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770709" y="179912"/>
            <a:ext cx="10116457" cy="6207826"/>
            <a:chOff x="770709" y="179912"/>
            <a:chExt cx="10116457" cy="62078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709" y="179912"/>
              <a:ext cx="10116457" cy="6207826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1593669" y="1449977"/>
              <a:ext cx="8873380" cy="4937761"/>
              <a:chOff x="1593669" y="1449977"/>
              <a:chExt cx="8873380" cy="493776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919" y="5385161"/>
                <a:ext cx="1235803" cy="780507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396" y="5339720"/>
                <a:ext cx="1956300" cy="104801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699" y="2840912"/>
                <a:ext cx="1956578" cy="1130197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889" y="1627550"/>
                <a:ext cx="1461105" cy="1037273"/>
              </a:xfrm>
              <a:prstGeom prst="rect">
                <a:avLst/>
              </a:prstGeom>
            </p:spPr>
          </p:pic>
          <p:pic>
            <p:nvPicPr>
              <p:cNvPr id="1028" name="Picture 4" descr="Coronavírus (COVID-19): informe-se aqui! - Brasil Escola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236"/>
              <a:stretch/>
            </p:blipFill>
            <p:spPr bwMode="auto">
              <a:xfrm>
                <a:off x="2076994" y="1627550"/>
                <a:ext cx="796835" cy="745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2076994" y="2373499"/>
                <a:ext cx="796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chemeClr val="bg1"/>
                    </a:solidFill>
                  </a:rPr>
                  <a:t>COVID -19</a:t>
                </a:r>
                <a:endParaRPr lang="pt-B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593669" y="1449977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114800" y="1508500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4130766" y="2873829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392460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8768878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8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776548" y="147621"/>
            <a:ext cx="8530046" cy="6242653"/>
            <a:chOff x="1750423" y="16992"/>
            <a:chExt cx="8530046" cy="6242653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6992"/>
              <a:ext cx="8530046" cy="4765325"/>
              <a:chOff x="770709" y="548641"/>
              <a:chExt cx="10241280" cy="589430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7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Compras e Contratos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7"/>
                <a:ext cx="1580606" cy="38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879669" y="1794356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COVID-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36" y="1962957"/>
            <a:ext cx="2466975" cy="3238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36510" y="1979022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Compras e Contratos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1057411" y="815900"/>
            <a:ext cx="8831172" cy="3233586"/>
            <a:chOff x="1057411" y="815900"/>
            <a:chExt cx="8831172" cy="3233586"/>
          </a:xfrm>
        </p:grpSpPr>
        <p:grpSp>
          <p:nvGrpSpPr>
            <p:cNvPr id="10" name="Agrupar 9"/>
            <p:cNvGrpSpPr/>
            <p:nvPr/>
          </p:nvGrpSpPr>
          <p:grpSpPr>
            <a:xfrm>
              <a:off x="1057411" y="815900"/>
              <a:ext cx="8831172" cy="3233586"/>
              <a:chOff x="1919559" y="446568"/>
              <a:chExt cx="8143875" cy="2695575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559" y="446568"/>
                <a:ext cx="8143875" cy="2695575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8821" y="1953899"/>
                <a:ext cx="1657350" cy="1028700"/>
              </a:xfrm>
              <a:prstGeom prst="rect">
                <a:avLst/>
              </a:prstGeom>
            </p:spPr>
          </p:pic>
        </p:grp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8757" y="3254152"/>
              <a:ext cx="621875" cy="325071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76" y="1912769"/>
            <a:ext cx="2190750" cy="43460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636510" y="1962957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Compras e Contratos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6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Legislação e Normativos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Lei Estadual nº 23.640/20 </a:t>
              </a:r>
              <a:endParaRPr lang="pt-BR" sz="14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879669" y="1750422"/>
              <a:ext cx="390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Legislação e Normativos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16</cp:revision>
  <dcterms:created xsi:type="dcterms:W3CDTF">2020-05-17T18:35:30Z</dcterms:created>
  <dcterms:modified xsi:type="dcterms:W3CDTF">2020-05-20T18:06:57Z</dcterms:modified>
</cp:coreProperties>
</file>