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1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5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5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5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4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F4E2-4ED7-44CE-A122-66F4390D6D57}" type="datetimeFigureOut">
              <a:rPr lang="pt-BR" smtClean="0"/>
              <a:t>13/03/2020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309812"/>
            <a:ext cx="7724775" cy="22383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37468" y="3151991"/>
            <a:ext cx="332091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referente aos pagamentos efetuados através de movimentações bancárias, escriturais e apropriação contábil da despesa. O efetivo pagamento pode estar pendente de transmissão aos bancos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8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581275"/>
            <a:ext cx="10906125" cy="16954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20762" y="2699610"/>
            <a:ext cx="149531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de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3779" y="2699610"/>
            <a:ext cx="179473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do Empenho</a:t>
            </a:r>
            <a:endParaRPr lang="pt-BR" sz="13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56" y="2699610"/>
            <a:ext cx="209550" cy="247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02" y="2714849"/>
            <a:ext cx="209550" cy="2476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73335" y="3013501"/>
            <a:ext cx="23559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Data de Registro do documento </a:t>
            </a:r>
            <a:r>
              <a:rPr lang="pt-BR" sz="1200" dirty="0" smtClean="0">
                <a:solidFill>
                  <a:srgbClr val="FF0000"/>
                </a:solidFill>
              </a:rPr>
              <a:t>de empenho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341146" y="3065595"/>
            <a:ext cx="23559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Número de identificação do documento de </a:t>
            </a:r>
            <a:r>
              <a:rPr lang="pt-BR" sz="1200" dirty="0" smtClean="0">
                <a:solidFill>
                  <a:srgbClr val="FF0000"/>
                </a:solidFill>
              </a:rPr>
              <a:t>empenho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2" y="2248348"/>
            <a:ext cx="10934700" cy="16859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33394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de Registro</a:t>
            </a:r>
            <a:endParaRPr lang="pt-BR" sz="13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56" y="2371404"/>
            <a:ext cx="209550" cy="2476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90072" y="2742110"/>
            <a:ext cx="23559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Data de registro do documento </a:t>
            </a:r>
            <a:r>
              <a:rPr lang="pt-BR" sz="1200" dirty="0" smtClean="0">
                <a:solidFill>
                  <a:srgbClr val="FF0000"/>
                </a:solidFill>
              </a:rPr>
              <a:t>de liquidação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95" y="2150772"/>
            <a:ext cx="10934700" cy="18002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43676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de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5713" y="2298836"/>
            <a:ext cx="254776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da Ordem de Pagamento</a:t>
            </a:r>
            <a:endParaRPr lang="pt-BR" sz="13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83" y="2371404"/>
            <a:ext cx="209550" cy="2476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2" y="2387737"/>
            <a:ext cx="209550" cy="2476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93195" y="2661305"/>
            <a:ext cx="235592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Data de registro da ordem de </a:t>
            </a:r>
            <a:r>
              <a:rPr lang="pt-BR" sz="1200" dirty="0" smtClean="0">
                <a:solidFill>
                  <a:srgbClr val="FF0000"/>
                </a:solidFill>
              </a:rPr>
              <a:t>pagamento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145997" y="2635387"/>
            <a:ext cx="23559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Número de identificação do documento da ordem </a:t>
            </a:r>
            <a:r>
              <a:rPr lang="pt-BR" sz="1200" dirty="0" smtClean="0">
                <a:solidFill>
                  <a:srgbClr val="FF0000"/>
                </a:solidFill>
              </a:rPr>
              <a:t>de pagamento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00262"/>
            <a:ext cx="11449050" cy="26574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</a:t>
            </a:r>
            <a:r>
              <a:rPr lang="pt-BR" sz="1200" dirty="0">
                <a:solidFill>
                  <a:srgbClr val="FF0000"/>
                </a:solidFill>
              </a:rPr>
              <a:t>efetivo pagamento pode estar pendente de transmissão aos bancos e/ou sujeito a compensação bancária.</a:t>
            </a:r>
          </a:p>
        </p:txBody>
      </p:sp>
    </p:spTree>
    <p:extLst>
      <p:ext uri="{BB962C8B-B14F-4D97-AF65-F5344CB8AC3E}">
        <p14:creationId xmlns:p14="http://schemas.microsoft.com/office/powerpoint/2010/main" val="23574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55" y="1430767"/>
            <a:ext cx="10573784" cy="392693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28847" y="3001384"/>
            <a:ext cx="2872292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financeiro repassado pelo concedente/órgão ou entidade estadual parceiro ao convenente / Organização da Sociedade Civil (OSC) parceria, referente ao(s) convênios(s)/ parceria(s) firmado(s) entre as partes por meio de pagamento via SIAFI. Abrange o valor do concedente / órgão ou entidade estadual parceiro, das emendas parlamentares e outras fontes. O efetivo pagamento esta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8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243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Silviana Aparecida de Faria (CGE)</cp:lastModifiedBy>
  <cp:revision>17</cp:revision>
  <dcterms:created xsi:type="dcterms:W3CDTF">2019-12-20T18:02:29Z</dcterms:created>
  <dcterms:modified xsi:type="dcterms:W3CDTF">2020-03-13T12:59:28Z</dcterms:modified>
</cp:coreProperties>
</file>