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5C35"/>
    <a:srgbClr val="6D6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CF7-B098-4C03-BEC1-71BFF6EC248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5156-8BA5-432A-B8CB-F0378785E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62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CF7-B098-4C03-BEC1-71BFF6EC248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5156-8BA5-432A-B8CB-F0378785E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10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CF7-B098-4C03-BEC1-71BFF6EC248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5156-8BA5-432A-B8CB-F0378785E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95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CF7-B098-4C03-BEC1-71BFF6EC248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5156-8BA5-432A-B8CB-F0378785E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8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CF7-B098-4C03-BEC1-71BFF6EC248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5156-8BA5-432A-B8CB-F0378785E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35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CF7-B098-4C03-BEC1-71BFF6EC248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5156-8BA5-432A-B8CB-F0378785E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8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CF7-B098-4C03-BEC1-71BFF6EC248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5156-8BA5-432A-B8CB-F0378785E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16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CF7-B098-4C03-BEC1-71BFF6EC248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5156-8BA5-432A-B8CB-F0378785E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7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CF7-B098-4C03-BEC1-71BFF6EC248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5156-8BA5-432A-B8CB-F0378785E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3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CF7-B098-4C03-BEC1-71BFF6EC248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5156-8BA5-432A-B8CB-F0378785E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CF7-B098-4C03-BEC1-71BFF6EC248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5156-8BA5-432A-B8CB-F0378785E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2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5ACF7-B098-4C03-BEC1-71BFF6EC248A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5156-8BA5-432A-B8CB-F0378785E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62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1" y="3124474"/>
            <a:ext cx="4670888" cy="78694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5" y="3412219"/>
            <a:ext cx="615372" cy="221271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253184" y="3412219"/>
            <a:ext cx="153396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Ativo</a:t>
            </a:r>
          </a:p>
          <a:p>
            <a:r>
              <a:rPr lang="pt-BR" sz="1200" dirty="0" smtClean="0"/>
              <a:t>Inativo</a:t>
            </a:r>
          </a:p>
          <a:p>
            <a:r>
              <a:rPr lang="pt-BR" sz="1200" dirty="0" smtClean="0"/>
              <a:t>Pensionista</a:t>
            </a:r>
          </a:p>
          <a:p>
            <a:r>
              <a:rPr lang="pt-BR" sz="1200" dirty="0" err="1" smtClean="0"/>
              <a:t>Desig</a:t>
            </a:r>
            <a:r>
              <a:rPr lang="pt-BR" sz="1200" dirty="0" smtClean="0"/>
              <a:t>. Serviço Ativo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34915" y="3383293"/>
            <a:ext cx="703086" cy="2693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50" b="1" dirty="0" smtClean="0"/>
              <a:t>Situação</a:t>
            </a:r>
            <a:endParaRPr lang="pt-BR" sz="1150" b="1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542" y="3145990"/>
            <a:ext cx="2454943" cy="1008281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573445" y="3412219"/>
            <a:ext cx="228420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Nome do Servidor</a:t>
            </a:r>
          </a:p>
          <a:p>
            <a:r>
              <a:rPr lang="pt-BR" sz="1000" dirty="0" smtClean="0"/>
              <a:t>Cargo Efetivo</a:t>
            </a:r>
          </a:p>
          <a:p>
            <a:r>
              <a:rPr lang="pt-BR" sz="1000" dirty="0" smtClean="0"/>
              <a:t>Comissionado s/vínculo efetivo</a:t>
            </a:r>
          </a:p>
          <a:p>
            <a:r>
              <a:rPr lang="pt-BR" sz="1000" dirty="0" smtClean="0"/>
              <a:t>Comissionado c/vínculo efetivo</a:t>
            </a:r>
          </a:p>
          <a:p>
            <a:r>
              <a:rPr lang="pt-BR" sz="1000" dirty="0" smtClean="0"/>
              <a:t>Órgão</a:t>
            </a:r>
            <a:endParaRPr lang="pt-BR" sz="10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5"/>
          <a:srcRect r="9136"/>
          <a:stretch/>
        </p:blipFill>
        <p:spPr>
          <a:xfrm>
            <a:off x="7355668" y="3145990"/>
            <a:ext cx="4761026" cy="8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Késia Cristina Barbosa Alves Bomfá</dc:creator>
  <cp:lastModifiedBy>Késia Cristina Barbosa Alves Bomfá</cp:lastModifiedBy>
  <cp:revision>5</cp:revision>
  <dcterms:created xsi:type="dcterms:W3CDTF">2020-01-22T14:30:22Z</dcterms:created>
  <dcterms:modified xsi:type="dcterms:W3CDTF">2020-01-22T15:11:30Z</dcterms:modified>
</cp:coreProperties>
</file>