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4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3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7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7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91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65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7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3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690C-3592-416F-81CF-C14D263CD344}" type="datetimeFigureOut">
              <a:rPr lang="pt-BR" smtClean="0"/>
              <a:t>07/01/2020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5DA8-B9AF-41BE-A225-27A4D5140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5" y="666973"/>
            <a:ext cx="10953750" cy="4800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20021" b="14886"/>
          <a:stretch/>
        </p:blipFill>
        <p:spPr>
          <a:xfrm>
            <a:off x="1052959" y="1945117"/>
            <a:ext cx="205685" cy="21078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258644" y="1929989"/>
            <a:ext cx="860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Exibir todos</a:t>
            </a:r>
            <a:endParaRPr lang="pt-BR" sz="10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20021" b="14886"/>
          <a:stretch/>
        </p:blipFill>
        <p:spPr>
          <a:xfrm>
            <a:off x="2270366" y="1965427"/>
            <a:ext cx="205685" cy="21078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76050" y="1965427"/>
            <a:ext cx="1073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Não exibir todos</a:t>
            </a:r>
            <a:endParaRPr lang="pt-BR" sz="1000" b="1" dirty="0"/>
          </a:p>
        </p:txBody>
      </p:sp>
      <p:sp>
        <p:nvSpPr>
          <p:cNvPr id="10" name="Elipse 9"/>
          <p:cNvSpPr/>
          <p:nvPr/>
        </p:nvSpPr>
        <p:spPr>
          <a:xfrm>
            <a:off x="849854" y="1688951"/>
            <a:ext cx="3463962" cy="7422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89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1</cp:revision>
  <dcterms:created xsi:type="dcterms:W3CDTF">2020-01-07T12:34:25Z</dcterms:created>
  <dcterms:modified xsi:type="dcterms:W3CDTF">2020-01-07T12:34:49Z</dcterms:modified>
</cp:coreProperties>
</file>