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05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9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3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8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89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6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5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3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46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4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32FC-DBAC-4007-937A-15B4E69A3744}" type="datetimeFigureOut">
              <a:rPr lang="pt-BR" smtClean="0"/>
              <a:t>18/05/2020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58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/>
          <p:cNvGrpSpPr/>
          <p:nvPr/>
        </p:nvGrpSpPr>
        <p:grpSpPr>
          <a:xfrm>
            <a:off x="770709" y="179912"/>
            <a:ext cx="10116457" cy="6207826"/>
            <a:chOff x="770709" y="179912"/>
            <a:chExt cx="10116457" cy="620782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709" y="179912"/>
              <a:ext cx="10116457" cy="6207826"/>
            </a:xfrm>
            <a:prstGeom prst="rect">
              <a:avLst/>
            </a:prstGeom>
          </p:spPr>
        </p:pic>
        <p:grpSp>
          <p:nvGrpSpPr>
            <p:cNvPr id="14" name="Agrupar 13"/>
            <p:cNvGrpSpPr/>
            <p:nvPr/>
          </p:nvGrpSpPr>
          <p:grpSpPr>
            <a:xfrm>
              <a:off x="1593669" y="1449977"/>
              <a:ext cx="8873380" cy="4937761"/>
              <a:chOff x="1593669" y="1449977"/>
              <a:chExt cx="8873380" cy="4937761"/>
            </a:xfrm>
          </p:grpSpPr>
          <p:pic>
            <p:nvPicPr>
              <p:cNvPr id="5" name="Imagem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3919" y="5385161"/>
                <a:ext cx="1235803" cy="780507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3396" y="5339720"/>
                <a:ext cx="1956300" cy="1048018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0699" y="2840912"/>
                <a:ext cx="1956578" cy="1130197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78889" y="1627550"/>
                <a:ext cx="1461105" cy="1037273"/>
              </a:xfrm>
              <a:prstGeom prst="rect">
                <a:avLst/>
              </a:prstGeom>
            </p:spPr>
          </p:pic>
          <p:pic>
            <p:nvPicPr>
              <p:cNvPr id="1028" name="Picture 4" descr="Coronavírus (COVID-19): informe-se aqui! - Brasil Escola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3236"/>
              <a:stretch/>
            </p:blipFill>
            <p:spPr bwMode="auto">
              <a:xfrm>
                <a:off x="2076994" y="1627550"/>
                <a:ext cx="796835" cy="7459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CaixaDeTexto 11"/>
              <p:cNvSpPr txBox="1"/>
              <p:nvPr/>
            </p:nvSpPr>
            <p:spPr>
              <a:xfrm>
                <a:off x="2076994" y="2373499"/>
                <a:ext cx="7968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 smtClean="0">
                    <a:solidFill>
                      <a:schemeClr val="bg1"/>
                    </a:solidFill>
                  </a:rPr>
                  <a:t>COVID -19</a:t>
                </a:r>
                <a:endParaRPr lang="pt-B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1593669" y="1449977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114800" y="1508500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4130766" y="2873829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6392460" y="5167991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8768878" y="5167991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89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/>
          <p:cNvGrpSpPr/>
          <p:nvPr/>
        </p:nvGrpSpPr>
        <p:grpSpPr>
          <a:xfrm>
            <a:off x="1750423" y="13401"/>
            <a:ext cx="8530046" cy="6246244"/>
            <a:chOff x="1750423" y="13401"/>
            <a:chExt cx="8530046" cy="6246244"/>
          </a:xfrm>
        </p:grpSpPr>
        <p:grpSp>
          <p:nvGrpSpPr>
            <p:cNvPr id="9" name="Agrupar 8"/>
            <p:cNvGrpSpPr/>
            <p:nvPr/>
          </p:nvGrpSpPr>
          <p:grpSpPr>
            <a:xfrm>
              <a:off x="1750423" y="13401"/>
              <a:ext cx="8530046" cy="4741817"/>
              <a:chOff x="770709" y="548641"/>
              <a:chExt cx="10241280" cy="5865222"/>
            </a:xfrm>
          </p:grpSpPr>
          <p:grpSp>
            <p:nvGrpSpPr>
              <p:cNvPr id="8" name="Agrupar 7"/>
              <p:cNvGrpSpPr/>
              <p:nvPr/>
            </p:nvGrpSpPr>
            <p:grpSpPr>
              <a:xfrm>
                <a:off x="770709" y="548641"/>
                <a:ext cx="10241280" cy="5865222"/>
                <a:chOff x="770709" y="548641"/>
                <a:chExt cx="10241280" cy="5499462"/>
              </a:xfrm>
            </p:grpSpPr>
            <p:grpSp>
              <p:nvGrpSpPr>
                <p:cNvPr id="7" name="Agrupar 6"/>
                <p:cNvGrpSpPr/>
                <p:nvPr/>
              </p:nvGrpSpPr>
              <p:grpSpPr>
                <a:xfrm>
                  <a:off x="770709" y="548641"/>
                  <a:ext cx="10241280" cy="5499462"/>
                  <a:chOff x="770709" y="548641"/>
                  <a:chExt cx="10241280" cy="5499462"/>
                </a:xfrm>
              </p:grpSpPr>
              <p:pic>
                <p:nvPicPr>
                  <p:cNvPr id="4" name="Imagem 3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70709" y="548641"/>
                    <a:ext cx="10241280" cy="5499462"/>
                  </a:xfrm>
                  <a:prstGeom prst="rect">
                    <a:avLst/>
                  </a:prstGeom>
                </p:spPr>
              </p:pic>
              <p:pic>
                <p:nvPicPr>
                  <p:cNvPr id="6" name="Imagem 5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708377" y="4254136"/>
                    <a:ext cx="1294583" cy="29173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" name="CaixaDeTexto 4"/>
                <p:cNvSpPr txBox="1"/>
                <p:nvPr/>
              </p:nvSpPr>
              <p:spPr>
                <a:xfrm>
                  <a:off x="1185475" y="4222708"/>
                  <a:ext cx="2340385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500" dirty="0" smtClean="0">
                      <a:solidFill>
                        <a:schemeClr val="bg1"/>
                      </a:solidFill>
                    </a:rPr>
                    <a:t>Aquisições  e Contratações</a:t>
                  </a:r>
                  <a:endParaRPr lang="pt-BR" sz="15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" name="CaixaDeTexto 2"/>
              <p:cNvSpPr txBox="1"/>
              <p:nvPr/>
            </p:nvSpPr>
            <p:spPr>
              <a:xfrm>
                <a:off x="8281850" y="6062246"/>
                <a:ext cx="15806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Coronavírus</a:t>
                </a:r>
                <a:endParaRPr lang="pt-B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CaixaDeTexto 10"/>
            <p:cNvSpPr txBox="1"/>
            <p:nvPr/>
          </p:nvSpPr>
          <p:spPr>
            <a:xfrm>
              <a:off x="1750423" y="4782317"/>
              <a:ext cx="84386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COVID-19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/>
                <a:t>Com foco no fomento da transparência e melhores práticas para atender ao cidadão, o Estado de Minas Gerais disponibiliza sessão específica para facilitar ainda mais a divulgação de dados relativos às contratações do Programa </a:t>
              </a:r>
              <a:r>
                <a:rPr lang="pt-BR" sz="1000" dirty="0" smtClean="0"/>
                <a:t>Enfrentamento </a:t>
              </a:r>
              <a:r>
                <a:rPr lang="pt-BR" sz="1000" dirty="0"/>
                <a:t>dos Efeitos da Pandemia de COVID-19.</a:t>
              </a:r>
            </a:p>
            <a:p>
              <a:endParaRPr lang="pt-BR" sz="1000" dirty="0"/>
            </a:p>
            <a:p>
              <a:r>
                <a:rPr lang="pt-BR" sz="1000" dirty="0" smtClean="0"/>
                <a:t>O </a:t>
              </a:r>
              <a:r>
                <a:rPr lang="pt-BR" sz="1000" dirty="0"/>
                <a:t>Cidadão poderá acessar a legislação de referência, os relatórios das compras de forma estruturada e em formato aberto, com ferramenta de busca, bem como acessar os canais de Ouvidoria e Lei de Acesso a Informação.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71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/>
          <p:cNvGrpSpPr/>
          <p:nvPr/>
        </p:nvGrpSpPr>
        <p:grpSpPr>
          <a:xfrm>
            <a:off x="1658983" y="235131"/>
            <a:ext cx="8530046" cy="4706374"/>
            <a:chOff x="1658983" y="235131"/>
            <a:chExt cx="8530046" cy="4706374"/>
          </a:xfrm>
        </p:grpSpPr>
        <p:grpSp>
          <p:nvGrpSpPr>
            <p:cNvPr id="5" name="Agrupar 4"/>
            <p:cNvGrpSpPr/>
            <p:nvPr/>
          </p:nvGrpSpPr>
          <p:grpSpPr>
            <a:xfrm>
              <a:off x="1658983" y="235131"/>
              <a:ext cx="8530046" cy="4706374"/>
              <a:chOff x="770709" y="548641"/>
              <a:chExt cx="10241280" cy="5821382"/>
            </a:xfrm>
          </p:grpSpPr>
          <p:pic>
            <p:nvPicPr>
              <p:cNvPr id="11" name="Imagem 10"/>
              <p:cNvPicPr/>
              <p:nvPr/>
            </p:nvPicPr>
            <p:blipFill rotWithShape="1">
              <a:blip r:embed="rId2"/>
              <a:srcRect b="56474"/>
              <a:stretch/>
            </p:blipFill>
            <p:spPr>
              <a:xfrm>
                <a:off x="770709" y="548641"/>
                <a:ext cx="10241280" cy="2552906"/>
              </a:xfrm>
              <a:prstGeom prst="rect">
                <a:avLst/>
              </a:prstGeom>
            </p:spPr>
          </p:pic>
          <p:sp>
            <p:nvSpPr>
              <p:cNvPr id="8" name="CaixaDeTexto 7"/>
              <p:cNvSpPr txBox="1"/>
              <p:nvPr/>
            </p:nvSpPr>
            <p:spPr>
              <a:xfrm>
                <a:off x="8281850" y="6062246"/>
                <a:ext cx="15806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Coronavírus</a:t>
                </a:r>
                <a:endParaRPr lang="pt-B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CaixaDeTexto 5"/>
            <p:cNvSpPr txBox="1"/>
            <p:nvPr/>
          </p:nvSpPr>
          <p:spPr>
            <a:xfrm>
              <a:off x="1704703" y="2404877"/>
              <a:ext cx="84386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pt-BR" sz="1000" dirty="0" smtClean="0">
                  <a:solidFill>
                    <a:srgbClr val="FF0000"/>
                  </a:solidFill>
                </a:rPr>
                <a:t> COVID-19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Legislação e Normativos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Lei Estadual nº 23.640/20 </a:t>
              </a:r>
              <a:endParaRPr lang="pt-BR" sz="1400" dirty="0"/>
            </a:p>
          </p:txBody>
        </p:sp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639" y="1866195"/>
              <a:ext cx="2028825" cy="323850"/>
            </a:xfrm>
            <a:prstGeom prst="rect">
              <a:avLst/>
            </a:prstGeom>
          </p:spPr>
        </p:pic>
        <p:sp>
          <p:nvSpPr>
            <p:cNvPr id="14" name="CaixaDeTexto 13"/>
            <p:cNvSpPr txBox="1"/>
            <p:nvPr/>
          </p:nvSpPr>
          <p:spPr>
            <a:xfrm>
              <a:off x="3879669" y="1750422"/>
              <a:ext cx="3905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Legislação e Normativos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031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132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>Nery Pope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Silviana Aparecida de Faria</dc:creator>
  <cp:lastModifiedBy>Silviana Aparecida de Faria</cp:lastModifiedBy>
  <cp:revision>9</cp:revision>
  <dcterms:created xsi:type="dcterms:W3CDTF">2020-05-17T18:35:30Z</dcterms:created>
  <dcterms:modified xsi:type="dcterms:W3CDTF">2020-05-18T11:12:54Z</dcterms:modified>
</cp:coreProperties>
</file>