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1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5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20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5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5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4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12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F4E2-4ED7-44CE-A122-66F4390D6D5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309812"/>
            <a:ext cx="7724775" cy="22383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637468" y="3151991"/>
            <a:ext cx="332091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Valor referente aos pagamentos efetuados através de movimentações bancárias, escriturais e apropriação contábil da despesa.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8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581275"/>
            <a:ext cx="10906125" cy="16954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20762" y="2699610"/>
            <a:ext cx="133394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43779" y="2699610"/>
            <a:ext cx="165488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Empenho</a:t>
            </a:r>
            <a:endParaRPr lang="pt-BR" sz="13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114" y="2699610"/>
            <a:ext cx="209550" cy="247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46" y="2699610"/>
            <a:ext cx="209550" cy="2476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548640" y="2248348"/>
            <a:ext cx="4163209" cy="1180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2" y="2248348"/>
            <a:ext cx="10934700" cy="16859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0072" y="2349035"/>
            <a:ext cx="133394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43779" y="2373536"/>
            <a:ext cx="165488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Liquidação</a:t>
            </a:r>
            <a:endParaRPr lang="pt-BR" sz="13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114" y="2418274"/>
            <a:ext cx="209550" cy="247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85" y="2371404"/>
            <a:ext cx="209550" cy="2476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362174" y="1951773"/>
            <a:ext cx="4163209" cy="1180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07" y="2232312"/>
            <a:ext cx="10934700" cy="18002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0072" y="2349035"/>
            <a:ext cx="133394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43779" y="2373536"/>
            <a:ext cx="11600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OP</a:t>
            </a:r>
            <a:endParaRPr lang="pt-BR" sz="13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85" y="2371404"/>
            <a:ext cx="209550" cy="2476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362174" y="1951773"/>
            <a:ext cx="4163209" cy="1180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100262"/>
            <a:ext cx="11449050" cy="26574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498541" y="3001384"/>
            <a:ext cx="330259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Soma do valor de restos a pagar processados e não processados referentes aos pagamentos efetuados através de movimentações bancárias, escriturais e apropriação contábil da despesa.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98541" y="3001384"/>
            <a:ext cx="330259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Soma do valor de restos a pagar processados e não processados referentes aos pagamentos efetuados através de movimentações bancárias, escriturais e apropriação contábil da despesa.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55" y="1430767"/>
            <a:ext cx="10573784" cy="392693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28847" y="3001384"/>
            <a:ext cx="287229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Valor financeiro repassado pelo concedente/órgão ou entidade estadual parceiro ao convenente / Organização da Sociedade Civil (OSC) parceria, referente ao(s) convênios(s)/ parceria(s) firmado(s) entre as partes por meio de pagamento via SIAFI. Abrange o valor do concedente / órgão ou entidade estadual parceiro, das emendas parlamentares e outras fontes.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8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Késia Cristina Barbosa Alves Bomfá</dc:creator>
  <cp:lastModifiedBy>Késia Cristina Barbosa Alves Bomfá</cp:lastModifiedBy>
  <cp:revision>5</cp:revision>
  <dcterms:created xsi:type="dcterms:W3CDTF">2019-12-20T18:02:29Z</dcterms:created>
  <dcterms:modified xsi:type="dcterms:W3CDTF">2019-12-20T18:44:53Z</dcterms:modified>
</cp:coreProperties>
</file>