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4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25482-6DAB-402C-B4AE-9AA51EAAE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FDFC37-A419-42CF-B8CC-4E1FC312B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33728-A2C6-45A7-86B3-DA4D0811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BD7-00AB-4750-9D84-9C54847180C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1C561-354A-4AB0-9123-5C6DF05C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B45BF5-B2E4-4A9F-99D4-2C564E18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D888-3FED-45CD-881E-F727C92F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6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0AFED-8390-42E3-B5E4-0617F2CD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3F7815-F72B-460A-9003-0D7629B71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D64927-0B17-4205-BC69-691ECE34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BD7-00AB-4750-9D84-9C54847180C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DB734-8D50-4FA1-AFE3-8E84B00E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22051-22DF-448D-A52B-EE68C23A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D888-3FED-45CD-881E-F727C92F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0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70FC10-C08F-4A57-BECE-C2E16B4F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EF8346-D481-440F-AC45-B8CC3EAF5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199A7-5AC6-4DDB-8C40-59DC4FB7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BD7-00AB-4750-9D84-9C54847180C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270AFF-88E7-46B4-B3B3-540B4F23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DEBDC-C42C-48DC-97B1-029411CA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D888-3FED-45CD-881E-F727C92F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1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6C7C5-CC25-49B9-AA06-1E1EF055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F8089-BF3B-4CB9-ACAE-AACC3146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16ECA-9465-48AE-B669-B6039AB7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BD7-00AB-4750-9D84-9C54847180C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41F375-87FE-43A2-8E3F-93890859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33911-7D42-4988-8F13-E49C2907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D888-3FED-45CD-881E-F727C92F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05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F4647-905F-4C7C-9AB2-E18C9ABC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E5FD25-145E-4C0E-9A52-953C0D6A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41F7A-1CFB-4CDC-B3CB-99532CAD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BD7-00AB-4750-9D84-9C54847180C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C4CD3-D777-44B4-870F-9925E106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5863B-FEA2-4ACC-BA88-09A44858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D888-3FED-45CD-881E-F727C92F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80A4D-1F51-4AA7-8BF4-94F8ABA4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A556A8-971F-45B6-AE13-2DC4CB6A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0D35B9-8FDA-4D2E-90E1-C99FEC87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C4E30F-27B8-4625-8ADB-6739A96D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BD7-00AB-4750-9D84-9C54847180C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5D1A33-C0A7-4BDA-A6E4-C20890F4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2D2181-379A-4CA8-8F05-642B9A7A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D888-3FED-45CD-881E-F727C92F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68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71C75-36BD-49C5-A2E6-64A0F142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F4106-9302-4AA2-8B46-7A2A1847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3E625F-387E-4DC5-98FB-FF1D4B6A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8B216C-982D-4BB3-A318-C22B64CF0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0F3FB5-59A6-4945-A4A9-77359400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DE6863-39D8-4164-A0CA-6F46701B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BD7-00AB-4750-9D84-9C54847180C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71ACBB-1297-4D5C-8717-DF59FCE7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803A5F-94CF-4717-9806-9342ADD6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D888-3FED-45CD-881E-F727C92F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35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F9DEA-C980-4AAE-9A9E-8D15510F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67A87F-0259-4D79-9B9F-8EC8236D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BD7-00AB-4750-9D84-9C54847180C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2CD5A8-B8B4-46C9-A8A7-126C4653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851665-4EFF-47C4-932F-FC76A2D9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D888-3FED-45CD-881E-F727C92F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0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11C359-E456-44C0-8105-2EA17FD8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BD7-00AB-4750-9D84-9C54847180C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520C71-D950-4B4F-B703-6636AAD4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82CD91-5E82-4F31-9222-E95AFDEF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D888-3FED-45CD-881E-F727C92F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94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BBF89-B88D-4CB3-857D-37F62ACC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0B4C5-63FB-48A1-A945-E75EA9DD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8F713F-39BA-4C8C-8AD4-8787BDF15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694BED-B027-4654-BA3F-27D638C4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BD7-00AB-4750-9D84-9C54847180C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B07A74-BCB0-419C-8107-5D525A4D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DFD6BF-BDA1-4F9F-A900-21231462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D888-3FED-45CD-881E-F727C92F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78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F73D1-897A-42C6-9607-DF010DBA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D45964-02A4-492C-8A74-850ED619D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F37BEA-F95F-4711-AE27-7A8F3E57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F133AB-3881-4FB0-846F-3B3DA7C7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BD7-00AB-4750-9D84-9C54847180C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1B58AD-C324-40FE-B064-D00E453F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C99849-931E-4ED2-98D3-AB25B099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D888-3FED-45CD-881E-F727C92F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8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F0410C-99CC-4B6A-BBF3-CA96FBC1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26EC61-F493-4E0F-AA00-4E34E86E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34E218-306C-4A26-A3E0-96A7882D8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DBD7-00AB-4750-9D84-9C54847180CB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93D98D-3042-479A-8909-084D810A4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51D02-228B-4176-B573-78961263A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1D888-3FED-45CD-881E-F727C92FC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5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33D78D5-819C-40E3-9B78-C4DED80EA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12192000" cy="6858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pt-BR" sz="3600" dirty="0">
              <a:latin typeface="Bahnschrift" panose="020B0502040204020203" pitchFamily="34" charset="0"/>
            </a:endParaRPr>
          </a:p>
          <a:p>
            <a:endParaRPr lang="pt-BR" sz="3600" dirty="0">
              <a:latin typeface="Bahnschrift" panose="020B0502040204020203" pitchFamily="34" charset="0"/>
            </a:endParaRPr>
          </a:p>
          <a:p>
            <a:r>
              <a:rPr lang="pt-BR" sz="3600" dirty="0">
                <a:latin typeface="Bahnschrift" panose="020B0502040204020203" pitchFamily="34" charset="0"/>
              </a:rPr>
              <a:t>Dê a sua opinião sobre esta consulta do Portal da Transparência e ajude-nos a melhorar esta ferramenta!!!!</a:t>
            </a:r>
          </a:p>
          <a:p>
            <a:endParaRPr lang="pt-BR" sz="3600" dirty="0">
              <a:latin typeface="Bahnschrift" panose="020B0502040204020203" pitchFamily="34" charset="0"/>
            </a:endParaRPr>
          </a:p>
          <a:p>
            <a:r>
              <a:rPr lang="pt-BR" sz="2000" b="1" dirty="0">
                <a:latin typeface="Bahnschrift" panose="020B0502040204020203" pitchFamily="34" charset="0"/>
              </a:rPr>
              <a:t>Estes dados estão disponíveis como você esperava? </a:t>
            </a:r>
          </a:p>
          <a:p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SIM (80%)       (  ) NÃO (20%)</a:t>
            </a:r>
          </a:p>
          <a:p>
            <a:pPr algn="l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54BE24-D345-49DC-8B7C-BE55D20C8BEF}"/>
              </a:ext>
            </a:extLst>
          </p:cNvPr>
          <p:cNvSpPr txBox="1"/>
          <p:nvPr/>
        </p:nvSpPr>
        <p:spPr>
          <a:xfrm>
            <a:off x="5466522" y="4071742"/>
            <a:ext cx="1258956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2500" b="1" dirty="0"/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22121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33D78D5-819C-40E3-9B78-C4DED80EA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12192000" cy="6858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pt-BR" sz="3600" dirty="0"/>
          </a:p>
          <a:p>
            <a:endParaRPr lang="pt-BR" sz="3600" dirty="0"/>
          </a:p>
          <a:p>
            <a:pPr algn="l"/>
            <a:endParaRPr lang="pt-BR" b="1" dirty="0">
              <a:solidFill>
                <a:schemeClr val="tx1"/>
              </a:solidFill>
            </a:endParaRPr>
          </a:p>
          <a:p>
            <a:pPr algn="l"/>
            <a:endParaRPr lang="pt-BR" sz="35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pt-BR" sz="35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pt-BR" sz="3500" b="1" dirty="0">
                <a:solidFill>
                  <a:schemeClr val="bg1"/>
                </a:solidFill>
                <a:latin typeface="Bahnschrift" panose="020B0502040204020203" pitchFamily="34" charset="0"/>
              </a:rPr>
              <a:t>Sua mensagem foi enviada com sucesso!</a:t>
            </a:r>
          </a:p>
          <a:p>
            <a:endParaRPr lang="pt-BR" sz="35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pt-BR" sz="3500" b="1" dirty="0">
                <a:solidFill>
                  <a:schemeClr val="bg1"/>
                </a:solidFill>
                <a:latin typeface="Bahnschrift" panose="020B0502040204020203" pitchFamily="34" charset="0"/>
              </a:rPr>
              <a:t>A Equipe do Portal da Transparência agradece a sua participação!!!!!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94D91C-93A5-4FD9-B217-ED4AE8A8D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35" y="225155"/>
            <a:ext cx="2623930" cy="26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0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33D78D5-819C-40E3-9B78-C4DED80EA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12192000" cy="6858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3600" dirty="0">
                <a:latin typeface="Bahnschrift" panose="020B0502040204020203" pitchFamily="34" charset="0"/>
              </a:rPr>
              <a:t>Ajude-nos a melhorar esta consulta. </a:t>
            </a:r>
          </a:p>
          <a:p>
            <a:pPr algn="l"/>
            <a:r>
              <a:rPr lang="pt-BR" sz="2000" b="1" dirty="0">
                <a:latin typeface="Bahnschrift" panose="020B0502040204020203" pitchFamily="34" charset="0"/>
              </a:rPr>
              <a:t>1. Informe o que gerou a sua insatisfação com esta consulta: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Os dados estão desatualizados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Os dados estão com erros ou inconsistentes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A documentação que acompanha o conjunto de dados é insuficiente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A linguagem utilizada não é clara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O tempo de resposta foi insatisfatório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A consulta não atende os parâmetros da minha pesquisa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Outro motivo</a:t>
            </a:r>
          </a:p>
          <a:p>
            <a:pPr algn="l"/>
            <a:r>
              <a:rPr lang="pt-BR" sz="2000" b="1" dirty="0">
                <a:latin typeface="Bahnschrift" panose="020B0502040204020203" pitchFamily="34" charset="0"/>
              </a:rPr>
              <a:t>2. Sua ocupação: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Servidor Público 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Jornalista 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Fornecedor 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Pesquisador 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Estudante 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(  ) Outros</a:t>
            </a:r>
          </a:p>
        </p:txBody>
      </p:sp>
    </p:spTree>
    <p:extLst>
      <p:ext uri="{BB962C8B-B14F-4D97-AF65-F5344CB8AC3E}">
        <p14:creationId xmlns:p14="http://schemas.microsoft.com/office/powerpoint/2010/main" val="360684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33D78D5-819C-40E3-9B78-C4DED80EA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12192000" cy="6858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pt-BR" sz="3600" dirty="0">
              <a:latin typeface="Bahnschrift" panose="020B0502040204020203" pitchFamily="34" charset="0"/>
            </a:endParaRPr>
          </a:p>
          <a:p>
            <a:endParaRPr lang="pt-BR" sz="3600" dirty="0">
              <a:latin typeface="Bahnschrift" panose="020B0502040204020203" pitchFamily="34" charset="0"/>
            </a:endParaRPr>
          </a:p>
          <a:p>
            <a:pPr algn="l"/>
            <a:r>
              <a:rPr lang="pt-BR" sz="2000" b="1" dirty="0">
                <a:latin typeface="Bahnschrift" panose="020B0502040204020203" pitchFamily="34" charset="0"/>
              </a:rPr>
              <a:t>3. Faixa Etária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Bahnschrift" panose="020B0502040204020203" pitchFamily="34" charset="0"/>
              </a:rPr>
              <a:t>(  ) Até 25 anos 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Bahnschrift" panose="020B0502040204020203" pitchFamily="34" charset="0"/>
              </a:rPr>
              <a:t>(  ) De 26 a 35 anos 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Bahnschrift" panose="020B0502040204020203" pitchFamily="34" charset="0"/>
              </a:rPr>
              <a:t>(  ) De 36 a 45 anos 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Bahnschrift" panose="020B0502040204020203" pitchFamily="34" charset="0"/>
              </a:rPr>
              <a:t>(  ) De 46 a 55 anos 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Bahnschrift" panose="020B0502040204020203" pitchFamily="34" charset="0"/>
              </a:rPr>
              <a:t>(  ) De 56 a 65 anos 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Bahnschrift" panose="020B0502040204020203" pitchFamily="34" charset="0"/>
              </a:rPr>
              <a:t>(  ) Acima de 66 anos</a:t>
            </a:r>
          </a:p>
          <a:p>
            <a:pPr algn="l"/>
            <a:endParaRPr lang="pt-B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pt-BR" sz="2000" b="1" dirty="0">
                <a:latin typeface="Bahnschrift" panose="020B0502040204020203" pitchFamily="34" charset="0"/>
              </a:rPr>
              <a:t>4. Escreva aqui a sua sugestão, dúvida ou reclamação sobre esta consulta do Portal da Transparência: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7F1A76-D95C-4B28-9A6A-CDDA0CF4C489}"/>
              </a:ext>
            </a:extLst>
          </p:cNvPr>
          <p:cNvSpPr txBox="1"/>
          <p:nvPr/>
        </p:nvSpPr>
        <p:spPr>
          <a:xfrm>
            <a:off x="251791" y="4849468"/>
            <a:ext cx="11688418" cy="13053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54BE24-D345-49DC-8B7C-BE55D20C8BEF}"/>
              </a:ext>
            </a:extLst>
          </p:cNvPr>
          <p:cNvSpPr txBox="1"/>
          <p:nvPr/>
        </p:nvSpPr>
        <p:spPr>
          <a:xfrm>
            <a:off x="5347252" y="6293144"/>
            <a:ext cx="1258956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2500" b="1" dirty="0"/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350560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33D78D5-819C-40E3-9B78-C4DED80EA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12192000" cy="6858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pt-BR" sz="3600" dirty="0"/>
          </a:p>
          <a:p>
            <a:endParaRPr lang="pt-BR" sz="3600" dirty="0"/>
          </a:p>
          <a:p>
            <a:pPr algn="l"/>
            <a:endParaRPr lang="pt-BR" b="1" dirty="0">
              <a:solidFill>
                <a:schemeClr val="tx1"/>
              </a:solidFill>
            </a:endParaRPr>
          </a:p>
          <a:p>
            <a:pPr algn="l"/>
            <a:endParaRPr lang="pt-BR" sz="35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pt-BR" sz="35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pt-BR" sz="3500" b="1" dirty="0">
                <a:solidFill>
                  <a:schemeClr val="bg1"/>
                </a:solidFill>
                <a:latin typeface="Bahnschrift" panose="020B0502040204020203" pitchFamily="34" charset="0"/>
              </a:rPr>
              <a:t>Sua mensagem foi enviada com sucesso!</a:t>
            </a:r>
          </a:p>
          <a:p>
            <a:endParaRPr lang="pt-BR" sz="35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pt-BR" sz="3500" b="1" dirty="0">
                <a:solidFill>
                  <a:schemeClr val="bg1"/>
                </a:solidFill>
                <a:latin typeface="Bahnschrift" panose="020B0502040204020203" pitchFamily="34" charset="0"/>
              </a:rPr>
              <a:t>A Equipe do Portal da Transparência agradece a sua participação!!!!!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94D91C-93A5-4FD9-B217-ED4AE8A8D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35" y="225155"/>
            <a:ext cx="2623930" cy="26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87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239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Gláucio Grégori Nunes Bomfá</dc:creator>
  <cp:lastModifiedBy>Gláucio Grégori Nunes Bomfá</cp:lastModifiedBy>
  <cp:revision>5</cp:revision>
  <dcterms:created xsi:type="dcterms:W3CDTF">2020-04-29T11:55:06Z</dcterms:created>
  <dcterms:modified xsi:type="dcterms:W3CDTF">2020-04-29T12:39:13Z</dcterms:modified>
</cp:coreProperties>
</file>