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na Aparecida de Faria" initials="SAdF" lastIdx="1" clrIdx="0">
    <p:extLst>
      <p:ext uri="{19B8F6BF-5375-455C-9EA6-DF929625EA0E}">
        <p15:presenceInfo xmlns:p15="http://schemas.microsoft.com/office/powerpoint/2012/main" userId="be2642b0be20e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0:20:19.7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770709" y="179912"/>
            <a:ext cx="10116457" cy="6207826"/>
            <a:chOff x="770709" y="179912"/>
            <a:chExt cx="10116457" cy="62078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709" y="179912"/>
              <a:ext cx="10116457" cy="6207826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1593669" y="1449977"/>
              <a:ext cx="8873380" cy="4937761"/>
              <a:chOff x="1593669" y="1449977"/>
              <a:chExt cx="8873380" cy="493776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919" y="5385161"/>
                <a:ext cx="1235803" cy="78050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396" y="5339720"/>
                <a:ext cx="1956300" cy="104801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699" y="2840912"/>
                <a:ext cx="1956578" cy="1130197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889" y="1627550"/>
                <a:ext cx="1461105" cy="1037273"/>
              </a:xfrm>
              <a:prstGeom prst="rect">
                <a:avLst/>
              </a:prstGeom>
            </p:spPr>
          </p:pic>
          <p:pic>
            <p:nvPicPr>
              <p:cNvPr id="1028" name="Picture 4" descr="Coronavírus (COVID-19): informe-se aqui! - Brasil Escol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236"/>
              <a:stretch/>
            </p:blipFill>
            <p:spPr bwMode="auto">
              <a:xfrm>
                <a:off x="2076994" y="1627550"/>
                <a:ext cx="796835" cy="745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076994" y="2373499"/>
                <a:ext cx="796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chemeClr val="bg1"/>
                    </a:solidFill>
                  </a:rPr>
                  <a:t>COVID -19</a:t>
                </a:r>
                <a:endParaRPr lang="pt-B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593669" y="1449977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114800" y="1508500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4130766" y="2873829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392460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8768878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8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74" y="1280793"/>
            <a:ext cx="2204965" cy="12303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5" y="2045458"/>
            <a:ext cx="1261566" cy="32910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58" y="2120646"/>
            <a:ext cx="1381125" cy="238125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269587" y="204006"/>
            <a:ext cx="11697173" cy="6556408"/>
            <a:chOff x="269587" y="204006"/>
            <a:chExt cx="11697173" cy="655640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816" y="204006"/>
              <a:ext cx="11672944" cy="4463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912" y="902244"/>
              <a:ext cx="11503847" cy="376528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69587" y="4667533"/>
              <a:ext cx="1169717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 divulgação de informações relativas aos Contratos Emergenciais amparados pela Lei Federal nº 13.979, de 6 de fevereiro de 2020 e Lei Estadual nº 23.640, de 14 de maio de 2020 para aquisição de bens, serviços, inclusive de engenharia, obras, alienações e locações necessários ao enfrentamento da calamidade de saúde pública e estado de emergência decorrentes da COVID-19</a:t>
              </a:r>
              <a:r>
                <a:rPr lang="pt-BR" sz="1000" dirty="0" smtClean="0"/>
                <a:t>.</a:t>
              </a:r>
            </a:p>
            <a:p>
              <a:endParaRPr lang="pt-BR" sz="1000" dirty="0"/>
            </a:p>
            <a:p>
              <a:r>
                <a:rPr lang="pt-BR" sz="1000" dirty="0" smtClean="0"/>
                <a:t>Por </a:t>
              </a:r>
              <a:r>
                <a:rPr lang="pt-BR" sz="1000" dirty="0"/>
                <a:t>meio dessa seção é possível consultar a legislação de referência, os relatórios de execução financeira, dados dos contratados, valores, dentre outras informações, de forma estruturada e em formato </a:t>
              </a:r>
              <a:r>
                <a:rPr lang="pt-BR" sz="1000" dirty="0" smtClean="0"/>
                <a:t>aberto.</a:t>
              </a:r>
            </a:p>
            <a:p>
              <a:endParaRPr lang="pt-BR" sz="1000" dirty="0" smtClean="0"/>
            </a:p>
            <a:p>
              <a:r>
                <a:rPr lang="pt-BR" sz="1000" dirty="0" smtClean="0"/>
                <a:t>Ao </a:t>
              </a:r>
              <a:r>
                <a:rPr lang="pt-BR" sz="1000" dirty="0"/>
                <a:t>clicar em Ouvidoria, um canal específico para denúncias, reclamações e sugestões também está disponível ao cidadão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E </a:t>
              </a:r>
              <a:r>
                <a:rPr lang="pt-BR" sz="1000" dirty="0"/>
                <a:t>caso deseje mais informações, solicite por meio do Acesso à Informação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.</a:t>
              </a:r>
              <a:endParaRPr lang="pt-BR" sz="1000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858005" y="1223395"/>
              <a:ext cx="9816683" cy="1410623"/>
              <a:chOff x="1858005" y="1223395"/>
              <a:chExt cx="9816683" cy="1410623"/>
            </a:xfrm>
          </p:grpSpPr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90" y="1223395"/>
                <a:ext cx="7485198" cy="1410623"/>
              </a:xfrm>
              <a:prstGeom prst="rect">
                <a:avLst/>
              </a:prstGeom>
            </p:spPr>
          </p:pic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005" y="2033333"/>
                <a:ext cx="1209675" cy="180975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0282" y="2141408"/>
                <a:ext cx="1209675" cy="180975"/>
              </a:xfrm>
              <a:prstGeom prst="rect">
                <a:avLst/>
              </a:prstGeom>
            </p:spPr>
          </p:pic>
        </p:grpSp>
        <p:sp>
          <p:nvSpPr>
            <p:cNvPr id="21" name="CaixaDeTexto 20"/>
            <p:cNvSpPr txBox="1"/>
            <p:nvPr/>
          </p:nvSpPr>
          <p:spPr>
            <a:xfrm>
              <a:off x="1294118" y="1967648"/>
              <a:ext cx="223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Contratações Emergenciais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85653" y="1948400"/>
              <a:ext cx="22213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Contratações executadas no</a:t>
              </a:r>
            </a:p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Programa Enfrentamento </a:t>
              </a:r>
              <a:r>
                <a:rPr lang="pt-BR" sz="1400" dirty="0">
                  <a:solidFill>
                    <a:schemeClr val="bg1"/>
                  </a:solidFill>
                </a:rPr>
                <a:t>dos Efeitos da Pandemia de COVID-19</a:t>
              </a:r>
              <a:r>
                <a:rPr lang="pt-BR" sz="1400" dirty="0" smtClean="0">
                  <a:solidFill>
                    <a:schemeClr val="bg1"/>
                  </a:solidFill>
                </a:rPr>
                <a:t> 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681353" y="378823"/>
            <a:ext cx="10941869" cy="5734594"/>
            <a:chOff x="681353" y="378823"/>
            <a:chExt cx="10941869" cy="573459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353" y="378823"/>
              <a:ext cx="10941869" cy="5734594"/>
            </a:xfrm>
            <a:prstGeom prst="rect">
              <a:avLst/>
            </a:prstGeom>
          </p:spPr>
        </p:pic>
        <p:grpSp>
          <p:nvGrpSpPr>
            <p:cNvPr id="10" name="Agrupar 9"/>
            <p:cNvGrpSpPr/>
            <p:nvPr/>
          </p:nvGrpSpPr>
          <p:grpSpPr>
            <a:xfrm>
              <a:off x="1981698" y="1327831"/>
              <a:ext cx="5463812" cy="4222803"/>
              <a:chOff x="1981698" y="1327831"/>
              <a:chExt cx="5463812" cy="4222803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5068070" y="5212080"/>
                <a:ext cx="2377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Dados epidemiológicos</a:t>
                </a:r>
              </a:p>
            </p:txBody>
          </p:sp>
          <p:pic>
            <p:nvPicPr>
              <p:cNvPr id="5" name="Imagem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698" y="1327831"/>
                <a:ext cx="1036320" cy="753745"/>
              </a:xfrm>
              <a:prstGeom prst="rect">
                <a:avLst/>
              </a:prstGeom>
            </p:spPr>
          </p:pic>
          <p:pic>
            <p:nvPicPr>
              <p:cNvPr id="7" name="Imagem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795" y="1348151"/>
                <a:ext cx="1352550" cy="733425"/>
              </a:xfrm>
              <a:prstGeom prst="rect">
                <a:avLst/>
              </a:prstGeom>
            </p:spPr>
          </p:pic>
          <p:pic>
            <p:nvPicPr>
              <p:cNvPr id="8" name="Imagem 7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536" y="3015184"/>
                <a:ext cx="1114425" cy="638175"/>
              </a:xfrm>
              <a:prstGeom prst="rect">
                <a:avLst/>
              </a:prstGeom>
            </p:spPr>
          </p:pic>
          <p:pic>
            <p:nvPicPr>
              <p:cNvPr id="9" name="Imagem 8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536" y="4600288"/>
                <a:ext cx="1295400" cy="647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946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epidemiológicos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19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323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Dados epidemiológicos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31</cp:revision>
  <dcterms:created xsi:type="dcterms:W3CDTF">2020-05-17T18:35:30Z</dcterms:created>
  <dcterms:modified xsi:type="dcterms:W3CDTF">2020-06-04T18:33:31Z</dcterms:modified>
</cp:coreProperties>
</file>