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111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357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3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20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65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7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3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51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64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12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38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3F4E2-4ED7-44CE-A122-66F4390D6D57}" type="datetimeFigureOut">
              <a:rPr lang="pt-BR" smtClean="0"/>
              <a:t>12/03/2020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23E29-6238-4F2B-B9B5-D089296F25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02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309812"/>
            <a:ext cx="7724775" cy="223837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6637468" y="3151991"/>
            <a:ext cx="332091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Valor referente aos pagamentos efetuados através de movimentações bancárias, escriturais e apropriação contábil da despesa. O efetivo pagamento pode </a:t>
            </a:r>
            <a:r>
              <a:rPr lang="pt-BR" sz="1200" dirty="0" smtClean="0">
                <a:solidFill>
                  <a:srgbClr val="FF0000"/>
                </a:solidFill>
              </a:rPr>
              <a:t>estar pendente </a:t>
            </a:r>
            <a:r>
              <a:rPr lang="pt-BR" sz="1200" dirty="0" smtClean="0">
                <a:solidFill>
                  <a:srgbClr val="FF0000"/>
                </a:solidFill>
              </a:rPr>
              <a:t>de transmissão aos bancos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8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2581275"/>
            <a:ext cx="10906125" cy="16954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20762" y="2699610"/>
            <a:ext cx="1495313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de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443779" y="2699610"/>
            <a:ext cx="1794734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do Empenho</a:t>
            </a:r>
            <a:endParaRPr lang="pt-BR" sz="1300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856" y="2699610"/>
            <a:ext cx="209550" cy="2476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02" y="2714849"/>
            <a:ext cx="209550" cy="2476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548640" y="2248348"/>
            <a:ext cx="4163209" cy="1180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64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762" y="2248348"/>
            <a:ext cx="10934700" cy="16859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0072" y="2349035"/>
            <a:ext cx="133394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de Registro</a:t>
            </a:r>
            <a:endParaRPr lang="pt-BR" sz="13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556" y="2371404"/>
            <a:ext cx="209550" cy="2476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362175" y="1951773"/>
            <a:ext cx="2273450" cy="11806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07" y="2232312"/>
            <a:ext cx="10934700" cy="1800225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90072" y="2349035"/>
            <a:ext cx="1436761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Data de Registro</a:t>
            </a:r>
            <a:endParaRPr lang="pt-BR" sz="13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2377498" y="2393773"/>
            <a:ext cx="2547769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300" b="1" dirty="0" smtClean="0"/>
              <a:t>Número da Ordem de Pagamento</a:t>
            </a:r>
            <a:endParaRPr lang="pt-BR" sz="1300" b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283" y="2371404"/>
            <a:ext cx="209550" cy="247650"/>
          </a:xfrm>
          <a:prstGeom prst="rect">
            <a:avLst/>
          </a:prstGeom>
        </p:spPr>
      </p:pic>
      <p:sp>
        <p:nvSpPr>
          <p:cNvPr id="9" name="Elipse 8"/>
          <p:cNvSpPr/>
          <p:nvPr/>
        </p:nvSpPr>
        <p:spPr>
          <a:xfrm>
            <a:off x="362174" y="1893346"/>
            <a:ext cx="4909073" cy="12390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932" y="2387737"/>
            <a:ext cx="2095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66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100262"/>
            <a:ext cx="11449050" cy="265747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8498541" y="3001384"/>
            <a:ext cx="330259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Soma do valor de restos a pagar processados e não processados referentes aos pagamentos efetuados através de movimentações bancárias, escriturais e apropriação contábil da despesa.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5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8498541" y="3001384"/>
            <a:ext cx="3302598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Soma do valor de restos a pagar processados e não processados referentes aos pagamentos efetuados através de movimentações bancárias, escriturais e apropriação contábil da despesa. O efetivo pagamento pode estar pendente de assinatura do ordenador de despesa e/ou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55" y="1430767"/>
            <a:ext cx="10573784" cy="3926933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928847" y="3001384"/>
            <a:ext cx="2872292" cy="21236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200" dirty="0" smtClean="0">
                <a:solidFill>
                  <a:srgbClr val="FF0000"/>
                </a:solidFill>
              </a:rPr>
              <a:t>Valor financeiro repassado pelo concedente/órgão ou entidade estadual parceiro ao convenente / Organização da Sociedade Civil (OSC) parceria, referente ao(s) convênios(s)/ parceria(s) firmado(s) entre as partes por meio de pagamento via SIAFI. Abrange o valor do concedente / órgão ou entidade estadual parceiro, das emendas parlamentares e outras fontes. O efetivo pagamento esta sujeito a compensação bancária.</a:t>
            </a:r>
            <a:endParaRPr lang="pt-BR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786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208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Késia Cristina Barbosa Alves Bomfá</dc:creator>
  <cp:lastModifiedBy>Silviana Aparecida de Faria (CGE)</cp:lastModifiedBy>
  <cp:revision>12</cp:revision>
  <dcterms:created xsi:type="dcterms:W3CDTF">2019-12-20T18:02:29Z</dcterms:created>
  <dcterms:modified xsi:type="dcterms:W3CDTF">2020-03-12T14:11:56Z</dcterms:modified>
</cp:coreProperties>
</file>