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AA07-CF2D-474F-8DA5-76E4D95615C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B00B-27F3-4B06-A6BD-075FE194A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03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AA07-CF2D-474F-8DA5-76E4D95615C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B00B-27F3-4B06-A6BD-075FE194A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43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AA07-CF2D-474F-8DA5-76E4D95615C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B00B-27F3-4B06-A6BD-075FE194A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20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AA07-CF2D-474F-8DA5-76E4D95615C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B00B-27F3-4B06-A6BD-075FE194A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31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AA07-CF2D-474F-8DA5-76E4D95615C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B00B-27F3-4B06-A6BD-075FE194A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75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AA07-CF2D-474F-8DA5-76E4D95615C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B00B-27F3-4B06-A6BD-075FE194A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5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AA07-CF2D-474F-8DA5-76E4D95615C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B00B-27F3-4B06-A6BD-075FE194A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81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AA07-CF2D-474F-8DA5-76E4D95615C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B00B-27F3-4B06-A6BD-075FE194A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50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AA07-CF2D-474F-8DA5-76E4D95615C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B00B-27F3-4B06-A6BD-075FE194A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3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AA07-CF2D-474F-8DA5-76E4D95615C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B00B-27F3-4B06-A6BD-075FE194A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55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AA07-CF2D-474F-8DA5-76E4D95615C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B00B-27F3-4B06-A6BD-075FE194A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79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AA07-CF2D-474F-8DA5-76E4D95615C8}" type="datetimeFigureOut">
              <a:rPr lang="pt-BR" smtClean="0"/>
              <a:t>20/11/2019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4B00B-27F3-4B06-A6BD-075FE194A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37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18" y="1014413"/>
            <a:ext cx="10896600" cy="49911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40629" y="2402028"/>
            <a:ext cx="1073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/>
              <a:t>Exibir Todos</a:t>
            </a:r>
            <a:endParaRPr lang="pt-BR" sz="1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554" y="2402028"/>
            <a:ext cx="219075" cy="25717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806824" y="2076226"/>
            <a:ext cx="1850315" cy="9251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263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Késia Cristina Barbosa Alves Bomfá</dc:creator>
  <cp:lastModifiedBy>Késia Cristina Barbosa Alves Bomfá</cp:lastModifiedBy>
  <cp:revision>1</cp:revision>
  <dcterms:created xsi:type="dcterms:W3CDTF">2019-11-20T16:24:35Z</dcterms:created>
  <dcterms:modified xsi:type="dcterms:W3CDTF">2019-11-20T16:24:44Z</dcterms:modified>
</cp:coreProperties>
</file>