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3E-580F-436C-A5FD-B7A755592507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589-B2BD-4FCF-937D-39EF5DEC0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46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3E-580F-436C-A5FD-B7A755592507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589-B2BD-4FCF-937D-39EF5DEC0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28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3E-580F-436C-A5FD-B7A755592507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589-B2BD-4FCF-937D-39EF5DEC0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01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3E-580F-436C-A5FD-B7A755592507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589-B2BD-4FCF-937D-39EF5DEC0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67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3E-580F-436C-A5FD-B7A755592507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589-B2BD-4FCF-937D-39EF5DEC0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13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3E-580F-436C-A5FD-B7A755592507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589-B2BD-4FCF-937D-39EF5DEC0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66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3E-580F-436C-A5FD-B7A755592507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589-B2BD-4FCF-937D-39EF5DEC0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14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3E-580F-436C-A5FD-B7A755592507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589-B2BD-4FCF-937D-39EF5DEC0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1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3E-580F-436C-A5FD-B7A755592507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589-B2BD-4FCF-937D-39EF5DEC0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586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3E-580F-436C-A5FD-B7A755592507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589-B2BD-4FCF-937D-39EF5DEC0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34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E93E-580F-436C-A5FD-B7A755592507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7589-B2BD-4FCF-937D-39EF5DEC0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13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E93E-580F-436C-A5FD-B7A755592507}" type="datetimeFigureOut">
              <a:rPr lang="pt-BR" smtClean="0"/>
              <a:t>17/12/2019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7589-B2BD-4FCF-937D-39EF5DEC0C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30" y="1609913"/>
            <a:ext cx="10934700" cy="29051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9012584" y="2156591"/>
            <a:ext cx="251378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  <a:latin typeface="+mj-lt"/>
              </a:rPr>
              <a:t>valor registrado no SIAFI/MG até a data de atualização da base de dados, podendo o efetivo pagamento estar pendente de assinatura do ordenador de despesa e/ou sujeito a compensação bancária.</a:t>
            </a:r>
            <a:endParaRPr lang="pt-BR" sz="12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171" y="1775016"/>
            <a:ext cx="1981200" cy="466725"/>
          </a:xfrm>
          <a:prstGeom prst="rect">
            <a:avLst/>
          </a:prstGeom>
        </p:spPr>
      </p:pic>
      <p:sp>
        <p:nvSpPr>
          <p:cNvPr id="10" name="Elipse 9"/>
          <p:cNvSpPr/>
          <p:nvPr/>
        </p:nvSpPr>
        <p:spPr>
          <a:xfrm>
            <a:off x="8302397" y="2047356"/>
            <a:ext cx="3731222" cy="14482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11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59" y="1624240"/>
            <a:ext cx="10934700" cy="29051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69620" y="1775016"/>
            <a:ext cx="181210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 Black" panose="020B0A04020102020204" pitchFamily="34" charset="0"/>
              </a:rPr>
              <a:t>Registro da Ordem de Pagamento</a:t>
            </a:r>
            <a:endParaRPr lang="pt-BR" sz="1200" b="1" dirty="0">
              <a:latin typeface="Arial Black" panose="020B0A040201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537559" y="1635907"/>
            <a:ext cx="2076225" cy="7389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712121" y="1775016"/>
            <a:ext cx="21407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 Black" panose="020B0A04020102020204" pitchFamily="34" charset="0"/>
              </a:rPr>
              <a:t>Número da Ordem de Pagamento</a:t>
            </a:r>
            <a:endParaRPr lang="pt-BR" sz="1200" b="1" dirty="0">
              <a:latin typeface="Arial Black" panose="020B0A040201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1439" y="1656291"/>
            <a:ext cx="2302138" cy="782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27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20" y="1657371"/>
            <a:ext cx="10877550" cy="156210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69620" y="1775016"/>
            <a:ext cx="18121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 Black" panose="020B0A04020102020204" pitchFamily="34" charset="0"/>
              </a:rPr>
              <a:t>Data da Liquidação</a:t>
            </a:r>
            <a:endParaRPr lang="pt-BR" sz="1200" b="1" dirty="0">
              <a:latin typeface="Arial Black" panose="020B0A040201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537559" y="1635907"/>
            <a:ext cx="2076225" cy="7389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712121" y="1775016"/>
            <a:ext cx="21407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 Black" panose="020B0A04020102020204" pitchFamily="34" charset="0"/>
              </a:rPr>
              <a:t>Número da Liquidação</a:t>
            </a:r>
            <a:endParaRPr lang="pt-BR" sz="1200" b="1" dirty="0">
              <a:latin typeface="Arial Black" panose="020B0A040201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631439" y="1656291"/>
            <a:ext cx="2302138" cy="782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07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86" y="632893"/>
            <a:ext cx="10972800" cy="28289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03686" y="1807293"/>
            <a:ext cx="16647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 Black" panose="020B0A04020102020204" pitchFamily="34" charset="0"/>
              </a:rPr>
              <a:t>Data do Empenho</a:t>
            </a:r>
            <a:endParaRPr lang="pt-BR" sz="1200" b="1" dirty="0">
              <a:latin typeface="Arial Black" panose="020B0A0402010202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474532" y="1635905"/>
            <a:ext cx="2076225" cy="73898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2563563" y="1807292"/>
            <a:ext cx="21407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b="1" dirty="0" smtClean="0">
                <a:latin typeface="Arial Black" panose="020B0A04020102020204" pitchFamily="34" charset="0"/>
              </a:rPr>
              <a:t>Número </a:t>
            </a:r>
            <a:r>
              <a:rPr lang="pt-BR" sz="1200" b="1" dirty="0" smtClean="0">
                <a:latin typeface="Arial Black" panose="020B0A04020102020204" pitchFamily="34" charset="0"/>
              </a:rPr>
              <a:t>do Empenho</a:t>
            </a:r>
            <a:endParaRPr lang="pt-BR" sz="1200" b="1" dirty="0">
              <a:latin typeface="Arial Black" panose="020B0A04020102020204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2550757" y="1592762"/>
            <a:ext cx="2302138" cy="7821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408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Késia Cristina Barbosa Alves Bomfá</dc:creator>
  <cp:lastModifiedBy>Késia Cristina Barbosa Alves Bomfá</cp:lastModifiedBy>
  <cp:revision>6</cp:revision>
  <dcterms:created xsi:type="dcterms:W3CDTF">2019-12-16T17:45:03Z</dcterms:created>
  <dcterms:modified xsi:type="dcterms:W3CDTF">2019-12-17T18:17:25Z</dcterms:modified>
</cp:coreProperties>
</file>