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8194-82DE-4A68-BAA6-43F12B38656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4AD3-F46F-4F53-B373-B036017B2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63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8194-82DE-4A68-BAA6-43F12B38656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4AD3-F46F-4F53-B373-B036017B2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872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8194-82DE-4A68-BAA6-43F12B38656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4AD3-F46F-4F53-B373-B036017B2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9295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8194-82DE-4A68-BAA6-43F12B38656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4AD3-F46F-4F53-B373-B036017B2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2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8194-82DE-4A68-BAA6-43F12B38656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4AD3-F46F-4F53-B373-B036017B2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278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8194-82DE-4A68-BAA6-43F12B38656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4AD3-F46F-4F53-B373-B036017B2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833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8194-82DE-4A68-BAA6-43F12B38656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4AD3-F46F-4F53-B373-B036017B2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680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8194-82DE-4A68-BAA6-43F12B38656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4AD3-F46F-4F53-B373-B036017B2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94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8194-82DE-4A68-BAA6-43F12B38656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4AD3-F46F-4F53-B373-B036017B2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09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8194-82DE-4A68-BAA6-43F12B38656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4AD3-F46F-4F53-B373-B036017B2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456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08194-82DE-4A68-BAA6-43F12B38656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B4AD3-F46F-4F53-B373-B036017B2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1751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08194-82DE-4A68-BAA6-43F12B386562}" type="datetimeFigureOut">
              <a:rPr lang="pt-BR" smtClean="0"/>
              <a:t>18/12/2019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B4AD3-F46F-4F53-B373-B036017B2B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482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2400300"/>
            <a:ext cx="11420475" cy="20574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8477026" y="3270325"/>
            <a:ext cx="3329211" cy="110799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100" dirty="0" smtClean="0">
                <a:solidFill>
                  <a:srgbClr val="FF0000"/>
                </a:solidFill>
              </a:rPr>
              <a:t>Soma do valor de restos a pagar processados e não processados referentes aos pagamentos registrados no SIAFI/MG até a data de atualização da base de dados, podendo o efetivo pagamento estar pendente de assinatura do ordenador de despesa, transmissão bancária e/ou sujeito a compensação bancária.</a:t>
            </a:r>
            <a:endParaRPr lang="pt-B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237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Késia Cristina Barbosa Alves Bomfá</dc:creator>
  <cp:lastModifiedBy>Késia Cristina Barbosa Alves Bomfá</cp:lastModifiedBy>
  <cp:revision>2</cp:revision>
  <dcterms:created xsi:type="dcterms:W3CDTF">2019-12-18T18:33:24Z</dcterms:created>
  <dcterms:modified xsi:type="dcterms:W3CDTF">2019-12-18T18:45:52Z</dcterms:modified>
</cp:coreProperties>
</file>