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32" y="9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14081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84583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cxnSpLocks/>
            <a:stCxn id="57" idx="3"/>
            <a:endCxn id="54" idx="1"/>
          </p:cNvCxnSpPr>
          <p:nvPr/>
        </p:nvCxnSpPr>
        <p:spPr>
          <a:xfrm>
            <a:off x="1606375" y="1873200"/>
            <a:ext cx="30770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11" idx="1"/>
          </p:cNvCxnSpPr>
          <p:nvPr/>
        </p:nvCxnSpPr>
        <p:spPr>
          <a:xfrm>
            <a:off x="1606375" y="3144632"/>
            <a:ext cx="834900" cy="29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18" idx="1"/>
          </p:cNvCxnSpPr>
          <p:nvPr/>
        </p:nvCxnSpPr>
        <p:spPr>
          <a:xfrm flipV="1">
            <a:off x="3222081" y="1434609"/>
            <a:ext cx="332123" cy="4385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8;p13">
            <a:extLst>
              <a:ext uri="{FF2B5EF4-FFF2-40B4-BE49-F238E27FC236}">
                <a16:creationId xmlns:a16="http://schemas.microsoft.com/office/drawing/2014/main" id="{69924B86-0DFE-485E-9AA6-BBC4FD3F15E2}"/>
              </a:ext>
            </a:extLst>
          </p:cNvPr>
          <p:cNvSpPr/>
          <p:nvPr/>
        </p:nvSpPr>
        <p:spPr>
          <a:xfrm>
            <a:off x="2441275" y="284881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Infrastructure as code compliance scanning with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TFlint</a:t>
            </a:r>
            <a:endParaRPr lang="en-US" sz="1000" dirty="0"/>
          </a:p>
        </p:txBody>
      </p:sp>
      <p:cxnSp>
        <p:nvCxnSpPr>
          <p:cNvPr id="13" name="Google Shape;60;p13">
            <a:extLst>
              <a:ext uri="{FF2B5EF4-FFF2-40B4-BE49-F238E27FC236}">
                <a16:creationId xmlns:a16="http://schemas.microsoft.com/office/drawing/2014/main" id="{428D0038-31D5-40CA-864B-09118907BD34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3749275" y="2709025"/>
            <a:ext cx="1527988" cy="42952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54;p13">
            <a:extLst>
              <a:ext uri="{FF2B5EF4-FFF2-40B4-BE49-F238E27FC236}">
                <a16:creationId xmlns:a16="http://schemas.microsoft.com/office/drawing/2014/main" id="{48F22701-652F-4B2B-B792-BF49DF5222F4}"/>
              </a:ext>
            </a:extLst>
          </p:cNvPr>
          <p:cNvSpPr/>
          <p:nvPr/>
        </p:nvSpPr>
        <p:spPr>
          <a:xfrm>
            <a:off x="3554204" y="113580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AMI or container image scanning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Qualys</a:t>
            </a:r>
            <a:endParaRPr sz="1000" dirty="0"/>
          </a:p>
        </p:txBody>
      </p:sp>
      <p:cxnSp>
        <p:nvCxnSpPr>
          <p:cNvPr id="20" name="Google Shape;61;p13">
            <a:extLst>
              <a:ext uri="{FF2B5EF4-FFF2-40B4-BE49-F238E27FC236}">
                <a16:creationId xmlns:a16="http://schemas.microsoft.com/office/drawing/2014/main" id="{7D672D1D-D9EC-4166-9FFF-FE4F4136CB88}"/>
              </a:ext>
            </a:extLst>
          </p:cNvPr>
          <p:cNvCxnSpPr>
            <a:cxnSpLocks/>
            <a:stCxn id="18" idx="3"/>
            <a:endCxn id="56" idx="0"/>
          </p:cNvCxnSpPr>
          <p:nvPr/>
        </p:nvCxnSpPr>
        <p:spPr>
          <a:xfrm>
            <a:off x="4862204" y="1434609"/>
            <a:ext cx="415059" cy="67681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56;p13">
            <a:extLst>
              <a:ext uri="{FF2B5EF4-FFF2-40B4-BE49-F238E27FC236}">
                <a16:creationId xmlns:a16="http://schemas.microsoft.com/office/drawing/2014/main" id="{2CCEBEDD-4362-48CA-A576-B36C021122BA}"/>
              </a:ext>
            </a:extLst>
          </p:cNvPr>
          <p:cNvSpPr/>
          <p:nvPr/>
        </p:nvSpPr>
        <p:spPr>
          <a:xfrm>
            <a:off x="6985832" y="344343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Post-deployment compliance scanning </a:t>
            </a:r>
            <a:r>
              <a:rPr lang="en-US" sz="1000" dirty="0"/>
              <a:t>with Amazon inspector</a:t>
            </a:r>
          </a:p>
        </p:txBody>
      </p:sp>
      <p:cxnSp>
        <p:nvCxnSpPr>
          <p:cNvPr id="24" name="Google Shape;62;p13">
            <a:extLst>
              <a:ext uri="{FF2B5EF4-FFF2-40B4-BE49-F238E27FC236}">
                <a16:creationId xmlns:a16="http://schemas.microsoft.com/office/drawing/2014/main" id="{128F4A4D-1CFC-414D-890A-082C1995BE97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rot="16200000" flipH="1">
            <a:off x="7271925" y="3075524"/>
            <a:ext cx="734407" cy="14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Xiaofei Guo</cp:lastModifiedBy>
  <cp:revision>2</cp:revision>
  <dcterms:modified xsi:type="dcterms:W3CDTF">2020-07-25T01:19:26Z</dcterms:modified>
</cp:coreProperties>
</file>