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7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E5BA-1D83-86AE-5D20-F8EDAF9F6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B0496-4785-C282-6127-5405C2A36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121FF-1FF4-601D-E803-FB244F252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EABD-77A1-465F-8F46-782FF6C4D64E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8F0D7-A190-F0EB-9580-051A01AB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4A09B-6F65-DA22-BA02-F64EBFFB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8F8-2B3D-49C5-B3D3-816D9F97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0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297D-97AE-7A88-2B6F-C4148448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9F9AA-D859-25C4-0F59-81907C72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F0449-3F69-A0B1-E0F7-4F2D0FFC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EABD-77A1-465F-8F46-782FF6C4D64E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8D962-A935-D173-11DE-B7603FB2C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5E56C-67D5-509D-3F12-7B939E3F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8F8-2B3D-49C5-B3D3-816D9F97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2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DA10BC-9BFF-19BF-0174-DC3662C90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F3409-9D2C-AB88-4A6B-81BFF8C57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6EF7F-D1F0-FC7E-18B1-E6575DAD3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EABD-77A1-465F-8F46-782FF6C4D64E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112DE-5CE6-A324-9B11-C8C886E7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717D0-9A85-01FB-173E-6E9AC494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8F8-2B3D-49C5-B3D3-816D9F97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3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9CBBD-0022-C698-D91A-0FB79CF3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C55AB-7D98-3AE3-A58A-EE7C9188A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C21C0-7235-68A7-13E4-2453F8DF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EABD-77A1-465F-8F46-782FF6C4D64E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A0684-D981-6321-131A-D4E0E6944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535E4-EE3C-0995-C491-44E3A2C4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8F8-2B3D-49C5-B3D3-816D9F97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4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A662-D211-57A2-A064-6A01A853D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230CE-F338-71A1-44BA-CEE35FA8E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CABD6-E691-6F71-D086-B7B66E27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EABD-77A1-465F-8F46-782FF6C4D64E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B9062-C1D0-5A62-F29B-0E56CFA13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582C-4CB8-28FB-D2B8-F5D1CCF4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8F8-2B3D-49C5-B3D3-816D9F97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77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79374-7A4C-00EA-B3F3-FE90CD8E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6C56-C11B-7404-D3EA-81149B6F3E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11A832-A754-3219-4FA7-2D1E3FDE2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7ACB5-B13F-F300-00B8-F87779BC7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EABD-77A1-465F-8F46-782FF6C4D64E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D25B3-92BE-78D6-1617-8353CA40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5EA1F-5082-99FA-F21E-52DBC695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8F8-2B3D-49C5-B3D3-816D9F97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8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211B-1468-A4C4-D124-9D1A18F02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73727-29A1-7A5A-98A7-F3D24EAF7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3B8DE-756C-F472-ABDA-350DFD38D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37D4F-94E5-1FC9-F746-F7E2CFF5D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29668F-4842-B522-B756-97744489A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3CA7A-FE6C-530F-BF9F-7C42CDBF8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EABD-77A1-465F-8F46-782FF6C4D64E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2C448-0338-D58A-E995-F6B7C0289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245AE6-4A69-F656-C8C9-63A7B967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8F8-2B3D-49C5-B3D3-816D9F97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10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DFBE-5713-C576-D661-0AE10488C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FAAFD-47D5-A120-DB34-8BFFEB1F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EABD-77A1-465F-8F46-782FF6C4D64E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37283-0018-6166-41B1-0D0FD541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7C6CA-4D62-C093-F604-9D219961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8F8-2B3D-49C5-B3D3-816D9F97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65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8C4C13-7F37-4D0F-0ABE-D6E26B8F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EABD-77A1-465F-8F46-782FF6C4D64E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DA17D-BBCC-39E4-2D06-B9175071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A3CE6-C528-E1FE-58A1-4FCEC0CD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8F8-2B3D-49C5-B3D3-816D9F97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5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2551-61E2-CF56-EED0-7912C5E39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82B2D-9238-7C18-7392-88FF6EAE1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1863F-8287-642D-809B-D7EFA7D26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908CA-11B8-E0BE-06AD-3A2C3451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EABD-77A1-465F-8F46-782FF6C4D64E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BC1D9-6B80-835E-38D0-18D307D2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4F53B-EE8B-95B1-B00E-C9DBC30A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8F8-2B3D-49C5-B3D3-816D9F97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0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6C5FB-846E-6A19-ED5B-7AD04100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E1B165-2FE2-877E-E750-993D4E3B0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B2B09-8782-999E-8205-DADAEEC52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3E078-7DC6-35E1-B767-715520A12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3EABD-77A1-465F-8F46-782FF6C4D64E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860F1-9B53-C826-4464-A888B225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7C57B-F5A4-5A72-0387-D91A717D0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378F8-2B3D-49C5-B3D3-816D9F97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3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1D62EF-298D-2A1B-D369-E955E77C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DFC03-51AC-D8D3-ECA8-729A39549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2323E-316B-76EB-2381-B7B481D07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33EABD-77A1-465F-8F46-782FF6C4D64E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B2F22-1B88-539E-6346-97495610BA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1BB1A-6624-EEF1-F743-E9850AD23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E378F8-2B3D-49C5-B3D3-816D9F975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9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C878C-07EF-ABAF-74C2-D11BA1E78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0A945FC-0433-B1C1-EEBA-B31590EEB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z="14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THỰC HÀNH HỌC MÁY</a:t>
            </a:r>
            <a:endParaRPr lang="en-US" sz="140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A44EAA-FFB4-3400-F800-7EFC0D8A4442}"/>
              </a:ext>
            </a:extLst>
          </p:cNvPr>
          <p:cNvSpPr txBox="1"/>
          <p:nvPr/>
        </p:nvSpPr>
        <p:spPr>
          <a:xfrm>
            <a:off x="1665514" y="23987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</a:rPr>
              <a:t>BÀI KIỂM TRA GIỮA KÌ SỐ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DE9813-02A2-2167-CF12-60A86F61AC9C}"/>
              </a:ext>
            </a:extLst>
          </p:cNvPr>
          <p:cNvSpPr/>
          <p:nvPr/>
        </p:nvSpPr>
        <p:spPr>
          <a:xfrm>
            <a:off x="1446054" y="5577938"/>
            <a:ext cx="8646820" cy="811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400" b="1" i="1">
                <a:solidFill>
                  <a:srgbClr val="00206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*Nhận xét: </a:t>
            </a:r>
            <a:r>
              <a:rPr lang="en-GB" sz="2000" b="1" i="1">
                <a:solidFill>
                  <a:srgbClr val="00206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+Run chương trình, mô tả output,</a:t>
            </a: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GB" sz="2000" b="1" i="1">
                <a:solidFill>
                  <a:srgbClr val="00206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+Tính toán chi tiết: TRAINING &amp; TEST</a:t>
            </a:r>
            <a:endParaRPr lang="en-US" sz="200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3C47AE-6078-9CE4-1DA7-114E3587B23B}"/>
              </a:ext>
            </a:extLst>
          </p:cNvPr>
          <p:cNvSpPr txBox="1"/>
          <p:nvPr/>
        </p:nvSpPr>
        <p:spPr>
          <a:xfrm>
            <a:off x="1489598" y="75485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>
                <a:solidFill>
                  <a:srgbClr val="002060"/>
                </a:solidFill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#TLTK – chương 3, slides 12 - 16</a:t>
            </a:r>
            <a:endParaRPr 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150986-C451-3AD0-6696-82D648B98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566" y="1321558"/>
            <a:ext cx="7070426" cy="41859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48556710"/>
      </p:ext>
    </p:extLst>
  </p:cSld>
  <p:clrMapOvr>
    <a:masterClrMapping/>
  </p:clrMapOvr>
  <p:transition spd="slow" advTm="3485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9|0.2|0.2|0.3|0.2|0.3|0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Trần Ngọc Việt - Khoa Công nghệ Thông tin - VLTECH</dc:creator>
  <cp:lastModifiedBy>Trần Ngọc Việt - Khoa Công nghệ Thông tin - VLTECH</cp:lastModifiedBy>
  <cp:revision>1</cp:revision>
  <dcterms:created xsi:type="dcterms:W3CDTF">2025-03-12T02:36:59Z</dcterms:created>
  <dcterms:modified xsi:type="dcterms:W3CDTF">2025-03-12T02:38:21Z</dcterms:modified>
</cp:coreProperties>
</file>