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72A"/>
    <a:srgbClr val="F0F0F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F8A3F-82D1-4C6B-B358-0C7733F98F1E}" v="34" dt="2021-06-03T06:54:25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y Nguyen" userId="85becee7d21942b2" providerId="LiveId" clId="{6D9F8A3F-82D1-4C6B-B358-0C7733F98F1E}"/>
    <pc:docChg chg="custSel addSld modSld sldOrd">
      <pc:chgData name="Quy Nguyen" userId="85becee7d21942b2" providerId="LiveId" clId="{6D9F8A3F-82D1-4C6B-B358-0C7733F98F1E}" dt="2021-06-03T06:54:25.661" v="147" actId="14100"/>
      <pc:docMkLst>
        <pc:docMk/>
      </pc:docMkLst>
      <pc:sldChg chg="addSp delSp modSp new mod">
        <pc:chgData name="Quy Nguyen" userId="85becee7d21942b2" providerId="LiveId" clId="{6D9F8A3F-82D1-4C6B-B358-0C7733F98F1E}" dt="2021-06-03T06:51:31.411" v="120" actId="20577"/>
        <pc:sldMkLst>
          <pc:docMk/>
          <pc:sldMk cId="3232177511" sldId="256"/>
        </pc:sldMkLst>
        <pc:spChg chg="del">
          <ac:chgData name="Quy Nguyen" userId="85becee7d21942b2" providerId="LiveId" clId="{6D9F8A3F-82D1-4C6B-B358-0C7733F98F1E}" dt="2021-06-03T06:43:24.388" v="1" actId="478"/>
          <ac:spMkLst>
            <pc:docMk/>
            <pc:sldMk cId="3232177511" sldId="256"/>
            <ac:spMk id="2" creationId="{A8404B0E-7AA8-4DB2-903B-D81AF324943D}"/>
          </ac:spMkLst>
        </pc:spChg>
        <pc:spChg chg="del">
          <ac:chgData name="Quy Nguyen" userId="85becee7d21942b2" providerId="LiveId" clId="{6D9F8A3F-82D1-4C6B-B358-0C7733F98F1E}" dt="2021-06-03T06:43:24.388" v="1" actId="478"/>
          <ac:spMkLst>
            <pc:docMk/>
            <pc:sldMk cId="3232177511" sldId="256"/>
            <ac:spMk id="3" creationId="{AD29BA1F-F73E-45CB-9971-C51D1D2E899D}"/>
          </ac:spMkLst>
        </pc:spChg>
        <pc:spChg chg="add mod">
          <ac:chgData name="Quy Nguyen" userId="85becee7d21942b2" providerId="LiveId" clId="{6D9F8A3F-82D1-4C6B-B358-0C7733F98F1E}" dt="2021-06-03T06:51:31.411" v="120" actId="20577"/>
          <ac:spMkLst>
            <pc:docMk/>
            <pc:sldMk cId="3232177511" sldId="256"/>
            <ac:spMk id="6" creationId="{3A2F112E-D666-477E-98EC-C8902BB42EE5}"/>
          </ac:spMkLst>
        </pc:spChg>
        <pc:picChg chg="add del mod">
          <ac:chgData name="Quy Nguyen" userId="85becee7d21942b2" providerId="LiveId" clId="{6D9F8A3F-82D1-4C6B-B358-0C7733F98F1E}" dt="2021-06-03T06:44:23.783" v="5" actId="478"/>
          <ac:picMkLst>
            <pc:docMk/>
            <pc:sldMk cId="3232177511" sldId="256"/>
            <ac:picMk id="1026" creationId="{B98154D0-6B8D-4071-8C83-73043AC2E90F}"/>
          </ac:picMkLst>
        </pc:picChg>
        <pc:picChg chg="add mod">
          <ac:chgData name="Quy Nguyen" userId="85becee7d21942b2" providerId="LiveId" clId="{6D9F8A3F-82D1-4C6B-B358-0C7733F98F1E}" dt="2021-06-03T06:45:45.118" v="9" actId="1076"/>
          <ac:picMkLst>
            <pc:docMk/>
            <pc:sldMk cId="3232177511" sldId="256"/>
            <ac:picMk id="1028" creationId="{3F53A7EA-FD08-4D8C-BD5A-4A0167B288BA}"/>
          </ac:picMkLst>
        </pc:picChg>
      </pc:sldChg>
      <pc:sldChg chg="addSp delSp modSp add mod ord">
        <pc:chgData name="Quy Nguyen" userId="85becee7d21942b2" providerId="LiveId" clId="{6D9F8A3F-82D1-4C6B-B358-0C7733F98F1E}" dt="2021-06-03T06:54:25.661" v="147" actId="14100"/>
        <pc:sldMkLst>
          <pc:docMk/>
          <pc:sldMk cId="2123793066" sldId="257"/>
        </pc:sldMkLst>
        <pc:spChg chg="add mod">
          <ac:chgData name="Quy Nguyen" userId="85becee7d21942b2" providerId="LiveId" clId="{6D9F8A3F-82D1-4C6B-B358-0C7733F98F1E}" dt="2021-06-03T06:54:18.434" v="145" actId="20577"/>
          <ac:spMkLst>
            <pc:docMk/>
            <pc:sldMk cId="2123793066" sldId="257"/>
            <ac:spMk id="4" creationId="{4ED4EBD5-16F8-4618-87A2-64518B0D5BA3}"/>
          </ac:spMkLst>
        </pc:spChg>
        <pc:picChg chg="del">
          <ac:chgData name="Quy Nguyen" userId="85becee7d21942b2" providerId="LiveId" clId="{6D9F8A3F-82D1-4C6B-B358-0C7733F98F1E}" dt="2021-06-03T06:45:49.213" v="11" actId="478"/>
          <ac:picMkLst>
            <pc:docMk/>
            <pc:sldMk cId="2123793066" sldId="257"/>
            <ac:picMk id="1028" creationId="{3F53A7EA-FD08-4D8C-BD5A-4A0167B288BA}"/>
          </ac:picMkLst>
        </pc:picChg>
        <pc:picChg chg="add mod">
          <ac:chgData name="Quy Nguyen" userId="85becee7d21942b2" providerId="LiveId" clId="{6D9F8A3F-82D1-4C6B-B358-0C7733F98F1E}" dt="2021-06-03T06:54:25.661" v="147" actId="14100"/>
          <ac:picMkLst>
            <pc:docMk/>
            <pc:sldMk cId="2123793066" sldId="257"/>
            <ac:picMk id="2050" creationId="{8C93A931-E3D2-4624-9163-6E87ED21D834}"/>
          </ac:picMkLst>
        </pc:picChg>
      </pc:sldChg>
      <pc:sldChg chg="addSp delSp modSp new mod">
        <pc:chgData name="Quy Nguyen" userId="85becee7d21942b2" providerId="LiveId" clId="{6D9F8A3F-82D1-4C6B-B358-0C7733F98F1E}" dt="2021-06-03T06:54:02.228" v="140" actId="164"/>
        <pc:sldMkLst>
          <pc:docMk/>
          <pc:sldMk cId="4065007138" sldId="258"/>
        </pc:sldMkLst>
        <pc:spChg chg="del">
          <ac:chgData name="Quy Nguyen" userId="85becee7d21942b2" providerId="LiveId" clId="{6D9F8A3F-82D1-4C6B-B358-0C7733F98F1E}" dt="2021-06-03T06:46:44.634" v="24" actId="478"/>
          <ac:spMkLst>
            <pc:docMk/>
            <pc:sldMk cId="4065007138" sldId="258"/>
            <ac:spMk id="2" creationId="{5CFA961C-D44A-4F2B-AEA8-470EB96D7B42}"/>
          </ac:spMkLst>
        </pc:spChg>
        <pc:spChg chg="del">
          <ac:chgData name="Quy Nguyen" userId="85becee7d21942b2" providerId="LiveId" clId="{6D9F8A3F-82D1-4C6B-B358-0C7733F98F1E}" dt="2021-06-03T06:46:44.634" v="24" actId="478"/>
          <ac:spMkLst>
            <pc:docMk/>
            <pc:sldMk cId="4065007138" sldId="258"/>
            <ac:spMk id="3" creationId="{0AEC8792-95CD-4296-83EA-060774C2D207}"/>
          </ac:spMkLst>
        </pc:spChg>
        <pc:spChg chg="add mod">
          <ac:chgData name="Quy Nguyen" userId="85becee7d21942b2" providerId="LiveId" clId="{6D9F8A3F-82D1-4C6B-B358-0C7733F98F1E}" dt="2021-06-03T06:51:08.608" v="112" actId="14100"/>
          <ac:spMkLst>
            <pc:docMk/>
            <pc:sldMk cId="4065007138" sldId="258"/>
            <ac:spMk id="5" creationId="{D0699F05-A39F-468D-A7F3-E2F4C7C50A1C}"/>
          </ac:spMkLst>
        </pc:spChg>
        <pc:spChg chg="add mod">
          <ac:chgData name="Quy Nguyen" userId="85becee7d21942b2" providerId="LiveId" clId="{6D9F8A3F-82D1-4C6B-B358-0C7733F98F1E}" dt="2021-06-03T06:54:02.228" v="140" actId="164"/>
          <ac:spMkLst>
            <pc:docMk/>
            <pc:sldMk cId="4065007138" sldId="258"/>
            <ac:spMk id="6" creationId="{A0E04285-E6B7-423B-B577-532E2C75C265}"/>
          </ac:spMkLst>
        </pc:spChg>
        <pc:grpChg chg="add mod">
          <ac:chgData name="Quy Nguyen" userId="85becee7d21942b2" providerId="LiveId" clId="{6D9F8A3F-82D1-4C6B-B358-0C7733F98F1E}" dt="2021-06-03T06:54:02.228" v="140" actId="164"/>
          <ac:grpSpMkLst>
            <pc:docMk/>
            <pc:sldMk cId="4065007138" sldId="258"/>
            <ac:grpSpMk id="4" creationId="{8CF0CFD9-6575-4F76-A884-8E561528E924}"/>
          </ac:grpSpMkLst>
        </pc:grpChg>
        <pc:picChg chg="add mod">
          <ac:chgData name="Quy Nguyen" userId="85becee7d21942b2" providerId="LiveId" clId="{6D9F8A3F-82D1-4C6B-B358-0C7733F98F1E}" dt="2021-06-03T06:54:02.228" v="140" actId="164"/>
          <ac:picMkLst>
            <pc:docMk/>
            <pc:sldMk cId="4065007138" sldId="258"/>
            <ac:picMk id="3074" creationId="{32A0A45C-5C50-4D57-845A-F80111911DD0}"/>
          </ac:picMkLst>
        </pc:picChg>
      </pc:sldChg>
      <pc:sldChg chg="addSp delSp modSp new mod">
        <pc:chgData name="Quy Nguyen" userId="85becee7d21942b2" providerId="LiveId" clId="{6D9F8A3F-82D1-4C6B-B358-0C7733F98F1E}" dt="2021-06-03T06:50:55.156" v="101" actId="207"/>
        <pc:sldMkLst>
          <pc:docMk/>
          <pc:sldMk cId="1918159332" sldId="259"/>
        </pc:sldMkLst>
        <pc:spChg chg="del">
          <ac:chgData name="Quy Nguyen" userId="85becee7d21942b2" providerId="LiveId" clId="{6D9F8A3F-82D1-4C6B-B358-0C7733F98F1E}" dt="2021-06-03T06:47:30.523" v="29" actId="478"/>
          <ac:spMkLst>
            <pc:docMk/>
            <pc:sldMk cId="1918159332" sldId="259"/>
            <ac:spMk id="2" creationId="{511807E1-DD95-489A-AF19-6287FD91A9BB}"/>
          </ac:spMkLst>
        </pc:spChg>
        <pc:spChg chg="del">
          <ac:chgData name="Quy Nguyen" userId="85becee7d21942b2" providerId="LiveId" clId="{6D9F8A3F-82D1-4C6B-B358-0C7733F98F1E}" dt="2021-06-03T06:47:30.523" v="29" actId="478"/>
          <ac:spMkLst>
            <pc:docMk/>
            <pc:sldMk cId="1918159332" sldId="259"/>
            <ac:spMk id="3" creationId="{710D3303-F13F-4270-8337-AB3459CE0676}"/>
          </ac:spMkLst>
        </pc:spChg>
        <pc:spChg chg="add mod">
          <ac:chgData name="Quy Nguyen" userId="85becee7d21942b2" providerId="LiveId" clId="{6D9F8A3F-82D1-4C6B-B358-0C7733F98F1E}" dt="2021-06-03T06:50:55.156" v="101" actId="207"/>
          <ac:spMkLst>
            <pc:docMk/>
            <pc:sldMk cId="1918159332" sldId="259"/>
            <ac:spMk id="6" creationId="{17EC579F-A42A-4F8E-BC0F-D32FF22AC61D}"/>
          </ac:spMkLst>
        </pc:spChg>
        <pc:picChg chg="add mod">
          <ac:chgData name="Quy Nguyen" userId="85becee7d21942b2" providerId="LiveId" clId="{6D9F8A3F-82D1-4C6B-B358-0C7733F98F1E}" dt="2021-06-03T06:50:46.728" v="99" actId="14100"/>
          <ac:picMkLst>
            <pc:docMk/>
            <pc:sldMk cId="1918159332" sldId="259"/>
            <ac:picMk id="5" creationId="{539AA2FC-3DA3-42B9-8ADA-88E912DC9FAA}"/>
          </ac:picMkLst>
        </pc:picChg>
      </pc:sldChg>
      <pc:sldChg chg="addSp delSp modSp add mod">
        <pc:chgData name="Quy Nguyen" userId="85becee7d21942b2" providerId="LiveId" clId="{6D9F8A3F-82D1-4C6B-B358-0C7733F98F1E}" dt="2021-06-03T06:53:10.647" v="132" actId="207"/>
        <pc:sldMkLst>
          <pc:docMk/>
          <pc:sldMk cId="83665759" sldId="260"/>
        </pc:sldMkLst>
        <pc:spChg chg="add mod">
          <ac:chgData name="Quy Nguyen" userId="85becee7d21942b2" providerId="LiveId" clId="{6D9F8A3F-82D1-4C6B-B358-0C7733F98F1E}" dt="2021-06-03T06:53:10.647" v="132" actId="207"/>
          <ac:spMkLst>
            <pc:docMk/>
            <pc:sldMk cId="83665759" sldId="260"/>
            <ac:spMk id="2" creationId="{687E6C30-EEE5-4006-9E83-73AFD967E9AD}"/>
          </ac:spMkLst>
        </pc:spChg>
        <pc:spChg chg="mod">
          <ac:chgData name="Quy Nguyen" userId="85becee7d21942b2" providerId="LiveId" clId="{6D9F8A3F-82D1-4C6B-B358-0C7733F98F1E}" dt="2021-06-03T06:51:51.166" v="123" actId="20577"/>
          <ac:spMkLst>
            <pc:docMk/>
            <pc:sldMk cId="83665759" sldId="260"/>
            <ac:spMk id="6" creationId="{3A2F112E-D666-477E-98EC-C8902BB42EE5}"/>
          </ac:spMkLst>
        </pc:spChg>
        <pc:grpChg chg="add mod">
          <ac:chgData name="Quy Nguyen" userId="85becee7d21942b2" providerId="LiveId" clId="{6D9F8A3F-82D1-4C6B-B358-0C7733F98F1E}" dt="2021-06-03T06:53:04.519" v="131" actId="164"/>
          <ac:grpSpMkLst>
            <pc:docMk/>
            <pc:sldMk cId="83665759" sldId="260"/>
            <ac:grpSpMk id="3" creationId="{5F831E24-6388-45D3-BFE9-76A385D07A20}"/>
          </ac:grpSpMkLst>
        </pc:grpChg>
        <pc:picChg chg="del">
          <ac:chgData name="Quy Nguyen" userId="85becee7d21942b2" providerId="LiveId" clId="{6D9F8A3F-82D1-4C6B-B358-0C7733F98F1E}" dt="2021-06-03T06:51:47.697" v="122" actId="478"/>
          <ac:picMkLst>
            <pc:docMk/>
            <pc:sldMk cId="83665759" sldId="260"/>
            <ac:picMk id="1028" creationId="{3F53A7EA-FD08-4D8C-BD5A-4A0167B288BA}"/>
          </ac:picMkLst>
        </pc:picChg>
        <pc:picChg chg="add mod">
          <ac:chgData name="Quy Nguyen" userId="85becee7d21942b2" providerId="LiveId" clId="{6D9F8A3F-82D1-4C6B-B358-0C7733F98F1E}" dt="2021-06-03T06:53:04.519" v="131" actId="164"/>
          <ac:picMkLst>
            <pc:docMk/>
            <pc:sldMk cId="83665759" sldId="260"/>
            <ac:picMk id="4098" creationId="{6D569B76-6A0F-44A9-BBFE-8504909964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8E2F-6024-4568-A7A1-21E6267B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8191-BA2E-4D31-BE60-D06FF41B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A3F2-31E8-45E0-B561-9B868832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DBD9-D380-499B-ABD8-540604FB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7C01A-E84C-4D10-9A0F-75B8F206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F559-46B5-45BC-B317-71E63367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6B8C9-F4AC-4A27-B5F4-35BA24C61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339E-8878-4285-AFC6-F026ACFF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C36B-6398-4998-B8D0-D75FFC03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8E55-089D-407E-92D4-A47C52A8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3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E14A5-FB47-49A9-A660-2797572B0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1B8A-4877-4AB6-BE98-51DB5F0C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94D6-2579-4528-BEBE-D69B6AD9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F877-EF55-4DCA-B7C4-036D199D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84E3-51DB-4DC5-BDD6-E8AC8FA7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9346-325A-43C2-9A64-B9574B9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6F49-CFAE-40E9-80ED-3AF9810D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0DE9-763C-4CD5-8CEC-5D99BEFC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50AAC-99DE-4786-A038-450F42F6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34AA6-8FE6-4857-9395-957AD2FC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0402-CD8F-443E-AC7A-E47394D7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ACE28-DE63-4E8A-B9A0-E41B24B35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FB3A-E700-4667-86B2-C1B307FC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5B33-C854-4617-8595-1CDFDF54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49B2-1086-4716-ACAA-25C64001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EC8B-9890-4173-8AB5-AAFB2C79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5B40-E6AC-4C18-B35D-75A2484C8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F25C9-0BB4-44EF-BE7E-11F27ECCA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D25D5-2DAB-4C25-8B13-B679D9B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5C163-1A08-45E9-8858-1456C93A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8ACA6-E4F0-4C33-AC98-806DAE67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BA60-BEDA-471D-8A8B-A73162EE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5A41-E1BD-4CFE-968A-24ADE011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0A65C-61DD-4832-A27F-5EEE2D6C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63C8E-C20D-4788-8AD5-E585B1C78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3F40E-0B93-447E-AB05-9FB9D9DFD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84CE4-78F1-44A6-9CF8-8B119C7B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E0A2D-B626-49EE-AC86-F9F2D375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2AC10-2DBD-4040-BA7D-B304D54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F9B7-6E3B-4D53-B10E-3D949756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B42B8-05AA-401F-A464-545B120F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5F3B8-0DB7-4F83-95A2-06FD5442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4F712-FA1A-4ADC-98B5-4E351340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95BB0-69BF-4AAE-9D5B-4E607B27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3D9EE-6A98-4FF1-82A7-53216753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4DCC5-C11E-4C3A-989B-681133D8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F6B7-0A4E-49CF-A192-0F023FF8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1577-226E-4F30-BB68-7DC973FA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CF8BB-F26C-489C-92C9-2ABD6FDD8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FF7FB-1ABD-47CF-BAD8-308C56CB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7F5E9-C904-4F56-B5E3-804C2294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34B6-BAB6-435A-9667-7D5007B9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6FC3-7339-4CB7-8B50-0EFC2341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56B80-FDFD-4D8B-819B-8B14E40F6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0F8D8-732B-4BDE-B34E-5E0B7BD8E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FB5C3-9182-459B-8197-1DFCD635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B01A-CA49-472C-B446-8FE0E673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B18A-2476-499B-A58B-67BC86C3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BF828-0762-4A35-9DE8-B1E80812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6F5B3-72CE-4783-B1B5-15487222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2103C-2E99-4648-86F4-FC77F573F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9D57-21CD-4488-BFF0-5C8EAA5C4E7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C2-A340-4B9C-B064-2DF02AFA9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740C-4969-4BF1-9FAA-87CD02C94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F10A6-D468-41AE-B95B-00CCF5EB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ách sử dụng PowerPoint 2003 chi tiết (How to use PowerPoint 2003) - YouTube">
            <a:extLst>
              <a:ext uri="{FF2B5EF4-FFF2-40B4-BE49-F238E27FC236}">
                <a16:creationId xmlns:a16="http://schemas.microsoft.com/office/drawing/2014/main" id="{8C93A931-E3D2-4624-9163-6E87ED21D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"/>
          <a:stretch/>
        </p:blipFill>
        <p:spPr bwMode="auto">
          <a:xfrm>
            <a:off x="659875" y="811877"/>
            <a:ext cx="10953948" cy="604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D4EBD5-16F8-4618-87A2-64518B0D5BA3}"/>
              </a:ext>
            </a:extLst>
          </p:cNvPr>
          <p:cNvSpPr txBox="1"/>
          <p:nvPr/>
        </p:nvSpPr>
        <p:spPr>
          <a:xfrm>
            <a:off x="169682" y="103695"/>
            <a:ext cx="4232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B7472A"/>
                </a:solidFill>
              </a:rPr>
              <a:t>Powerpoint Office 2003</a:t>
            </a:r>
          </a:p>
        </p:txBody>
      </p:sp>
    </p:spTree>
    <p:extLst>
      <p:ext uri="{BB962C8B-B14F-4D97-AF65-F5344CB8AC3E}">
        <p14:creationId xmlns:p14="http://schemas.microsoft.com/office/powerpoint/2010/main" val="212379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se MS PowerPoint 2010 Manual APK 3.0 Download for Android – Download Use  MS PowerPoint 2010 Manual APK Latest Version - APKFab.com">
            <a:extLst>
              <a:ext uri="{FF2B5EF4-FFF2-40B4-BE49-F238E27FC236}">
                <a16:creationId xmlns:a16="http://schemas.microsoft.com/office/drawing/2014/main" id="{3F53A7EA-FD08-4D8C-BD5A-4A0167B2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1217295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F112E-D666-477E-98EC-C8902BB42EE5}"/>
              </a:ext>
            </a:extLst>
          </p:cNvPr>
          <p:cNvSpPr txBox="1"/>
          <p:nvPr/>
        </p:nvSpPr>
        <p:spPr>
          <a:xfrm>
            <a:off x="169682" y="103695"/>
            <a:ext cx="4232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B7472A"/>
                </a:solidFill>
              </a:rPr>
              <a:t>Powerpoint Office 2010</a:t>
            </a:r>
          </a:p>
        </p:txBody>
      </p:sp>
    </p:spTree>
    <p:extLst>
      <p:ext uri="{BB962C8B-B14F-4D97-AF65-F5344CB8AC3E}">
        <p14:creationId xmlns:p14="http://schemas.microsoft.com/office/powerpoint/2010/main" val="32321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2F112E-D666-477E-98EC-C8902BB42EE5}"/>
              </a:ext>
            </a:extLst>
          </p:cNvPr>
          <p:cNvSpPr txBox="1"/>
          <p:nvPr/>
        </p:nvSpPr>
        <p:spPr>
          <a:xfrm>
            <a:off x="169682" y="103695"/>
            <a:ext cx="4232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B7472A"/>
                </a:solidFill>
              </a:rPr>
              <a:t>Powerpoint Office 2013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831E24-6388-45D3-BFE9-76A385D07A20}"/>
              </a:ext>
            </a:extLst>
          </p:cNvPr>
          <p:cNvGrpSpPr/>
          <p:nvPr/>
        </p:nvGrpSpPr>
        <p:grpSpPr>
          <a:xfrm>
            <a:off x="1881630" y="781050"/>
            <a:ext cx="9258300" cy="6076950"/>
            <a:chOff x="1881630" y="781050"/>
            <a:chExt cx="9258300" cy="6076950"/>
          </a:xfrm>
        </p:grpSpPr>
        <p:pic>
          <p:nvPicPr>
            <p:cNvPr id="4098" name="Picture 2" descr="Những điểm nổi bật trong Powerpoint 2013 | Minh Phạm Blog">
              <a:extLst>
                <a:ext uri="{FF2B5EF4-FFF2-40B4-BE49-F238E27FC236}">
                  <a16:creationId xmlns:a16="http://schemas.microsoft.com/office/drawing/2014/main" id="{6D569B76-6A0F-44A9-BBFE-850490996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630" y="781050"/>
              <a:ext cx="9258300" cy="607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7E6C30-EEE5-4006-9E83-73AFD967E9AD}"/>
                </a:ext>
              </a:extLst>
            </p:cNvPr>
            <p:cNvSpPr/>
            <p:nvPr/>
          </p:nvSpPr>
          <p:spPr>
            <a:xfrm>
              <a:off x="1979629" y="6268824"/>
              <a:ext cx="1244338" cy="34879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66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699F05-A39F-468D-A7F3-E2F4C7C50A1C}"/>
              </a:ext>
            </a:extLst>
          </p:cNvPr>
          <p:cNvSpPr txBox="1"/>
          <p:nvPr/>
        </p:nvSpPr>
        <p:spPr>
          <a:xfrm>
            <a:off x="169682" y="103695"/>
            <a:ext cx="518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B7472A"/>
                </a:solidFill>
              </a:rPr>
              <a:t>Powerpoint Office 2016/2019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F0CFD9-6575-4F76-A884-8E561528E924}"/>
              </a:ext>
            </a:extLst>
          </p:cNvPr>
          <p:cNvGrpSpPr/>
          <p:nvPr/>
        </p:nvGrpSpPr>
        <p:grpSpPr>
          <a:xfrm>
            <a:off x="867266" y="758328"/>
            <a:ext cx="10341203" cy="6099672"/>
            <a:chOff x="867266" y="758328"/>
            <a:chExt cx="10341203" cy="6099672"/>
          </a:xfrm>
        </p:grpSpPr>
        <p:pic>
          <p:nvPicPr>
            <p:cNvPr id="3074" name="Picture 2" descr="Microsoft PowerPoint 2019 / 2016 - Download.com.vn">
              <a:extLst>
                <a:ext uri="{FF2B5EF4-FFF2-40B4-BE49-F238E27FC236}">
                  <a16:creationId xmlns:a16="http://schemas.microsoft.com/office/drawing/2014/main" id="{32A0A45C-5C50-4D57-845A-F80111911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66" y="758328"/>
              <a:ext cx="10341203" cy="609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E04285-E6B7-423B-B577-532E2C75C265}"/>
                </a:ext>
              </a:extLst>
            </p:cNvPr>
            <p:cNvSpPr/>
            <p:nvPr/>
          </p:nvSpPr>
          <p:spPr>
            <a:xfrm>
              <a:off x="9068586" y="999241"/>
              <a:ext cx="2017336" cy="235670"/>
            </a:xfrm>
            <a:prstGeom prst="rect">
              <a:avLst/>
            </a:prstGeom>
            <a:solidFill>
              <a:srgbClr val="B74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00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9AA2FC-3DA3-42B9-8ADA-88E912DC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3" y="764214"/>
            <a:ext cx="10492034" cy="6093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C579F-A42A-4F8E-BC0F-D32FF22AC61D}"/>
              </a:ext>
            </a:extLst>
          </p:cNvPr>
          <p:cNvSpPr txBox="1"/>
          <p:nvPr/>
        </p:nvSpPr>
        <p:spPr>
          <a:xfrm>
            <a:off x="169682" y="103695"/>
            <a:ext cx="397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B7472A"/>
                </a:solidFill>
              </a:rPr>
              <a:t>Powerpoint Office 365</a:t>
            </a:r>
          </a:p>
        </p:txBody>
      </p:sp>
    </p:spTree>
    <p:extLst>
      <p:ext uri="{BB962C8B-B14F-4D97-AF65-F5344CB8AC3E}">
        <p14:creationId xmlns:p14="http://schemas.microsoft.com/office/powerpoint/2010/main" val="191815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 Nguyen</dc:creator>
  <cp:lastModifiedBy>Quy Nguyen</cp:lastModifiedBy>
  <cp:revision>1</cp:revision>
  <dcterms:created xsi:type="dcterms:W3CDTF">2021-06-03T06:43:18Z</dcterms:created>
  <dcterms:modified xsi:type="dcterms:W3CDTF">2021-06-03T06:54:26Z</dcterms:modified>
</cp:coreProperties>
</file>