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CD627-355F-C5E1-9864-A1A8667CF68F}"/>
              </a:ext>
            </a:extLst>
          </p:cNvPr>
          <p:cNvSpPr txBox="1"/>
          <p:nvPr/>
        </p:nvSpPr>
        <p:spPr>
          <a:xfrm>
            <a:off x="1162050" y="1028700"/>
            <a:ext cx="10033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GB" sz="1600"/>
              <a:t>Tạo Slide master </a:t>
            </a:r>
          </a:p>
          <a:p>
            <a:pPr marL="285750" indent="-285750" algn="l">
              <a:buFontTx/>
              <a:buChar char="-"/>
            </a:pPr>
            <a:r>
              <a:rPr lang="en-GB" sz="1600"/>
              <a:t>Onion hình ảnh với khối trong Slide master</a:t>
            </a:r>
          </a:p>
          <a:p>
            <a:pPr marL="285750" indent="-285750" algn="l">
              <a:buFontTx/>
              <a:buChar char="-"/>
            </a:pPr>
            <a:r>
              <a:rPr lang="en-GB" sz="1600"/>
              <a:t>Tạo Slide master lớn</a:t>
            </a:r>
          </a:p>
          <a:p>
            <a:pPr marL="285750" indent="-285750" algn="l">
              <a:buFontTx/>
              <a:buChar char="-"/>
            </a:pPr>
            <a:r>
              <a:rPr lang="en-GB" sz="1600"/>
              <a:t>Mẹo đánh chân trang nhanh</a:t>
            </a:r>
          </a:p>
        </p:txBody>
      </p:sp>
    </p:spTree>
    <p:extLst>
      <p:ext uri="{BB962C8B-B14F-4D97-AF65-F5344CB8AC3E}">
        <p14:creationId xmlns:p14="http://schemas.microsoft.com/office/powerpoint/2010/main" val="29583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 of 2020">
      <a:dk1>
        <a:srgbClr val="3F3F3F"/>
      </a:dk1>
      <a:lt1>
        <a:sysClr val="window" lastClr="FFFFFF"/>
      </a:lt1>
      <a:dk2>
        <a:srgbClr val="1D4E89"/>
      </a:dk2>
      <a:lt2>
        <a:srgbClr val="E7E6E6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Custom 5">
      <a:majorFont>
        <a:latin typeface="A3.OpenSansBold-San"/>
        <a:ea typeface=""/>
        <a:cs typeface=""/>
      </a:majorFont>
      <a:minorFont>
        <a:latin typeface="A3.OpenSans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A3.OpenSansBold-San</vt:lpstr>
      <vt:lpstr>A3.OpenSans-San</vt:lpstr>
      <vt:lpstr>Arial</vt:lpstr>
      <vt:lpstr>Calibri</vt:lpstr>
      <vt:lpstr>Calibri Light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nhan support 13</dc:creator>
  <cp:lastModifiedBy>an nhan support 13</cp:lastModifiedBy>
  <cp:revision>1</cp:revision>
  <dcterms:created xsi:type="dcterms:W3CDTF">2023-07-27T13:45:11Z</dcterms:created>
  <dcterms:modified xsi:type="dcterms:W3CDTF">2023-07-27T13:51:12Z</dcterms:modified>
</cp:coreProperties>
</file>