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5D2B2F-66FA-F14D-7909-AD97CEDC518B}"/>
              </a:ext>
            </a:extLst>
          </p:cNvPr>
          <p:cNvGrpSpPr/>
          <p:nvPr userDrawn="1"/>
        </p:nvGrpSpPr>
        <p:grpSpPr>
          <a:xfrm>
            <a:off x="7794005" y="-778040"/>
            <a:ext cx="4212412" cy="532860"/>
            <a:chOff x="2191490" y="4089056"/>
            <a:chExt cx="7769087" cy="12480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21FAFD-6C3A-F0E3-FFD3-4D55B920FB05}"/>
                </a:ext>
              </a:extLst>
            </p:cNvPr>
            <p:cNvSpPr/>
            <p:nvPr/>
          </p:nvSpPr>
          <p:spPr>
            <a:xfrm>
              <a:off x="2191490" y="4089057"/>
              <a:ext cx="1099750" cy="1229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8837D2-62FB-30CB-A2C0-BB8D42BA6B6E}"/>
                </a:ext>
              </a:extLst>
            </p:cNvPr>
            <p:cNvSpPr/>
            <p:nvPr/>
          </p:nvSpPr>
          <p:spPr>
            <a:xfrm>
              <a:off x="3531340" y="4089057"/>
              <a:ext cx="1099750" cy="1229497"/>
            </a:xfrm>
            <a:prstGeom prst="rect">
              <a:avLst/>
            </a:prstGeom>
            <a:solidFill>
              <a:srgbClr val="3867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C12DD1-B75E-3E16-53FA-09B7B0108203}"/>
                </a:ext>
              </a:extLst>
            </p:cNvPr>
            <p:cNvSpPr/>
            <p:nvPr/>
          </p:nvSpPr>
          <p:spPr>
            <a:xfrm>
              <a:off x="4871190" y="4089057"/>
              <a:ext cx="1099750" cy="1229497"/>
            </a:xfrm>
            <a:prstGeom prst="rect">
              <a:avLst/>
            </a:prstGeom>
            <a:solidFill>
              <a:srgbClr val="5381B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D75B20-A96E-7FFA-BC65-FB31684E6D87}"/>
                </a:ext>
              </a:extLst>
            </p:cNvPr>
            <p:cNvSpPr/>
            <p:nvPr/>
          </p:nvSpPr>
          <p:spPr>
            <a:xfrm>
              <a:off x="6211040" y="4089056"/>
              <a:ext cx="1099750" cy="1229497"/>
            </a:xfrm>
            <a:prstGeom prst="rect">
              <a:avLst/>
            </a:prstGeom>
            <a:solidFill>
              <a:srgbClr val="6E9A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A4C16B-7C0B-230E-2673-8177BBD25C7C}"/>
                </a:ext>
              </a:extLst>
            </p:cNvPr>
            <p:cNvSpPr/>
            <p:nvPr/>
          </p:nvSpPr>
          <p:spPr>
            <a:xfrm>
              <a:off x="8860827" y="4089057"/>
              <a:ext cx="1099750" cy="124803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EB0F2E-31B2-A2F4-FD8C-42026CFAEB72}"/>
                </a:ext>
              </a:extLst>
            </p:cNvPr>
            <p:cNvSpPr/>
            <p:nvPr/>
          </p:nvSpPr>
          <p:spPr>
            <a:xfrm>
              <a:off x="7550890" y="4089056"/>
              <a:ext cx="1099750" cy="1229497"/>
            </a:xfrm>
            <a:prstGeom prst="rect">
              <a:avLst/>
            </a:prstGeom>
            <a:solidFill>
              <a:srgbClr val="8A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ssions.edu/color-calcula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1EDDC-0889-F37E-E53A-AC940D4EF42A}"/>
              </a:ext>
            </a:extLst>
          </p:cNvPr>
          <p:cNvSpPr txBox="1"/>
          <p:nvPr/>
        </p:nvSpPr>
        <p:spPr>
          <a:xfrm>
            <a:off x="4038600" y="3136613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/>
              <a:t>Cách tạo bảng màu</a:t>
            </a:r>
          </a:p>
        </p:txBody>
      </p: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5C578-A6CA-9F89-BABA-6C7E6C1F5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13" y="218901"/>
            <a:ext cx="6268325" cy="6173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D7415-9619-4DA5-9A21-5CAE5AC0EA37}"/>
              </a:ext>
            </a:extLst>
          </p:cNvPr>
          <p:cNvSpPr txBox="1"/>
          <p:nvPr/>
        </p:nvSpPr>
        <p:spPr>
          <a:xfrm>
            <a:off x="464234" y="858129"/>
            <a:ext cx="47163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Thêm theme màu để tận dụng: Vào tab Design</a:t>
            </a:r>
          </a:p>
          <a:p>
            <a:pPr algn="l"/>
            <a:r>
              <a:rPr lang="en-GB" sz="1600"/>
              <a:t>Rồi làm như hình bên.</a:t>
            </a:r>
          </a:p>
          <a:p>
            <a:pPr algn="l"/>
            <a:endParaRPr lang="en-GB" sz="1600"/>
          </a:p>
          <a:p>
            <a:pPr algn="l"/>
            <a:r>
              <a:rPr lang="en-GB" sz="1600"/>
              <a:t>Việc them theme màu sẽ giúp khi cần đổi màu </a:t>
            </a:r>
          </a:p>
          <a:p>
            <a:pPr algn="l"/>
            <a:r>
              <a:rPr lang="en-GB" sz="1600"/>
              <a:t>Nhanh cho slide bạn chỉ cần chọn bộ màu là sẽ </a:t>
            </a:r>
          </a:p>
          <a:p>
            <a:pPr algn="l"/>
            <a:r>
              <a:rPr lang="en-GB" sz="1600"/>
              <a:t>Tự đổi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36AEF-52A2-950A-B6F0-1E48EE79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805" y="2165951"/>
            <a:ext cx="2304288" cy="42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DA10A-694B-C804-7BB8-E36D5247D2C6}"/>
              </a:ext>
            </a:extLst>
          </p:cNvPr>
          <p:cNvSpPr txBox="1"/>
          <p:nvPr/>
        </p:nvSpPr>
        <p:spPr>
          <a:xfrm>
            <a:off x="267286" y="407963"/>
            <a:ext cx="6966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Tạo khung dãy màu trên đầu như Slide này: Dùng Group + Slide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32B4E5-07F6-E3D0-A0D5-7D93458DE1A7}"/>
              </a:ext>
            </a:extLst>
          </p:cNvPr>
          <p:cNvGrpSpPr/>
          <p:nvPr/>
        </p:nvGrpSpPr>
        <p:grpSpPr>
          <a:xfrm>
            <a:off x="7794005" y="-778040"/>
            <a:ext cx="4212412" cy="532860"/>
            <a:chOff x="2191490" y="4089056"/>
            <a:chExt cx="7769087" cy="12480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F27802-3463-B3EB-471E-312B6499B59F}"/>
                </a:ext>
              </a:extLst>
            </p:cNvPr>
            <p:cNvSpPr/>
            <p:nvPr/>
          </p:nvSpPr>
          <p:spPr>
            <a:xfrm>
              <a:off x="2191490" y="4089057"/>
              <a:ext cx="1099750" cy="1229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E92D9E-BAD2-AD17-4032-2DDAA7EB2986}"/>
                </a:ext>
              </a:extLst>
            </p:cNvPr>
            <p:cNvSpPr/>
            <p:nvPr/>
          </p:nvSpPr>
          <p:spPr>
            <a:xfrm>
              <a:off x="3531340" y="4089057"/>
              <a:ext cx="1099750" cy="1229497"/>
            </a:xfrm>
            <a:prstGeom prst="rect">
              <a:avLst/>
            </a:prstGeom>
            <a:solidFill>
              <a:srgbClr val="3867A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79CBBA-C801-668C-6428-A5A390BBAAEB}"/>
                </a:ext>
              </a:extLst>
            </p:cNvPr>
            <p:cNvSpPr/>
            <p:nvPr/>
          </p:nvSpPr>
          <p:spPr>
            <a:xfrm>
              <a:off x="4871190" y="4089057"/>
              <a:ext cx="1099750" cy="1229497"/>
            </a:xfrm>
            <a:prstGeom prst="rect">
              <a:avLst/>
            </a:prstGeom>
            <a:solidFill>
              <a:srgbClr val="5381B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5E6B78-DA10-AD6B-DB9A-1E38992776D8}"/>
                </a:ext>
              </a:extLst>
            </p:cNvPr>
            <p:cNvSpPr/>
            <p:nvPr/>
          </p:nvSpPr>
          <p:spPr>
            <a:xfrm>
              <a:off x="6211040" y="4089056"/>
              <a:ext cx="1099750" cy="1229497"/>
            </a:xfrm>
            <a:prstGeom prst="rect">
              <a:avLst/>
            </a:prstGeom>
            <a:solidFill>
              <a:srgbClr val="6E9A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421766A-F016-647A-FD5B-2B2FD6F15143}"/>
                </a:ext>
              </a:extLst>
            </p:cNvPr>
            <p:cNvSpPr/>
            <p:nvPr/>
          </p:nvSpPr>
          <p:spPr>
            <a:xfrm>
              <a:off x="8860827" y="4089057"/>
              <a:ext cx="1099750" cy="1248032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981153-527F-FFA1-314A-B2EFB6FE7C6D}"/>
                </a:ext>
              </a:extLst>
            </p:cNvPr>
            <p:cNvSpPr/>
            <p:nvPr/>
          </p:nvSpPr>
          <p:spPr>
            <a:xfrm>
              <a:off x="7550890" y="4089056"/>
              <a:ext cx="1099750" cy="1229497"/>
            </a:xfrm>
            <a:prstGeom prst="rect">
              <a:avLst/>
            </a:prstGeom>
            <a:solidFill>
              <a:srgbClr val="8A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694A492-6536-22A4-8999-37A970FD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701407"/>
            <a:ext cx="10473521" cy="58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B1211-81D1-811A-02EA-DE030BBF63F7}"/>
              </a:ext>
            </a:extLst>
          </p:cNvPr>
          <p:cNvSpPr txBox="1"/>
          <p:nvPr/>
        </p:nvSpPr>
        <p:spPr>
          <a:xfrm>
            <a:off x="691978" y="457200"/>
            <a:ext cx="4543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Bước 1: Chọn 1 màu chủ đạo (màu nền chính)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5415-5E7E-2904-0DFD-E4E715DA0A6D}"/>
              </a:ext>
            </a:extLst>
          </p:cNvPr>
          <p:cNvSpPr/>
          <p:nvPr/>
        </p:nvSpPr>
        <p:spPr>
          <a:xfrm>
            <a:off x="2879124" y="1594022"/>
            <a:ext cx="5276335" cy="3027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6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B1211-81D1-811A-02EA-DE030BBF63F7}"/>
              </a:ext>
            </a:extLst>
          </p:cNvPr>
          <p:cNvSpPr txBox="1"/>
          <p:nvPr/>
        </p:nvSpPr>
        <p:spPr>
          <a:xfrm>
            <a:off x="691978" y="457200"/>
            <a:ext cx="8443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Bước 2: Vẽ 1 khối ở bên trong để chọn màu tương phản (Màu chữ 2 – Màu nhấn mạnh)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5415-5E7E-2904-0DFD-E4E715DA0A6D}"/>
              </a:ext>
            </a:extLst>
          </p:cNvPr>
          <p:cNvSpPr/>
          <p:nvPr/>
        </p:nvSpPr>
        <p:spPr>
          <a:xfrm>
            <a:off x="2879124" y="1594022"/>
            <a:ext cx="5276335" cy="3027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27498-74EE-6ED5-17B5-14579139A2EB}"/>
              </a:ext>
            </a:extLst>
          </p:cNvPr>
          <p:cNvSpPr/>
          <p:nvPr/>
        </p:nvSpPr>
        <p:spPr>
          <a:xfrm>
            <a:off x="4065373" y="2446638"/>
            <a:ext cx="2607276" cy="12480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1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B1211-81D1-811A-02EA-DE030BBF63F7}"/>
              </a:ext>
            </a:extLst>
          </p:cNvPr>
          <p:cNvSpPr txBox="1"/>
          <p:nvPr/>
        </p:nvSpPr>
        <p:spPr>
          <a:xfrm>
            <a:off x="691979" y="457200"/>
            <a:ext cx="1101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Bước 3 : Xuất hiện 2 màu đầu cuối. Bạn thực hiện làm màu đơn sắc với màu chính bằng cách vẽ thêm 1 màu nhạt hơn ở bên trái gần màu tương phản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5415-5E7E-2904-0DFD-E4E715DA0A6D}"/>
              </a:ext>
            </a:extLst>
          </p:cNvPr>
          <p:cNvSpPr/>
          <p:nvPr/>
        </p:nvSpPr>
        <p:spPr>
          <a:xfrm>
            <a:off x="2000990" y="2069757"/>
            <a:ext cx="1099750" cy="12294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27498-74EE-6ED5-17B5-14579139A2EB}"/>
              </a:ext>
            </a:extLst>
          </p:cNvPr>
          <p:cNvSpPr/>
          <p:nvPr/>
        </p:nvSpPr>
        <p:spPr>
          <a:xfrm>
            <a:off x="8670327" y="2069757"/>
            <a:ext cx="1099750" cy="12480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147A5-0744-F4EF-5EBF-31D4CDB9D494}"/>
              </a:ext>
            </a:extLst>
          </p:cNvPr>
          <p:cNvSpPr/>
          <p:nvPr/>
        </p:nvSpPr>
        <p:spPr>
          <a:xfrm>
            <a:off x="7360390" y="2069756"/>
            <a:ext cx="1099750" cy="1229497"/>
          </a:xfrm>
          <a:prstGeom prst="rect">
            <a:avLst/>
          </a:prstGeom>
          <a:solidFill>
            <a:srgbClr val="8A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B1211-81D1-811A-02EA-DE030BBF63F7}"/>
              </a:ext>
            </a:extLst>
          </p:cNvPr>
          <p:cNvSpPr txBox="1"/>
          <p:nvPr/>
        </p:nvSpPr>
        <p:spPr>
          <a:xfrm>
            <a:off x="691979" y="457200"/>
            <a:ext cx="1101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/>
              <a:t>Bước 4: sử dụng tính năng Tween để tạo màu ở giữa: Chọn 2 ô màu trùng nhau rồi sau đó chọn Tween. Kết quả là 6 màu.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65415-5E7E-2904-0DFD-E4E715DA0A6D}"/>
              </a:ext>
            </a:extLst>
          </p:cNvPr>
          <p:cNvSpPr/>
          <p:nvPr/>
        </p:nvSpPr>
        <p:spPr>
          <a:xfrm>
            <a:off x="2191490" y="4089057"/>
            <a:ext cx="1099750" cy="12294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D3CAB7-1763-8598-77B6-DAEFABE0D4A9}"/>
              </a:ext>
            </a:extLst>
          </p:cNvPr>
          <p:cNvSpPr/>
          <p:nvPr/>
        </p:nvSpPr>
        <p:spPr>
          <a:xfrm>
            <a:off x="3531340" y="4089057"/>
            <a:ext cx="1099750" cy="1229497"/>
          </a:xfrm>
          <a:prstGeom prst="rect">
            <a:avLst/>
          </a:prstGeom>
          <a:solidFill>
            <a:srgbClr val="3867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81EEE-36CA-F20D-05FC-220264D8114B}"/>
              </a:ext>
            </a:extLst>
          </p:cNvPr>
          <p:cNvSpPr/>
          <p:nvPr/>
        </p:nvSpPr>
        <p:spPr>
          <a:xfrm>
            <a:off x="4871190" y="4089057"/>
            <a:ext cx="1099750" cy="1229497"/>
          </a:xfrm>
          <a:prstGeom prst="rect">
            <a:avLst/>
          </a:prstGeom>
          <a:solidFill>
            <a:srgbClr val="5381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F7CE24-D3FC-0AC1-39E9-02ED53FD7059}"/>
              </a:ext>
            </a:extLst>
          </p:cNvPr>
          <p:cNvSpPr/>
          <p:nvPr/>
        </p:nvSpPr>
        <p:spPr>
          <a:xfrm>
            <a:off x="6211040" y="4089056"/>
            <a:ext cx="1099750" cy="1229497"/>
          </a:xfrm>
          <a:prstGeom prst="rect">
            <a:avLst/>
          </a:prstGeom>
          <a:solidFill>
            <a:srgbClr val="6E9A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27498-74EE-6ED5-17B5-14579139A2EB}"/>
              </a:ext>
            </a:extLst>
          </p:cNvPr>
          <p:cNvSpPr/>
          <p:nvPr/>
        </p:nvSpPr>
        <p:spPr>
          <a:xfrm>
            <a:off x="8860827" y="4089057"/>
            <a:ext cx="1099750" cy="124803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147A5-0744-F4EF-5EBF-31D4CDB9D494}"/>
              </a:ext>
            </a:extLst>
          </p:cNvPr>
          <p:cNvSpPr/>
          <p:nvPr/>
        </p:nvSpPr>
        <p:spPr>
          <a:xfrm>
            <a:off x="7550890" y="4089056"/>
            <a:ext cx="1099750" cy="1229497"/>
          </a:xfrm>
          <a:prstGeom prst="rect">
            <a:avLst/>
          </a:prstGeom>
          <a:solidFill>
            <a:srgbClr val="8A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55E4B-91C4-14FC-3193-3C6D56B5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58" y="1138253"/>
            <a:ext cx="5868684" cy="26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4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77291E-2AB2-2770-55E7-24B044E94DA4}"/>
              </a:ext>
            </a:extLst>
          </p:cNvPr>
          <p:cNvSpPr txBox="1"/>
          <p:nvPr/>
        </p:nvSpPr>
        <p:spPr>
          <a:xfrm>
            <a:off x="1784350" y="3136613"/>
            <a:ext cx="862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/>
              <a:t>Cách tạo thêm 1 màu cho màu nhấn mạnh</a:t>
            </a:r>
          </a:p>
        </p:txBody>
      </p:sp>
    </p:spTree>
    <p:extLst>
      <p:ext uri="{BB962C8B-B14F-4D97-AF65-F5344CB8AC3E}">
        <p14:creationId xmlns:p14="http://schemas.microsoft.com/office/powerpoint/2010/main" val="25889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412E24-4F62-11FE-A946-985E9B5DCE3D}"/>
              </a:ext>
            </a:extLst>
          </p:cNvPr>
          <p:cNvSpPr txBox="1"/>
          <p:nvPr/>
        </p:nvSpPr>
        <p:spPr>
          <a:xfrm>
            <a:off x="876950" y="552633"/>
            <a:ext cx="8582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Bạn lên trang web: </a:t>
            </a:r>
            <a:r>
              <a:rPr lang="en-GB" sz="1600">
                <a:hlinkClick r:id="rId2"/>
              </a:rPr>
              <a:t>https://www.sessions.edu/color-calculator/</a:t>
            </a:r>
            <a:r>
              <a:rPr lang="en-GB" sz="1600"/>
              <a:t> để thực hiện tạo màu mới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59371-FB0B-F29A-D989-2A219203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9" y="1146156"/>
            <a:ext cx="9240540" cy="349616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BF3A64-7DFC-1BD7-CF0B-FFC672412FD5}"/>
              </a:ext>
            </a:extLst>
          </p:cNvPr>
          <p:cNvCxnSpPr>
            <a:cxnSpLocks/>
          </p:cNvCxnSpPr>
          <p:nvPr/>
        </p:nvCxnSpPr>
        <p:spPr>
          <a:xfrm flipH="1" flipV="1">
            <a:off x="2569825" y="2894237"/>
            <a:ext cx="667265" cy="255167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CAC863-6D61-84A8-6CDF-287B3E4617F0}"/>
              </a:ext>
            </a:extLst>
          </p:cNvPr>
          <p:cNvSpPr txBox="1"/>
          <p:nvPr/>
        </p:nvSpPr>
        <p:spPr>
          <a:xfrm>
            <a:off x="2498861" y="5542567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Màu tương phản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983295-1F14-769D-7AC5-7F837786CC16}"/>
              </a:ext>
            </a:extLst>
          </p:cNvPr>
          <p:cNvCxnSpPr>
            <a:cxnSpLocks/>
          </p:cNvCxnSpPr>
          <p:nvPr/>
        </p:nvCxnSpPr>
        <p:spPr>
          <a:xfrm flipH="1" flipV="1">
            <a:off x="3389490" y="2894237"/>
            <a:ext cx="2490805" cy="255167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C02178-2D28-0AC3-B76D-5208DD3F8A77}"/>
              </a:ext>
            </a:extLst>
          </p:cNvPr>
          <p:cNvSpPr txBox="1"/>
          <p:nvPr/>
        </p:nvSpPr>
        <p:spPr>
          <a:xfrm>
            <a:off x="4989666" y="5556996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Màu tương đồng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205082-5C9D-B087-C446-742C392631C2}"/>
              </a:ext>
            </a:extLst>
          </p:cNvPr>
          <p:cNvCxnSpPr>
            <a:cxnSpLocks/>
          </p:cNvCxnSpPr>
          <p:nvPr/>
        </p:nvCxnSpPr>
        <p:spPr>
          <a:xfrm flipH="1" flipV="1">
            <a:off x="4098249" y="2935352"/>
            <a:ext cx="3638982" cy="226969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B912B8-5185-402A-4EC1-5B9B87F1097B}"/>
              </a:ext>
            </a:extLst>
          </p:cNvPr>
          <p:cNvSpPr txBox="1"/>
          <p:nvPr/>
        </p:nvSpPr>
        <p:spPr>
          <a:xfrm>
            <a:off x="7023660" y="5373290"/>
            <a:ext cx="194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600"/>
              <a:t>3 Màu tương đồng</a:t>
            </a:r>
          </a:p>
        </p:txBody>
      </p:sp>
    </p:spTree>
    <p:extLst>
      <p:ext uri="{BB962C8B-B14F-4D97-AF65-F5344CB8AC3E}">
        <p14:creationId xmlns:p14="http://schemas.microsoft.com/office/powerpoint/2010/main" val="134474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720C40-5268-1AFA-6E95-02EE9780EBC2}"/>
              </a:ext>
            </a:extLst>
          </p:cNvPr>
          <p:cNvSpPr txBox="1"/>
          <p:nvPr/>
        </p:nvSpPr>
        <p:spPr>
          <a:xfrm>
            <a:off x="573258" y="31473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Hoặc vào https://www.canva.com/colors/color-wheel/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7995A-DD8B-438F-2A9E-FA246BA5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684069"/>
            <a:ext cx="9850323" cy="50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6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8CA64-2D62-2D75-D578-BEEB913D4C0E}"/>
              </a:ext>
            </a:extLst>
          </p:cNvPr>
          <p:cNvSpPr txBox="1"/>
          <p:nvPr/>
        </p:nvSpPr>
        <p:spPr>
          <a:xfrm>
            <a:off x="3867665" y="3429000"/>
            <a:ext cx="424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/>
              <a:t>MỘT SỐ TUT KHÁC</a:t>
            </a:r>
          </a:p>
        </p:txBody>
      </p:sp>
    </p:spTree>
    <p:extLst>
      <p:ext uri="{BB962C8B-B14F-4D97-AF65-F5344CB8AC3E}">
        <p14:creationId xmlns:p14="http://schemas.microsoft.com/office/powerpoint/2010/main" val="27201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79</TotalTime>
  <Words>219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nhan support 13</dc:creator>
  <cp:lastModifiedBy>an nhan support 13</cp:lastModifiedBy>
  <cp:revision>6</cp:revision>
  <dcterms:created xsi:type="dcterms:W3CDTF">2023-07-27T14:25:45Z</dcterms:created>
  <dcterms:modified xsi:type="dcterms:W3CDTF">2023-07-27T15:45:30Z</dcterms:modified>
</cp:coreProperties>
</file>