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e &amp; note" id="{2F06A425-5CD1-40D3-8858-4B81D802E57F}">
          <p14:sldIdLst>
            <p14:sldId id="256"/>
          </p14:sldIdLst>
        </p14:section>
        <p14:section name="Title" id="{943CEDED-A1BA-488B-828E-71A81D726342}">
          <p14:sldIdLst>
            <p14:sldId id="257"/>
          </p14:sldIdLst>
        </p14:section>
        <p14:section name="About Us" id="{48902E72-8266-445E-B124-758D722905EA}">
          <p14:sldIdLst>
            <p14:sldId id="258"/>
            <p14:sldId id="259"/>
          </p14:sldIdLst>
        </p14:section>
        <p14:section name="6 Feaures" id="{F641F558-F712-4C46-A02A-80DA8C0CE9A8}">
          <p14:sldIdLst>
            <p14:sldId id="260"/>
          </p14:sldIdLst>
        </p14:section>
        <p14:section name="Animations" id="{B3CAABF9-98FC-4E33-8A4A-E2E038E5CE9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pos="1872" userDrawn="1">
          <p15:clr>
            <a:srgbClr val="A4A3A4"/>
          </p15:clr>
        </p15:guide>
        <p15:guide id="4" pos="6192" userDrawn="1">
          <p15:clr>
            <a:srgbClr val="A4A3A4"/>
          </p15:clr>
        </p15:guide>
        <p15:guide id="5" pos="5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D6D6D6"/>
    <a:srgbClr val="F4B183"/>
    <a:srgbClr val="9DC3E6"/>
    <a:srgbClr val="A94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 snapToGrid="0">
      <p:cViewPr>
        <p:scale>
          <a:sx n="66" d="100"/>
          <a:sy n="66" d="100"/>
        </p:scale>
        <p:origin x="96" y="84"/>
      </p:cViewPr>
      <p:guideLst>
        <p:guide orient="horz" pos="2160"/>
        <p:guide pos="3816"/>
        <p:guide pos="1872"/>
        <p:guide pos="6192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82B9-CCCA-490D-8368-0675B764C99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692C8-586C-4E47-BE00-21460D96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Layout-&gt;blank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Upper case – Change case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Ctrl</a:t>
            </a:r>
            <a:r>
              <a:rPr lang="en-US" baseline="0" dirty="0" smtClean="0"/>
              <a:t> + 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Format Shape – Align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Phóng to, thu nhỏ chữ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Nhấn giữ control và kéo thả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Ctrl + 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ra 2 thanh ở giữa.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Vertical Guide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Ctrl + Phóng to thu nhỏ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</a:t>
            </a:r>
            <a:r>
              <a:rPr lang="en-US" baseline="0" dirty="0" smtClean="0"/>
              <a:t> center, middle các khối tròn. Nhớ chọn cả 2 đối tượng</a:t>
            </a:r>
          </a:p>
          <a:p>
            <a:r>
              <a:rPr lang="en-US" baseline="0" dirty="0" smtClean="0"/>
              <a:t>Resize in middle: Shift + Ctrl. Nhan them phim alt de khong co goi y</a:t>
            </a:r>
          </a:p>
          <a:p>
            <a:r>
              <a:rPr lang="en-US" baseline="0" dirty="0" smtClean="0"/>
              <a:t>Đảm bảo đã chọn Align for selected.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Đường</a:t>
            </a:r>
            <a:r>
              <a:rPr lang="en-US" baseline="0" dirty="0" smtClean="0"/>
              <a:t> dẫn: \Photos, Maps, Icons, Links, Shortcuts\Photos you can use\Slide 2 - Office desk.jpg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1 khối shape cực lớn bao trùm bức hình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Transperment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Mẹo design: Có thể làm tối màu cho phong cảnh slide được đẹp hơn và tương phản với chiếc ghế.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1 hình tròn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Copy paste tiêu đề ở trang trước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Eyedropper cho icon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round nhìn cho nó đẹp hơn: Formart shape  -&gt; Cap </a:t>
            </a:r>
            <a:r>
              <a:rPr lang="en-US" baseline="0" dirty="0" smtClean="0"/>
              <a:t>type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Giữ phím shift tạo 1 đường thẳng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Shape connector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Start</a:t>
            </a:r>
            <a:r>
              <a:rPr lang="en-US" baseline="0" dirty="0" smtClean="0"/>
              <a:t> after privous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E342-872F-4657-9FD8-840FD8D0441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create-your-own-theme-in-powerpoint-83e68627-2c17-454a-9fd8-62deb81951a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494" y="656823"/>
            <a:ext cx="10677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Một số chú ý: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Kéo thả khung slide để xem được kỹ bài hơn. Với 2019 trở lên, có thể kéo thả slide ra bên ngoài cho nó dễ nhìn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Cài font và shape mặc định. Nháy chuột phải và chọn set default for shape cho hình dưới. Còn font thì đọc cái này: 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latin typeface="+mj-lt"/>
                <a:hlinkClick r:id="rId2"/>
              </a:rPr>
              <a:t>support.microsoft.com/en-us/office/create-your-own-theme-in-powerpoint-83e68627-2c17-454a-9fd8-62deb81951a6</a:t>
            </a:r>
            <a:r>
              <a:rPr lang="en-US" dirty="0" smtClean="0"/>
              <a:t>. Có thể dùng font Open San ExtraBold và Open San Light</a:t>
            </a:r>
          </a:p>
          <a:p>
            <a:r>
              <a:rPr lang="en-US" dirty="0" smtClean="0"/>
              <a:t>- Thêm shape vào QAT. Và show below the ribbon.</a:t>
            </a:r>
          </a:p>
        </p:txBody>
      </p:sp>
      <p:sp>
        <p:nvSpPr>
          <p:cNvPr id="5" name="Oval 4"/>
          <p:cNvSpPr/>
          <p:nvPr/>
        </p:nvSpPr>
        <p:spPr>
          <a:xfrm rot="11067004" flipH="1" flipV="1">
            <a:off x="2074278" y="3521026"/>
            <a:ext cx="1960954" cy="2024234"/>
          </a:xfrm>
          <a:prstGeom prst="ellipse">
            <a:avLst/>
          </a:prstGeom>
          <a:solidFill>
            <a:srgbClr val="00B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61029" y="2804280"/>
            <a:ext cx="8069942" cy="1249440"/>
            <a:chOff x="2061029" y="2804280"/>
            <a:chExt cx="8069942" cy="1249440"/>
          </a:xfrm>
        </p:grpSpPr>
        <p:sp>
          <p:nvSpPr>
            <p:cNvPr id="4" name="TextBox 3"/>
            <p:cNvSpPr txBox="1"/>
            <p:nvPr/>
          </p:nvSpPr>
          <p:spPr>
            <a:xfrm>
              <a:off x="2061029" y="2804280"/>
              <a:ext cx="80699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latin typeface="+mj-lt"/>
                </a:rPr>
                <a:t>TRANG TRÌNH CHIẾU MỚI</a:t>
              </a:r>
              <a:endParaRPr lang="en-US" sz="4400" dirty="0"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61029" y="3592055"/>
              <a:ext cx="8069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Đây là 1 bảng trình chiếu rất đẹp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228849" y="2764458"/>
            <a:ext cx="136979" cy="1329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26171" y="2764458"/>
            <a:ext cx="146504" cy="1329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0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4883540" y="3743550"/>
            <a:ext cx="1777975" cy="17323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23307" y="5725708"/>
            <a:ext cx="488067" cy="473884"/>
            <a:chOff x="8087449" y="3034316"/>
            <a:chExt cx="488067" cy="473884"/>
          </a:xfrm>
          <a:solidFill>
            <a:srgbClr val="7F7F7F"/>
          </a:solidFill>
        </p:grpSpPr>
        <p:sp>
          <p:nvSpPr>
            <p:cNvPr id="8" name="AutoShape 16"/>
            <p:cNvSpPr>
              <a:spLocks/>
            </p:cNvSpPr>
            <p:nvPr/>
          </p:nvSpPr>
          <p:spPr bwMode="auto">
            <a:xfrm>
              <a:off x="8331899" y="3293784"/>
              <a:ext cx="60904" cy="617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AutoShape 17"/>
            <p:cNvSpPr>
              <a:spLocks/>
            </p:cNvSpPr>
            <p:nvPr/>
          </p:nvSpPr>
          <p:spPr bwMode="auto">
            <a:xfrm>
              <a:off x="8087449" y="3034316"/>
              <a:ext cx="488067" cy="47388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93374" y="4959320"/>
            <a:ext cx="488901" cy="427164"/>
            <a:chOff x="6134344" y="2073196"/>
            <a:chExt cx="488901" cy="427164"/>
          </a:xfrm>
          <a:solidFill>
            <a:srgbClr val="7F7F7F"/>
          </a:solidFill>
        </p:grpSpPr>
        <p:sp>
          <p:nvSpPr>
            <p:cNvPr id="11" name="AutoShape 43"/>
            <p:cNvSpPr>
              <a:spLocks/>
            </p:cNvSpPr>
            <p:nvPr/>
          </p:nvSpPr>
          <p:spPr bwMode="auto">
            <a:xfrm>
              <a:off x="6134344" y="2073196"/>
              <a:ext cx="488901" cy="351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AutoShape 44"/>
            <p:cNvSpPr>
              <a:spLocks/>
            </p:cNvSpPr>
            <p:nvPr/>
          </p:nvSpPr>
          <p:spPr bwMode="auto">
            <a:xfrm>
              <a:off x="6577358" y="2225877"/>
              <a:ext cx="30035" cy="1676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AutoShape 45"/>
            <p:cNvSpPr>
              <a:spLocks/>
            </p:cNvSpPr>
            <p:nvPr/>
          </p:nvSpPr>
          <p:spPr bwMode="auto">
            <a:xfrm>
              <a:off x="6561506" y="2408587"/>
              <a:ext cx="61739" cy="917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" name="AutoShape 59"/>
          <p:cNvSpPr>
            <a:spLocks/>
          </p:cNvSpPr>
          <p:nvPr/>
        </p:nvSpPr>
        <p:spPr bwMode="auto">
          <a:xfrm>
            <a:off x="9923147" y="4004617"/>
            <a:ext cx="488901" cy="48806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05984" y="4042994"/>
            <a:ext cx="488901" cy="411312"/>
            <a:chOff x="5093968" y="1117084"/>
            <a:chExt cx="488901" cy="411312"/>
          </a:xfrm>
          <a:solidFill>
            <a:srgbClr val="7F7F7F"/>
          </a:solidFill>
        </p:grpSpPr>
        <p:sp>
          <p:nvSpPr>
            <p:cNvPr id="16" name="AutoShape 120"/>
            <p:cNvSpPr>
              <a:spLocks/>
            </p:cNvSpPr>
            <p:nvPr/>
          </p:nvSpPr>
          <p:spPr bwMode="auto">
            <a:xfrm>
              <a:off x="5216609" y="1223878"/>
              <a:ext cx="243616" cy="2436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AutoShape 121"/>
            <p:cNvSpPr>
              <a:spLocks/>
            </p:cNvSpPr>
            <p:nvPr/>
          </p:nvSpPr>
          <p:spPr bwMode="auto">
            <a:xfrm>
              <a:off x="5277514" y="1284781"/>
              <a:ext cx="68413" cy="684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AutoShape 122"/>
            <p:cNvSpPr>
              <a:spLocks/>
            </p:cNvSpPr>
            <p:nvPr/>
          </p:nvSpPr>
          <p:spPr bwMode="auto">
            <a:xfrm>
              <a:off x="5093968" y="1117084"/>
              <a:ext cx="488901" cy="411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1025289" y="4959320"/>
            <a:ext cx="509109" cy="516597"/>
          </a:xfrm>
          <a:custGeom>
            <a:avLst/>
            <a:gdLst/>
            <a:ahLst/>
            <a:cxnLst>
              <a:cxn ang="0">
                <a:pos x="272" y="172"/>
              </a:cxn>
              <a:cxn ang="0">
                <a:pos x="271" y="145"/>
              </a:cxn>
              <a:cxn ang="0">
                <a:pos x="261" y="122"/>
              </a:cxn>
              <a:cxn ang="0">
                <a:pos x="258" y="119"/>
              </a:cxn>
              <a:cxn ang="0">
                <a:pos x="241" y="109"/>
              </a:cxn>
              <a:cxn ang="0">
                <a:pos x="219" y="106"/>
              </a:cxn>
              <a:cxn ang="0">
                <a:pos x="221" y="89"/>
              </a:cxn>
              <a:cxn ang="0">
                <a:pos x="221" y="72"/>
              </a:cxn>
              <a:cxn ang="0">
                <a:pos x="215" y="43"/>
              </a:cxn>
              <a:cxn ang="0">
                <a:pos x="200" y="21"/>
              </a:cxn>
              <a:cxn ang="0">
                <a:pos x="176" y="6"/>
              </a:cxn>
              <a:cxn ang="0">
                <a:pos x="147" y="0"/>
              </a:cxn>
              <a:cxn ang="0">
                <a:pos x="82" y="0"/>
              </a:cxn>
              <a:cxn ang="0">
                <a:pos x="80" y="0"/>
              </a:cxn>
              <a:cxn ang="0">
                <a:pos x="47" y="6"/>
              </a:cxn>
              <a:cxn ang="0">
                <a:pos x="21" y="22"/>
              </a:cxn>
              <a:cxn ang="0">
                <a:pos x="15" y="30"/>
              </a:cxn>
              <a:cxn ang="0">
                <a:pos x="2" y="56"/>
              </a:cxn>
              <a:cxn ang="0">
                <a:pos x="0" y="178"/>
              </a:cxn>
              <a:cxn ang="0">
                <a:pos x="0" y="183"/>
              </a:cxn>
              <a:cxn ang="0">
                <a:pos x="0" y="206"/>
              </a:cxn>
              <a:cxn ang="0">
                <a:pos x="10" y="239"/>
              </a:cxn>
              <a:cxn ang="0">
                <a:pos x="19" y="252"/>
              </a:cxn>
              <a:cxn ang="0">
                <a:pos x="47" y="269"/>
              </a:cxn>
              <a:cxn ang="0">
                <a:pos x="85" y="276"/>
              </a:cxn>
              <a:cxn ang="0">
                <a:pos x="87" y="276"/>
              </a:cxn>
              <a:cxn ang="0">
                <a:pos x="185" y="276"/>
              </a:cxn>
              <a:cxn ang="0">
                <a:pos x="204" y="274"/>
              </a:cxn>
              <a:cxn ang="0">
                <a:pos x="235" y="261"/>
              </a:cxn>
              <a:cxn ang="0">
                <a:pos x="248" y="250"/>
              </a:cxn>
              <a:cxn ang="0">
                <a:pos x="265" y="222"/>
              </a:cxn>
              <a:cxn ang="0">
                <a:pos x="272" y="187"/>
              </a:cxn>
              <a:cxn ang="0">
                <a:pos x="272" y="172"/>
              </a:cxn>
              <a:cxn ang="0">
                <a:pos x="87" y="56"/>
              </a:cxn>
              <a:cxn ang="0">
                <a:pos x="143" y="56"/>
              </a:cxn>
              <a:cxn ang="0">
                <a:pos x="160" y="63"/>
              </a:cxn>
              <a:cxn ang="0">
                <a:pos x="165" y="80"/>
              </a:cxn>
              <a:cxn ang="0">
                <a:pos x="163" y="89"/>
              </a:cxn>
              <a:cxn ang="0">
                <a:pos x="150" y="102"/>
              </a:cxn>
              <a:cxn ang="0">
                <a:pos x="141" y="102"/>
              </a:cxn>
              <a:cxn ang="0">
                <a:pos x="85" y="102"/>
              </a:cxn>
              <a:cxn ang="0">
                <a:pos x="69" y="96"/>
              </a:cxn>
              <a:cxn ang="0">
                <a:pos x="63" y="78"/>
              </a:cxn>
              <a:cxn ang="0">
                <a:pos x="65" y="70"/>
              </a:cxn>
              <a:cxn ang="0">
                <a:pos x="78" y="58"/>
              </a:cxn>
              <a:cxn ang="0">
                <a:pos x="87" y="56"/>
              </a:cxn>
              <a:cxn ang="0">
                <a:pos x="80" y="211"/>
              </a:cxn>
              <a:cxn ang="0">
                <a:pos x="71" y="209"/>
              </a:cxn>
              <a:cxn ang="0">
                <a:pos x="58" y="196"/>
              </a:cxn>
              <a:cxn ang="0">
                <a:pos x="56" y="187"/>
              </a:cxn>
              <a:cxn ang="0">
                <a:pos x="63" y="170"/>
              </a:cxn>
              <a:cxn ang="0">
                <a:pos x="80" y="165"/>
              </a:cxn>
              <a:cxn ang="0">
                <a:pos x="191" y="165"/>
              </a:cxn>
              <a:cxn ang="0">
                <a:pos x="208" y="170"/>
              </a:cxn>
              <a:cxn ang="0">
                <a:pos x="215" y="187"/>
              </a:cxn>
              <a:cxn ang="0">
                <a:pos x="213" y="196"/>
              </a:cxn>
              <a:cxn ang="0">
                <a:pos x="200" y="209"/>
              </a:cxn>
              <a:cxn ang="0">
                <a:pos x="191" y="211"/>
              </a:cxn>
            </a:cxnLst>
            <a:rect l="0" t="0" r="r" b="b"/>
            <a:pathLst>
              <a:path w="272" h="276">
                <a:moveTo>
                  <a:pt x="272" y="172"/>
                </a:moveTo>
                <a:lnTo>
                  <a:pt x="272" y="172"/>
                </a:lnTo>
                <a:lnTo>
                  <a:pt x="272" y="158"/>
                </a:lnTo>
                <a:lnTo>
                  <a:pt x="271" y="145"/>
                </a:lnTo>
                <a:lnTo>
                  <a:pt x="267" y="133"/>
                </a:lnTo>
                <a:lnTo>
                  <a:pt x="261" y="122"/>
                </a:lnTo>
                <a:lnTo>
                  <a:pt x="261" y="122"/>
                </a:lnTo>
                <a:lnTo>
                  <a:pt x="258" y="119"/>
                </a:lnTo>
                <a:lnTo>
                  <a:pt x="252" y="115"/>
                </a:lnTo>
                <a:lnTo>
                  <a:pt x="241" y="109"/>
                </a:lnTo>
                <a:lnTo>
                  <a:pt x="230" y="106"/>
                </a:lnTo>
                <a:lnTo>
                  <a:pt x="219" y="106"/>
                </a:lnTo>
                <a:lnTo>
                  <a:pt x="219" y="106"/>
                </a:lnTo>
                <a:lnTo>
                  <a:pt x="221" y="89"/>
                </a:lnTo>
                <a:lnTo>
                  <a:pt x="221" y="72"/>
                </a:lnTo>
                <a:lnTo>
                  <a:pt x="221" y="72"/>
                </a:lnTo>
                <a:lnTo>
                  <a:pt x="219" y="56"/>
                </a:lnTo>
                <a:lnTo>
                  <a:pt x="215" y="43"/>
                </a:lnTo>
                <a:lnTo>
                  <a:pt x="208" y="32"/>
                </a:lnTo>
                <a:lnTo>
                  <a:pt x="200" y="21"/>
                </a:lnTo>
                <a:lnTo>
                  <a:pt x="189" y="11"/>
                </a:lnTo>
                <a:lnTo>
                  <a:pt x="176" y="6"/>
                </a:lnTo>
                <a:lnTo>
                  <a:pt x="163" y="2"/>
                </a:lnTo>
                <a:lnTo>
                  <a:pt x="147" y="0"/>
                </a:lnTo>
                <a:lnTo>
                  <a:pt x="147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lnTo>
                  <a:pt x="63" y="0"/>
                </a:lnTo>
                <a:lnTo>
                  <a:pt x="47" y="6"/>
                </a:lnTo>
                <a:lnTo>
                  <a:pt x="34" y="13"/>
                </a:lnTo>
                <a:lnTo>
                  <a:pt x="21" y="22"/>
                </a:lnTo>
                <a:lnTo>
                  <a:pt x="21" y="22"/>
                </a:lnTo>
                <a:lnTo>
                  <a:pt x="15" y="30"/>
                </a:lnTo>
                <a:lnTo>
                  <a:pt x="8" y="41"/>
                </a:lnTo>
                <a:lnTo>
                  <a:pt x="2" y="56"/>
                </a:lnTo>
                <a:lnTo>
                  <a:pt x="0" y="74"/>
                </a:lnTo>
                <a:lnTo>
                  <a:pt x="0" y="178"/>
                </a:lnTo>
                <a:lnTo>
                  <a:pt x="0" y="178"/>
                </a:lnTo>
                <a:lnTo>
                  <a:pt x="0" y="183"/>
                </a:lnTo>
                <a:lnTo>
                  <a:pt x="0" y="183"/>
                </a:lnTo>
                <a:lnTo>
                  <a:pt x="0" y="206"/>
                </a:lnTo>
                <a:lnTo>
                  <a:pt x="4" y="222"/>
                </a:lnTo>
                <a:lnTo>
                  <a:pt x="10" y="239"/>
                </a:lnTo>
                <a:lnTo>
                  <a:pt x="19" y="252"/>
                </a:lnTo>
                <a:lnTo>
                  <a:pt x="19" y="252"/>
                </a:lnTo>
                <a:lnTo>
                  <a:pt x="32" y="261"/>
                </a:lnTo>
                <a:lnTo>
                  <a:pt x="47" y="269"/>
                </a:lnTo>
                <a:lnTo>
                  <a:pt x="65" y="274"/>
                </a:lnTo>
                <a:lnTo>
                  <a:pt x="85" y="276"/>
                </a:lnTo>
                <a:lnTo>
                  <a:pt x="85" y="276"/>
                </a:lnTo>
                <a:lnTo>
                  <a:pt x="87" y="276"/>
                </a:lnTo>
                <a:lnTo>
                  <a:pt x="185" y="276"/>
                </a:lnTo>
                <a:lnTo>
                  <a:pt x="185" y="276"/>
                </a:lnTo>
                <a:lnTo>
                  <a:pt x="185" y="276"/>
                </a:lnTo>
                <a:lnTo>
                  <a:pt x="204" y="274"/>
                </a:lnTo>
                <a:lnTo>
                  <a:pt x="221" y="269"/>
                </a:lnTo>
                <a:lnTo>
                  <a:pt x="235" y="261"/>
                </a:lnTo>
                <a:lnTo>
                  <a:pt x="248" y="250"/>
                </a:lnTo>
                <a:lnTo>
                  <a:pt x="248" y="250"/>
                </a:lnTo>
                <a:lnTo>
                  <a:pt x="258" y="237"/>
                </a:lnTo>
                <a:lnTo>
                  <a:pt x="265" y="222"/>
                </a:lnTo>
                <a:lnTo>
                  <a:pt x="271" y="206"/>
                </a:lnTo>
                <a:lnTo>
                  <a:pt x="272" y="187"/>
                </a:lnTo>
                <a:lnTo>
                  <a:pt x="272" y="187"/>
                </a:lnTo>
                <a:lnTo>
                  <a:pt x="272" y="172"/>
                </a:lnTo>
                <a:lnTo>
                  <a:pt x="272" y="172"/>
                </a:lnTo>
                <a:close/>
                <a:moveTo>
                  <a:pt x="87" y="56"/>
                </a:moveTo>
                <a:lnTo>
                  <a:pt x="143" y="56"/>
                </a:lnTo>
                <a:lnTo>
                  <a:pt x="143" y="56"/>
                </a:lnTo>
                <a:lnTo>
                  <a:pt x="152" y="58"/>
                </a:lnTo>
                <a:lnTo>
                  <a:pt x="160" y="63"/>
                </a:lnTo>
                <a:lnTo>
                  <a:pt x="163" y="70"/>
                </a:lnTo>
                <a:lnTo>
                  <a:pt x="165" y="80"/>
                </a:lnTo>
                <a:lnTo>
                  <a:pt x="165" y="80"/>
                </a:lnTo>
                <a:lnTo>
                  <a:pt x="163" y="89"/>
                </a:lnTo>
                <a:lnTo>
                  <a:pt x="158" y="96"/>
                </a:lnTo>
                <a:lnTo>
                  <a:pt x="150" y="102"/>
                </a:lnTo>
                <a:lnTo>
                  <a:pt x="141" y="102"/>
                </a:lnTo>
                <a:lnTo>
                  <a:pt x="141" y="102"/>
                </a:lnTo>
                <a:lnTo>
                  <a:pt x="85" y="102"/>
                </a:lnTo>
                <a:lnTo>
                  <a:pt x="85" y="102"/>
                </a:lnTo>
                <a:lnTo>
                  <a:pt x="76" y="100"/>
                </a:lnTo>
                <a:lnTo>
                  <a:pt x="69" y="96"/>
                </a:lnTo>
                <a:lnTo>
                  <a:pt x="65" y="87"/>
                </a:lnTo>
                <a:lnTo>
                  <a:pt x="63" y="78"/>
                </a:lnTo>
                <a:lnTo>
                  <a:pt x="63" y="78"/>
                </a:lnTo>
                <a:lnTo>
                  <a:pt x="65" y="70"/>
                </a:lnTo>
                <a:lnTo>
                  <a:pt x="71" y="61"/>
                </a:lnTo>
                <a:lnTo>
                  <a:pt x="78" y="58"/>
                </a:lnTo>
                <a:lnTo>
                  <a:pt x="87" y="56"/>
                </a:lnTo>
                <a:lnTo>
                  <a:pt x="87" y="56"/>
                </a:lnTo>
                <a:close/>
                <a:moveTo>
                  <a:pt x="191" y="211"/>
                </a:moveTo>
                <a:lnTo>
                  <a:pt x="80" y="211"/>
                </a:lnTo>
                <a:lnTo>
                  <a:pt x="80" y="211"/>
                </a:lnTo>
                <a:lnTo>
                  <a:pt x="71" y="209"/>
                </a:lnTo>
                <a:lnTo>
                  <a:pt x="63" y="204"/>
                </a:lnTo>
                <a:lnTo>
                  <a:pt x="58" y="196"/>
                </a:lnTo>
                <a:lnTo>
                  <a:pt x="56" y="187"/>
                </a:lnTo>
                <a:lnTo>
                  <a:pt x="56" y="187"/>
                </a:lnTo>
                <a:lnTo>
                  <a:pt x="58" y="178"/>
                </a:lnTo>
                <a:lnTo>
                  <a:pt x="63" y="170"/>
                </a:lnTo>
                <a:lnTo>
                  <a:pt x="71" y="167"/>
                </a:lnTo>
                <a:lnTo>
                  <a:pt x="80" y="165"/>
                </a:lnTo>
                <a:lnTo>
                  <a:pt x="191" y="165"/>
                </a:lnTo>
                <a:lnTo>
                  <a:pt x="191" y="165"/>
                </a:lnTo>
                <a:lnTo>
                  <a:pt x="200" y="167"/>
                </a:lnTo>
                <a:lnTo>
                  <a:pt x="208" y="170"/>
                </a:lnTo>
                <a:lnTo>
                  <a:pt x="213" y="178"/>
                </a:lnTo>
                <a:lnTo>
                  <a:pt x="215" y="187"/>
                </a:lnTo>
                <a:lnTo>
                  <a:pt x="215" y="187"/>
                </a:lnTo>
                <a:lnTo>
                  <a:pt x="213" y="196"/>
                </a:lnTo>
                <a:lnTo>
                  <a:pt x="208" y="204"/>
                </a:lnTo>
                <a:lnTo>
                  <a:pt x="200" y="209"/>
                </a:lnTo>
                <a:lnTo>
                  <a:pt x="191" y="211"/>
                </a:lnTo>
                <a:lnTo>
                  <a:pt x="191" y="211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7F7F7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93651" y="4393404"/>
            <a:ext cx="488067" cy="473884"/>
            <a:chOff x="8087449" y="3034316"/>
            <a:chExt cx="488067" cy="473884"/>
          </a:xfrm>
          <a:solidFill>
            <a:srgbClr val="7F7F7F"/>
          </a:solidFill>
        </p:grpSpPr>
        <p:sp>
          <p:nvSpPr>
            <p:cNvPr id="21" name="AutoShape 16"/>
            <p:cNvSpPr>
              <a:spLocks/>
            </p:cNvSpPr>
            <p:nvPr/>
          </p:nvSpPr>
          <p:spPr bwMode="auto">
            <a:xfrm>
              <a:off x="8331899" y="3293784"/>
              <a:ext cx="60904" cy="617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AutoShape 17"/>
            <p:cNvSpPr>
              <a:spLocks/>
            </p:cNvSpPr>
            <p:nvPr/>
          </p:nvSpPr>
          <p:spPr bwMode="auto">
            <a:xfrm>
              <a:off x="8087449" y="3034316"/>
              <a:ext cx="488067" cy="47388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21552" y="956829"/>
            <a:ext cx="1777975" cy="1732367"/>
            <a:chOff x="6194987" y="762732"/>
            <a:chExt cx="1777975" cy="1732367"/>
          </a:xfrm>
        </p:grpSpPr>
        <p:sp>
          <p:nvSpPr>
            <p:cNvPr id="35" name="Oval 34"/>
            <p:cNvSpPr/>
            <p:nvPr/>
          </p:nvSpPr>
          <p:spPr>
            <a:xfrm>
              <a:off x="6194987" y="762732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839524" y="1415333"/>
              <a:ext cx="488901" cy="427164"/>
              <a:chOff x="6134344" y="2073196"/>
              <a:chExt cx="488901" cy="427164"/>
            </a:xfrm>
            <a:solidFill>
              <a:srgbClr val="7F7F7F"/>
            </a:solidFill>
          </p:grpSpPr>
          <p:sp>
            <p:nvSpPr>
              <p:cNvPr id="24" name="AutoShape 43"/>
              <p:cNvSpPr>
                <a:spLocks/>
              </p:cNvSpPr>
              <p:nvPr/>
            </p:nvSpPr>
            <p:spPr bwMode="auto">
              <a:xfrm>
                <a:off x="6134344" y="2073196"/>
                <a:ext cx="488901" cy="3512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44"/>
              <p:cNvSpPr>
                <a:spLocks/>
              </p:cNvSpPr>
              <p:nvPr/>
            </p:nvSpPr>
            <p:spPr bwMode="auto">
              <a:xfrm>
                <a:off x="6577358" y="2225877"/>
                <a:ext cx="30035" cy="1676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45"/>
              <p:cNvSpPr>
                <a:spLocks/>
              </p:cNvSpPr>
              <p:nvPr/>
            </p:nvSpPr>
            <p:spPr bwMode="auto">
              <a:xfrm>
                <a:off x="6561506" y="2408587"/>
                <a:ext cx="61739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33450" y="956829"/>
            <a:ext cx="1777975" cy="1732367"/>
            <a:chOff x="933450" y="800100"/>
            <a:chExt cx="1777975" cy="1732367"/>
          </a:xfrm>
        </p:grpSpPr>
        <p:sp>
          <p:nvSpPr>
            <p:cNvPr id="2" name="Oval 1"/>
            <p:cNvSpPr/>
            <p:nvPr/>
          </p:nvSpPr>
          <p:spPr>
            <a:xfrm>
              <a:off x="933450" y="800100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77987" y="1427013"/>
              <a:ext cx="488901" cy="411312"/>
              <a:chOff x="5093968" y="1117084"/>
              <a:chExt cx="488901" cy="411312"/>
            </a:xfrm>
            <a:solidFill>
              <a:srgbClr val="7F7F7F"/>
            </a:solidFill>
          </p:grpSpPr>
          <p:sp>
            <p:nvSpPr>
              <p:cNvPr id="28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992184" y="956829"/>
            <a:ext cx="1777975" cy="1732367"/>
            <a:chOff x="4794607" y="3629171"/>
            <a:chExt cx="1777975" cy="1732367"/>
          </a:xfrm>
        </p:grpSpPr>
        <p:sp>
          <p:nvSpPr>
            <p:cNvPr id="36" name="Oval 35"/>
            <p:cNvSpPr/>
            <p:nvPr/>
          </p:nvSpPr>
          <p:spPr>
            <a:xfrm>
              <a:off x="4794607" y="3629171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/>
          </p:nvSpPr>
          <p:spPr bwMode="auto">
            <a:xfrm>
              <a:off x="5429040" y="4237056"/>
              <a:ext cx="509109" cy="516597"/>
            </a:xfrm>
            <a:custGeom>
              <a:avLst/>
              <a:gdLst/>
              <a:ahLst/>
              <a:cxnLst>
                <a:cxn ang="0">
                  <a:pos x="272" y="172"/>
                </a:cxn>
                <a:cxn ang="0">
                  <a:pos x="271" y="145"/>
                </a:cxn>
                <a:cxn ang="0">
                  <a:pos x="261" y="122"/>
                </a:cxn>
                <a:cxn ang="0">
                  <a:pos x="258" y="119"/>
                </a:cxn>
                <a:cxn ang="0">
                  <a:pos x="241" y="109"/>
                </a:cxn>
                <a:cxn ang="0">
                  <a:pos x="219" y="106"/>
                </a:cxn>
                <a:cxn ang="0">
                  <a:pos x="221" y="89"/>
                </a:cxn>
                <a:cxn ang="0">
                  <a:pos x="221" y="72"/>
                </a:cxn>
                <a:cxn ang="0">
                  <a:pos x="215" y="43"/>
                </a:cxn>
                <a:cxn ang="0">
                  <a:pos x="200" y="21"/>
                </a:cxn>
                <a:cxn ang="0">
                  <a:pos x="176" y="6"/>
                </a:cxn>
                <a:cxn ang="0">
                  <a:pos x="147" y="0"/>
                </a:cxn>
                <a:cxn ang="0">
                  <a:pos x="82" y="0"/>
                </a:cxn>
                <a:cxn ang="0">
                  <a:pos x="80" y="0"/>
                </a:cxn>
                <a:cxn ang="0">
                  <a:pos x="47" y="6"/>
                </a:cxn>
                <a:cxn ang="0">
                  <a:pos x="21" y="22"/>
                </a:cxn>
                <a:cxn ang="0">
                  <a:pos x="15" y="30"/>
                </a:cxn>
                <a:cxn ang="0">
                  <a:pos x="2" y="56"/>
                </a:cxn>
                <a:cxn ang="0">
                  <a:pos x="0" y="178"/>
                </a:cxn>
                <a:cxn ang="0">
                  <a:pos x="0" y="183"/>
                </a:cxn>
                <a:cxn ang="0">
                  <a:pos x="0" y="206"/>
                </a:cxn>
                <a:cxn ang="0">
                  <a:pos x="10" y="239"/>
                </a:cxn>
                <a:cxn ang="0">
                  <a:pos x="19" y="252"/>
                </a:cxn>
                <a:cxn ang="0">
                  <a:pos x="47" y="269"/>
                </a:cxn>
                <a:cxn ang="0">
                  <a:pos x="85" y="276"/>
                </a:cxn>
                <a:cxn ang="0">
                  <a:pos x="87" y="276"/>
                </a:cxn>
                <a:cxn ang="0">
                  <a:pos x="185" y="276"/>
                </a:cxn>
                <a:cxn ang="0">
                  <a:pos x="204" y="274"/>
                </a:cxn>
                <a:cxn ang="0">
                  <a:pos x="235" y="261"/>
                </a:cxn>
                <a:cxn ang="0">
                  <a:pos x="248" y="250"/>
                </a:cxn>
                <a:cxn ang="0">
                  <a:pos x="265" y="222"/>
                </a:cxn>
                <a:cxn ang="0">
                  <a:pos x="272" y="187"/>
                </a:cxn>
                <a:cxn ang="0">
                  <a:pos x="272" y="172"/>
                </a:cxn>
                <a:cxn ang="0">
                  <a:pos x="87" y="56"/>
                </a:cxn>
                <a:cxn ang="0">
                  <a:pos x="143" y="56"/>
                </a:cxn>
                <a:cxn ang="0">
                  <a:pos x="160" y="63"/>
                </a:cxn>
                <a:cxn ang="0">
                  <a:pos x="165" y="80"/>
                </a:cxn>
                <a:cxn ang="0">
                  <a:pos x="163" y="89"/>
                </a:cxn>
                <a:cxn ang="0">
                  <a:pos x="150" y="102"/>
                </a:cxn>
                <a:cxn ang="0">
                  <a:pos x="141" y="102"/>
                </a:cxn>
                <a:cxn ang="0">
                  <a:pos x="85" y="102"/>
                </a:cxn>
                <a:cxn ang="0">
                  <a:pos x="69" y="96"/>
                </a:cxn>
                <a:cxn ang="0">
                  <a:pos x="63" y="78"/>
                </a:cxn>
                <a:cxn ang="0">
                  <a:pos x="65" y="70"/>
                </a:cxn>
                <a:cxn ang="0">
                  <a:pos x="78" y="58"/>
                </a:cxn>
                <a:cxn ang="0">
                  <a:pos x="87" y="56"/>
                </a:cxn>
                <a:cxn ang="0">
                  <a:pos x="80" y="211"/>
                </a:cxn>
                <a:cxn ang="0">
                  <a:pos x="71" y="209"/>
                </a:cxn>
                <a:cxn ang="0">
                  <a:pos x="58" y="196"/>
                </a:cxn>
                <a:cxn ang="0">
                  <a:pos x="56" y="187"/>
                </a:cxn>
                <a:cxn ang="0">
                  <a:pos x="63" y="170"/>
                </a:cxn>
                <a:cxn ang="0">
                  <a:pos x="80" y="165"/>
                </a:cxn>
                <a:cxn ang="0">
                  <a:pos x="191" y="165"/>
                </a:cxn>
                <a:cxn ang="0">
                  <a:pos x="208" y="170"/>
                </a:cxn>
                <a:cxn ang="0">
                  <a:pos x="215" y="187"/>
                </a:cxn>
                <a:cxn ang="0">
                  <a:pos x="213" y="196"/>
                </a:cxn>
                <a:cxn ang="0">
                  <a:pos x="200" y="209"/>
                </a:cxn>
                <a:cxn ang="0">
                  <a:pos x="191" y="211"/>
                </a:cxn>
              </a:cxnLst>
              <a:rect l="0" t="0" r="r" b="b"/>
              <a:pathLst>
                <a:path w="272" h="276">
                  <a:moveTo>
                    <a:pt x="272" y="172"/>
                  </a:moveTo>
                  <a:lnTo>
                    <a:pt x="272" y="172"/>
                  </a:lnTo>
                  <a:lnTo>
                    <a:pt x="272" y="158"/>
                  </a:lnTo>
                  <a:lnTo>
                    <a:pt x="271" y="145"/>
                  </a:lnTo>
                  <a:lnTo>
                    <a:pt x="267" y="133"/>
                  </a:lnTo>
                  <a:lnTo>
                    <a:pt x="261" y="122"/>
                  </a:lnTo>
                  <a:lnTo>
                    <a:pt x="261" y="122"/>
                  </a:lnTo>
                  <a:lnTo>
                    <a:pt x="258" y="119"/>
                  </a:lnTo>
                  <a:lnTo>
                    <a:pt x="252" y="115"/>
                  </a:lnTo>
                  <a:lnTo>
                    <a:pt x="241" y="109"/>
                  </a:lnTo>
                  <a:lnTo>
                    <a:pt x="230" y="106"/>
                  </a:lnTo>
                  <a:lnTo>
                    <a:pt x="219" y="106"/>
                  </a:lnTo>
                  <a:lnTo>
                    <a:pt x="219" y="106"/>
                  </a:lnTo>
                  <a:lnTo>
                    <a:pt x="221" y="89"/>
                  </a:lnTo>
                  <a:lnTo>
                    <a:pt x="221" y="72"/>
                  </a:lnTo>
                  <a:lnTo>
                    <a:pt x="221" y="72"/>
                  </a:lnTo>
                  <a:lnTo>
                    <a:pt x="219" y="56"/>
                  </a:lnTo>
                  <a:lnTo>
                    <a:pt x="215" y="43"/>
                  </a:lnTo>
                  <a:lnTo>
                    <a:pt x="208" y="32"/>
                  </a:lnTo>
                  <a:lnTo>
                    <a:pt x="200" y="21"/>
                  </a:lnTo>
                  <a:lnTo>
                    <a:pt x="189" y="11"/>
                  </a:lnTo>
                  <a:lnTo>
                    <a:pt x="176" y="6"/>
                  </a:lnTo>
                  <a:lnTo>
                    <a:pt x="163" y="2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7" y="6"/>
                  </a:lnTo>
                  <a:lnTo>
                    <a:pt x="34" y="13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5" y="30"/>
                  </a:lnTo>
                  <a:lnTo>
                    <a:pt x="8" y="41"/>
                  </a:lnTo>
                  <a:lnTo>
                    <a:pt x="2" y="56"/>
                  </a:lnTo>
                  <a:lnTo>
                    <a:pt x="0" y="7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6"/>
                  </a:lnTo>
                  <a:lnTo>
                    <a:pt x="4" y="222"/>
                  </a:lnTo>
                  <a:lnTo>
                    <a:pt x="10" y="239"/>
                  </a:lnTo>
                  <a:lnTo>
                    <a:pt x="19" y="252"/>
                  </a:lnTo>
                  <a:lnTo>
                    <a:pt x="19" y="252"/>
                  </a:lnTo>
                  <a:lnTo>
                    <a:pt x="32" y="261"/>
                  </a:lnTo>
                  <a:lnTo>
                    <a:pt x="47" y="269"/>
                  </a:lnTo>
                  <a:lnTo>
                    <a:pt x="65" y="274"/>
                  </a:lnTo>
                  <a:lnTo>
                    <a:pt x="85" y="276"/>
                  </a:lnTo>
                  <a:lnTo>
                    <a:pt x="85" y="276"/>
                  </a:lnTo>
                  <a:lnTo>
                    <a:pt x="87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204" y="274"/>
                  </a:lnTo>
                  <a:lnTo>
                    <a:pt x="221" y="269"/>
                  </a:lnTo>
                  <a:lnTo>
                    <a:pt x="235" y="261"/>
                  </a:lnTo>
                  <a:lnTo>
                    <a:pt x="248" y="250"/>
                  </a:lnTo>
                  <a:lnTo>
                    <a:pt x="248" y="250"/>
                  </a:lnTo>
                  <a:lnTo>
                    <a:pt x="258" y="237"/>
                  </a:lnTo>
                  <a:lnTo>
                    <a:pt x="265" y="222"/>
                  </a:lnTo>
                  <a:lnTo>
                    <a:pt x="271" y="206"/>
                  </a:lnTo>
                  <a:lnTo>
                    <a:pt x="272" y="187"/>
                  </a:lnTo>
                  <a:lnTo>
                    <a:pt x="272" y="187"/>
                  </a:lnTo>
                  <a:lnTo>
                    <a:pt x="272" y="172"/>
                  </a:lnTo>
                  <a:lnTo>
                    <a:pt x="272" y="172"/>
                  </a:lnTo>
                  <a:close/>
                  <a:moveTo>
                    <a:pt x="87" y="56"/>
                  </a:moveTo>
                  <a:lnTo>
                    <a:pt x="143" y="56"/>
                  </a:lnTo>
                  <a:lnTo>
                    <a:pt x="143" y="56"/>
                  </a:lnTo>
                  <a:lnTo>
                    <a:pt x="152" y="58"/>
                  </a:lnTo>
                  <a:lnTo>
                    <a:pt x="160" y="63"/>
                  </a:lnTo>
                  <a:lnTo>
                    <a:pt x="163" y="70"/>
                  </a:lnTo>
                  <a:lnTo>
                    <a:pt x="165" y="80"/>
                  </a:lnTo>
                  <a:lnTo>
                    <a:pt x="165" y="80"/>
                  </a:lnTo>
                  <a:lnTo>
                    <a:pt x="163" y="89"/>
                  </a:lnTo>
                  <a:lnTo>
                    <a:pt x="158" y="96"/>
                  </a:lnTo>
                  <a:lnTo>
                    <a:pt x="150" y="102"/>
                  </a:lnTo>
                  <a:lnTo>
                    <a:pt x="141" y="102"/>
                  </a:lnTo>
                  <a:lnTo>
                    <a:pt x="141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76" y="100"/>
                  </a:lnTo>
                  <a:lnTo>
                    <a:pt x="69" y="96"/>
                  </a:lnTo>
                  <a:lnTo>
                    <a:pt x="65" y="87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5" y="70"/>
                  </a:lnTo>
                  <a:lnTo>
                    <a:pt x="71" y="61"/>
                  </a:lnTo>
                  <a:lnTo>
                    <a:pt x="78" y="58"/>
                  </a:lnTo>
                  <a:lnTo>
                    <a:pt x="87" y="56"/>
                  </a:lnTo>
                  <a:lnTo>
                    <a:pt x="87" y="56"/>
                  </a:lnTo>
                  <a:close/>
                  <a:moveTo>
                    <a:pt x="191" y="211"/>
                  </a:moveTo>
                  <a:lnTo>
                    <a:pt x="80" y="211"/>
                  </a:lnTo>
                  <a:lnTo>
                    <a:pt x="80" y="211"/>
                  </a:lnTo>
                  <a:lnTo>
                    <a:pt x="71" y="209"/>
                  </a:lnTo>
                  <a:lnTo>
                    <a:pt x="63" y="204"/>
                  </a:lnTo>
                  <a:lnTo>
                    <a:pt x="58" y="196"/>
                  </a:lnTo>
                  <a:lnTo>
                    <a:pt x="56" y="187"/>
                  </a:lnTo>
                  <a:lnTo>
                    <a:pt x="56" y="187"/>
                  </a:lnTo>
                  <a:lnTo>
                    <a:pt x="58" y="178"/>
                  </a:lnTo>
                  <a:lnTo>
                    <a:pt x="63" y="170"/>
                  </a:lnTo>
                  <a:lnTo>
                    <a:pt x="71" y="167"/>
                  </a:lnTo>
                  <a:lnTo>
                    <a:pt x="80" y="165"/>
                  </a:lnTo>
                  <a:lnTo>
                    <a:pt x="191" y="165"/>
                  </a:lnTo>
                  <a:lnTo>
                    <a:pt x="191" y="165"/>
                  </a:lnTo>
                  <a:lnTo>
                    <a:pt x="200" y="167"/>
                  </a:lnTo>
                  <a:lnTo>
                    <a:pt x="208" y="170"/>
                  </a:lnTo>
                  <a:lnTo>
                    <a:pt x="213" y="178"/>
                  </a:lnTo>
                  <a:lnTo>
                    <a:pt x="215" y="187"/>
                  </a:lnTo>
                  <a:lnTo>
                    <a:pt x="215" y="187"/>
                  </a:lnTo>
                  <a:lnTo>
                    <a:pt x="213" y="196"/>
                  </a:lnTo>
                  <a:lnTo>
                    <a:pt x="208" y="204"/>
                  </a:lnTo>
                  <a:lnTo>
                    <a:pt x="200" y="209"/>
                  </a:lnTo>
                  <a:lnTo>
                    <a:pt x="191" y="211"/>
                  </a:lnTo>
                  <a:lnTo>
                    <a:pt x="191" y="211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62817" y="956829"/>
            <a:ext cx="1777975" cy="1732367"/>
            <a:chOff x="1773064" y="4299711"/>
            <a:chExt cx="1777975" cy="1732367"/>
          </a:xfrm>
        </p:grpSpPr>
        <p:sp>
          <p:nvSpPr>
            <p:cNvPr id="33" name="Oval 32"/>
            <p:cNvSpPr/>
            <p:nvPr/>
          </p:nvSpPr>
          <p:spPr>
            <a:xfrm>
              <a:off x="1773064" y="4299711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AutoShape 59"/>
            <p:cNvSpPr>
              <a:spLocks/>
            </p:cNvSpPr>
            <p:nvPr/>
          </p:nvSpPr>
          <p:spPr bwMode="auto">
            <a:xfrm>
              <a:off x="2417601" y="4921861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85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4991100"/>
            <a:chOff x="0" y="1078171"/>
            <a:chExt cx="12192000" cy="499110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078171"/>
              <a:ext cx="12192000" cy="4991100"/>
              <a:chOff x="0" y="933450"/>
              <a:chExt cx="12192000" cy="49911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33450"/>
                <a:ext cx="12192000" cy="499110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0" y="933450"/>
                <a:ext cx="12192000" cy="4991100"/>
              </a:xfrm>
              <a:prstGeom prst="rect">
                <a:avLst/>
              </a:prstGeom>
              <a:solidFill>
                <a:srgbClr val="A94D0F">
                  <a:alpha val="6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061029" y="3189001"/>
              <a:ext cx="80699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+mj-lt"/>
                </a:rPr>
                <a:t>ABOUT US</a:t>
              </a:r>
              <a:endParaRPr lang="en-US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8760" y="5125111"/>
            <a:ext cx="5702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810250" y="4343730"/>
            <a:ext cx="1219200" cy="1257300"/>
            <a:chOff x="5810250" y="4343730"/>
            <a:chExt cx="1219200" cy="1257300"/>
          </a:xfrm>
        </p:grpSpPr>
        <p:sp>
          <p:nvSpPr>
            <p:cNvPr id="10" name="Oval 9"/>
            <p:cNvSpPr/>
            <p:nvPr/>
          </p:nvSpPr>
          <p:spPr>
            <a:xfrm>
              <a:off x="5810250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175817" y="4735438"/>
              <a:ext cx="488067" cy="473884"/>
              <a:chOff x="8087449" y="3034316"/>
              <a:chExt cx="488067" cy="473884"/>
            </a:xfrm>
            <a:solidFill>
              <a:srgbClr val="9DC3E6"/>
            </a:solidFill>
          </p:grpSpPr>
          <p:sp>
            <p:nvSpPr>
              <p:cNvPr id="16" name="AutoShape 16"/>
              <p:cNvSpPr>
                <a:spLocks/>
              </p:cNvSpPr>
              <p:nvPr/>
            </p:nvSpPr>
            <p:spPr bwMode="auto">
              <a:xfrm>
                <a:off x="8331899" y="3293784"/>
                <a:ext cx="60904" cy="617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" name="AutoShape 17"/>
              <p:cNvSpPr>
                <a:spLocks/>
              </p:cNvSpPr>
              <p:nvPr/>
            </p:nvSpPr>
            <p:spPr bwMode="auto">
              <a:xfrm>
                <a:off x="8087449" y="3034316"/>
                <a:ext cx="488067" cy="473884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0615083" y="4343730"/>
            <a:ext cx="1219200" cy="1257300"/>
            <a:chOff x="10615083" y="4343730"/>
            <a:chExt cx="1219200" cy="1257300"/>
          </a:xfrm>
        </p:grpSpPr>
        <p:sp>
          <p:nvSpPr>
            <p:cNvPr id="12" name="Oval 11"/>
            <p:cNvSpPr/>
            <p:nvPr/>
          </p:nvSpPr>
          <p:spPr>
            <a:xfrm>
              <a:off x="10615083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980233" y="4758798"/>
              <a:ext cx="488901" cy="427164"/>
              <a:chOff x="6134344" y="2073196"/>
              <a:chExt cx="488901" cy="427164"/>
            </a:xfrm>
            <a:solidFill>
              <a:srgbClr val="8FAADC"/>
            </a:solidFill>
          </p:grpSpPr>
          <p:sp>
            <p:nvSpPr>
              <p:cNvPr id="19" name="AutoShape 43"/>
              <p:cNvSpPr>
                <a:spLocks/>
              </p:cNvSpPr>
              <p:nvPr/>
            </p:nvSpPr>
            <p:spPr bwMode="auto">
              <a:xfrm>
                <a:off x="6134344" y="2073196"/>
                <a:ext cx="488901" cy="3512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" name="AutoShape 44"/>
              <p:cNvSpPr>
                <a:spLocks/>
              </p:cNvSpPr>
              <p:nvPr/>
            </p:nvSpPr>
            <p:spPr bwMode="auto">
              <a:xfrm>
                <a:off x="6577358" y="2225877"/>
                <a:ext cx="30035" cy="1676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" name="AutoShape 45"/>
              <p:cNvSpPr>
                <a:spLocks/>
              </p:cNvSpPr>
              <p:nvPr/>
            </p:nvSpPr>
            <p:spPr bwMode="auto">
              <a:xfrm>
                <a:off x="6561506" y="2408587"/>
                <a:ext cx="61739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9013472" y="4343730"/>
            <a:ext cx="1219200" cy="1257300"/>
            <a:chOff x="9013472" y="4343730"/>
            <a:chExt cx="1219200" cy="1257300"/>
          </a:xfrm>
        </p:grpSpPr>
        <p:sp>
          <p:nvSpPr>
            <p:cNvPr id="13" name="Oval 12"/>
            <p:cNvSpPr/>
            <p:nvPr/>
          </p:nvSpPr>
          <p:spPr>
            <a:xfrm>
              <a:off x="9013472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utoShape 59"/>
            <p:cNvSpPr>
              <a:spLocks/>
            </p:cNvSpPr>
            <p:nvPr/>
          </p:nvSpPr>
          <p:spPr bwMode="auto">
            <a:xfrm>
              <a:off x="9378622" y="4728347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11861" y="4343730"/>
            <a:ext cx="1219200" cy="1257300"/>
            <a:chOff x="7411861" y="4343730"/>
            <a:chExt cx="1219200" cy="1257300"/>
          </a:xfrm>
        </p:grpSpPr>
        <p:sp>
          <p:nvSpPr>
            <p:cNvPr id="14" name="Oval 13"/>
            <p:cNvSpPr/>
            <p:nvPr/>
          </p:nvSpPr>
          <p:spPr>
            <a:xfrm>
              <a:off x="7411861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777011" y="4766724"/>
              <a:ext cx="488901" cy="411312"/>
              <a:chOff x="5093968" y="1117084"/>
              <a:chExt cx="488901" cy="411312"/>
            </a:xfrm>
            <a:solidFill>
              <a:srgbClr val="F4B183"/>
            </a:solidFill>
          </p:grpSpPr>
          <p:sp>
            <p:nvSpPr>
              <p:cNvPr id="24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4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279" y="289680"/>
            <a:ext cx="8069942" cy="967797"/>
            <a:chOff x="2061029" y="2804280"/>
            <a:chExt cx="8069942" cy="967797"/>
          </a:xfrm>
        </p:grpSpPr>
        <p:sp>
          <p:nvSpPr>
            <p:cNvPr id="3" name="TextBox 2"/>
            <p:cNvSpPr txBox="1"/>
            <p:nvPr/>
          </p:nvSpPr>
          <p:spPr>
            <a:xfrm>
              <a:off x="2061029" y="28042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61029" y="3371967"/>
              <a:ext cx="8069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Đây là 1 bảng trình chiếu rất đẹp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 flipH="1">
            <a:off x="2968052" y="249857"/>
            <a:ext cx="3748" cy="100762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20200" y="249857"/>
            <a:ext cx="0" cy="1007620"/>
          </a:xfrm>
          <a:prstGeom prst="line">
            <a:avLst/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216452" y="1679967"/>
            <a:ext cx="2520950" cy="798297"/>
            <a:chOff x="285750" y="1689304"/>
            <a:chExt cx="2520950" cy="798297"/>
          </a:xfrm>
        </p:grpSpPr>
        <p:sp>
          <p:nvSpPr>
            <p:cNvPr id="20" name="Rectangle 19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8150" y="1712690"/>
            <a:ext cx="2520950" cy="798297"/>
            <a:chOff x="285750" y="1689304"/>
            <a:chExt cx="2520950" cy="798297"/>
          </a:xfrm>
        </p:grpSpPr>
        <p:sp>
          <p:nvSpPr>
            <p:cNvPr id="32" name="Rectangle 31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216452" y="3327596"/>
            <a:ext cx="2520950" cy="798297"/>
            <a:chOff x="285750" y="1689304"/>
            <a:chExt cx="2520950" cy="798297"/>
          </a:xfrm>
        </p:grpSpPr>
        <p:sp>
          <p:nvSpPr>
            <p:cNvPr id="35" name="Rectangle 34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7102" y="4975225"/>
            <a:ext cx="2520950" cy="798297"/>
            <a:chOff x="285750" y="1689304"/>
            <a:chExt cx="2520950" cy="798297"/>
          </a:xfrm>
        </p:grpSpPr>
        <p:sp>
          <p:nvSpPr>
            <p:cNvPr id="38" name="Rectangle 37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216452" y="4975225"/>
            <a:ext cx="2520950" cy="798297"/>
            <a:chOff x="285750" y="1689304"/>
            <a:chExt cx="2520950" cy="798297"/>
          </a:xfrm>
        </p:grpSpPr>
        <p:sp>
          <p:nvSpPr>
            <p:cNvPr id="41" name="Rectangle 40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8150" y="3330575"/>
            <a:ext cx="2520950" cy="798297"/>
            <a:chOff x="285750" y="1689304"/>
            <a:chExt cx="2520950" cy="798297"/>
          </a:xfrm>
        </p:grpSpPr>
        <p:sp>
          <p:nvSpPr>
            <p:cNvPr id="44" name="Rectangle 43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6191250" y="2109787"/>
            <a:ext cx="0" cy="328930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7" idx="1"/>
          </p:cNvCxnSpPr>
          <p:nvPr/>
        </p:nvCxnSpPr>
        <p:spPr>
          <a:xfrm>
            <a:off x="3819525" y="2109788"/>
            <a:ext cx="455295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3"/>
            <a:endCxn id="19" idx="1"/>
          </p:cNvCxnSpPr>
          <p:nvPr/>
        </p:nvCxnSpPr>
        <p:spPr>
          <a:xfrm>
            <a:off x="3815777" y="3754438"/>
            <a:ext cx="455295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3"/>
            <a:endCxn id="18" idx="1"/>
          </p:cNvCxnSpPr>
          <p:nvPr/>
        </p:nvCxnSpPr>
        <p:spPr>
          <a:xfrm>
            <a:off x="3819525" y="5399088"/>
            <a:ext cx="455295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372475" y="1685925"/>
            <a:ext cx="847725" cy="847725"/>
            <a:chOff x="8372475" y="1685925"/>
            <a:chExt cx="847725" cy="847725"/>
          </a:xfrm>
        </p:grpSpPr>
        <p:sp>
          <p:nvSpPr>
            <p:cNvPr id="17" name="Rectangle 16"/>
            <p:cNvSpPr/>
            <p:nvPr/>
          </p:nvSpPr>
          <p:spPr>
            <a:xfrm>
              <a:off x="8372475" y="1685925"/>
              <a:ext cx="847725" cy="84772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8628225" y="1865337"/>
              <a:ext cx="336224" cy="488901"/>
              <a:chOff x="10116474" y="2042327"/>
              <a:chExt cx="336224" cy="488901"/>
            </a:xfrm>
            <a:solidFill>
              <a:schemeClr val="bg1"/>
            </a:solidFill>
          </p:grpSpPr>
          <p:sp>
            <p:nvSpPr>
              <p:cNvPr id="67" name="AutoShape 30"/>
              <p:cNvSpPr>
                <a:spLocks/>
              </p:cNvSpPr>
              <p:nvPr/>
            </p:nvSpPr>
            <p:spPr bwMode="auto">
              <a:xfrm>
                <a:off x="10116474" y="2042327"/>
                <a:ext cx="336224" cy="488901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8" name="AutoShape 31"/>
              <p:cNvSpPr>
                <a:spLocks/>
              </p:cNvSpPr>
              <p:nvPr/>
            </p:nvSpPr>
            <p:spPr bwMode="auto">
              <a:xfrm>
                <a:off x="10178213" y="2255912"/>
                <a:ext cx="216084" cy="175204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8368727" y="3330575"/>
            <a:ext cx="847725" cy="847725"/>
            <a:chOff x="8368727" y="3330575"/>
            <a:chExt cx="847725" cy="847725"/>
          </a:xfrm>
        </p:grpSpPr>
        <p:sp>
          <p:nvSpPr>
            <p:cNvPr id="19" name="Rectangle 18"/>
            <p:cNvSpPr/>
            <p:nvPr/>
          </p:nvSpPr>
          <p:spPr>
            <a:xfrm>
              <a:off x="8368727" y="3330575"/>
              <a:ext cx="847725" cy="84772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8548555" y="3509987"/>
              <a:ext cx="488068" cy="488901"/>
              <a:chOff x="7111316" y="2042329"/>
              <a:chExt cx="488068" cy="488901"/>
            </a:xfrm>
            <a:solidFill>
              <a:schemeClr val="bg1"/>
            </a:solidFill>
          </p:grpSpPr>
          <p:sp>
            <p:nvSpPr>
              <p:cNvPr id="70" name="AutoShape 37"/>
              <p:cNvSpPr>
                <a:spLocks/>
              </p:cNvSpPr>
              <p:nvPr/>
            </p:nvSpPr>
            <p:spPr bwMode="auto">
              <a:xfrm>
                <a:off x="7111316" y="2088214"/>
                <a:ext cx="444684" cy="443016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1" name="AutoShape 38"/>
              <p:cNvSpPr>
                <a:spLocks/>
              </p:cNvSpPr>
              <p:nvPr/>
            </p:nvSpPr>
            <p:spPr bwMode="auto">
              <a:xfrm>
                <a:off x="7324898" y="2286780"/>
                <a:ext cx="75921" cy="767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2" name="AutoShape 39"/>
              <p:cNvSpPr>
                <a:spLocks/>
              </p:cNvSpPr>
              <p:nvPr/>
            </p:nvSpPr>
            <p:spPr bwMode="auto">
              <a:xfrm>
                <a:off x="7523463" y="2042329"/>
                <a:ext cx="75921" cy="767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3" name="AutoShape 40"/>
              <p:cNvSpPr>
                <a:spLocks/>
              </p:cNvSpPr>
              <p:nvPr/>
            </p:nvSpPr>
            <p:spPr bwMode="auto">
              <a:xfrm>
                <a:off x="7233121" y="2271762"/>
                <a:ext cx="60904" cy="6090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4" name="AutoShape 41"/>
              <p:cNvSpPr>
                <a:spLocks/>
              </p:cNvSpPr>
              <p:nvPr/>
            </p:nvSpPr>
            <p:spPr bwMode="auto">
              <a:xfrm>
                <a:off x="7294025" y="2378552"/>
                <a:ext cx="30869" cy="300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5" name="AutoShape 42"/>
              <p:cNvSpPr>
                <a:spLocks/>
              </p:cNvSpPr>
              <p:nvPr/>
            </p:nvSpPr>
            <p:spPr bwMode="auto">
              <a:xfrm>
                <a:off x="7538477" y="2149119"/>
                <a:ext cx="30035" cy="308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372475" y="4975225"/>
            <a:ext cx="847725" cy="847725"/>
            <a:chOff x="8372475" y="4975225"/>
            <a:chExt cx="847725" cy="847725"/>
          </a:xfrm>
        </p:grpSpPr>
        <p:sp>
          <p:nvSpPr>
            <p:cNvPr id="18" name="Rectangle 17"/>
            <p:cNvSpPr/>
            <p:nvPr/>
          </p:nvSpPr>
          <p:spPr>
            <a:xfrm>
              <a:off x="8372475" y="4975225"/>
              <a:ext cx="847725" cy="8477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utoShape 46"/>
            <p:cNvSpPr>
              <a:spLocks/>
            </p:cNvSpPr>
            <p:nvPr/>
          </p:nvSpPr>
          <p:spPr bwMode="auto">
            <a:xfrm>
              <a:off x="8552303" y="5155054"/>
              <a:ext cx="488068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971800" y="1685925"/>
            <a:ext cx="847725" cy="847725"/>
            <a:chOff x="2971800" y="1685925"/>
            <a:chExt cx="847725" cy="847725"/>
          </a:xfrm>
        </p:grpSpPr>
        <p:sp>
          <p:nvSpPr>
            <p:cNvPr id="14" name="Rectangle 13"/>
            <p:cNvSpPr/>
            <p:nvPr/>
          </p:nvSpPr>
          <p:spPr>
            <a:xfrm>
              <a:off x="2971800" y="1685925"/>
              <a:ext cx="847725" cy="847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151212" y="1904131"/>
              <a:ext cx="488901" cy="411312"/>
              <a:chOff x="5093968" y="1117084"/>
              <a:chExt cx="488901" cy="411312"/>
            </a:xfrm>
            <a:solidFill>
              <a:schemeClr val="bg1"/>
            </a:solidFill>
          </p:grpSpPr>
          <p:sp>
            <p:nvSpPr>
              <p:cNvPr id="78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9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0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2971800" y="4975225"/>
            <a:ext cx="847725" cy="847725"/>
            <a:chOff x="2971800" y="4975225"/>
            <a:chExt cx="847725" cy="847725"/>
          </a:xfrm>
        </p:grpSpPr>
        <p:sp>
          <p:nvSpPr>
            <p:cNvPr id="15" name="Rectangle 14"/>
            <p:cNvSpPr/>
            <p:nvPr/>
          </p:nvSpPr>
          <p:spPr>
            <a:xfrm>
              <a:off x="2971800" y="4975225"/>
              <a:ext cx="847725" cy="8477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39"/>
            <p:cNvSpPr>
              <a:spLocks noEditPoints="1"/>
            </p:cNvSpPr>
            <p:nvPr/>
          </p:nvSpPr>
          <p:spPr bwMode="auto">
            <a:xfrm>
              <a:off x="3141108" y="5140789"/>
              <a:ext cx="509109" cy="516597"/>
            </a:xfrm>
            <a:custGeom>
              <a:avLst/>
              <a:gdLst/>
              <a:ahLst/>
              <a:cxnLst>
                <a:cxn ang="0">
                  <a:pos x="272" y="172"/>
                </a:cxn>
                <a:cxn ang="0">
                  <a:pos x="271" y="145"/>
                </a:cxn>
                <a:cxn ang="0">
                  <a:pos x="261" y="122"/>
                </a:cxn>
                <a:cxn ang="0">
                  <a:pos x="258" y="119"/>
                </a:cxn>
                <a:cxn ang="0">
                  <a:pos x="241" y="109"/>
                </a:cxn>
                <a:cxn ang="0">
                  <a:pos x="219" y="106"/>
                </a:cxn>
                <a:cxn ang="0">
                  <a:pos x="221" y="89"/>
                </a:cxn>
                <a:cxn ang="0">
                  <a:pos x="221" y="72"/>
                </a:cxn>
                <a:cxn ang="0">
                  <a:pos x="215" y="43"/>
                </a:cxn>
                <a:cxn ang="0">
                  <a:pos x="200" y="21"/>
                </a:cxn>
                <a:cxn ang="0">
                  <a:pos x="176" y="6"/>
                </a:cxn>
                <a:cxn ang="0">
                  <a:pos x="147" y="0"/>
                </a:cxn>
                <a:cxn ang="0">
                  <a:pos x="82" y="0"/>
                </a:cxn>
                <a:cxn ang="0">
                  <a:pos x="80" y="0"/>
                </a:cxn>
                <a:cxn ang="0">
                  <a:pos x="47" y="6"/>
                </a:cxn>
                <a:cxn ang="0">
                  <a:pos x="21" y="22"/>
                </a:cxn>
                <a:cxn ang="0">
                  <a:pos x="15" y="30"/>
                </a:cxn>
                <a:cxn ang="0">
                  <a:pos x="2" y="56"/>
                </a:cxn>
                <a:cxn ang="0">
                  <a:pos x="0" y="178"/>
                </a:cxn>
                <a:cxn ang="0">
                  <a:pos x="0" y="183"/>
                </a:cxn>
                <a:cxn ang="0">
                  <a:pos x="0" y="206"/>
                </a:cxn>
                <a:cxn ang="0">
                  <a:pos x="10" y="239"/>
                </a:cxn>
                <a:cxn ang="0">
                  <a:pos x="19" y="252"/>
                </a:cxn>
                <a:cxn ang="0">
                  <a:pos x="47" y="269"/>
                </a:cxn>
                <a:cxn ang="0">
                  <a:pos x="85" y="276"/>
                </a:cxn>
                <a:cxn ang="0">
                  <a:pos x="87" y="276"/>
                </a:cxn>
                <a:cxn ang="0">
                  <a:pos x="185" y="276"/>
                </a:cxn>
                <a:cxn ang="0">
                  <a:pos x="204" y="274"/>
                </a:cxn>
                <a:cxn ang="0">
                  <a:pos x="235" y="261"/>
                </a:cxn>
                <a:cxn ang="0">
                  <a:pos x="248" y="250"/>
                </a:cxn>
                <a:cxn ang="0">
                  <a:pos x="265" y="222"/>
                </a:cxn>
                <a:cxn ang="0">
                  <a:pos x="272" y="187"/>
                </a:cxn>
                <a:cxn ang="0">
                  <a:pos x="272" y="172"/>
                </a:cxn>
                <a:cxn ang="0">
                  <a:pos x="87" y="56"/>
                </a:cxn>
                <a:cxn ang="0">
                  <a:pos x="143" y="56"/>
                </a:cxn>
                <a:cxn ang="0">
                  <a:pos x="160" y="63"/>
                </a:cxn>
                <a:cxn ang="0">
                  <a:pos x="165" y="80"/>
                </a:cxn>
                <a:cxn ang="0">
                  <a:pos x="163" y="89"/>
                </a:cxn>
                <a:cxn ang="0">
                  <a:pos x="150" y="102"/>
                </a:cxn>
                <a:cxn ang="0">
                  <a:pos x="141" y="102"/>
                </a:cxn>
                <a:cxn ang="0">
                  <a:pos x="85" y="102"/>
                </a:cxn>
                <a:cxn ang="0">
                  <a:pos x="69" y="96"/>
                </a:cxn>
                <a:cxn ang="0">
                  <a:pos x="63" y="78"/>
                </a:cxn>
                <a:cxn ang="0">
                  <a:pos x="65" y="70"/>
                </a:cxn>
                <a:cxn ang="0">
                  <a:pos x="78" y="58"/>
                </a:cxn>
                <a:cxn ang="0">
                  <a:pos x="87" y="56"/>
                </a:cxn>
                <a:cxn ang="0">
                  <a:pos x="80" y="211"/>
                </a:cxn>
                <a:cxn ang="0">
                  <a:pos x="71" y="209"/>
                </a:cxn>
                <a:cxn ang="0">
                  <a:pos x="58" y="196"/>
                </a:cxn>
                <a:cxn ang="0">
                  <a:pos x="56" y="187"/>
                </a:cxn>
                <a:cxn ang="0">
                  <a:pos x="63" y="170"/>
                </a:cxn>
                <a:cxn ang="0">
                  <a:pos x="80" y="165"/>
                </a:cxn>
                <a:cxn ang="0">
                  <a:pos x="191" y="165"/>
                </a:cxn>
                <a:cxn ang="0">
                  <a:pos x="208" y="170"/>
                </a:cxn>
                <a:cxn ang="0">
                  <a:pos x="215" y="187"/>
                </a:cxn>
                <a:cxn ang="0">
                  <a:pos x="213" y="196"/>
                </a:cxn>
                <a:cxn ang="0">
                  <a:pos x="200" y="209"/>
                </a:cxn>
                <a:cxn ang="0">
                  <a:pos x="191" y="211"/>
                </a:cxn>
              </a:cxnLst>
              <a:rect l="0" t="0" r="r" b="b"/>
              <a:pathLst>
                <a:path w="272" h="276">
                  <a:moveTo>
                    <a:pt x="272" y="172"/>
                  </a:moveTo>
                  <a:lnTo>
                    <a:pt x="272" y="172"/>
                  </a:lnTo>
                  <a:lnTo>
                    <a:pt x="272" y="158"/>
                  </a:lnTo>
                  <a:lnTo>
                    <a:pt x="271" y="145"/>
                  </a:lnTo>
                  <a:lnTo>
                    <a:pt x="267" y="133"/>
                  </a:lnTo>
                  <a:lnTo>
                    <a:pt x="261" y="122"/>
                  </a:lnTo>
                  <a:lnTo>
                    <a:pt x="261" y="122"/>
                  </a:lnTo>
                  <a:lnTo>
                    <a:pt x="258" y="119"/>
                  </a:lnTo>
                  <a:lnTo>
                    <a:pt x="252" y="115"/>
                  </a:lnTo>
                  <a:lnTo>
                    <a:pt x="241" y="109"/>
                  </a:lnTo>
                  <a:lnTo>
                    <a:pt x="230" y="106"/>
                  </a:lnTo>
                  <a:lnTo>
                    <a:pt x="219" y="106"/>
                  </a:lnTo>
                  <a:lnTo>
                    <a:pt x="219" y="106"/>
                  </a:lnTo>
                  <a:lnTo>
                    <a:pt x="221" y="89"/>
                  </a:lnTo>
                  <a:lnTo>
                    <a:pt x="221" y="72"/>
                  </a:lnTo>
                  <a:lnTo>
                    <a:pt x="221" y="72"/>
                  </a:lnTo>
                  <a:lnTo>
                    <a:pt x="219" y="56"/>
                  </a:lnTo>
                  <a:lnTo>
                    <a:pt x="215" y="43"/>
                  </a:lnTo>
                  <a:lnTo>
                    <a:pt x="208" y="32"/>
                  </a:lnTo>
                  <a:lnTo>
                    <a:pt x="200" y="21"/>
                  </a:lnTo>
                  <a:lnTo>
                    <a:pt x="189" y="11"/>
                  </a:lnTo>
                  <a:lnTo>
                    <a:pt x="176" y="6"/>
                  </a:lnTo>
                  <a:lnTo>
                    <a:pt x="163" y="2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7" y="6"/>
                  </a:lnTo>
                  <a:lnTo>
                    <a:pt x="34" y="13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5" y="30"/>
                  </a:lnTo>
                  <a:lnTo>
                    <a:pt x="8" y="41"/>
                  </a:lnTo>
                  <a:lnTo>
                    <a:pt x="2" y="56"/>
                  </a:lnTo>
                  <a:lnTo>
                    <a:pt x="0" y="7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6"/>
                  </a:lnTo>
                  <a:lnTo>
                    <a:pt x="4" y="222"/>
                  </a:lnTo>
                  <a:lnTo>
                    <a:pt x="10" y="239"/>
                  </a:lnTo>
                  <a:lnTo>
                    <a:pt x="19" y="252"/>
                  </a:lnTo>
                  <a:lnTo>
                    <a:pt x="19" y="252"/>
                  </a:lnTo>
                  <a:lnTo>
                    <a:pt x="32" y="261"/>
                  </a:lnTo>
                  <a:lnTo>
                    <a:pt x="47" y="269"/>
                  </a:lnTo>
                  <a:lnTo>
                    <a:pt x="65" y="274"/>
                  </a:lnTo>
                  <a:lnTo>
                    <a:pt x="85" y="276"/>
                  </a:lnTo>
                  <a:lnTo>
                    <a:pt x="85" y="276"/>
                  </a:lnTo>
                  <a:lnTo>
                    <a:pt x="87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204" y="274"/>
                  </a:lnTo>
                  <a:lnTo>
                    <a:pt x="221" y="269"/>
                  </a:lnTo>
                  <a:lnTo>
                    <a:pt x="235" y="261"/>
                  </a:lnTo>
                  <a:lnTo>
                    <a:pt x="248" y="250"/>
                  </a:lnTo>
                  <a:lnTo>
                    <a:pt x="248" y="250"/>
                  </a:lnTo>
                  <a:lnTo>
                    <a:pt x="258" y="237"/>
                  </a:lnTo>
                  <a:lnTo>
                    <a:pt x="265" y="222"/>
                  </a:lnTo>
                  <a:lnTo>
                    <a:pt x="271" y="206"/>
                  </a:lnTo>
                  <a:lnTo>
                    <a:pt x="272" y="187"/>
                  </a:lnTo>
                  <a:lnTo>
                    <a:pt x="272" y="187"/>
                  </a:lnTo>
                  <a:lnTo>
                    <a:pt x="272" y="172"/>
                  </a:lnTo>
                  <a:lnTo>
                    <a:pt x="272" y="172"/>
                  </a:lnTo>
                  <a:close/>
                  <a:moveTo>
                    <a:pt x="87" y="56"/>
                  </a:moveTo>
                  <a:lnTo>
                    <a:pt x="143" y="56"/>
                  </a:lnTo>
                  <a:lnTo>
                    <a:pt x="143" y="56"/>
                  </a:lnTo>
                  <a:lnTo>
                    <a:pt x="152" y="58"/>
                  </a:lnTo>
                  <a:lnTo>
                    <a:pt x="160" y="63"/>
                  </a:lnTo>
                  <a:lnTo>
                    <a:pt x="163" y="70"/>
                  </a:lnTo>
                  <a:lnTo>
                    <a:pt x="165" y="80"/>
                  </a:lnTo>
                  <a:lnTo>
                    <a:pt x="165" y="80"/>
                  </a:lnTo>
                  <a:lnTo>
                    <a:pt x="163" y="89"/>
                  </a:lnTo>
                  <a:lnTo>
                    <a:pt x="158" y="96"/>
                  </a:lnTo>
                  <a:lnTo>
                    <a:pt x="150" y="102"/>
                  </a:lnTo>
                  <a:lnTo>
                    <a:pt x="141" y="102"/>
                  </a:lnTo>
                  <a:lnTo>
                    <a:pt x="141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76" y="100"/>
                  </a:lnTo>
                  <a:lnTo>
                    <a:pt x="69" y="96"/>
                  </a:lnTo>
                  <a:lnTo>
                    <a:pt x="65" y="87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5" y="70"/>
                  </a:lnTo>
                  <a:lnTo>
                    <a:pt x="71" y="61"/>
                  </a:lnTo>
                  <a:lnTo>
                    <a:pt x="78" y="58"/>
                  </a:lnTo>
                  <a:lnTo>
                    <a:pt x="87" y="56"/>
                  </a:lnTo>
                  <a:lnTo>
                    <a:pt x="87" y="56"/>
                  </a:lnTo>
                  <a:close/>
                  <a:moveTo>
                    <a:pt x="191" y="211"/>
                  </a:moveTo>
                  <a:lnTo>
                    <a:pt x="80" y="211"/>
                  </a:lnTo>
                  <a:lnTo>
                    <a:pt x="80" y="211"/>
                  </a:lnTo>
                  <a:lnTo>
                    <a:pt x="71" y="209"/>
                  </a:lnTo>
                  <a:lnTo>
                    <a:pt x="63" y="204"/>
                  </a:lnTo>
                  <a:lnTo>
                    <a:pt x="58" y="196"/>
                  </a:lnTo>
                  <a:lnTo>
                    <a:pt x="56" y="187"/>
                  </a:lnTo>
                  <a:lnTo>
                    <a:pt x="56" y="187"/>
                  </a:lnTo>
                  <a:lnTo>
                    <a:pt x="58" y="178"/>
                  </a:lnTo>
                  <a:lnTo>
                    <a:pt x="63" y="170"/>
                  </a:lnTo>
                  <a:lnTo>
                    <a:pt x="71" y="167"/>
                  </a:lnTo>
                  <a:lnTo>
                    <a:pt x="80" y="165"/>
                  </a:lnTo>
                  <a:lnTo>
                    <a:pt x="191" y="165"/>
                  </a:lnTo>
                  <a:lnTo>
                    <a:pt x="191" y="165"/>
                  </a:lnTo>
                  <a:lnTo>
                    <a:pt x="200" y="167"/>
                  </a:lnTo>
                  <a:lnTo>
                    <a:pt x="208" y="170"/>
                  </a:lnTo>
                  <a:lnTo>
                    <a:pt x="213" y="178"/>
                  </a:lnTo>
                  <a:lnTo>
                    <a:pt x="215" y="187"/>
                  </a:lnTo>
                  <a:lnTo>
                    <a:pt x="215" y="187"/>
                  </a:lnTo>
                  <a:lnTo>
                    <a:pt x="213" y="196"/>
                  </a:lnTo>
                  <a:lnTo>
                    <a:pt x="208" y="204"/>
                  </a:lnTo>
                  <a:lnTo>
                    <a:pt x="200" y="209"/>
                  </a:lnTo>
                  <a:lnTo>
                    <a:pt x="191" y="211"/>
                  </a:lnTo>
                  <a:lnTo>
                    <a:pt x="191" y="2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968052" y="3330575"/>
            <a:ext cx="847725" cy="847725"/>
            <a:chOff x="2968052" y="3330575"/>
            <a:chExt cx="847725" cy="847725"/>
          </a:xfrm>
        </p:grpSpPr>
        <p:sp>
          <p:nvSpPr>
            <p:cNvPr id="16" name="Rectangle 15"/>
            <p:cNvSpPr/>
            <p:nvPr/>
          </p:nvSpPr>
          <p:spPr>
            <a:xfrm>
              <a:off x="2968052" y="3330575"/>
              <a:ext cx="847725" cy="8477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56"/>
            <p:cNvSpPr>
              <a:spLocks noEditPoints="1"/>
            </p:cNvSpPr>
            <p:nvPr/>
          </p:nvSpPr>
          <p:spPr bwMode="auto">
            <a:xfrm>
              <a:off x="3129872" y="3494267"/>
              <a:ext cx="524085" cy="520341"/>
            </a:xfrm>
            <a:custGeom>
              <a:avLst/>
              <a:gdLst/>
              <a:ahLst/>
              <a:cxnLst>
                <a:cxn ang="0">
                  <a:pos x="111" y="2"/>
                </a:cxn>
                <a:cxn ang="0">
                  <a:pos x="61" y="24"/>
                </a:cxn>
                <a:cxn ang="0">
                  <a:pos x="24" y="61"/>
                </a:cxn>
                <a:cxn ang="0">
                  <a:pos x="2" y="111"/>
                </a:cxn>
                <a:cxn ang="0">
                  <a:pos x="0" y="154"/>
                </a:cxn>
                <a:cxn ang="0">
                  <a:pos x="17" y="206"/>
                </a:cxn>
                <a:cxn ang="0">
                  <a:pos x="50" y="247"/>
                </a:cxn>
                <a:cxn ang="0">
                  <a:pos x="98" y="272"/>
                </a:cxn>
                <a:cxn ang="0">
                  <a:pos x="139" y="278"/>
                </a:cxn>
                <a:cxn ang="0">
                  <a:pos x="194" y="267"/>
                </a:cxn>
                <a:cxn ang="0">
                  <a:pos x="239" y="237"/>
                </a:cxn>
                <a:cxn ang="0">
                  <a:pos x="268" y="193"/>
                </a:cxn>
                <a:cxn ang="0">
                  <a:pos x="279" y="139"/>
                </a:cxn>
                <a:cxn ang="0">
                  <a:pos x="272" y="98"/>
                </a:cxn>
                <a:cxn ang="0">
                  <a:pos x="246" y="50"/>
                </a:cxn>
                <a:cxn ang="0">
                  <a:pos x="205" y="17"/>
                </a:cxn>
                <a:cxn ang="0">
                  <a:pos x="154" y="0"/>
                </a:cxn>
                <a:cxn ang="0">
                  <a:pos x="231" y="65"/>
                </a:cxn>
                <a:cxn ang="0">
                  <a:pos x="257" y="137"/>
                </a:cxn>
                <a:cxn ang="0">
                  <a:pos x="204" y="132"/>
                </a:cxn>
                <a:cxn ang="0">
                  <a:pos x="174" y="128"/>
                </a:cxn>
                <a:cxn ang="0">
                  <a:pos x="179" y="106"/>
                </a:cxn>
                <a:cxn ang="0">
                  <a:pos x="231" y="65"/>
                </a:cxn>
                <a:cxn ang="0">
                  <a:pos x="161" y="24"/>
                </a:cxn>
                <a:cxn ang="0">
                  <a:pos x="217" y="50"/>
                </a:cxn>
                <a:cxn ang="0">
                  <a:pos x="170" y="87"/>
                </a:cxn>
                <a:cxn ang="0">
                  <a:pos x="129" y="48"/>
                </a:cxn>
                <a:cxn ang="0">
                  <a:pos x="139" y="23"/>
                </a:cxn>
                <a:cxn ang="0">
                  <a:pos x="105" y="56"/>
                </a:cxn>
                <a:cxn ang="0">
                  <a:pos x="63" y="113"/>
                </a:cxn>
                <a:cxn ang="0">
                  <a:pos x="24" y="115"/>
                </a:cxn>
                <a:cxn ang="0">
                  <a:pos x="39" y="78"/>
                </a:cxn>
                <a:cxn ang="0">
                  <a:pos x="78" y="39"/>
                </a:cxn>
                <a:cxn ang="0">
                  <a:pos x="22" y="139"/>
                </a:cxn>
                <a:cxn ang="0">
                  <a:pos x="24" y="137"/>
                </a:cxn>
                <a:cxn ang="0">
                  <a:pos x="142" y="121"/>
                </a:cxn>
                <a:cxn ang="0">
                  <a:pos x="148" y="139"/>
                </a:cxn>
                <a:cxn ang="0">
                  <a:pos x="92" y="171"/>
                </a:cxn>
                <a:cxn ang="0">
                  <a:pos x="52" y="217"/>
                </a:cxn>
                <a:cxn ang="0">
                  <a:pos x="24" y="161"/>
                </a:cxn>
                <a:cxn ang="0">
                  <a:pos x="139" y="258"/>
                </a:cxn>
                <a:cxn ang="0">
                  <a:pos x="67" y="234"/>
                </a:cxn>
                <a:cxn ang="0">
                  <a:pos x="91" y="202"/>
                </a:cxn>
                <a:cxn ang="0">
                  <a:pos x="159" y="160"/>
                </a:cxn>
                <a:cxn ang="0">
                  <a:pos x="170" y="189"/>
                </a:cxn>
                <a:cxn ang="0">
                  <a:pos x="174" y="252"/>
                </a:cxn>
                <a:cxn ang="0">
                  <a:pos x="139" y="258"/>
                </a:cxn>
                <a:cxn ang="0">
                  <a:pos x="192" y="182"/>
                </a:cxn>
                <a:cxn ang="0">
                  <a:pos x="207" y="152"/>
                </a:cxn>
                <a:cxn ang="0">
                  <a:pos x="255" y="160"/>
                </a:cxn>
                <a:cxn ang="0">
                  <a:pos x="239" y="204"/>
                </a:cxn>
                <a:cxn ang="0">
                  <a:pos x="205" y="237"/>
                </a:cxn>
              </a:cxnLst>
              <a:rect l="0" t="0" r="r" b="b"/>
              <a:pathLst>
                <a:path w="279" h="278">
                  <a:moveTo>
                    <a:pt x="139" y="0"/>
                  </a:moveTo>
                  <a:lnTo>
                    <a:pt x="139" y="0"/>
                  </a:lnTo>
                  <a:lnTo>
                    <a:pt x="126" y="0"/>
                  </a:lnTo>
                  <a:lnTo>
                    <a:pt x="111" y="2"/>
                  </a:lnTo>
                  <a:lnTo>
                    <a:pt x="98" y="6"/>
                  </a:lnTo>
                  <a:lnTo>
                    <a:pt x="85" y="11"/>
                  </a:lnTo>
                  <a:lnTo>
                    <a:pt x="72" y="17"/>
                  </a:lnTo>
                  <a:lnTo>
                    <a:pt x="61" y="24"/>
                  </a:lnTo>
                  <a:lnTo>
                    <a:pt x="50" y="32"/>
                  </a:lnTo>
                  <a:lnTo>
                    <a:pt x="41" y="41"/>
                  </a:lnTo>
                  <a:lnTo>
                    <a:pt x="31" y="50"/>
                  </a:lnTo>
                  <a:lnTo>
                    <a:pt x="24" y="61"/>
                  </a:lnTo>
                  <a:lnTo>
                    <a:pt x="17" y="72"/>
                  </a:lnTo>
                  <a:lnTo>
                    <a:pt x="11" y="85"/>
                  </a:lnTo>
                  <a:lnTo>
                    <a:pt x="5" y="98"/>
                  </a:lnTo>
                  <a:lnTo>
                    <a:pt x="2" y="111"/>
                  </a:lnTo>
                  <a:lnTo>
                    <a:pt x="0" y="124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54"/>
                  </a:lnTo>
                  <a:lnTo>
                    <a:pt x="2" y="167"/>
                  </a:lnTo>
                  <a:lnTo>
                    <a:pt x="5" y="182"/>
                  </a:lnTo>
                  <a:lnTo>
                    <a:pt x="11" y="193"/>
                  </a:lnTo>
                  <a:lnTo>
                    <a:pt x="17" y="206"/>
                  </a:lnTo>
                  <a:lnTo>
                    <a:pt x="24" y="217"/>
                  </a:lnTo>
                  <a:lnTo>
                    <a:pt x="31" y="228"/>
                  </a:lnTo>
                  <a:lnTo>
                    <a:pt x="41" y="237"/>
                  </a:lnTo>
                  <a:lnTo>
                    <a:pt x="50" y="247"/>
                  </a:lnTo>
                  <a:lnTo>
                    <a:pt x="61" y="256"/>
                  </a:lnTo>
                  <a:lnTo>
                    <a:pt x="72" y="261"/>
                  </a:lnTo>
                  <a:lnTo>
                    <a:pt x="85" y="267"/>
                  </a:lnTo>
                  <a:lnTo>
                    <a:pt x="98" y="272"/>
                  </a:lnTo>
                  <a:lnTo>
                    <a:pt x="111" y="276"/>
                  </a:lnTo>
                  <a:lnTo>
                    <a:pt x="126" y="278"/>
                  </a:lnTo>
                  <a:lnTo>
                    <a:pt x="139" y="278"/>
                  </a:lnTo>
                  <a:lnTo>
                    <a:pt x="139" y="278"/>
                  </a:lnTo>
                  <a:lnTo>
                    <a:pt x="154" y="278"/>
                  </a:lnTo>
                  <a:lnTo>
                    <a:pt x="167" y="276"/>
                  </a:lnTo>
                  <a:lnTo>
                    <a:pt x="181" y="272"/>
                  </a:lnTo>
                  <a:lnTo>
                    <a:pt x="194" y="267"/>
                  </a:lnTo>
                  <a:lnTo>
                    <a:pt x="205" y="261"/>
                  </a:lnTo>
                  <a:lnTo>
                    <a:pt x="217" y="256"/>
                  </a:lnTo>
                  <a:lnTo>
                    <a:pt x="228" y="247"/>
                  </a:lnTo>
                  <a:lnTo>
                    <a:pt x="239" y="237"/>
                  </a:lnTo>
                  <a:lnTo>
                    <a:pt x="246" y="228"/>
                  </a:lnTo>
                  <a:lnTo>
                    <a:pt x="255" y="217"/>
                  </a:lnTo>
                  <a:lnTo>
                    <a:pt x="263" y="206"/>
                  </a:lnTo>
                  <a:lnTo>
                    <a:pt x="268" y="193"/>
                  </a:lnTo>
                  <a:lnTo>
                    <a:pt x="272" y="182"/>
                  </a:lnTo>
                  <a:lnTo>
                    <a:pt x="276" y="167"/>
                  </a:lnTo>
                  <a:lnTo>
                    <a:pt x="278" y="154"/>
                  </a:lnTo>
                  <a:lnTo>
                    <a:pt x="279" y="139"/>
                  </a:lnTo>
                  <a:lnTo>
                    <a:pt x="279" y="139"/>
                  </a:lnTo>
                  <a:lnTo>
                    <a:pt x="278" y="124"/>
                  </a:lnTo>
                  <a:lnTo>
                    <a:pt x="276" y="111"/>
                  </a:lnTo>
                  <a:lnTo>
                    <a:pt x="272" y="98"/>
                  </a:lnTo>
                  <a:lnTo>
                    <a:pt x="268" y="85"/>
                  </a:lnTo>
                  <a:lnTo>
                    <a:pt x="263" y="72"/>
                  </a:lnTo>
                  <a:lnTo>
                    <a:pt x="255" y="61"/>
                  </a:lnTo>
                  <a:lnTo>
                    <a:pt x="246" y="50"/>
                  </a:lnTo>
                  <a:lnTo>
                    <a:pt x="239" y="41"/>
                  </a:lnTo>
                  <a:lnTo>
                    <a:pt x="228" y="32"/>
                  </a:lnTo>
                  <a:lnTo>
                    <a:pt x="217" y="24"/>
                  </a:lnTo>
                  <a:lnTo>
                    <a:pt x="205" y="17"/>
                  </a:lnTo>
                  <a:lnTo>
                    <a:pt x="194" y="11"/>
                  </a:lnTo>
                  <a:lnTo>
                    <a:pt x="181" y="6"/>
                  </a:lnTo>
                  <a:lnTo>
                    <a:pt x="167" y="2"/>
                  </a:lnTo>
                  <a:lnTo>
                    <a:pt x="154" y="0"/>
                  </a:lnTo>
                  <a:lnTo>
                    <a:pt x="139" y="0"/>
                  </a:lnTo>
                  <a:lnTo>
                    <a:pt x="139" y="0"/>
                  </a:lnTo>
                  <a:close/>
                  <a:moveTo>
                    <a:pt x="231" y="65"/>
                  </a:moveTo>
                  <a:lnTo>
                    <a:pt x="231" y="65"/>
                  </a:lnTo>
                  <a:lnTo>
                    <a:pt x="242" y="82"/>
                  </a:lnTo>
                  <a:lnTo>
                    <a:pt x="250" y="98"/>
                  </a:lnTo>
                  <a:lnTo>
                    <a:pt x="255" y="117"/>
                  </a:lnTo>
                  <a:lnTo>
                    <a:pt x="257" y="137"/>
                  </a:lnTo>
                  <a:lnTo>
                    <a:pt x="257" y="137"/>
                  </a:lnTo>
                  <a:lnTo>
                    <a:pt x="239" y="135"/>
                  </a:lnTo>
                  <a:lnTo>
                    <a:pt x="222" y="134"/>
                  </a:lnTo>
                  <a:lnTo>
                    <a:pt x="204" y="132"/>
                  </a:lnTo>
                  <a:lnTo>
                    <a:pt x="204" y="132"/>
                  </a:lnTo>
                  <a:lnTo>
                    <a:pt x="176" y="134"/>
                  </a:lnTo>
                  <a:lnTo>
                    <a:pt x="176" y="134"/>
                  </a:lnTo>
                  <a:lnTo>
                    <a:pt x="174" y="128"/>
                  </a:lnTo>
                  <a:lnTo>
                    <a:pt x="174" y="128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79" y="106"/>
                  </a:lnTo>
                  <a:lnTo>
                    <a:pt x="192" y="98"/>
                  </a:lnTo>
                  <a:lnTo>
                    <a:pt x="213" y="84"/>
                  </a:lnTo>
                  <a:lnTo>
                    <a:pt x="226" y="72"/>
                  </a:lnTo>
                  <a:lnTo>
                    <a:pt x="231" y="65"/>
                  </a:lnTo>
                  <a:lnTo>
                    <a:pt x="231" y="65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61" y="24"/>
                  </a:lnTo>
                  <a:lnTo>
                    <a:pt x="181" y="30"/>
                  </a:lnTo>
                  <a:lnTo>
                    <a:pt x="200" y="39"/>
                  </a:lnTo>
                  <a:lnTo>
                    <a:pt x="217" y="50"/>
                  </a:lnTo>
                  <a:lnTo>
                    <a:pt x="217" y="50"/>
                  </a:lnTo>
                  <a:lnTo>
                    <a:pt x="211" y="58"/>
                  </a:lnTo>
                  <a:lnTo>
                    <a:pt x="200" y="69"/>
                  </a:lnTo>
                  <a:lnTo>
                    <a:pt x="181" y="80"/>
                  </a:lnTo>
                  <a:lnTo>
                    <a:pt x="170" y="87"/>
                  </a:lnTo>
                  <a:lnTo>
                    <a:pt x="155" y="93"/>
                  </a:lnTo>
                  <a:lnTo>
                    <a:pt x="155" y="93"/>
                  </a:lnTo>
                  <a:lnTo>
                    <a:pt x="142" y="69"/>
                  </a:lnTo>
                  <a:lnTo>
                    <a:pt x="129" y="48"/>
                  </a:lnTo>
                  <a:lnTo>
                    <a:pt x="113" y="24"/>
                  </a:lnTo>
                  <a:lnTo>
                    <a:pt x="113" y="24"/>
                  </a:lnTo>
                  <a:lnTo>
                    <a:pt x="126" y="23"/>
                  </a:lnTo>
                  <a:lnTo>
                    <a:pt x="139" y="23"/>
                  </a:lnTo>
                  <a:lnTo>
                    <a:pt x="139" y="23"/>
                  </a:lnTo>
                  <a:close/>
                  <a:moveTo>
                    <a:pt x="89" y="34"/>
                  </a:moveTo>
                  <a:lnTo>
                    <a:pt x="89" y="34"/>
                  </a:lnTo>
                  <a:lnTo>
                    <a:pt x="105" y="56"/>
                  </a:lnTo>
                  <a:lnTo>
                    <a:pt x="131" y="100"/>
                  </a:lnTo>
                  <a:lnTo>
                    <a:pt x="131" y="100"/>
                  </a:lnTo>
                  <a:lnTo>
                    <a:pt x="96" y="108"/>
                  </a:lnTo>
                  <a:lnTo>
                    <a:pt x="63" y="113"/>
                  </a:lnTo>
                  <a:lnTo>
                    <a:pt x="39" y="115"/>
                  </a:lnTo>
                  <a:lnTo>
                    <a:pt x="26" y="115"/>
                  </a:lnTo>
                  <a:lnTo>
                    <a:pt x="26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8" y="102"/>
                  </a:lnTo>
                  <a:lnTo>
                    <a:pt x="33" y="89"/>
                  </a:lnTo>
                  <a:lnTo>
                    <a:pt x="39" y="78"/>
                  </a:lnTo>
                  <a:lnTo>
                    <a:pt x="48" y="67"/>
                  </a:lnTo>
                  <a:lnTo>
                    <a:pt x="55" y="56"/>
                  </a:lnTo>
                  <a:lnTo>
                    <a:pt x="67" y="47"/>
                  </a:lnTo>
                  <a:lnTo>
                    <a:pt x="78" y="39"/>
                  </a:lnTo>
                  <a:lnTo>
                    <a:pt x="89" y="34"/>
                  </a:lnTo>
                  <a:lnTo>
                    <a:pt x="89" y="34"/>
                  </a:lnTo>
                  <a:close/>
                  <a:moveTo>
                    <a:pt x="22" y="139"/>
                  </a:moveTo>
                  <a:lnTo>
                    <a:pt x="22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4" y="137"/>
                  </a:lnTo>
                  <a:lnTo>
                    <a:pt x="24" y="137"/>
                  </a:lnTo>
                  <a:lnTo>
                    <a:pt x="42" y="135"/>
                  </a:lnTo>
                  <a:lnTo>
                    <a:pt x="68" y="134"/>
                  </a:lnTo>
                  <a:lnTo>
                    <a:pt x="104" y="130"/>
                  </a:lnTo>
                  <a:lnTo>
                    <a:pt x="142" y="121"/>
                  </a:lnTo>
                  <a:lnTo>
                    <a:pt x="142" y="121"/>
                  </a:lnTo>
                  <a:lnTo>
                    <a:pt x="152" y="139"/>
                  </a:lnTo>
                  <a:lnTo>
                    <a:pt x="152" y="139"/>
                  </a:lnTo>
                  <a:lnTo>
                    <a:pt x="148" y="139"/>
                  </a:lnTo>
                  <a:lnTo>
                    <a:pt x="148" y="139"/>
                  </a:lnTo>
                  <a:lnTo>
                    <a:pt x="126" y="148"/>
                  </a:lnTo>
                  <a:lnTo>
                    <a:pt x="109" y="160"/>
                  </a:lnTo>
                  <a:lnTo>
                    <a:pt x="92" y="171"/>
                  </a:lnTo>
                  <a:lnTo>
                    <a:pt x="80" y="184"/>
                  </a:lnTo>
                  <a:lnTo>
                    <a:pt x="68" y="195"/>
                  </a:lnTo>
                  <a:lnTo>
                    <a:pt x="59" y="204"/>
                  </a:lnTo>
                  <a:lnTo>
                    <a:pt x="52" y="217"/>
                  </a:lnTo>
                  <a:lnTo>
                    <a:pt x="52" y="217"/>
                  </a:lnTo>
                  <a:lnTo>
                    <a:pt x="39" y="200"/>
                  </a:lnTo>
                  <a:lnTo>
                    <a:pt x="30" y="182"/>
                  </a:lnTo>
                  <a:lnTo>
                    <a:pt x="24" y="161"/>
                  </a:lnTo>
                  <a:lnTo>
                    <a:pt x="22" y="139"/>
                  </a:lnTo>
                  <a:lnTo>
                    <a:pt x="22" y="139"/>
                  </a:lnTo>
                  <a:close/>
                  <a:moveTo>
                    <a:pt x="139" y="258"/>
                  </a:moveTo>
                  <a:lnTo>
                    <a:pt x="139" y="258"/>
                  </a:lnTo>
                  <a:lnTo>
                    <a:pt x="120" y="256"/>
                  </a:lnTo>
                  <a:lnTo>
                    <a:pt x="100" y="250"/>
                  </a:lnTo>
                  <a:lnTo>
                    <a:pt x="83" y="243"/>
                  </a:lnTo>
                  <a:lnTo>
                    <a:pt x="67" y="234"/>
                  </a:lnTo>
                  <a:lnTo>
                    <a:pt x="67" y="234"/>
                  </a:lnTo>
                  <a:lnTo>
                    <a:pt x="74" y="222"/>
                  </a:lnTo>
                  <a:lnTo>
                    <a:pt x="81" y="213"/>
                  </a:lnTo>
                  <a:lnTo>
                    <a:pt x="91" y="202"/>
                  </a:lnTo>
                  <a:lnTo>
                    <a:pt x="104" y="191"/>
                  </a:lnTo>
                  <a:lnTo>
                    <a:pt x="118" y="180"/>
                  </a:lnTo>
                  <a:lnTo>
                    <a:pt x="137" y="169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70" y="189"/>
                  </a:lnTo>
                  <a:lnTo>
                    <a:pt x="178" y="215"/>
                  </a:lnTo>
                  <a:lnTo>
                    <a:pt x="185" y="248"/>
                  </a:lnTo>
                  <a:lnTo>
                    <a:pt x="185" y="248"/>
                  </a:lnTo>
                  <a:lnTo>
                    <a:pt x="174" y="252"/>
                  </a:lnTo>
                  <a:lnTo>
                    <a:pt x="163" y="256"/>
                  </a:lnTo>
                  <a:lnTo>
                    <a:pt x="152" y="258"/>
                  </a:lnTo>
                  <a:lnTo>
                    <a:pt x="139" y="258"/>
                  </a:lnTo>
                  <a:lnTo>
                    <a:pt x="139" y="258"/>
                  </a:lnTo>
                  <a:close/>
                  <a:moveTo>
                    <a:pt x="205" y="237"/>
                  </a:moveTo>
                  <a:lnTo>
                    <a:pt x="205" y="237"/>
                  </a:lnTo>
                  <a:lnTo>
                    <a:pt x="200" y="208"/>
                  </a:lnTo>
                  <a:lnTo>
                    <a:pt x="192" y="182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07" y="152"/>
                  </a:lnTo>
                  <a:lnTo>
                    <a:pt x="207" y="152"/>
                  </a:lnTo>
                  <a:lnTo>
                    <a:pt x="224" y="152"/>
                  </a:lnTo>
                  <a:lnTo>
                    <a:pt x="239" y="156"/>
                  </a:lnTo>
                  <a:lnTo>
                    <a:pt x="255" y="160"/>
                  </a:lnTo>
                  <a:lnTo>
                    <a:pt x="255" y="160"/>
                  </a:lnTo>
                  <a:lnTo>
                    <a:pt x="254" y="171"/>
                  </a:lnTo>
                  <a:lnTo>
                    <a:pt x="250" y="182"/>
                  </a:lnTo>
                  <a:lnTo>
                    <a:pt x="244" y="193"/>
                  </a:lnTo>
                  <a:lnTo>
                    <a:pt x="239" y="204"/>
                  </a:lnTo>
                  <a:lnTo>
                    <a:pt x="231" y="213"/>
                  </a:lnTo>
                  <a:lnTo>
                    <a:pt x="224" y="221"/>
                  </a:lnTo>
                  <a:lnTo>
                    <a:pt x="215" y="230"/>
                  </a:lnTo>
                  <a:lnTo>
                    <a:pt x="205" y="237"/>
                  </a:lnTo>
                  <a:lnTo>
                    <a:pt x="205" y="2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8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49828" y="2296886"/>
            <a:ext cx="2264229" cy="22642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77942" y="2296886"/>
            <a:ext cx="2264229" cy="22642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63885" y="2296886"/>
            <a:ext cx="2264229" cy="22642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 hay dùng">
      <a:majorFont>
        <a:latin typeface="Open Sans Extra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403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</dc:creator>
  <cp:lastModifiedBy>Binh</cp:lastModifiedBy>
  <cp:revision>19</cp:revision>
  <dcterms:created xsi:type="dcterms:W3CDTF">2022-09-29T10:25:29Z</dcterms:created>
  <dcterms:modified xsi:type="dcterms:W3CDTF">2022-10-02T10:30:51Z</dcterms:modified>
</cp:coreProperties>
</file>