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arn" id="{B7E938CA-E52A-483B-8985-1BDA0C19F52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Slide hoàn chỉnh đầu tiên" id="{E43179C1-FB52-43C3-8240-F10928E3A921}">
          <p14:sldIdLst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945"/>
    <a:srgbClr val="33E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0107" autoAdjust="0"/>
  </p:normalViewPr>
  <p:slideViewPr>
    <p:cSldViewPr snapToGrid="0">
      <p:cViewPr>
        <p:scale>
          <a:sx n="50" d="100"/>
          <a:sy n="50" d="100"/>
        </p:scale>
        <p:origin x="-1458" y="-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9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8CE1-D1CB-4FA9-B0A3-604DBFBB325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96B6-0861-4CCE-A8C7-0241D3CB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42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7186-9FC2-4AFB-8263-FD27C3BC5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8286A-B193-4BDC-A266-E4FB70D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Tạo</a:t>
            </a:r>
            <a:r>
              <a:rPr lang="en-US" baseline="0" dirty="0" smtClean="0"/>
              <a:t> 1 background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Cắt hình hoàn chỉnh cho vừa 1 slide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1 gradient – Eye Dropper (có từ 2013 trở lên) - https://uigradients.com/#PacificDream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Chỉnh transparency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286A-B193-4BDC-A266-E4FB70D043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2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0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4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3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6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45C1-41D8-4316-9FDD-2ADADC423E4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45C1-41D8-4316-9FDD-2ADADC423E48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B0BB-C289-4296-A2D3-B1C558BD2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I.Powerpoint là cái gì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Là 1 phần mềm trong bộ office</a:t>
            </a:r>
          </a:p>
          <a:p>
            <a:r>
              <a:rPr lang="en-US" dirty="0" smtClean="0"/>
              <a:t>Được cộng thêm trong phần mềm office 365 của bạn</a:t>
            </a:r>
          </a:p>
        </p:txBody>
      </p:sp>
    </p:spTree>
    <p:extLst>
      <p:ext uri="{BB962C8B-B14F-4D97-AF65-F5344CB8AC3E}">
        <p14:creationId xmlns:p14="http://schemas.microsoft.com/office/powerpoint/2010/main" val="36991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 Tuỳ chọn hình 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Chèn hình ảnh bằng cách kéo thả</a:t>
            </a:r>
          </a:p>
          <a:p>
            <a:r>
              <a:rPr lang="en-US" dirty="0" smtClean="0"/>
              <a:t>Remove background</a:t>
            </a:r>
          </a:p>
          <a:p>
            <a:r>
              <a:rPr lang="en-US" dirty="0" smtClean="0"/>
              <a:t>Crop hình ảnh</a:t>
            </a:r>
          </a:p>
          <a:p>
            <a:r>
              <a:rPr lang="en-US" dirty="0" smtClean="0"/>
              <a:t>Hình ảnh ngoài slide rồi crop (hình bên là 1 phần hình </a:t>
            </a:r>
            <a:br>
              <a:rPr lang="en-US" dirty="0" smtClean="0"/>
            </a:br>
            <a:r>
              <a:rPr lang="en-US" dirty="0" smtClean="0"/>
              <a:t>ảnh)</a:t>
            </a:r>
          </a:p>
          <a:p>
            <a:r>
              <a:rPr lang="en-US" dirty="0" smtClean="0"/>
              <a:t>Aspect ratio</a:t>
            </a:r>
          </a:p>
          <a:p>
            <a:r>
              <a:rPr lang="en-US" dirty="0" smtClean="0"/>
              <a:t>Crop to shape rồi crop</a:t>
            </a:r>
          </a:p>
          <a:p>
            <a:r>
              <a:rPr lang="en-US" dirty="0" smtClean="0"/>
              <a:t>Thay đổi hình drop shape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37917" r="-41874" b="37917"/>
          <a:stretch/>
        </p:blipFill>
        <p:spPr bwMode="auto">
          <a:xfrm>
            <a:off x="8820150" y="1143000"/>
            <a:ext cx="56007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2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XI. Xuất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– Save as</a:t>
            </a:r>
          </a:p>
          <a:p>
            <a:r>
              <a:rPr lang="en-US" dirty="0" smtClean="0"/>
              <a:t>Save image</a:t>
            </a:r>
          </a:p>
          <a:p>
            <a:r>
              <a:rPr lang="en-US" dirty="0" smtClean="0"/>
              <a:t>Export video, pdf, .... (chỉ có tại phiên bản cao hơn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wnload\nature-wallpaper-746179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64"/>
          <a:stretch/>
        </p:blipFill>
        <p:spPr bwMode="auto">
          <a:xfrm>
            <a:off x="0" y="-1"/>
            <a:ext cx="123239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11" b="26109"/>
          <a:stretch/>
        </p:blipFill>
        <p:spPr bwMode="auto">
          <a:xfrm>
            <a:off x="4753970" y="7122709"/>
            <a:ext cx="7438030" cy="30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323928" cy="6858000"/>
          </a:xfrm>
          <a:prstGeom prst="rect">
            <a:avLst/>
          </a:prstGeom>
          <a:gradFill flip="none" rotWithShape="1">
            <a:gsLst>
              <a:gs pos="7000">
                <a:srgbClr val="33E49C">
                  <a:lumMod val="60000"/>
                  <a:alpha val="39000"/>
                </a:srgbClr>
              </a:gs>
              <a:gs pos="100000">
                <a:srgbClr val="103945"/>
              </a:gs>
            </a:gsLst>
            <a:lin ang="13500000" scaled="1"/>
            <a:tileRect/>
          </a:gradFill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342439" y="2619375"/>
            <a:ext cx="7639050" cy="1352550"/>
            <a:chOff x="2476500" y="2552700"/>
            <a:chExt cx="7639050" cy="1352550"/>
          </a:xfrm>
        </p:grpSpPr>
        <p:sp>
          <p:nvSpPr>
            <p:cNvPr id="6" name="Rectangle 5"/>
            <p:cNvSpPr/>
            <p:nvPr/>
          </p:nvSpPr>
          <p:spPr>
            <a:xfrm rot="10800000">
              <a:off x="2476500" y="2552700"/>
              <a:ext cx="7639050" cy="1352550"/>
            </a:xfrm>
            <a:prstGeom prst="rect">
              <a:avLst/>
            </a:prstGeom>
            <a:gradFill flip="none" rotWithShape="1">
              <a:gsLst>
                <a:gs pos="7000">
                  <a:srgbClr val="33E49C">
                    <a:lumMod val="60000"/>
                    <a:alpha val="39000"/>
                  </a:srgbClr>
                </a:gs>
                <a:gs pos="100000">
                  <a:srgbClr val="103945"/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76750" y="2905809"/>
              <a:ext cx="3638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Euclid" pitchFamily="18" charset="0"/>
                </a:rPr>
                <a:t>Sea – Biển cả</a:t>
              </a:r>
              <a:endParaRPr lang="en-US" sz="3600" dirty="0">
                <a:solidFill>
                  <a:schemeClr val="bg1"/>
                </a:solidFill>
                <a:latin typeface="Euclid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2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"/>
            <a:ext cx="4876800" cy="4552950"/>
            <a:chOff x="2476500" y="2552700"/>
            <a:chExt cx="7639050" cy="1352550"/>
          </a:xfrm>
        </p:grpSpPr>
        <p:sp>
          <p:nvSpPr>
            <p:cNvPr id="5" name="Rectangle 4"/>
            <p:cNvSpPr/>
            <p:nvPr/>
          </p:nvSpPr>
          <p:spPr>
            <a:xfrm rot="10800000">
              <a:off x="2476500" y="2552700"/>
              <a:ext cx="7639050" cy="1352550"/>
            </a:xfrm>
            <a:prstGeom prst="rect">
              <a:avLst/>
            </a:prstGeom>
            <a:gradFill flip="none" rotWithShape="1">
              <a:gsLst>
                <a:gs pos="7000">
                  <a:srgbClr val="33E49C">
                    <a:lumMod val="60000"/>
                    <a:alpha val="39000"/>
                  </a:srgbClr>
                </a:gs>
                <a:gs pos="100000">
                  <a:srgbClr val="103945"/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76750" y="2905809"/>
              <a:ext cx="3638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Euclid" pitchFamily="18" charset="0"/>
                </a:rPr>
                <a:t>Sea – Biển cả</a:t>
              </a:r>
              <a:endParaRPr lang="en-US" sz="3600" dirty="0">
                <a:solidFill>
                  <a:schemeClr val="bg1"/>
                </a:solidFill>
                <a:latin typeface="Euclid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76800" y="4552953"/>
            <a:ext cx="7315200" cy="2305047"/>
            <a:chOff x="2476500" y="2552700"/>
            <a:chExt cx="7639050" cy="1352550"/>
          </a:xfrm>
        </p:grpSpPr>
        <p:sp>
          <p:nvSpPr>
            <p:cNvPr id="8" name="Rectangle 7"/>
            <p:cNvSpPr/>
            <p:nvPr/>
          </p:nvSpPr>
          <p:spPr>
            <a:xfrm rot="10800000">
              <a:off x="2476500" y="2552700"/>
              <a:ext cx="7639050" cy="1352550"/>
            </a:xfrm>
            <a:prstGeom prst="rect">
              <a:avLst/>
            </a:prstGeom>
            <a:gradFill flip="none" rotWithShape="1">
              <a:gsLst>
                <a:gs pos="7000">
                  <a:srgbClr val="33E49C">
                    <a:lumMod val="60000"/>
                    <a:alpha val="39000"/>
                  </a:srgbClr>
                </a:gs>
                <a:gs pos="100000">
                  <a:srgbClr val="103945"/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6750" y="2905809"/>
              <a:ext cx="3638550" cy="379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Euclid" pitchFamily="18" charset="0"/>
              </a:endParaRPr>
            </a:p>
          </p:txBody>
        </p:sp>
      </p:grpSp>
      <p:pic>
        <p:nvPicPr>
          <p:cNvPr id="10" name="Picture 2" descr="E:\Download\nature-wallpaper-746179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8" r="20661" b="10413"/>
          <a:stretch/>
        </p:blipFill>
        <p:spPr bwMode="auto">
          <a:xfrm>
            <a:off x="4876801" y="0"/>
            <a:ext cx="7315200" cy="45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8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"/>
            <a:ext cx="4876800" cy="3788840"/>
            <a:chOff x="2476500" y="2552700"/>
            <a:chExt cx="7639050" cy="1352550"/>
          </a:xfrm>
        </p:grpSpPr>
        <p:sp>
          <p:nvSpPr>
            <p:cNvPr id="5" name="Rectangle 4"/>
            <p:cNvSpPr/>
            <p:nvPr/>
          </p:nvSpPr>
          <p:spPr>
            <a:xfrm rot="10800000">
              <a:off x="2476500" y="2552700"/>
              <a:ext cx="7639050" cy="1352550"/>
            </a:xfrm>
            <a:prstGeom prst="rect">
              <a:avLst/>
            </a:prstGeom>
            <a:gradFill flip="none" rotWithShape="1">
              <a:gsLst>
                <a:gs pos="7000">
                  <a:srgbClr val="33E49C">
                    <a:lumMod val="60000"/>
                    <a:alpha val="39000"/>
                  </a:srgbClr>
                </a:gs>
                <a:gs pos="100000">
                  <a:srgbClr val="103945"/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76750" y="2905809"/>
              <a:ext cx="3638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Euclid" pitchFamily="18" charset="0"/>
                </a:rPr>
                <a:t>Sea – Biển cả</a:t>
              </a:r>
              <a:endParaRPr lang="en-US" sz="3600" dirty="0">
                <a:solidFill>
                  <a:schemeClr val="bg1"/>
                </a:solidFill>
                <a:latin typeface="Euclid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76800" y="3788842"/>
            <a:ext cx="7315200" cy="3056441"/>
            <a:chOff x="2476500" y="2552700"/>
            <a:chExt cx="7639050" cy="1352550"/>
          </a:xfrm>
        </p:grpSpPr>
        <p:sp>
          <p:nvSpPr>
            <p:cNvPr id="8" name="Rectangle 7"/>
            <p:cNvSpPr/>
            <p:nvPr/>
          </p:nvSpPr>
          <p:spPr>
            <a:xfrm rot="10800000">
              <a:off x="2476500" y="2552700"/>
              <a:ext cx="7639050" cy="1352550"/>
            </a:xfrm>
            <a:prstGeom prst="rect">
              <a:avLst/>
            </a:prstGeom>
            <a:gradFill flip="none" rotWithShape="1">
              <a:gsLst>
                <a:gs pos="7000">
                  <a:srgbClr val="33E49C">
                    <a:lumMod val="60000"/>
                    <a:alpha val="39000"/>
                  </a:srgbClr>
                </a:gs>
                <a:gs pos="100000">
                  <a:srgbClr val="103945"/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6750" y="2905809"/>
              <a:ext cx="3638550" cy="379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Euclid" pitchFamily="18" charset="0"/>
              </a:endParaRPr>
            </a:p>
          </p:txBody>
        </p:sp>
      </p:grpSp>
      <p:pic>
        <p:nvPicPr>
          <p:cNvPr id="10" name="Picture 2" descr="E:\Download\nature-wallpaper-746179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8" r="20661" b="10413"/>
          <a:stretch/>
        </p:blipFill>
        <p:spPr bwMode="auto">
          <a:xfrm>
            <a:off x="0" y="3788842"/>
            <a:ext cx="4876800" cy="305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3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Tại sao phải học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Nó rất trực quan. Thề luôn. Và đơn giản nữa</a:t>
            </a:r>
          </a:p>
          <a:p>
            <a:r>
              <a:rPr lang="en-US" dirty="0" smtClean="0"/>
              <a:t>Đa dạng tác dụng: Làm hình thu nhỏ trong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Sự khác nhau giữa các phiên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à, đừng lo vì giờ mac cũng giống win hà.</a:t>
            </a:r>
          </a:p>
          <a:p>
            <a:r>
              <a:rPr lang="en-US" dirty="0" smtClean="0"/>
              <a:t>Nên mua office 365 thì vẫn tốt hơn.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Tạo 1 tệp mới</a:t>
            </a:r>
          </a:p>
          <a:p>
            <a:r>
              <a:rPr lang="en-US" dirty="0" smtClean="0"/>
              <a:t>Phóng to, thu nhỏ màn hình slide.</a:t>
            </a:r>
          </a:p>
          <a:p>
            <a:r>
              <a:rPr lang="en-US" dirty="0" smtClean="0"/>
              <a:t>Mở đường lưới: View -&gt; tích vào grid line</a:t>
            </a:r>
          </a:p>
          <a:p>
            <a:r>
              <a:rPr lang="en-US" dirty="0" smtClean="0"/>
              <a:t>Thêm 1 section mới</a:t>
            </a:r>
          </a:p>
          <a:p>
            <a:r>
              <a:rPr lang="en-US" dirty="0" smtClean="0"/>
              <a:t>Thêm tiêu đề, table</a:t>
            </a:r>
          </a:p>
          <a:p>
            <a:r>
              <a:rPr lang="en-US" dirty="0" smtClean="0"/>
              <a:t>Thêm các tab mới trên thanh tab</a:t>
            </a:r>
          </a:p>
          <a:p>
            <a:r>
              <a:rPr lang="en-US" dirty="0" smtClean="0"/>
              <a:t>Một số tab đặc biệt sau khi vẽ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Thêm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Nhấn tổ hợp phím ctrl + M</a:t>
            </a:r>
          </a:p>
          <a:p>
            <a:r>
              <a:rPr lang="en-US" dirty="0" smtClean="0"/>
              <a:t>Thay đổi kích thước thanh slide</a:t>
            </a:r>
          </a:p>
          <a:p>
            <a:r>
              <a:rPr lang="en-US" dirty="0" smtClean="0"/>
              <a:t>Nháy chuột phải chọn newslide trong bảng chọn slide</a:t>
            </a:r>
          </a:p>
          <a:p>
            <a:r>
              <a:rPr lang="en-US" dirty="0" smtClean="0"/>
              <a:t>Copy nhiều slide liên túc</a:t>
            </a:r>
          </a:p>
          <a:p>
            <a:r>
              <a:rPr lang="en-US" dirty="0" smtClean="0"/>
              <a:t>Xoá nhiều slide bằng phím shift</a:t>
            </a:r>
          </a:p>
          <a:p>
            <a:r>
              <a:rPr lang="en-US" dirty="0" smtClean="0"/>
              <a:t>Thay đổi vị trí của slide bằng các kéo thả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VI. Thêm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Xoá các khố mặc định trong slide</a:t>
            </a:r>
          </a:p>
          <a:p>
            <a:r>
              <a:rPr lang="en-US" dirty="0" smtClean="0"/>
              <a:t>Nhấn ctrl và kéo</a:t>
            </a:r>
          </a:p>
          <a:p>
            <a:r>
              <a:rPr lang="en-US" dirty="0" smtClean="0"/>
              <a:t>Có thể thêm shape, text</a:t>
            </a:r>
          </a:p>
          <a:p>
            <a:r>
              <a:rPr lang="en-US" dirty="0" smtClean="0"/>
              <a:t>Thêm nhiều hình, chẳng hạn hình chữ nhật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001294"/>
            <a:ext cx="2119086" cy="20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 flipV="1">
            <a:off x="3396344" y="4281715"/>
            <a:ext cx="1161142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4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VII. Thêm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Kéo thả shape</a:t>
            </a:r>
          </a:p>
          <a:p>
            <a:r>
              <a:rPr lang="en-US" dirty="0" smtClean="0"/>
              <a:t>Mở format shape</a:t>
            </a:r>
          </a:p>
          <a:p>
            <a:r>
              <a:rPr lang="en-US" dirty="0" smtClean="0"/>
              <a:t>Thay đổi màu nền shape, đường viền</a:t>
            </a:r>
          </a:p>
          <a:p>
            <a:r>
              <a:rPr lang="en-US" dirty="0" smtClean="0"/>
              <a:t>Theme style</a:t>
            </a:r>
          </a:p>
          <a:p>
            <a:r>
              <a:rPr lang="en-US" dirty="0" smtClean="0"/>
              <a:t>Thêm shadow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029" y="3381829"/>
            <a:ext cx="2336800" cy="2046514"/>
          </a:xfrm>
          <a:prstGeom prst="rect">
            <a:avLst/>
          </a:prstGeom>
          <a:noFill/>
          <a:ln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VIII.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Thêm 1 textbox</a:t>
            </a:r>
          </a:p>
          <a:p>
            <a:r>
              <a:rPr lang="en-US" dirty="0" smtClean="0"/>
              <a:t>Thay fill, thay outline</a:t>
            </a:r>
          </a:p>
          <a:p>
            <a:r>
              <a:rPr lang="en-US" dirty="0" smtClean="0"/>
              <a:t>Tính chất: Textbox luôn thu gọn cho đủ văn bản</a:t>
            </a:r>
          </a:p>
          <a:p>
            <a:r>
              <a:rPr lang="en-US" dirty="0" smtClean="0"/>
              <a:t>Làm đậm văn bản, thay phông chữ</a:t>
            </a:r>
          </a:p>
          <a:p>
            <a:r>
              <a:rPr lang="en-US" dirty="0" smtClean="0"/>
              <a:t>Thay màu chữ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4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IX: Khác biệt giữa 1 khối shape và khối textbox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có thể tự do kích thước, textbox không thể tự do kéo dãn kích thước</a:t>
            </a:r>
          </a:p>
          <a:p>
            <a:r>
              <a:rPr lang="en-US" dirty="0" smtClean="0"/>
              <a:t>Có thể biến shape thành 1 textbox</a:t>
            </a:r>
          </a:p>
          <a:p>
            <a:r>
              <a:rPr lang="en-US" dirty="0" smtClean="0"/>
              <a:t>Group 2 khối trong powerpoint: Chọn các đối tượng thành 1 khối, nhấn ctrl + G</a:t>
            </a:r>
          </a:p>
          <a:p>
            <a:r>
              <a:rPr lang="en-US" dirty="0" smtClean="0"/>
              <a:t>Home -&gt; Select -&gt; Selection Plane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67525" y="4215884"/>
            <a:ext cx="3867150" cy="2324100"/>
            <a:chOff x="6343650" y="3423166"/>
            <a:chExt cx="3867150" cy="2324100"/>
          </a:xfrm>
        </p:grpSpPr>
        <p:sp>
          <p:nvSpPr>
            <p:cNvPr id="6" name="Rectangle 5"/>
            <p:cNvSpPr/>
            <p:nvPr/>
          </p:nvSpPr>
          <p:spPr>
            <a:xfrm>
              <a:off x="6343650" y="3423166"/>
              <a:ext cx="3867150" cy="2324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1593" y="4400550"/>
              <a:ext cx="281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ndksncfnsnfnndsnjsdncdnkc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53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427</Words>
  <Application>Microsoft Office PowerPoint</Application>
  <PresentationFormat>Custom</PresentationFormat>
  <Paragraphs>68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I.Powerpoint là cái gì</vt:lpstr>
      <vt:lpstr>II. Tại sao phải học powerpoint</vt:lpstr>
      <vt:lpstr>III. Sự khác nhau giữa các phiên bản</vt:lpstr>
      <vt:lpstr>IV. Interface</vt:lpstr>
      <vt:lpstr>V. Thêm slide</vt:lpstr>
      <vt:lpstr>VI. Thêm shape</vt:lpstr>
      <vt:lpstr>VII. Thêm shape</vt:lpstr>
      <vt:lpstr>VIII. Text box</vt:lpstr>
      <vt:lpstr>IX: Khác biệt giữa 1 khối shape và khối textbox</vt:lpstr>
      <vt:lpstr>X. Tuỳ chọn hình ảnh</vt:lpstr>
      <vt:lpstr>XI. Xuất powerpoint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I.Powerpoint là cái gì</dc:title>
  <dc:creator>Binh</dc:creator>
  <cp:lastModifiedBy>huy_ctn</cp:lastModifiedBy>
  <cp:revision>11</cp:revision>
  <dcterms:created xsi:type="dcterms:W3CDTF">2022-09-22T10:19:04Z</dcterms:created>
  <dcterms:modified xsi:type="dcterms:W3CDTF">2022-09-25T13:41:24Z</dcterms:modified>
</cp:coreProperties>
</file>