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72" r:id="rId3"/>
    <p:sldId id="274" r:id="rId4"/>
    <p:sldId id="311" r:id="rId5"/>
    <p:sldId id="313" r:id="rId6"/>
    <p:sldId id="349" r:id="rId7"/>
    <p:sldId id="354" r:id="rId8"/>
    <p:sldId id="355" r:id="rId9"/>
    <p:sldId id="356" r:id="rId10"/>
    <p:sldId id="357" r:id="rId11"/>
    <p:sldId id="358" r:id="rId12"/>
    <p:sldId id="359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4E89"/>
    <a:srgbClr val="FF8E52"/>
    <a:srgbClr val="5884B8"/>
    <a:srgbClr val="3A69A0"/>
    <a:srgbClr val="EF5452"/>
    <a:srgbClr val="FA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E719687A-F32F-4B1A-A1CA-F42A322A5834}"/>
              </a:ext>
            </a:extLst>
          </p:cNvPr>
          <p:cNvSpPr/>
          <p:nvPr/>
        </p:nvSpPr>
        <p:spPr>
          <a:xfrm>
            <a:off x="1392648" y="1478280"/>
            <a:ext cx="2987040" cy="2987040"/>
          </a:xfrm>
          <a:prstGeom prst="donut">
            <a:avLst>
              <a:gd name="adj" fmla="val 107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4C18988-DBC9-43D5-85C6-6321B5D769F0}"/>
              </a:ext>
            </a:extLst>
          </p:cNvPr>
          <p:cNvSpPr/>
          <p:nvPr/>
        </p:nvSpPr>
        <p:spPr>
          <a:xfrm>
            <a:off x="1392648" y="1478280"/>
            <a:ext cx="2987040" cy="2987040"/>
          </a:xfrm>
          <a:prstGeom prst="blockArc">
            <a:avLst>
              <a:gd name="adj1" fmla="val 16019233"/>
              <a:gd name="adj2" fmla="val 21555356"/>
              <a:gd name="adj3" fmla="val 107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pic>
        <p:nvPicPr>
          <p:cNvPr id="11" name="Graphic 10" descr="Group brainstorm">
            <a:extLst>
              <a:ext uri="{FF2B5EF4-FFF2-40B4-BE49-F238E27FC236}">
                <a16:creationId xmlns:a16="http://schemas.microsoft.com/office/drawing/2014/main" id="{D9D95589-5F93-43A4-A900-19DB9B85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1875" y="2168587"/>
            <a:ext cx="677922" cy="677922"/>
          </a:xfrm>
          <a:prstGeom prst="rect">
            <a:avLst/>
          </a:prstGeom>
        </p:spPr>
      </p:pic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00D9E44F-4834-4670-A7C7-11F358304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207" y="2293878"/>
            <a:ext cx="677922" cy="677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D566E1-8965-4EA9-BBE0-843F1A246D18}"/>
              </a:ext>
            </a:extLst>
          </p:cNvPr>
          <p:cNvSpPr txBox="1"/>
          <p:nvPr/>
        </p:nvSpPr>
        <p:spPr>
          <a:xfrm>
            <a:off x="2201525" y="97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2000">
                <a:solidFill>
                  <a:schemeClr val="bg1"/>
                </a:solidFill>
                <a:latin typeface="A1.Headline-San" panose="00000700000000000000" pitchFamily="2" charset="0"/>
              </a:rPr>
              <a:t>Brand 01</a:t>
            </a:r>
            <a:endParaRPr lang="en-US" sz="2000">
              <a:solidFill>
                <a:schemeClr val="bg1"/>
              </a:solidFill>
              <a:latin typeface="A1.Headline-San" panose="000007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3613F-E942-4497-90D1-74C32F3BE508}"/>
              </a:ext>
            </a:extLst>
          </p:cNvPr>
          <p:cNvSpPr txBox="1"/>
          <p:nvPr/>
        </p:nvSpPr>
        <p:spPr>
          <a:xfrm>
            <a:off x="2308205" y="2911903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4400">
                <a:solidFill>
                  <a:schemeClr val="accent6"/>
                </a:solidFill>
                <a:latin typeface="A1.Headline-San" panose="00000700000000000000" pitchFamily="2" charset="0"/>
              </a:rPr>
              <a:t>75%</a:t>
            </a:r>
            <a:endParaRPr lang="en-US" sz="44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97516-7011-4416-99F3-3D9E940BEEDA}"/>
              </a:ext>
            </a:extLst>
          </p:cNvPr>
          <p:cNvSpPr txBox="1"/>
          <p:nvPr/>
        </p:nvSpPr>
        <p:spPr>
          <a:xfrm>
            <a:off x="5586887" y="3013502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4800">
                <a:solidFill>
                  <a:schemeClr val="bg1"/>
                </a:solidFill>
                <a:latin typeface="A1.Headline-San" panose="00000700000000000000" pitchFamily="2" charset="0"/>
              </a:rPr>
              <a:t>VS</a:t>
            </a:r>
            <a:endParaRPr lang="en-US" sz="4800">
              <a:solidFill>
                <a:schemeClr val="bg1"/>
              </a:solidFill>
              <a:latin typeface="A1.Headline-San" panose="000007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047E72-BB2B-4537-92F0-2028237262E1}"/>
              </a:ext>
            </a:extLst>
          </p:cNvPr>
          <p:cNvSpPr/>
          <p:nvPr/>
        </p:nvSpPr>
        <p:spPr>
          <a:xfrm>
            <a:off x="1194528" y="4832769"/>
            <a:ext cx="3383280" cy="373638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Rounded Rectangle 18_1">
            <a:extLst>
              <a:ext uri="{FF2B5EF4-FFF2-40B4-BE49-F238E27FC236}">
                <a16:creationId xmlns:a16="http://schemas.microsoft.com/office/drawing/2014/main" id="{E3D97909-0478-4D79-B67C-259F6FFA8E4A}"/>
              </a:ext>
            </a:extLst>
          </p:cNvPr>
          <p:cNvSpPr/>
          <p:nvPr/>
        </p:nvSpPr>
        <p:spPr>
          <a:xfrm>
            <a:off x="1194528" y="4832769"/>
            <a:ext cx="1502952" cy="373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3B6D8-6945-4D4E-B36A-9ADD7486A2E8}"/>
              </a:ext>
            </a:extLst>
          </p:cNvPr>
          <p:cNvSpPr txBox="1"/>
          <p:nvPr/>
        </p:nvSpPr>
        <p:spPr>
          <a:xfrm>
            <a:off x="4628179" y="478726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2400">
                <a:solidFill>
                  <a:schemeClr val="accent6"/>
                </a:solidFill>
                <a:latin typeface="A1.Headline-San" panose="00000700000000000000" pitchFamily="2" charset="0"/>
              </a:rPr>
              <a:t>25%</a:t>
            </a:r>
            <a:endParaRPr lang="en-US" sz="24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C95D4-6C67-4BC5-B3B2-FACF2EB98561}"/>
              </a:ext>
            </a:extLst>
          </p:cNvPr>
          <p:cNvSpPr txBox="1"/>
          <p:nvPr/>
        </p:nvSpPr>
        <p:spPr>
          <a:xfrm>
            <a:off x="994407" y="5379720"/>
            <a:ext cx="3783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Jovis Academy là tr</a:t>
            </a:r>
            <a:r>
              <a:rPr lang="vi-VN" sz="1600">
                <a:solidFill>
                  <a:schemeClr val="bg1"/>
                </a:solidFill>
              </a:rPr>
              <a:t>ư</a:t>
            </a:r>
            <a:r>
              <a:rPr lang="en-US" sz="1600">
                <a:solidFill>
                  <a:schemeClr val="bg1"/>
                </a:solidFill>
              </a:rPr>
              <a:t>ờng học đào tạo tin học ứng dụng và trực quan hóa dành cho sinh viên và ng</a:t>
            </a:r>
            <a:r>
              <a:rPr lang="vi-VN" sz="1600">
                <a:solidFill>
                  <a:schemeClr val="bg1"/>
                </a:solidFill>
              </a:rPr>
              <a:t>ư</a:t>
            </a:r>
            <a:r>
              <a:rPr lang="en-US" sz="1600">
                <a:solidFill>
                  <a:schemeClr val="bg1"/>
                </a:solidFill>
              </a:rPr>
              <a:t>ời đi làm, doanh nghiệp.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298E3-FCFA-46FB-8666-77595F7B1BF4}"/>
              </a:ext>
            </a:extLst>
          </p:cNvPr>
          <p:cNvSpPr/>
          <p:nvPr/>
        </p:nvSpPr>
        <p:spPr>
          <a:xfrm>
            <a:off x="6798067" y="5379720"/>
            <a:ext cx="4006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Sau khóa học học viên ứng dụng kiến thức vào công việc thực tế tại </a:t>
            </a:r>
            <a:endParaRPr lang="vi-VN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chemeClr val="bg1"/>
                </a:solidFill>
              </a:rPr>
              <a:t>doanh nghiệp và có thể tự xây dựng cho mình kỹ năng làm việc chuyên nghiệp.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F7A80A3A-0B95-4349-B6B5-97867579B760}"/>
              </a:ext>
            </a:extLst>
          </p:cNvPr>
          <p:cNvSpPr/>
          <p:nvPr/>
        </p:nvSpPr>
        <p:spPr>
          <a:xfrm>
            <a:off x="7431233" y="1478280"/>
            <a:ext cx="2987040" cy="2987040"/>
          </a:xfrm>
          <a:prstGeom prst="donut">
            <a:avLst>
              <a:gd name="adj" fmla="val 107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497F3DCB-82D7-4606-8017-6112C1671B91}"/>
              </a:ext>
            </a:extLst>
          </p:cNvPr>
          <p:cNvSpPr/>
          <p:nvPr/>
        </p:nvSpPr>
        <p:spPr>
          <a:xfrm rot="12725384">
            <a:off x="7431233" y="1478280"/>
            <a:ext cx="2987040" cy="2987040"/>
          </a:xfrm>
          <a:prstGeom prst="blockArc">
            <a:avLst>
              <a:gd name="adj1" fmla="val 3436964"/>
              <a:gd name="adj2" fmla="val 21555356"/>
              <a:gd name="adj3" fmla="val 107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3DC17-67DC-4266-B174-B3F225E1E64D}"/>
              </a:ext>
            </a:extLst>
          </p:cNvPr>
          <p:cNvSpPr txBox="1"/>
          <p:nvPr/>
        </p:nvSpPr>
        <p:spPr>
          <a:xfrm>
            <a:off x="8240110" y="970427"/>
            <a:ext cx="136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000">
                <a:solidFill>
                  <a:schemeClr val="bg1"/>
                </a:solidFill>
                <a:latin typeface="A1.Headline-San" panose="00000700000000000000" pitchFamily="2" charset="0"/>
              </a:rPr>
              <a:t>Brand 02</a:t>
            </a:r>
            <a:endParaRPr lang="en-US" sz="2000">
              <a:solidFill>
                <a:schemeClr val="bg1"/>
              </a:solidFill>
              <a:latin typeface="A1.Headline-San" panose="000007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DD007-43CC-4D55-B02B-055B647BC66F}"/>
              </a:ext>
            </a:extLst>
          </p:cNvPr>
          <p:cNvSpPr txBox="1"/>
          <p:nvPr/>
        </p:nvSpPr>
        <p:spPr>
          <a:xfrm>
            <a:off x="8240110" y="2911903"/>
            <a:ext cx="1449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4400">
                <a:solidFill>
                  <a:schemeClr val="accent6"/>
                </a:solidFill>
                <a:latin typeface="A1.Headline-San" panose="00000700000000000000" pitchFamily="2" charset="0"/>
              </a:rPr>
              <a:t>80%</a:t>
            </a:r>
            <a:endParaRPr lang="en-US" sz="44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28E07C-A760-40AA-96C5-2DB1CD9D2DA9}"/>
              </a:ext>
            </a:extLst>
          </p:cNvPr>
          <p:cNvSpPr/>
          <p:nvPr/>
        </p:nvSpPr>
        <p:spPr>
          <a:xfrm>
            <a:off x="7233113" y="4832769"/>
            <a:ext cx="3383280" cy="373638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Rounded Rectangle 18_1">
            <a:extLst>
              <a:ext uri="{FF2B5EF4-FFF2-40B4-BE49-F238E27FC236}">
                <a16:creationId xmlns:a16="http://schemas.microsoft.com/office/drawing/2014/main" id="{F5EDFDFD-6CD6-46B4-B996-2779D7C496F4}"/>
              </a:ext>
            </a:extLst>
          </p:cNvPr>
          <p:cNvSpPr/>
          <p:nvPr/>
        </p:nvSpPr>
        <p:spPr>
          <a:xfrm>
            <a:off x="7233112" y="4832768"/>
            <a:ext cx="2690567" cy="3711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15BC5-BC0A-4226-979E-321CB88E3CDF}"/>
              </a:ext>
            </a:extLst>
          </p:cNvPr>
          <p:cNvSpPr txBox="1"/>
          <p:nvPr/>
        </p:nvSpPr>
        <p:spPr>
          <a:xfrm>
            <a:off x="10666764" y="4787267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400">
                <a:solidFill>
                  <a:schemeClr val="accent6"/>
                </a:solidFill>
                <a:latin typeface="A1.Headline-San" panose="00000700000000000000" pitchFamily="2" charset="0"/>
              </a:rPr>
              <a:t>20%</a:t>
            </a:r>
            <a:endParaRPr lang="en-US" sz="24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19" name="Graphic 18" descr="Circles with arrows">
            <a:extLst>
              <a:ext uri="{FF2B5EF4-FFF2-40B4-BE49-F238E27FC236}">
                <a16:creationId xmlns:a16="http://schemas.microsoft.com/office/drawing/2014/main" id="{8280CFD3-42AD-4EE1-9841-979F965D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20" y="4215443"/>
            <a:ext cx="400269" cy="4002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E95DA0-489C-4F99-89F1-08B2FA4C5DB3}"/>
              </a:ext>
            </a:extLst>
          </p:cNvPr>
          <p:cNvSpPr txBox="1"/>
          <p:nvPr/>
        </p:nvSpPr>
        <p:spPr>
          <a:xfrm>
            <a:off x="1347781" y="464451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05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CB4C5-74D4-4A51-92D8-B3A9FFE7F096}"/>
              </a:ext>
            </a:extLst>
          </p:cNvPr>
          <p:cNvSpPr txBox="1"/>
          <p:nvPr/>
        </p:nvSpPr>
        <p:spPr>
          <a:xfrm>
            <a:off x="1336663" y="5101069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3C977-6455-49EF-A7EF-7FF652A699C6}"/>
              </a:ext>
            </a:extLst>
          </p:cNvPr>
          <p:cNvSpPr txBox="1"/>
          <p:nvPr/>
        </p:nvSpPr>
        <p:spPr>
          <a:xfrm>
            <a:off x="5049330" y="473140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90308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20" name="Graphic 19" descr="Workflow">
            <a:extLst>
              <a:ext uri="{FF2B5EF4-FFF2-40B4-BE49-F238E27FC236}">
                <a16:creationId xmlns:a16="http://schemas.microsoft.com/office/drawing/2014/main" id="{55A47832-0949-4459-B863-78BC7A17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977" y="4212446"/>
            <a:ext cx="400269" cy="4002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C3F4EA-75FC-4D91-8961-2BCB93486F1B}"/>
              </a:ext>
            </a:extLst>
          </p:cNvPr>
          <p:cNvSpPr txBox="1"/>
          <p:nvPr/>
        </p:nvSpPr>
        <p:spPr>
          <a:xfrm>
            <a:off x="8744004" y="464451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06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5F254-B7DF-4B7B-A811-9CCBDDB853FB}"/>
              </a:ext>
            </a:extLst>
          </p:cNvPr>
          <p:cNvSpPr txBox="1"/>
          <p:nvPr/>
        </p:nvSpPr>
        <p:spPr>
          <a:xfrm>
            <a:off x="8732886" y="5101069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AAC93-F050-4772-B095-5C2322E696B7}"/>
              </a:ext>
            </a:extLst>
          </p:cNvPr>
          <p:cNvSpPr txBox="1"/>
          <p:nvPr/>
        </p:nvSpPr>
        <p:spPr>
          <a:xfrm>
            <a:off x="6492227" y="473140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48065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9231BB-5AC2-46B6-BF45-36822C3FE7F7}"/>
              </a:ext>
            </a:extLst>
          </p:cNvPr>
          <p:cNvCxnSpPr/>
          <p:nvPr/>
        </p:nvCxnSpPr>
        <p:spPr>
          <a:xfrm>
            <a:off x="0" y="397434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48116E-7771-49DB-A74E-1E6EAC1013DF}"/>
              </a:ext>
            </a:extLst>
          </p:cNvPr>
          <p:cNvSpPr txBox="1"/>
          <p:nvPr/>
        </p:nvSpPr>
        <p:spPr>
          <a:xfrm>
            <a:off x="5219799" y="129524"/>
            <a:ext cx="1752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>
                <a:solidFill>
                  <a:schemeClr val="accent6"/>
                </a:solidFill>
                <a:latin typeface="A3.BebasNeueBold-San" panose="020B0606020202050201" pitchFamily="34" charset="0"/>
              </a:rPr>
              <a:t>TIMELINE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11E0C7-DD24-4B53-B9E6-AF37A24649E6}"/>
              </a:ext>
            </a:extLst>
          </p:cNvPr>
          <p:cNvSpPr/>
          <p:nvPr/>
        </p:nvSpPr>
        <p:spPr>
          <a:xfrm rot="2700000">
            <a:off x="1115487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1B2E64-6ED3-4629-A008-76D5B2204CDB}"/>
              </a:ext>
            </a:extLst>
          </p:cNvPr>
          <p:cNvSpPr/>
          <p:nvPr/>
        </p:nvSpPr>
        <p:spPr>
          <a:xfrm rot="2700000">
            <a:off x="3281431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65C1AD-B70E-4386-8A01-33F1C375D8A0}"/>
              </a:ext>
            </a:extLst>
          </p:cNvPr>
          <p:cNvSpPr/>
          <p:nvPr/>
        </p:nvSpPr>
        <p:spPr>
          <a:xfrm rot="2700000">
            <a:off x="5447375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4A4563-8027-465F-A5B5-9A07CA1772EE}"/>
              </a:ext>
            </a:extLst>
          </p:cNvPr>
          <p:cNvSpPr/>
          <p:nvPr/>
        </p:nvSpPr>
        <p:spPr>
          <a:xfrm rot="2700000">
            <a:off x="7613320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C1D82-82C6-43D3-907E-9E9605483BBD}"/>
              </a:ext>
            </a:extLst>
          </p:cNvPr>
          <p:cNvSpPr/>
          <p:nvPr/>
        </p:nvSpPr>
        <p:spPr>
          <a:xfrm rot="2700000">
            <a:off x="9779263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63511-0E9F-4610-8FFF-FCECCAD1DAC1}"/>
              </a:ext>
            </a:extLst>
          </p:cNvPr>
          <p:cNvSpPr txBox="1"/>
          <p:nvPr/>
        </p:nvSpPr>
        <p:spPr>
          <a:xfrm>
            <a:off x="1406606" y="368196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A9877-AA06-4749-9A96-681CF213A702}"/>
              </a:ext>
            </a:extLst>
          </p:cNvPr>
          <p:cNvSpPr txBox="1"/>
          <p:nvPr/>
        </p:nvSpPr>
        <p:spPr>
          <a:xfrm>
            <a:off x="1012269" y="2667181"/>
            <a:ext cx="147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828AD-8152-4E13-B522-29159249F733}"/>
              </a:ext>
            </a:extLst>
          </p:cNvPr>
          <p:cNvSpPr txBox="1"/>
          <p:nvPr/>
        </p:nvSpPr>
        <p:spPr>
          <a:xfrm>
            <a:off x="3175672" y="4881406"/>
            <a:ext cx="147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27EF3-9322-495E-BF08-4FD5E4D27ED8}"/>
              </a:ext>
            </a:extLst>
          </p:cNvPr>
          <p:cNvSpPr txBox="1"/>
          <p:nvPr/>
        </p:nvSpPr>
        <p:spPr>
          <a:xfrm>
            <a:off x="5261431" y="2667181"/>
            <a:ext cx="147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2FEB-9CF6-443A-9392-F46EF83C2BFA}"/>
              </a:ext>
            </a:extLst>
          </p:cNvPr>
          <p:cNvSpPr txBox="1"/>
          <p:nvPr/>
        </p:nvSpPr>
        <p:spPr>
          <a:xfrm>
            <a:off x="7435909" y="4901881"/>
            <a:ext cx="147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53C4D-0096-4697-AB96-64B7EDB40B41}"/>
              </a:ext>
            </a:extLst>
          </p:cNvPr>
          <p:cNvSpPr txBox="1"/>
          <p:nvPr/>
        </p:nvSpPr>
        <p:spPr>
          <a:xfrm>
            <a:off x="9687941" y="2667181"/>
            <a:ext cx="147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E7B66-B9F7-4F1A-8B97-98D1C3B0E77F}"/>
              </a:ext>
            </a:extLst>
          </p:cNvPr>
          <p:cNvSpPr txBox="1"/>
          <p:nvPr/>
        </p:nvSpPr>
        <p:spPr>
          <a:xfrm>
            <a:off x="3584448" y="368196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E3C1-5DC8-4449-8999-BA7C6BDB844E}"/>
              </a:ext>
            </a:extLst>
          </p:cNvPr>
          <p:cNvSpPr txBox="1"/>
          <p:nvPr/>
        </p:nvSpPr>
        <p:spPr>
          <a:xfrm>
            <a:off x="5750392" y="368196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10EC6-83EA-4847-BDA6-BC86BEA39A6D}"/>
              </a:ext>
            </a:extLst>
          </p:cNvPr>
          <p:cNvSpPr txBox="1"/>
          <p:nvPr/>
        </p:nvSpPr>
        <p:spPr>
          <a:xfrm>
            <a:off x="7916337" y="368196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C6E7C-F988-46DC-AD0F-6B74A9DD2B00}"/>
              </a:ext>
            </a:extLst>
          </p:cNvPr>
          <p:cNvSpPr txBox="1"/>
          <p:nvPr/>
        </p:nvSpPr>
        <p:spPr>
          <a:xfrm>
            <a:off x="10095430" y="368196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96820-A50E-4A0B-90CC-B9DE6C41E8E1}"/>
              </a:ext>
            </a:extLst>
          </p:cNvPr>
          <p:cNvSpPr txBox="1"/>
          <p:nvPr/>
        </p:nvSpPr>
        <p:spPr>
          <a:xfrm>
            <a:off x="943229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4EFA-E6C6-40CD-845D-A63AF5356DBB}"/>
              </a:ext>
            </a:extLst>
          </p:cNvPr>
          <p:cNvSpPr txBox="1"/>
          <p:nvPr/>
        </p:nvSpPr>
        <p:spPr>
          <a:xfrm>
            <a:off x="3106634" y="5101935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470D2-33CA-431B-8571-301DD564DF4E}"/>
              </a:ext>
            </a:extLst>
          </p:cNvPr>
          <p:cNvSpPr txBox="1"/>
          <p:nvPr/>
        </p:nvSpPr>
        <p:spPr>
          <a:xfrm>
            <a:off x="5199368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41C22-1E9D-41AF-8F10-E39582E9E0D1}"/>
              </a:ext>
            </a:extLst>
          </p:cNvPr>
          <p:cNvSpPr txBox="1"/>
          <p:nvPr/>
        </p:nvSpPr>
        <p:spPr>
          <a:xfrm>
            <a:off x="7358339" y="5101936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ABCD4-8F84-46E6-B401-311866E71B9C}"/>
              </a:ext>
            </a:extLst>
          </p:cNvPr>
          <p:cNvSpPr txBox="1"/>
          <p:nvPr/>
        </p:nvSpPr>
        <p:spPr>
          <a:xfrm>
            <a:off x="9589880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pic>
        <p:nvPicPr>
          <p:cNvPr id="24" name="Graphic 23" descr="Astronaut">
            <a:extLst>
              <a:ext uri="{FF2B5EF4-FFF2-40B4-BE49-F238E27FC236}">
                <a16:creationId xmlns:a16="http://schemas.microsoft.com/office/drawing/2014/main" id="{6AA18204-9016-43CB-8EB2-CCCC5C9F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095" y="5059078"/>
            <a:ext cx="396239" cy="396239"/>
          </a:xfrm>
          <a:prstGeom prst="rect">
            <a:avLst/>
          </a:prstGeom>
        </p:spPr>
      </p:pic>
      <p:pic>
        <p:nvPicPr>
          <p:cNvPr id="25" name="Graphic 24" descr="Chef">
            <a:extLst>
              <a:ext uri="{FF2B5EF4-FFF2-40B4-BE49-F238E27FC236}">
                <a16:creationId xmlns:a16="http://schemas.microsoft.com/office/drawing/2014/main" id="{EA5ECE21-3788-41C5-90FE-21FB72143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083" y="2590137"/>
            <a:ext cx="396239" cy="396239"/>
          </a:xfrm>
          <a:prstGeom prst="rect">
            <a:avLst/>
          </a:prstGeom>
        </p:spPr>
      </p:pic>
      <p:pic>
        <p:nvPicPr>
          <p:cNvPr id="26" name="Graphic 25" descr="Cowboy">
            <a:extLst>
              <a:ext uri="{FF2B5EF4-FFF2-40B4-BE49-F238E27FC236}">
                <a16:creationId xmlns:a16="http://schemas.microsoft.com/office/drawing/2014/main" id="{81CB4E67-66BC-4172-9556-49D2E50F6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8645" y="5059078"/>
            <a:ext cx="396239" cy="396239"/>
          </a:xfrm>
          <a:prstGeom prst="rect">
            <a:avLst/>
          </a:prstGeom>
        </p:spPr>
      </p:pic>
      <p:pic>
        <p:nvPicPr>
          <p:cNvPr id="27" name="Graphic 26" descr="Detective">
            <a:extLst>
              <a:ext uri="{FF2B5EF4-FFF2-40B4-BE49-F238E27FC236}">
                <a16:creationId xmlns:a16="http://schemas.microsoft.com/office/drawing/2014/main" id="{00EBD151-973A-427C-A1EF-29E821734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207" y="2590137"/>
            <a:ext cx="396239" cy="396239"/>
          </a:xfrm>
          <a:prstGeom prst="rect">
            <a:avLst/>
          </a:prstGeom>
        </p:spPr>
      </p:pic>
      <p:pic>
        <p:nvPicPr>
          <p:cNvPr id="28" name="Graphic 27" descr="Firefighter">
            <a:extLst>
              <a:ext uri="{FF2B5EF4-FFF2-40B4-BE49-F238E27FC236}">
                <a16:creationId xmlns:a16="http://schemas.microsoft.com/office/drawing/2014/main" id="{E15F4976-2D0E-42FA-B12D-B236428511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9767" y="5059078"/>
            <a:ext cx="396239" cy="3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9231BB-5AC2-46B6-BF45-36822C3FE7F7}"/>
              </a:ext>
            </a:extLst>
          </p:cNvPr>
          <p:cNvCxnSpPr/>
          <p:nvPr/>
        </p:nvCxnSpPr>
        <p:spPr>
          <a:xfrm>
            <a:off x="0" y="397434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48116E-7771-49DB-A74E-1E6EAC1013DF}"/>
              </a:ext>
            </a:extLst>
          </p:cNvPr>
          <p:cNvSpPr txBox="1"/>
          <p:nvPr/>
        </p:nvSpPr>
        <p:spPr>
          <a:xfrm>
            <a:off x="5219799" y="129524"/>
            <a:ext cx="1752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>
                <a:solidFill>
                  <a:schemeClr val="accent6"/>
                </a:solidFill>
                <a:latin typeface="A3.BebasNeueBold-San" panose="020B0606020202050201" pitchFamily="34" charset="0"/>
              </a:rPr>
              <a:t>TIMELINE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11E0C7-DD24-4B53-B9E6-AF37A24649E6}"/>
              </a:ext>
            </a:extLst>
          </p:cNvPr>
          <p:cNvSpPr/>
          <p:nvPr/>
        </p:nvSpPr>
        <p:spPr>
          <a:xfrm rot="2700000">
            <a:off x="1115487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1B2E64-6ED3-4629-A008-76D5B2204CDB}"/>
              </a:ext>
            </a:extLst>
          </p:cNvPr>
          <p:cNvSpPr/>
          <p:nvPr/>
        </p:nvSpPr>
        <p:spPr>
          <a:xfrm rot="2700000">
            <a:off x="3281431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65C1AD-B70E-4386-8A01-33F1C375D8A0}"/>
              </a:ext>
            </a:extLst>
          </p:cNvPr>
          <p:cNvSpPr/>
          <p:nvPr/>
        </p:nvSpPr>
        <p:spPr>
          <a:xfrm rot="2700000">
            <a:off x="5447375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4A4563-8027-465F-A5B5-9A07CA1772EE}"/>
              </a:ext>
            </a:extLst>
          </p:cNvPr>
          <p:cNvSpPr/>
          <p:nvPr/>
        </p:nvSpPr>
        <p:spPr>
          <a:xfrm rot="2700000">
            <a:off x="7613320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C1D82-82C6-43D3-907E-9E9605483BBD}"/>
              </a:ext>
            </a:extLst>
          </p:cNvPr>
          <p:cNvSpPr/>
          <p:nvPr/>
        </p:nvSpPr>
        <p:spPr>
          <a:xfrm rot="2700000">
            <a:off x="9779263" y="3335961"/>
            <a:ext cx="1297250" cy="1297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63511-0E9F-4610-8FFF-FCECCAD1DAC1}"/>
              </a:ext>
            </a:extLst>
          </p:cNvPr>
          <p:cNvSpPr txBox="1"/>
          <p:nvPr/>
        </p:nvSpPr>
        <p:spPr>
          <a:xfrm>
            <a:off x="1406606" y="36819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A9877-AA06-4749-9A96-681CF213A702}"/>
              </a:ext>
            </a:extLst>
          </p:cNvPr>
          <p:cNvSpPr txBox="1"/>
          <p:nvPr/>
        </p:nvSpPr>
        <p:spPr>
          <a:xfrm>
            <a:off x="1141888" y="2667181"/>
            <a:ext cx="1220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828AD-8152-4E13-B522-29159249F733}"/>
              </a:ext>
            </a:extLst>
          </p:cNvPr>
          <p:cNvSpPr txBox="1"/>
          <p:nvPr/>
        </p:nvSpPr>
        <p:spPr>
          <a:xfrm>
            <a:off x="3305291" y="4881406"/>
            <a:ext cx="1220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27EF3-9322-495E-BF08-4FD5E4D27ED8}"/>
              </a:ext>
            </a:extLst>
          </p:cNvPr>
          <p:cNvSpPr txBox="1"/>
          <p:nvPr/>
        </p:nvSpPr>
        <p:spPr>
          <a:xfrm>
            <a:off x="5391050" y="2667181"/>
            <a:ext cx="1220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B2FEB-9CF6-443A-9392-F46EF83C2BFA}"/>
              </a:ext>
            </a:extLst>
          </p:cNvPr>
          <p:cNvSpPr txBox="1"/>
          <p:nvPr/>
        </p:nvSpPr>
        <p:spPr>
          <a:xfrm>
            <a:off x="7565529" y="4901881"/>
            <a:ext cx="1220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53C4D-0096-4697-AB96-64B7EDB40B41}"/>
              </a:ext>
            </a:extLst>
          </p:cNvPr>
          <p:cNvSpPr txBox="1"/>
          <p:nvPr/>
        </p:nvSpPr>
        <p:spPr>
          <a:xfrm>
            <a:off x="9817561" y="2667181"/>
            <a:ext cx="122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E7B66-B9F7-4F1A-8B97-98D1C3B0E77F}"/>
              </a:ext>
            </a:extLst>
          </p:cNvPr>
          <p:cNvSpPr txBox="1"/>
          <p:nvPr/>
        </p:nvSpPr>
        <p:spPr>
          <a:xfrm>
            <a:off x="3584448" y="36819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E3C1-5DC8-4449-8999-BA7C6BDB844E}"/>
              </a:ext>
            </a:extLst>
          </p:cNvPr>
          <p:cNvSpPr txBox="1"/>
          <p:nvPr/>
        </p:nvSpPr>
        <p:spPr>
          <a:xfrm>
            <a:off x="5750392" y="36819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10EC6-83EA-4847-BDA6-BC86BEA39A6D}"/>
              </a:ext>
            </a:extLst>
          </p:cNvPr>
          <p:cNvSpPr txBox="1"/>
          <p:nvPr/>
        </p:nvSpPr>
        <p:spPr>
          <a:xfrm>
            <a:off x="7916337" y="36819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C6E7C-F988-46DC-AD0F-6B74A9DD2B00}"/>
              </a:ext>
            </a:extLst>
          </p:cNvPr>
          <p:cNvSpPr txBox="1"/>
          <p:nvPr/>
        </p:nvSpPr>
        <p:spPr>
          <a:xfrm>
            <a:off x="10095430" y="368196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1D4E89"/>
                </a:solidFill>
                <a:latin typeface="A1.Headline-San" panose="00000700000000000000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96820-A50E-4A0B-90CC-B9DE6C41E8E1}"/>
              </a:ext>
            </a:extLst>
          </p:cNvPr>
          <p:cNvSpPr txBox="1"/>
          <p:nvPr/>
        </p:nvSpPr>
        <p:spPr>
          <a:xfrm>
            <a:off x="943229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4EFA-E6C6-40CD-845D-A63AF5356DBB}"/>
              </a:ext>
            </a:extLst>
          </p:cNvPr>
          <p:cNvSpPr txBox="1"/>
          <p:nvPr/>
        </p:nvSpPr>
        <p:spPr>
          <a:xfrm>
            <a:off x="3106634" y="5101935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470D2-33CA-431B-8571-301DD564DF4E}"/>
              </a:ext>
            </a:extLst>
          </p:cNvPr>
          <p:cNvSpPr txBox="1"/>
          <p:nvPr/>
        </p:nvSpPr>
        <p:spPr>
          <a:xfrm>
            <a:off x="5199368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41C22-1E9D-41AF-8F10-E39582E9E0D1}"/>
              </a:ext>
            </a:extLst>
          </p:cNvPr>
          <p:cNvSpPr txBox="1"/>
          <p:nvPr/>
        </p:nvSpPr>
        <p:spPr>
          <a:xfrm>
            <a:off x="7358339" y="5101936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ABCD4-8F84-46E6-B401-311866E71B9C}"/>
              </a:ext>
            </a:extLst>
          </p:cNvPr>
          <p:cNvSpPr txBox="1"/>
          <p:nvPr/>
        </p:nvSpPr>
        <p:spPr>
          <a:xfrm>
            <a:off x="9589880" y="14976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pic>
        <p:nvPicPr>
          <p:cNvPr id="24" name="Graphic 23" descr="Astronaut">
            <a:extLst>
              <a:ext uri="{FF2B5EF4-FFF2-40B4-BE49-F238E27FC236}">
                <a16:creationId xmlns:a16="http://schemas.microsoft.com/office/drawing/2014/main" id="{6AA18204-9016-43CB-8EB2-CCCC5C9F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9095" y="5059078"/>
            <a:ext cx="396239" cy="396239"/>
          </a:xfrm>
          <a:prstGeom prst="rect">
            <a:avLst/>
          </a:prstGeom>
        </p:spPr>
      </p:pic>
      <p:pic>
        <p:nvPicPr>
          <p:cNvPr id="25" name="Graphic 24" descr="Chef">
            <a:extLst>
              <a:ext uri="{FF2B5EF4-FFF2-40B4-BE49-F238E27FC236}">
                <a16:creationId xmlns:a16="http://schemas.microsoft.com/office/drawing/2014/main" id="{EA5ECE21-3788-41C5-90FE-21FB72143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083" y="2590137"/>
            <a:ext cx="396239" cy="396239"/>
          </a:xfrm>
          <a:prstGeom prst="rect">
            <a:avLst/>
          </a:prstGeom>
        </p:spPr>
      </p:pic>
      <p:pic>
        <p:nvPicPr>
          <p:cNvPr id="26" name="Graphic 25" descr="Cowboy">
            <a:extLst>
              <a:ext uri="{FF2B5EF4-FFF2-40B4-BE49-F238E27FC236}">
                <a16:creationId xmlns:a16="http://schemas.microsoft.com/office/drawing/2014/main" id="{81CB4E67-66BC-4172-9556-49D2E50F6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8645" y="5059078"/>
            <a:ext cx="396239" cy="396239"/>
          </a:xfrm>
          <a:prstGeom prst="rect">
            <a:avLst/>
          </a:prstGeom>
        </p:spPr>
      </p:pic>
      <p:pic>
        <p:nvPicPr>
          <p:cNvPr id="27" name="Graphic 26" descr="Detective">
            <a:extLst>
              <a:ext uri="{FF2B5EF4-FFF2-40B4-BE49-F238E27FC236}">
                <a16:creationId xmlns:a16="http://schemas.microsoft.com/office/drawing/2014/main" id="{00EBD151-973A-427C-A1EF-29E821734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207" y="2590137"/>
            <a:ext cx="396239" cy="396239"/>
          </a:xfrm>
          <a:prstGeom prst="rect">
            <a:avLst/>
          </a:prstGeom>
        </p:spPr>
      </p:pic>
      <p:pic>
        <p:nvPicPr>
          <p:cNvPr id="28" name="Graphic 27" descr="Firefighter">
            <a:extLst>
              <a:ext uri="{FF2B5EF4-FFF2-40B4-BE49-F238E27FC236}">
                <a16:creationId xmlns:a16="http://schemas.microsoft.com/office/drawing/2014/main" id="{E15F4976-2D0E-42FA-B12D-B236428511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9767" y="5059078"/>
            <a:ext cx="396239" cy="3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769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A0883-7479-4246-A902-AA6D43799C48}"/>
              </a:ext>
            </a:extLst>
          </p:cNvPr>
          <p:cNvSpPr txBox="1"/>
          <p:nvPr/>
        </p:nvSpPr>
        <p:spPr>
          <a:xfrm>
            <a:off x="4944082" y="41781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HAI PHƯƠNG ÁN</a:t>
            </a:r>
            <a:endParaRPr lang="en-US" sz="3600">
              <a:solidFill>
                <a:schemeClr val="accent6"/>
              </a:solidFill>
              <a:latin typeface="A3.BebasNeueBold-San" panose="020B0606020202050201" pitchFamily="34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EC6F9479-6C97-4917-AD87-E687F01C6C86}"/>
              </a:ext>
            </a:extLst>
          </p:cNvPr>
          <p:cNvSpPr/>
          <p:nvPr/>
        </p:nvSpPr>
        <p:spPr>
          <a:xfrm>
            <a:off x="4114800" y="2245666"/>
            <a:ext cx="3566160" cy="3566160"/>
          </a:xfrm>
          <a:prstGeom prst="donut">
            <a:avLst>
              <a:gd name="adj" fmla="val 121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9CD7BE-E459-4EBF-AFDC-2D1D3D4C2338}"/>
              </a:ext>
            </a:extLst>
          </p:cNvPr>
          <p:cNvSpPr/>
          <p:nvPr/>
        </p:nvSpPr>
        <p:spPr>
          <a:xfrm>
            <a:off x="5882639" y="1996441"/>
            <a:ext cx="4116833" cy="883920"/>
          </a:xfrm>
          <a:prstGeom prst="rightArrow">
            <a:avLst>
              <a:gd name="adj1" fmla="val 41724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64BBB8-DE76-4056-AD6F-F7A3B17A0B55}"/>
              </a:ext>
            </a:extLst>
          </p:cNvPr>
          <p:cNvSpPr/>
          <p:nvPr/>
        </p:nvSpPr>
        <p:spPr>
          <a:xfrm flipH="1">
            <a:off x="1796288" y="5177131"/>
            <a:ext cx="4116833" cy="883920"/>
          </a:xfrm>
          <a:prstGeom prst="rightArrow">
            <a:avLst>
              <a:gd name="adj1" fmla="val 41724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D39163AB-05F7-4091-988D-7E777B75674B}"/>
              </a:ext>
            </a:extLst>
          </p:cNvPr>
          <p:cNvSpPr/>
          <p:nvPr/>
        </p:nvSpPr>
        <p:spPr>
          <a:xfrm>
            <a:off x="1248663" y="2245666"/>
            <a:ext cx="2202679" cy="2202679"/>
          </a:xfrm>
          <a:prstGeom prst="donut">
            <a:avLst>
              <a:gd name="adj" fmla="val 121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E4DEEB27-EDDA-4F20-A41E-558C538CC805}"/>
              </a:ext>
            </a:extLst>
          </p:cNvPr>
          <p:cNvSpPr/>
          <p:nvPr/>
        </p:nvSpPr>
        <p:spPr>
          <a:xfrm>
            <a:off x="8490713" y="3347005"/>
            <a:ext cx="2202679" cy="2202679"/>
          </a:xfrm>
          <a:prstGeom prst="donut">
            <a:avLst>
              <a:gd name="adj" fmla="val 121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F660C7-4873-4C67-9EC9-CDB1A55A9545}"/>
              </a:ext>
            </a:extLst>
          </p:cNvPr>
          <p:cNvSpPr/>
          <p:nvPr/>
        </p:nvSpPr>
        <p:spPr>
          <a:xfrm>
            <a:off x="4226620" y="2353479"/>
            <a:ext cx="993526" cy="9935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4400">
                <a:solidFill>
                  <a:schemeClr val="accent2"/>
                </a:solidFill>
                <a:latin typeface="A1.Headline-San" panose="00000700000000000000" pitchFamily="2" charset="0"/>
              </a:rPr>
              <a:t>A</a:t>
            </a:r>
            <a:endParaRPr lang="en-US" sz="4400">
              <a:solidFill>
                <a:schemeClr val="accent2"/>
              </a:solidFill>
              <a:latin typeface="A1.Headline-San" panose="000007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2916CD-AF6D-4E4A-8C13-3DC04A482A23}"/>
              </a:ext>
            </a:extLst>
          </p:cNvPr>
          <p:cNvSpPr/>
          <p:nvPr/>
        </p:nvSpPr>
        <p:spPr>
          <a:xfrm>
            <a:off x="6575614" y="4532163"/>
            <a:ext cx="993526" cy="9935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4400">
                <a:solidFill>
                  <a:schemeClr val="accent2"/>
                </a:solidFill>
                <a:latin typeface="A1.Headline-San" panose="00000700000000000000" pitchFamily="2" charset="0"/>
              </a:rPr>
              <a:t>B</a:t>
            </a:r>
            <a:endParaRPr lang="en-US" sz="4400">
              <a:solidFill>
                <a:schemeClr val="accent2"/>
              </a:solidFill>
              <a:latin typeface="A1.Headline-San" panose="00000700000000000000" pitchFamily="2" charset="0"/>
            </a:endParaRPr>
          </a:p>
        </p:txBody>
      </p:sp>
      <p:pic>
        <p:nvPicPr>
          <p:cNvPr id="12" name="Graphic 11" descr="Puzzle pieces">
            <a:extLst>
              <a:ext uri="{FF2B5EF4-FFF2-40B4-BE49-F238E27FC236}">
                <a16:creationId xmlns:a16="http://schemas.microsoft.com/office/drawing/2014/main" id="{ECFDD089-D0CC-4468-82D1-6B85A1D9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802" y="2889805"/>
            <a:ext cx="914400" cy="914400"/>
          </a:xfrm>
          <a:prstGeom prst="rect">
            <a:avLst/>
          </a:prstGeom>
        </p:spPr>
      </p:pic>
      <p:pic>
        <p:nvPicPr>
          <p:cNvPr id="14" name="Graphic 13" descr="Chess pieces">
            <a:extLst>
              <a:ext uri="{FF2B5EF4-FFF2-40B4-BE49-F238E27FC236}">
                <a16:creationId xmlns:a16="http://schemas.microsoft.com/office/drawing/2014/main" id="{D19791B0-D642-4B5D-8598-6EA20902E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0680" y="2888069"/>
            <a:ext cx="914400" cy="914400"/>
          </a:xfrm>
          <a:prstGeom prst="rect">
            <a:avLst/>
          </a:prstGeom>
        </p:spPr>
      </p:pic>
      <p:pic>
        <p:nvPicPr>
          <p:cNvPr id="16" name="Graphic 15" descr="Dice">
            <a:extLst>
              <a:ext uri="{FF2B5EF4-FFF2-40B4-BE49-F238E27FC236}">
                <a16:creationId xmlns:a16="http://schemas.microsoft.com/office/drawing/2014/main" id="{1387E986-1069-4233-9EE6-686618E1F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4852" y="39911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97D77A-A1CC-4B33-B5EE-042BABF62EEB}"/>
              </a:ext>
            </a:extLst>
          </p:cNvPr>
          <p:cNvSpPr txBox="1"/>
          <p:nvPr/>
        </p:nvSpPr>
        <p:spPr>
          <a:xfrm>
            <a:off x="2164993" y="537153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2800">
                <a:solidFill>
                  <a:schemeClr val="accent6"/>
                </a:solidFill>
                <a:latin typeface="A1.Headline-San" panose="00000700000000000000" pitchFamily="2" charset="0"/>
              </a:rPr>
              <a:t>75%</a:t>
            </a:r>
            <a:endParaRPr lang="en-US" sz="28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67D01-8FBD-4B06-9A7E-C5B4F4A261BD}"/>
              </a:ext>
            </a:extLst>
          </p:cNvPr>
          <p:cNvSpPr txBox="1"/>
          <p:nvPr/>
        </p:nvSpPr>
        <p:spPr>
          <a:xfrm>
            <a:off x="8633013" y="2177763"/>
            <a:ext cx="144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800">
                <a:solidFill>
                  <a:schemeClr val="accent6"/>
                </a:solidFill>
                <a:latin typeface="A1.Headline-San" panose="00000700000000000000" pitchFamily="2" charset="0"/>
              </a:rPr>
              <a:t>25%</a:t>
            </a:r>
            <a:endParaRPr lang="en-US" sz="28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69A7F-57A5-4121-862B-D7D579412BFF}"/>
              </a:ext>
            </a:extLst>
          </p:cNvPr>
          <p:cNvSpPr txBox="1"/>
          <p:nvPr/>
        </p:nvSpPr>
        <p:spPr>
          <a:xfrm>
            <a:off x="1169846" y="1601526"/>
            <a:ext cx="236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  <a:endParaRPr lang="vi-VN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E7F48-B99F-4C82-B6EC-73BDFD649C4B}"/>
              </a:ext>
            </a:extLst>
          </p:cNvPr>
          <p:cNvSpPr txBox="1"/>
          <p:nvPr/>
        </p:nvSpPr>
        <p:spPr>
          <a:xfrm>
            <a:off x="8490713" y="5754718"/>
            <a:ext cx="219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Các ý t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ởng kinh doanh với lực đẩy ngay lập tức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B39ED6-A634-4ED3-A643-1F3CA4CC75FD}"/>
              </a:ext>
            </a:extLst>
          </p:cNvPr>
          <p:cNvSpPr/>
          <p:nvPr/>
        </p:nvSpPr>
        <p:spPr>
          <a:xfrm>
            <a:off x="810828" y="2853530"/>
            <a:ext cx="993526" cy="9935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4400">
                <a:solidFill>
                  <a:schemeClr val="accent2"/>
                </a:solidFill>
                <a:latin typeface="A1.Headline-San" panose="00000700000000000000" pitchFamily="2" charset="0"/>
              </a:rPr>
              <a:t>A</a:t>
            </a:r>
            <a:endParaRPr lang="en-US" sz="4400">
              <a:solidFill>
                <a:schemeClr val="accent2"/>
              </a:solidFill>
              <a:latin typeface="A1.Headline-San" panose="000007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C8D7F-4F59-421B-8209-091D1E82E7D4}"/>
              </a:ext>
            </a:extLst>
          </p:cNvPr>
          <p:cNvSpPr/>
          <p:nvPr/>
        </p:nvSpPr>
        <p:spPr>
          <a:xfrm>
            <a:off x="10082449" y="3951581"/>
            <a:ext cx="993526" cy="9935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4400">
                <a:solidFill>
                  <a:schemeClr val="accent2"/>
                </a:solidFill>
                <a:latin typeface="A1.Headline-San" panose="00000700000000000000" pitchFamily="2" charset="0"/>
              </a:rPr>
              <a:t>B</a:t>
            </a:r>
            <a:endParaRPr lang="en-US" sz="4400">
              <a:solidFill>
                <a:schemeClr val="accent2"/>
              </a:solidFill>
              <a:latin typeface="A1.Headline-San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3715D-6CFD-45EC-98CC-D4DF0E59A42D}"/>
              </a:ext>
            </a:extLst>
          </p:cNvPr>
          <p:cNvSpPr txBox="1"/>
          <p:nvPr/>
        </p:nvSpPr>
        <p:spPr>
          <a:xfrm>
            <a:off x="4815663" y="3913606"/>
            <a:ext cx="2192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So sánh 2 đối tượng sản phẩm A và B với nhau trong cùng một dự án</a:t>
            </a:r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C1B1B-5758-48A6-9C8D-8F9A15A01E39}"/>
              </a:ext>
            </a:extLst>
          </p:cNvPr>
          <p:cNvSpPr txBox="1"/>
          <p:nvPr/>
        </p:nvSpPr>
        <p:spPr>
          <a:xfrm>
            <a:off x="5497118" y="31164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Liệt kê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36A22C3-FF31-484B-B1B3-ABE7E66D7F9B}"/>
              </a:ext>
            </a:extLst>
          </p:cNvPr>
          <p:cNvSpPr/>
          <p:nvPr/>
        </p:nvSpPr>
        <p:spPr>
          <a:xfrm>
            <a:off x="1543994" y="2474255"/>
            <a:ext cx="2086232" cy="1798476"/>
          </a:xfrm>
          <a:prstGeom prst="hexagon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03C2ABC-F421-431A-B9A5-14E47C1F3BF2}"/>
              </a:ext>
            </a:extLst>
          </p:cNvPr>
          <p:cNvSpPr/>
          <p:nvPr/>
        </p:nvSpPr>
        <p:spPr>
          <a:xfrm>
            <a:off x="1543994" y="4388601"/>
            <a:ext cx="2086232" cy="1798476"/>
          </a:xfrm>
          <a:prstGeom prst="hexagon">
            <a:avLst/>
          </a:prstGeom>
          <a:noFill/>
          <a:ln w="3175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4EF9A41-BD23-4517-9D9B-2A822BFDC5BF}"/>
              </a:ext>
            </a:extLst>
          </p:cNvPr>
          <p:cNvSpPr/>
          <p:nvPr/>
        </p:nvSpPr>
        <p:spPr>
          <a:xfrm>
            <a:off x="3288399" y="1510157"/>
            <a:ext cx="2086232" cy="1798476"/>
          </a:xfrm>
          <a:prstGeom prst="hexagon">
            <a:avLst/>
          </a:prstGeom>
          <a:noFill/>
          <a:ln w="3175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20DD0BF-B98B-4459-AB33-104BBD4FD53D}"/>
              </a:ext>
            </a:extLst>
          </p:cNvPr>
          <p:cNvSpPr/>
          <p:nvPr/>
        </p:nvSpPr>
        <p:spPr>
          <a:xfrm>
            <a:off x="3288399" y="3424503"/>
            <a:ext cx="2086232" cy="1798476"/>
          </a:xfrm>
          <a:prstGeom prst="hexagon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D0143FC-108F-45D1-93F1-ADFCB30EFB55}"/>
              </a:ext>
            </a:extLst>
          </p:cNvPr>
          <p:cNvSpPr/>
          <p:nvPr/>
        </p:nvSpPr>
        <p:spPr>
          <a:xfrm>
            <a:off x="5072963" y="2460085"/>
            <a:ext cx="2086232" cy="1798476"/>
          </a:xfrm>
          <a:prstGeom prst="hexagon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6155A83-82DF-4DB4-9361-35803E341A67}"/>
              </a:ext>
            </a:extLst>
          </p:cNvPr>
          <p:cNvSpPr/>
          <p:nvPr/>
        </p:nvSpPr>
        <p:spPr>
          <a:xfrm>
            <a:off x="5072963" y="4374431"/>
            <a:ext cx="2086232" cy="1798476"/>
          </a:xfrm>
          <a:prstGeom prst="hexagon">
            <a:avLst/>
          </a:prstGeom>
          <a:noFill/>
          <a:ln w="3175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A11C397-5CF8-4CC9-89CF-4D719C5835F4}"/>
              </a:ext>
            </a:extLst>
          </p:cNvPr>
          <p:cNvSpPr/>
          <p:nvPr/>
        </p:nvSpPr>
        <p:spPr>
          <a:xfrm>
            <a:off x="6817368" y="1495987"/>
            <a:ext cx="2086232" cy="1798476"/>
          </a:xfrm>
          <a:prstGeom prst="hexagon">
            <a:avLst/>
          </a:prstGeom>
          <a:noFill/>
          <a:ln w="3175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2D0D2FB-38A4-4D42-A13E-F763B351C739}"/>
              </a:ext>
            </a:extLst>
          </p:cNvPr>
          <p:cNvSpPr/>
          <p:nvPr/>
        </p:nvSpPr>
        <p:spPr>
          <a:xfrm>
            <a:off x="6817368" y="3410333"/>
            <a:ext cx="2086232" cy="1798476"/>
          </a:xfrm>
          <a:prstGeom prst="hexagon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7A30562-B0ED-46A1-A6FD-D2D9D20AFC39}"/>
              </a:ext>
            </a:extLst>
          </p:cNvPr>
          <p:cNvSpPr/>
          <p:nvPr/>
        </p:nvSpPr>
        <p:spPr>
          <a:xfrm>
            <a:off x="8561774" y="2460085"/>
            <a:ext cx="2086232" cy="1798476"/>
          </a:xfrm>
          <a:prstGeom prst="hexagon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3D88550-32E2-4A74-8CAD-8F68AE42DDED}"/>
              </a:ext>
            </a:extLst>
          </p:cNvPr>
          <p:cNvSpPr/>
          <p:nvPr/>
        </p:nvSpPr>
        <p:spPr>
          <a:xfrm>
            <a:off x="8561774" y="4374431"/>
            <a:ext cx="2086232" cy="1798476"/>
          </a:xfrm>
          <a:prstGeom prst="hexagon">
            <a:avLst/>
          </a:prstGeom>
          <a:noFill/>
          <a:ln w="3175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7AB0B-9D94-4CEB-8678-4A96C0A2FCF7}"/>
              </a:ext>
            </a:extLst>
          </p:cNvPr>
          <p:cNvSpPr txBox="1"/>
          <p:nvPr/>
        </p:nvSpPr>
        <p:spPr>
          <a:xfrm>
            <a:off x="1778126" y="4557711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FC89EC-78BF-4E8D-ABE0-2048865CFED3}"/>
              </a:ext>
            </a:extLst>
          </p:cNvPr>
          <p:cNvSpPr txBox="1"/>
          <p:nvPr/>
        </p:nvSpPr>
        <p:spPr>
          <a:xfrm>
            <a:off x="2251558" y="275598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2DE4CD-7CE7-4E8E-B6C8-F730B0817C72}"/>
              </a:ext>
            </a:extLst>
          </p:cNvPr>
          <p:cNvSpPr txBox="1"/>
          <p:nvPr/>
        </p:nvSpPr>
        <p:spPr>
          <a:xfrm>
            <a:off x="1923744" y="334401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Planning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CE8DE-4F76-40B4-8DBB-644C236067B3}"/>
              </a:ext>
            </a:extLst>
          </p:cNvPr>
          <p:cNvSpPr txBox="1"/>
          <p:nvPr/>
        </p:nvSpPr>
        <p:spPr>
          <a:xfrm>
            <a:off x="3975853" y="380057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5260C-605C-475E-B640-8F196F36568E}"/>
              </a:ext>
            </a:extLst>
          </p:cNvPr>
          <p:cNvSpPr txBox="1"/>
          <p:nvPr/>
        </p:nvSpPr>
        <p:spPr>
          <a:xfrm>
            <a:off x="3619986" y="438860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Referring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A5C59-9482-4201-A9C9-F6766AEE608A}"/>
              </a:ext>
            </a:extLst>
          </p:cNvPr>
          <p:cNvSpPr txBox="1"/>
          <p:nvPr/>
        </p:nvSpPr>
        <p:spPr>
          <a:xfrm>
            <a:off x="5768970" y="278693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D21B5-80FC-4D32-8E3F-13CACC823A96}"/>
              </a:ext>
            </a:extLst>
          </p:cNvPr>
          <p:cNvSpPr txBox="1"/>
          <p:nvPr/>
        </p:nvSpPr>
        <p:spPr>
          <a:xfrm>
            <a:off x="5575809" y="3374955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648B43-1B80-42D1-8CCB-B8716C42FAD8}"/>
              </a:ext>
            </a:extLst>
          </p:cNvPr>
          <p:cNvSpPr txBox="1"/>
          <p:nvPr/>
        </p:nvSpPr>
        <p:spPr>
          <a:xfrm>
            <a:off x="9220626" y="278693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EB0079-7F3B-4776-B42E-045BE680D89C}"/>
              </a:ext>
            </a:extLst>
          </p:cNvPr>
          <p:cNvSpPr txBox="1"/>
          <p:nvPr/>
        </p:nvSpPr>
        <p:spPr>
          <a:xfrm>
            <a:off x="9084370" y="3374955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Finish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755694-DC96-4C78-8B83-185B6C528202}"/>
              </a:ext>
            </a:extLst>
          </p:cNvPr>
          <p:cNvSpPr txBox="1"/>
          <p:nvPr/>
        </p:nvSpPr>
        <p:spPr>
          <a:xfrm>
            <a:off x="7513416" y="380057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E04A3B-B069-4130-88AD-2F306547A8A7}"/>
              </a:ext>
            </a:extLst>
          </p:cNvPr>
          <p:cNvSpPr txBox="1"/>
          <p:nvPr/>
        </p:nvSpPr>
        <p:spPr>
          <a:xfrm>
            <a:off x="7362734" y="4388601"/>
            <a:ext cx="99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Check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86D7F-39C9-4EA6-A4DE-832F2E4B1617}"/>
              </a:ext>
            </a:extLst>
          </p:cNvPr>
          <p:cNvSpPr txBox="1"/>
          <p:nvPr/>
        </p:nvSpPr>
        <p:spPr>
          <a:xfrm>
            <a:off x="3536368" y="17399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0D76B-D319-40EB-BC31-18F835CD3B69}"/>
              </a:ext>
            </a:extLst>
          </p:cNvPr>
          <p:cNvSpPr txBox="1"/>
          <p:nvPr/>
        </p:nvSpPr>
        <p:spPr>
          <a:xfrm>
            <a:off x="5305593" y="455771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CD87D6-CF54-47EA-929C-6D005DECC554}"/>
              </a:ext>
            </a:extLst>
          </p:cNvPr>
          <p:cNvSpPr txBox="1"/>
          <p:nvPr/>
        </p:nvSpPr>
        <p:spPr>
          <a:xfrm>
            <a:off x="7110727" y="1739930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4E49B-D55E-4E20-BEDE-D07CA62452CB}"/>
              </a:ext>
            </a:extLst>
          </p:cNvPr>
          <p:cNvSpPr txBox="1"/>
          <p:nvPr/>
        </p:nvSpPr>
        <p:spPr>
          <a:xfrm>
            <a:off x="8837464" y="4557709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2.Doanvandai-San" panose="02000503000000020004" pitchFamily="2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</p:spTree>
    <p:extLst>
      <p:ext uri="{BB962C8B-B14F-4D97-AF65-F5344CB8AC3E}">
        <p14:creationId xmlns:p14="http://schemas.microsoft.com/office/powerpoint/2010/main" val="6203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F29B2-77EA-4919-99E5-F07A99F20776}"/>
              </a:ext>
            </a:extLst>
          </p:cNvPr>
          <p:cNvSpPr txBox="1"/>
          <p:nvPr/>
        </p:nvSpPr>
        <p:spPr>
          <a:xfrm>
            <a:off x="570296" y="133058"/>
            <a:ext cx="135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solidFill>
                  <a:schemeClr val="accent6"/>
                </a:solidFill>
                <a:latin typeface="A3.BebasNeueZSmall-San" panose="020B0606020202050201" pitchFamily="34" charset="0"/>
              </a:rPr>
              <a:t>SWOT</a:t>
            </a:r>
            <a:endParaRPr lang="en-US" sz="5400">
              <a:solidFill>
                <a:schemeClr val="accent6"/>
              </a:solidFill>
              <a:latin typeface="A3.BebasNeueZSmall-San" panose="020B0606020202050201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2FCE21-1BBD-456C-AC67-41A4F547FB6C}"/>
              </a:ext>
            </a:extLst>
          </p:cNvPr>
          <p:cNvSpPr>
            <a:spLocks/>
          </p:cNvSpPr>
          <p:nvPr/>
        </p:nvSpPr>
        <p:spPr>
          <a:xfrm>
            <a:off x="660399" y="1130300"/>
            <a:ext cx="2542974" cy="2394162"/>
          </a:xfrm>
          <a:custGeom>
            <a:avLst/>
            <a:gdLst>
              <a:gd name="connsiteX0" fmla="*/ 0 w 2542974"/>
              <a:gd name="connsiteY0" fmla="*/ 0 h 2394162"/>
              <a:gd name="connsiteX1" fmla="*/ 2542974 w 2542974"/>
              <a:gd name="connsiteY1" fmla="*/ 0 h 2394162"/>
              <a:gd name="connsiteX2" fmla="*/ 2542974 w 2542974"/>
              <a:gd name="connsiteY2" fmla="*/ 2394162 h 2394162"/>
              <a:gd name="connsiteX3" fmla="*/ 0 w 2542974"/>
              <a:gd name="connsiteY3" fmla="*/ 2394162 h 239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2">
                <a:moveTo>
                  <a:pt x="0" y="0"/>
                </a:moveTo>
                <a:lnTo>
                  <a:pt x="2542974" y="0"/>
                </a:lnTo>
                <a:lnTo>
                  <a:pt x="2542974" y="2394162"/>
                </a:lnTo>
                <a:lnTo>
                  <a:pt x="0" y="23941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600">
                <a:solidFill>
                  <a:schemeClr val="bg1"/>
                </a:solidFill>
                <a:latin typeface="A3.BebasNeueZSmall-San" panose="020B0606020202050201" pitchFamily="34" charset="0"/>
              </a:rPr>
              <a:t>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691748-4E53-4EA6-9E25-51510219CE1C}"/>
              </a:ext>
            </a:extLst>
          </p:cNvPr>
          <p:cNvSpPr>
            <a:spLocks/>
          </p:cNvSpPr>
          <p:nvPr/>
        </p:nvSpPr>
        <p:spPr>
          <a:xfrm>
            <a:off x="3432241" y="1130300"/>
            <a:ext cx="2542974" cy="2394162"/>
          </a:xfrm>
          <a:custGeom>
            <a:avLst/>
            <a:gdLst>
              <a:gd name="connsiteX0" fmla="*/ 0 w 2542974"/>
              <a:gd name="connsiteY0" fmla="*/ 0 h 2394162"/>
              <a:gd name="connsiteX1" fmla="*/ 2542974 w 2542974"/>
              <a:gd name="connsiteY1" fmla="*/ 0 h 2394162"/>
              <a:gd name="connsiteX2" fmla="*/ 2542974 w 2542974"/>
              <a:gd name="connsiteY2" fmla="*/ 2394162 h 2394162"/>
              <a:gd name="connsiteX3" fmla="*/ 0 w 2542974"/>
              <a:gd name="connsiteY3" fmla="*/ 2394162 h 239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2">
                <a:moveTo>
                  <a:pt x="0" y="0"/>
                </a:moveTo>
                <a:lnTo>
                  <a:pt x="2542974" y="0"/>
                </a:lnTo>
                <a:lnTo>
                  <a:pt x="2542974" y="2394162"/>
                </a:lnTo>
                <a:lnTo>
                  <a:pt x="0" y="23941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1B7028-5A0E-4916-B016-2D65F5852E82}"/>
              </a:ext>
            </a:extLst>
          </p:cNvPr>
          <p:cNvSpPr>
            <a:spLocks/>
          </p:cNvSpPr>
          <p:nvPr/>
        </p:nvSpPr>
        <p:spPr>
          <a:xfrm>
            <a:off x="6204083" y="1130300"/>
            <a:ext cx="2542974" cy="2394162"/>
          </a:xfrm>
          <a:custGeom>
            <a:avLst/>
            <a:gdLst>
              <a:gd name="connsiteX0" fmla="*/ 0 w 2542974"/>
              <a:gd name="connsiteY0" fmla="*/ 0 h 2394162"/>
              <a:gd name="connsiteX1" fmla="*/ 2542974 w 2542974"/>
              <a:gd name="connsiteY1" fmla="*/ 0 h 2394162"/>
              <a:gd name="connsiteX2" fmla="*/ 2542974 w 2542974"/>
              <a:gd name="connsiteY2" fmla="*/ 2394162 h 2394162"/>
              <a:gd name="connsiteX3" fmla="*/ 0 w 2542974"/>
              <a:gd name="connsiteY3" fmla="*/ 2394162 h 239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2">
                <a:moveTo>
                  <a:pt x="0" y="0"/>
                </a:moveTo>
                <a:lnTo>
                  <a:pt x="2542974" y="0"/>
                </a:lnTo>
                <a:lnTo>
                  <a:pt x="2542974" y="2394162"/>
                </a:lnTo>
                <a:lnTo>
                  <a:pt x="0" y="23941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600">
                <a:solidFill>
                  <a:schemeClr val="bg1"/>
                </a:solidFill>
                <a:latin typeface="A3.BebasNeueZSmall-San" panose="020B0606020202050201" pitchFamily="34" charset="0"/>
              </a:rPr>
              <a:t>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2FA371-B37A-447C-B71F-2217400AC91F}"/>
              </a:ext>
            </a:extLst>
          </p:cNvPr>
          <p:cNvSpPr>
            <a:spLocks/>
          </p:cNvSpPr>
          <p:nvPr/>
        </p:nvSpPr>
        <p:spPr>
          <a:xfrm>
            <a:off x="8975925" y="1130300"/>
            <a:ext cx="2542974" cy="2394162"/>
          </a:xfrm>
          <a:custGeom>
            <a:avLst/>
            <a:gdLst>
              <a:gd name="connsiteX0" fmla="*/ 0 w 2542974"/>
              <a:gd name="connsiteY0" fmla="*/ 0 h 2394162"/>
              <a:gd name="connsiteX1" fmla="*/ 2542974 w 2542974"/>
              <a:gd name="connsiteY1" fmla="*/ 0 h 2394162"/>
              <a:gd name="connsiteX2" fmla="*/ 2542974 w 2542974"/>
              <a:gd name="connsiteY2" fmla="*/ 2394162 h 2394162"/>
              <a:gd name="connsiteX3" fmla="*/ 0 w 2542974"/>
              <a:gd name="connsiteY3" fmla="*/ 2394162 h 239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2">
                <a:moveTo>
                  <a:pt x="0" y="0"/>
                </a:moveTo>
                <a:lnTo>
                  <a:pt x="2542974" y="0"/>
                </a:lnTo>
                <a:lnTo>
                  <a:pt x="2542974" y="2394162"/>
                </a:lnTo>
                <a:lnTo>
                  <a:pt x="0" y="23941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D3409D-6611-4A3A-B9F2-907596F4CA90}"/>
              </a:ext>
            </a:extLst>
          </p:cNvPr>
          <p:cNvSpPr>
            <a:spLocks/>
          </p:cNvSpPr>
          <p:nvPr/>
        </p:nvSpPr>
        <p:spPr>
          <a:xfrm>
            <a:off x="660399" y="3739938"/>
            <a:ext cx="2542974" cy="2394163"/>
          </a:xfrm>
          <a:custGeom>
            <a:avLst/>
            <a:gdLst>
              <a:gd name="connsiteX0" fmla="*/ 0 w 2542974"/>
              <a:gd name="connsiteY0" fmla="*/ 0 h 2394163"/>
              <a:gd name="connsiteX1" fmla="*/ 2542974 w 2542974"/>
              <a:gd name="connsiteY1" fmla="*/ 0 h 2394163"/>
              <a:gd name="connsiteX2" fmla="*/ 2542974 w 2542974"/>
              <a:gd name="connsiteY2" fmla="*/ 2394163 h 2394163"/>
              <a:gd name="connsiteX3" fmla="*/ 0 w 2542974"/>
              <a:gd name="connsiteY3" fmla="*/ 2394163 h 23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3">
                <a:moveTo>
                  <a:pt x="0" y="0"/>
                </a:moveTo>
                <a:lnTo>
                  <a:pt x="2542974" y="0"/>
                </a:lnTo>
                <a:lnTo>
                  <a:pt x="2542974" y="2394163"/>
                </a:lnTo>
                <a:lnTo>
                  <a:pt x="0" y="239416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92FCFE0-FBE5-4FA4-B0D6-5EA0CE273930}"/>
              </a:ext>
            </a:extLst>
          </p:cNvPr>
          <p:cNvSpPr>
            <a:spLocks/>
          </p:cNvSpPr>
          <p:nvPr/>
        </p:nvSpPr>
        <p:spPr>
          <a:xfrm>
            <a:off x="3432241" y="3739938"/>
            <a:ext cx="2542974" cy="2394163"/>
          </a:xfrm>
          <a:custGeom>
            <a:avLst/>
            <a:gdLst>
              <a:gd name="connsiteX0" fmla="*/ 0 w 2542974"/>
              <a:gd name="connsiteY0" fmla="*/ 0 h 2394163"/>
              <a:gd name="connsiteX1" fmla="*/ 2542974 w 2542974"/>
              <a:gd name="connsiteY1" fmla="*/ 0 h 2394163"/>
              <a:gd name="connsiteX2" fmla="*/ 2542974 w 2542974"/>
              <a:gd name="connsiteY2" fmla="*/ 2394163 h 2394163"/>
              <a:gd name="connsiteX3" fmla="*/ 0 w 2542974"/>
              <a:gd name="connsiteY3" fmla="*/ 2394163 h 23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3">
                <a:moveTo>
                  <a:pt x="0" y="0"/>
                </a:moveTo>
                <a:lnTo>
                  <a:pt x="2542974" y="0"/>
                </a:lnTo>
                <a:lnTo>
                  <a:pt x="2542974" y="2394163"/>
                </a:lnTo>
                <a:lnTo>
                  <a:pt x="0" y="23941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600">
                <a:solidFill>
                  <a:schemeClr val="bg1"/>
                </a:solidFill>
                <a:latin typeface="A3.BebasNeueZSmall-San" panose="020B0606020202050201" pitchFamily="34" charset="0"/>
              </a:rPr>
              <a:t>W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B12F20-BB3E-4121-A558-4276DCA29E27}"/>
              </a:ext>
            </a:extLst>
          </p:cNvPr>
          <p:cNvSpPr>
            <a:spLocks/>
          </p:cNvSpPr>
          <p:nvPr/>
        </p:nvSpPr>
        <p:spPr>
          <a:xfrm>
            <a:off x="6204083" y="3739938"/>
            <a:ext cx="2542974" cy="2394163"/>
          </a:xfrm>
          <a:custGeom>
            <a:avLst/>
            <a:gdLst>
              <a:gd name="connsiteX0" fmla="*/ 0 w 2542974"/>
              <a:gd name="connsiteY0" fmla="*/ 0 h 2394163"/>
              <a:gd name="connsiteX1" fmla="*/ 2542974 w 2542974"/>
              <a:gd name="connsiteY1" fmla="*/ 0 h 2394163"/>
              <a:gd name="connsiteX2" fmla="*/ 2542974 w 2542974"/>
              <a:gd name="connsiteY2" fmla="*/ 2394163 h 2394163"/>
              <a:gd name="connsiteX3" fmla="*/ 0 w 2542974"/>
              <a:gd name="connsiteY3" fmla="*/ 2394163 h 23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3">
                <a:moveTo>
                  <a:pt x="0" y="0"/>
                </a:moveTo>
                <a:lnTo>
                  <a:pt x="2542974" y="0"/>
                </a:lnTo>
                <a:lnTo>
                  <a:pt x="2542974" y="2394163"/>
                </a:lnTo>
                <a:lnTo>
                  <a:pt x="0" y="239416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F791517-4E1F-4504-975B-E332573F644F}"/>
              </a:ext>
            </a:extLst>
          </p:cNvPr>
          <p:cNvSpPr>
            <a:spLocks/>
          </p:cNvSpPr>
          <p:nvPr/>
        </p:nvSpPr>
        <p:spPr>
          <a:xfrm>
            <a:off x="8975925" y="3739938"/>
            <a:ext cx="2542974" cy="2394163"/>
          </a:xfrm>
          <a:custGeom>
            <a:avLst/>
            <a:gdLst>
              <a:gd name="connsiteX0" fmla="*/ 0 w 2542974"/>
              <a:gd name="connsiteY0" fmla="*/ 0 h 2394163"/>
              <a:gd name="connsiteX1" fmla="*/ 2542974 w 2542974"/>
              <a:gd name="connsiteY1" fmla="*/ 0 h 2394163"/>
              <a:gd name="connsiteX2" fmla="*/ 2542974 w 2542974"/>
              <a:gd name="connsiteY2" fmla="*/ 2394163 h 2394163"/>
              <a:gd name="connsiteX3" fmla="*/ 0 w 2542974"/>
              <a:gd name="connsiteY3" fmla="*/ 2394163 h 23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2974" h="2394163">
                <a:moveTo>
                  <a:pt x="0" y="0"/>
                </a:moveTo>
                <a:lnTo>
                  <a:pt x="2542974" y="0"/>
                </a:lnTo>
                <a:lnTo>
                  <a:pt x="2542974" y="2394163"/>
                </a:lnTo>
                <a:lnTo>
                  <a:pt x="0" y="23941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600">
                <a:solidFill>
                  <a:schemeClr val="bg1"/>
                </a:solidFill>
                <a:latin typeface="A3.BebasNeueZSmall-San" panose="020B0606020202050201" pitchFamily="34" charset="0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F7106-C70B-4E8E-9CE6-846BBB536CD0}"/>
              </a:ext>
            </a:extLst>
          </p:cNvPr>
          <p:cNvSpPr txBox="1"/>
          <p:nvPr/>
        </p:nvSpPr>
        <p:spPr>
          <a:xfrm>
            <a:off x="1121088" y="4198499"/>
            <a:ext cx="160813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STRENGTH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3B47D1-DE14-454D-9A5E-F115F1BE181A}"/>
              </a:ext>
            </a:extLst>
          </p:cNvPr>
          <p:cNvSpPr txBox="1"/>
          <p:nvPr/>
        </p:nvSpPr>
        <p:spPr>
          <a:xfrm>
            <a:off x="1116169" y="4419028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ớc đ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B9AEA8-B918-4A4D-8112-85C2C09C892F}"/>
              </a:ext>
            </a:extLst>
          </p:cNvPr>
          <p:cNvSpPr txBox="1"/>
          <p:nvPr/>
        </p:nvSpPr>
        <p:spPr>
          <a:xfrm>
            <a:off x="3834184" y="1547080"/>
            <a:ext cx="169148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WEEKNESS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526AE-8D1F-4FFF-AC73-F872376A2F28}"/>
              </a:ext>
            </a:extLst>
          </p:cNvPr>
          <p:cNvSpPr txBox="1"/>
          <p:nvPr/>
        </p:nvSpPr>
        <p:spPr>
          <a:xfrm>
            <a:off x="3870943" y="1767609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ớc đ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4D0AC-A8BF-4713-B90B-DD4DD7B04BF1}"/>
              </a:ext>
            </a:extLst>
          </p:cNvPr>
          <p:cNvSpPr txBox="1"/>
          <p:nvPr/>
        </p:nvSpPr>
        <p:spPr>
          <a:xfrm>
            <a:off x="6524828" y="4198499"/>
            <a:ext cx="190148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OPPOTUNITY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7E9C9-218D-4152-B1A3-FE50D04F9019}"/>
              </a:ext>
            </a:extLst>
          </p:cNvPr>
          <p:cNvSpPr txBox="1"/>
          <p:nvPr/>
        </p:nvSpPr>
        <p:spPr>
          <a:xfrm>
            <a:off x="9438428" y="1767609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ớc đ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80400-2384-444F-A00D-505FA305BBF0}"/>
              </a:ext>
            </a:extLst>
          </p:cNvPr>
          <p:cNvSpPr txBox="1"/>
          <p:nvPr/>
        </p:nvSpPr>
        <p:spPr>
          <a:xfrm>
            <a:off x="6661669" y="4419028"/>
            <a:ext cx="1617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>
              <a:latin typeface="A2.Doanvandai-San" panose="02000503000000020004" pitchFamily="2" charset="0"/>
            </a:endParaRPr>
          </a:p>
          <a:p>
            <a:pPr algn="ctr"/>
            <a:r>
              <a:rPr lang="en-US" sz="1400">
                <a:latin typeface="A2.Doanvandai-San" panose="02000503000000020004" pitchFamily="2" charset="0"/>
              </a:rPr>
              <a:t>Chạm vào mong 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ớc đ</a:t>
            </a:r>
            <a:r>
              <a:rPr lang="vi-VN" sz="1400">
                <a:latin typeface="A2.Doanvandai-San" panose="02000503000000020004" pitchFamily="2" charset="0"/>
              </a:rPr>
              <a:t>ư</a:t>
            </a:r>
            <a:r>
              <a:rPr lang="en-US" sz="1400">
                <a:latin typeface="A2.Doanvandai-San" panose="02000503000000020004" pitchFamily="2" charset="0"/>
              </a:rPr>
              <a:t>ợc thực hiện những công việc ý nghĩa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FF27F-B6D3-4F47-BF01-C4A88A8DC48F}"/>
              </a:ext>
            </a:extLst>
          </p:cNvPr>
          <p:cNvSpPr txBox="1"/>
          <p:nvPr/>
        </p:nvSpPr>
        <p:spPr>
          <a:xfrm>
            <a:off x="9624484" y="1547080"/>
            <a:ext cx="12458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4038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17" name="Graphic 16" descr="Circular flowchart">
            <a:extLst>
              <a:ext uri="{FF2B5EF4-FFF2-40B4-BE49-F238E27FC236}">
                <a16:creationId xmlns:a16="http://schemas.microsoft.com/office/drawing/2014/main" id="{A0F69FDE-BAB8-40B3-8572-AE1F3572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324" y="2836341"/>
            <a:ext cx="400269" cy="400269"/>
          </a:xfrm>
          <a:prstGeom prst="rect">
            <a:avLst/>
          </a:prstGeom>
        </p:spPr>
      </p:pic>
      <p:pic>
        <p:nvPicPr>
          <p:cNvPr id="18" name="Graphic 17" descr="Circles with lines">
            <a:extLst>
              <a:ext uri="{FF2B5EF4-FFF2-40B4-BE49-F238E27FC236}">
                <a16:creationId xmlns:a16="http://schemas.microsoft.com/office/drawing/2014/main" id="{BEA2837A-F0C9-4B9F-97B6-456A81F35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3977" y="2847860"/>
            <a:ext cx="400269" cy="400269"/>
          </a:xfrm>
          <a:prstGeom prst="rect">
            <a:avLst/>
          </a:prstGeom>
        </p:spPr>
      </p:pic>
      <p:pic>
        <p:nvPicPr>
          <p:cNvPr id="19" name="Graphic 18" descr="Circles with arrows">
            <a:extLst>
              <a:ext uri="{FF2B5EF4-FFF2-40B4-BE49-F238E27FC236}">
                <a16:creationId xmlns:a16="http://schemas.microsoft.com/office/drawing/2014/main" id="{8280CFD3-42AD-4EE1-9841-979F965D0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6020" y="4215443"/>
            <a:ext cx="400269" cy="400269"/>
          </a:xfrm>
          <a:prstGeom prst="rect">
            <a:avLst/>
          </a:prstGeom>
        </p:spPr>
      </p:pic>
      <p:pic>
        <p:nvPicPr>
          <p:cNvPr id="20" name="Graphic 19" descr="Workflow">
            <a:extLst>
              <a:ext uri="{FF2B5EF4-FFF2-40B4-BE49-F238E27FC236}">
                <a16:creationId xmlns:a16="http://schemas.microsoft.com/office/drawing/2014/main" id="{55A47832-0949-4459-B863-78BC7A178D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3977" y="4212446"/>
            <a:ext cx="400269" cy="400269"/>
          </a:xfrm>
          <a:prstGeom prst="rect">
            <a:avLst/>
          </a:prstGeom>
        </p:spPr>
      </p:pic>
      <p:pic>
        <p:nvPicPr>
          <p:cNvPr id="21" name="Graphic 20" descr="Network diagram">
            <a:extLst>
              <a:ext uri="{FF2B5EF4-FFF2-40B4-BE49-F238E27FC236}">
                <a16:creationId xmlns:a16="http://schemas.microsoft.com/office/drawing/2014/main" id="{42EC5249-DD23-4620-BA27-D820BEA46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27566" y="3525892"/>
            <a:ext cx="400269" cy="400269"/>
          </a:xfrm>
          <a:prstGeom prst="rect">
            <a:avLst/>
          </a:prstGeom>
        </p:spPr>
      </p:pic>
      <p:pic>
        <p:nvPicPr>
          <p:cNvPr id="22" name="Graphic 21" descr="Branching diagram">
            <a:extLst>
              <a:ext uri="{FF2B5EF4-FFF2-40B4-BE49-F238E27FC236}">
                <a16:creationId xmlns:a16="http://schemas.microsoft.com/office/drawing/2014/main" id="{031CB1C7-74BD-4161-9DB2-CE98DCDEAB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H="1">
            <a:off x="5049330" y="3529773"/>
            <a:ext cx="400269" cy="4002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975555-1E92-4DEA-8A92-204F1C42A6F9}"/>
              </a:ext>
            </a:extLst>
          </p:cNvPr>
          <p:cNvSpPr txBox="1"/>
          <p:nvPr/>
        </p:nvSpPr>
        <p:spPr>
          <a:xfrm>
            <a:off x="1381715" y="203952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01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1C2F9-4722-4B3E-AA27-7E845CAF6CA3}"/>
              </a:ext>
            </a:extLst>
          </p:cNvPr>
          <p:cNvSpPr txBox="1"/>
          <p:nvPr/>
        </p:nvSpPr>
        <p:spPr>
          <a:xfrm>
            <a:off x="1370597" y="2496081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6ADB58-90D4-4CFD-8626-6DFB507827BC}"/>
              </a:ext>
            </a:extLst>
          </p:cNvPr>
          <p:cNvSpPr txBox="1"/>
          <p:nvPr/>
        </p:nvSpPr>
        <p:spPr>
          <a:xfrm>
            <a:off x="1347781" y="334201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7E56C-103E-431D-A5D1-81224AC05660}"/>
              </a:ext>
            </a:extLst>
          </p:cNvPr>
          <p:cNvSpPr txBox="1"/>
          <p:nvPr/>
        </p:nvSpPr>
        <p:spPr>
          <a:xfrm>
            <a:off x="1336663" y="3798575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95DA0-489C-4F99-89F1-08B2FA4C5DB3}"/>
              </a:ext>
            </a:extLst>
          </p:cNvPr>
          <p:cNvSpPr txBox="1"/>
          <p:nvPr/>
        </p:nvSpPr>
        <p:spPr>
          <a:xfrm>
            <a:off x="1347781" y="464451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05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CB4C5-74D4-4A51-92D8-B3A9FFE7F096}"/>
              </a:ext>
            </a:extLst>
          </p:cNvPr>
          <p:cNvSpPr txBox="1"/>
          <p:nvPr/>
        </p:nvSpPr>
        <p:spPr>
          <a:xfrm>
            <a:off x="1336663" y="5101069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0CC3E-0B6E-43DD-934C-2B711CFFE774}"/>
              </a:ext>
            </a:extLst>
          </p:cNvPr>
          <p:cNvSpPr txBox="1"/>
          <p:nvPr/>
        </p:nvSpPr>
        <p:spPr>
          <a:xfrm>
            <a:off x="8777938" y="203952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02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5AA16-4C89-41F8-BE02-4415E1BC75E5}"/>
              </a:ext>
            </a:extLst>
          </p:cNvPr>
          <p:cNvSpPr txBox="1"/>
          <p:nvPr/>
        </p:nvSpPr>
        <p:spPr>
          <a:xfrm>
            <a:off x="8766820" y="2496081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CE6214-BCF9-4C30-8898-100F16BE4180}"/>
              </a:ext>
            </a:extLst>
          </p:cNvPr>
          <p:cNvSpPr txBox="1"/>
          <p:nvPr/>
        </p:nvSpPr>
        <p:spPr>
          <a:xfrm>
            <a:off x="8744004" y="334201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04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80F4B-9B35-4DED-AFCE-36D47431CA49}"/>
              </a:ext>
            </a:extLst>
          </p:cNvPr>
          <p:cNvSpPr txBox="1"/>
          <p:nvPr/>
        </p:nvSpPr>
        <p:spPr>
          <a:xfrm>
            <a:off x="8732886" y="3798575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C3F4EA-75FC-4D91-8961-2BCB93486F1B}"/>
              </a:ext>
            </a:extLst>
          </p:cNvPr>
          <p:cNvSpPr txBox="1"/>
          <p:nvPr/>
        </p:nvSpPr>
        <p:spPr>
          <a:xfrm>
            <a:off x="8744004" y="464451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06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5F254-B7DF-4B7B-A811-9CCBDDB853FB}"/>
              </a:ext>
            </a:extLst>
          </p:cNvPr>
          <p:cNvSpPr txBox="1"/>
          <p:nvPr/>
        </p:nvSpPr>
        <p:spPr>
          <a:xfrm>
            <a:off x="8732886" y="5101069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72649-8107-4557-9E99-247AA7B4CFC9}"/>
              </a:ext>
            </a:extLst>
          </p:cNvPr>
          <p:cNvSpPr txBox="1"/>
          <p:nvPr/>
        </p:nvSpPr>
        <p:spPr>
          <a:xfrm>
            <a:off x="4979168" y="22071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6E3DD-482A-4B5C-AC0E-7342FB55DB36}"/>
              </a:ext>
            </a:extLst>
          </p:cNvPr>
          <p:cNvSpPr txBox="1"/>
          <p:nvPr/>
        </p:nvSpPr>
        <p:spPr>
          <a:xfrm>
            <a:off x="6436620" y="22071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46618C-899F-4AF1-9D0E-16982A3059B3}"/>
              </a:ext>
            </a:extLst>
          </p:cNvPr>
          <p:cNvSpPr txBox="1"/>
          <p:nvPr/>
        </p:nvSpPr>
        <p:spPr>
          <a:xfrm>
            <a:off x="7277714" y="343645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8E296-93F3-498F-999E-20A8D3C66AF0}"/>
              </a:ext>
            </a:extLst>
          </p:cNvPr>
          <p:cNvSpPr txBox="1"/>
          <p:nvPr/>
        </p:nvSpPr>
        <p:spPr>
          <a:xfrm>
            <a:off x="4152750" y="34738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AAC93-F050-4772-B095-5C2322E696B7}"/>
              </a:ext>
            </a:extLst>
          </p:cNvPr>
          <p:cNvSpPr txBox="1"/>
          <p:nvPr/>
        </p:nvSpPr>
        <p:spPr>
          <a:xfrm>
            <a:off x="6492227" y="473140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3C977-6455-49EF-A7EF-7FF652A699C6}"/>
              </a:ext>
            </a:extLst>
          </p:cNvPr>
          <p:cNvSpPr txBox="1"/>
          <p:nvPr/>
        </p:nvSpPr>
        <p:spPr>
          <a:xfrm>
            <a:off x="5049330" y="473140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21411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17" name="Graphic 16" descr="Circular flowchart">
            <a:extLst>
              <a:ext uri="{FF2B5EF4-FFF2-40B4-BE49-F238E27FC236}">
                <a16:creationId xmlns:a16="http://schemas.microsoft.com/office/drawing/2014/main" id="{A0F69FDE-BAB8-40B3-8572-AE1F3572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324" y="2836341"/>
            <a:ext cx="400269" cy="4002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975555-1E92-4DEA-8A92-204F1C42A6F9}"/>
              </a:ext>
            </a:extLst>
          </p:cNvPr>
          <p:cNvSpPr txBox="1"/>
          <p:nvPr/>
        </p:nvSpPr>
        <p:spPr>
          <a:xfrm>
            <a:off x="1381715" y="203952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01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1C2F9-4722-4B3E-AA27-7E845CAF6CA3}"/>
              </a:ext>
            </a:extLst>
          </p:cNvPr>
          <p:cNvSpPr txBox="1"/>
          <p:nvPr/>
        </p:nvSpPr>
        <p:spPr>
          <a:xfrm>
            <a:off x="1370597" y="2496081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72649-8107-4557-9E99-247AA7B4CFC9}"/>
              </a:ext>
            </a:extLst>
          </p:cNvPr>
          <p:cNvSpPr txBox="1"/>
          <p:nvPr/>
        </p:nvSpPr>
        <p:spPr>
          <a:xfrm>
            <a:off x="4979168" y="22071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57093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18" name="Graphic 17" descr="Circles with lines">
            <a:extLst>
              <a:ext uri="{FF2B5EF4-FFF2-40B4-BE49-F238E27FC236}">
                <a16:creationId xmlns:a16="http://schemas.microsoft.com/office/drawing/2014/main" id="{BEA2837A-F0C9-4B9F-97B6-456A81F3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977" y="2847860"/>
            <a:ext cx="400269" cy="4002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D0CC3E-0B6E-43DD-934C-2B711CFFE774}"/>
              </a:ext>
            </a:extLst>
          </p:cNvPr>
          <p:cNvSpPr txBox="1"/>
          <p:nvPr/>
        </p:nvSpPr>
        <p:spPr>
          <a:xfrm>
            <a:off x="8777938" y="203952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02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5AA16-4C89-41F8-BE02-4415E1BC75E5}"/>
              </a:ext>
            </a:extLst>
          </p:cNvPr>
          <p:cNvSpPr txBox="1"/>
          <p:nvPr/>
        </p:nvSpPr>
        <p:spPr>
          <a:xfrm>
            <a:off x="8766820" y="2496081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6E3DD-482A-4B5C-AC0E-7342FB55DB36}"/>
              </a:ext>
            </a:extLst>
          </p:cNvPr>
          <p:cNvSpPr txBox="1"/>
          <p:nvPr/>
        </p:nvSpPr>
        <p:spPr>
          <a:xfrm>
            <a:off x="6436620" y="22071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271436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7373FDC-6FC3-4782-85EA-5AA6118BE57F}"/>
              </a:ext>
            </a:extLst>
          </p:cNvPr>
          <p:cNvSpPr/>
          <p:nvPr/>
        </p:nvSpPr>
        <p:spPr>
          <a:xfrm>
            <a:off x="3911602" y="2901824"/>
            <a:ext cx="1693676" cy="1693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39F647-AC4B-482F-ABF0-470F47608A7B}"/>
              </a:ext>
            </a:extLst>
          </p:cNvPr>
          <p:cNvSpPr/>
          <p:nvPr/>
        </p:nvSpPr>
        <p:spPr>
          <a:xfrm>
            <a:off x="4580382" y="1743463"/>
            <a:ext cx="1693676" cy="16936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91B108-B287-4B9A-B01B-753471E4FEDE}"/>
              </a:ext>
            </a:extLst>
          </p:cNvPr>
          <p:cNvSpPr/>
          <p:nvPr/>
        </p:nvSpPr>
        <p:spPr>
          <a:xfrm>
            <a:off x="5917942" y="1743463"/>
            <a:ext cx="1693676" cy="169367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0003C-B996-49D3-A940-CB066F0CAA74}"/>
              </a:ext>
            </a:extLst>
          </p:cNvPr>
          <p:cNvSpPr/>
          <p:nvPr/>
        </p:nvSpPr>
        <p:spPr>
          <a:xfrm>
            <a:off x="6586723" y="2901824"/>
            <a:ext cx="1693676" cy="169367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0B6C6D-40D7-4795-B125-C25E7AF88F48}"/>
              </a:ext>
            </a:extLst>
          </p:cNvPr>
          <p:cNvSpPr/>
          <p:nvPr/>
        </p:nvSpPr>
        <p:spPr>
          <a:xfrm>
            <a:off x="5917942" y="4060185"/>
            <a:ext cx="1693676" cy="169367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DE1BC4-EE06-4192-9DEE-71DAF58FF55C}"/>
              </a:ext>
            </a:extLst>
          </p:cNvPr>
          <p:cNvSpPr/>
          <p:nvPr/>
        </p:nvSpPr>
        <p:spPr>
          <a:xfrm>
            <a:off x="4580382" y="4060185"/>
            <a:ext cx="1693676" cy="169367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9CBA846-A73B-4CA7-8630-30A6804F9212}"/>
              </a:ext>
            </a:extLst>
          </p:cNvPr>
          <p:cNvSpPr/>
          <p:nvPr/>
        </p:nvSpPr>
        <p:spPr>
          <a:xfrm>
            <a:off x="5327325" y="3075444"/>
            <a:ext cx="1537350" cy="1325302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649880-6FED-4DFB-B130-8F0BC6FE081E}"/>
              </a:ext>
            </a:extLst>
          </p:cNvPr>
          <p:cNvSpPr/>
          <p:nvPr/>
        </p:nvSpPr>
        <p:spPr>
          <a:xfrm>
            <a:off x="5087572" y="3525892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248E2-526B-4312-B871-5D5B96BEE66F}"/>
              </a:ext>
            </a:extLst>
          </p:cNvPr>
          <p:cNvSpPr/>
          <p:nvPr/>
        </p:nvSpPr>
        <p:spPr>
          <a:xfrm>
            <a:off x="5485685" y="2836341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31E5D-9275-4E95-84F2-EC7ADECB3C05}"/>
              </a:ext>
            </a:extLst>
          </p:cNvPr>
          <p:cNvSpPr/>
          <p:nvPr/>
        </p:nvSpPr>
        <p:spPr>
          <a:xfrm>
            <a:off x="6281909" y="2836341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41828-D8A5-4869-90A8-D03BF40CF9E6}"/>
              </a:ext>
            </a:extLst>
          </p:cNvPr>
          <p:cNvSpPr/>
          <p:nvPr/>
        </p:nvSpPr>
        <p:spPr>
          <a:xfrm>
            <a:off x="6680022" y="3525892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F23B57-6708-41BB-8CCE-917A07DFBC4D}"/>
              </a:ext>
            </a:extLst>
          </p:cNvPr>
          <p:cNvSpPr/>
          <p:nvPr/>
        </p:nvSpPr>
        <p:spPr>
          <a:xfrm>
            <a:off x="6281909" y="4215443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FF2147-86B3-4543-BE96-FA3D75C93221}"/>
              </a:ext>
            </a:extLst>
          </p:cNvPr>
          <p:cNvSpPr/>
          <p:nvPr/>
        </p:nvSpPr>
        <p:spPr>
          <a:xfrm>
            <a:off x="5485685" y="4215443"/>
            <a:ext cx="424406" cy="4244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22" name="Graphic 21" descr="Branching diagram">
            <a:extLst>
              <a:ext uri="{FF2B5EF4-FFF2-40B4-BE49-F238E27FC236}">
                <a16:creationId xmlns:a16="http://schemas.microsoft.com/office/drawing/2014/main" id="{031CB1C7-74BD-4161-9DB2-CE98DCDEA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5049330" y="3529773"/>
            <a:ext cx="400269" cy="4002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DB58-90D4-4CFD-8626-6DFB507827BC}"/>
              </a:ext>
            </a:extLst>
          </p:cNvPr>
          <p:cNvSpPr txBox="1"/>
          <p:nvPr/>
        </p:nvSpPr>
        <p:spPr>
          <a:xfrm>
            <a:off x="1347781" y="334201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7E56C-103E-431D-A5D1-81224AC05660}"/>
              </a:ext>
            </a:extLst>
          </p:cNvPr>
          <p:cNvSpPr txBox="1"/>
          <p:nvPr/>
        </p:nvSpPr>
        <p:spPr>
          <a:xfrm>
            <a:off x="1336663" y="3798575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8E296-93F3-498F-999E-20A8D3C66AF0}"/>
              </a:ext>
            </a:extLst>
          </p:cNvPr>
          <p:cNvSpPr txBox="1"/>
          <p:nvPr/>
        </p:nvSpPr>
        <p:spPr>
          <a:xfrm>
            <a:off x="4152750" y="347386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90818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3859F-B9DC-497D-B94E-6CB3B6F87953}"/>
              </a:ext>
            </a:extLst>
          </p:cNvPr>
          <p:cNvGrpSpPr/>
          <p:nvPr/>
        </p:nvGrpSpPr>
        <p:grpSpPr>
          <a:xfrm>
            <a:off x="3911602" y="1743463"/>
            <a:ext cx="4368797" cy="4010398"/>
            <a:chOff x="3911602" y="1434368"/>
            <a:chExt cx="4368797" cy="40103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7373FDC-6FC3-4782-85EA-5AA6118BE57F}"/>
                </a:ext>
              </a:extLst>
            </p:cNvPr>
            <p:cNvSpPr/>
            <p:nvPr/>
          </p:nvSpPr>
          <p:spPr>
            <a:xfrm>
              <a:off x="3911602" y="2592729"/>
              <a:ext cx="1693676" cy="1693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39F647-AC4B-482F-ABF0-470F47608A7B}"/>
                </a:ext>
              </a:extLst>
            </p:cNvPr>
            <p:cNvSpPr/>
            <p:nvPr/>
          </p:nvSpPr>
          <p:spPr>
            <a:xfrm>
              <a:off x="4580382" y="1434368"/>
              <a:ext cx="1693676" cy="16936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91B108-B287-4B9A-B01B-753471E4FEDE}"/>
                </a:ext>
              </a:extLst>
            </p:cNvPr>
            <p:cNvSpPr/>
            <p:nvPr/>
          </p:nvSpPr>
          <p:spPr>
            <a:xfrm>
              <a:off x="5917942" y="1434368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10003C-B996-49D3-A940-CB066F0CAA74}"/>
                </a:ext>
              </a:extLst>
            </p:cNvPr>
            <p:cNvSpPr/>
            <p:nvPr/>
          </p:nvSpPr>
          <p:spPr>
            <a:xfrm>
              <a:off x="6586723" y="2592729"/>
              <a:ext cx="1693676" cy="16936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6C6D-40D7-4795-B125-C25E7AF88F48}"/>
                </a:ext>
              </a:extLst>
            </p:cNvPr>
            <p:cNvSpPr/>
            <p:nvPr/>
          </p:nvSpPr>
          <p:spPr>
            <a:xfrm>
              <a:off x="5917942" y="3751090"/>
              <a:ext cx="1693676" cy="16936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E1BC4-EE06-4192-9DEE-71DAF58FF55C}"/>
                </a:ext>
              </a:extLst>
            </p:cNvPr>
            <p:cNvSpPr/>
            <p:nvPr/>
          </p:nvSpPr>
          <p:spPr>
            <a:xfrm>
              <a:off x="4580382" y="3751090"/>
              <a:ext cx="1693676" cy="16936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9CBA846-A73B-4CA7-8630-30A6804F9212}"/>
                </a:ext>
              </a:extLst>
            </p:cNvPr>
            <p:cNvSpPr/>
            <p:nvPr/>
          </p:nvSpPr>
          <p:spPr>
            <a:xfrm>
              <a:off x="5327325" y="2766349"/>
              <a:ext cx="1537350" cy="132530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49880-6FED-4DFB-B130-8F0BC6FE081E}"/>
                </a:ext>
              </a:extLst>
            </p:cNvPr>
            <p:cNvSpPr/>
            <p:nvPr/>
          </p:nvSpPr>
          <p:spPr>
            <a:xfrm>
              <a:off x="508757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6248E2-526B-4312-B871-5D5B96BEE66F}"/>
                </a:ext>
              </a:extLst>
            </p:cNvPr>
            <p:cNvSpPr/>
            <p:nvPr/>
          </p:nvSpPr>
          <p:spPr>
            <a:xfrm>
              <a:off x="5485685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731E5D-9275-4E95-84F2-EC7ADECB3C05}"/>
                </a:ext>
              </a:extLst>
            </p:cNvPr>
            <p:cNvSpPr/>
            <p:nvPr/>
          </p:nvSpPr>
          <p:spPr>
            <a:xfrm>
              <a:off x="6281909" y="2527246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441828-D8A5-4869-90A8-D03BF40CF9E6}"/>
                </a:ext>
              </a:extLst>
            </p:cNvPr>
            <p:cNvSpPr/>
            <p:nvPr/>
          </p:nvSpPr>
          <p:spPr>
            <a:xfrm>
              <a:off x="6680022" y="3216797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F23B57-6708-41BB-8CCE-917A07DFBC4D}"/>
                </a:ext>
              </a:extLst>
            </p:cNvPr>
            <p:cNvSpPr/>
            <p:nvPr/>
          </p:nvSpPr>
          <p:spPr>
            <a:xfrm>
              <a:off x="6281909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FF2147-86B3-4543-BE96-FA3D75C93221}"/>
                </a:ext>
              </a:extLst>
            </p:cNvPr>
            <p:cNvSpPr/>
            <p:nvPr/>
          </p:nvSpPr>
          <p:spPr>
            <a:xfrm>
              <a:off x="5485685" y="3906348"/>
              <a:ext cx="424406" cy="42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FC2E5-E137-469F-8909-3638C4DF5B99}"/>
              </a:ext>
            </a:extLst>
          </p:cNvPr>
          <p:cNvSpPr txBox="1"/>
          <p:nvPr/>
        </p:nvSpPr>
        <p:spPr>
          <a:xfrm>
            <a:off x="5271095" y="30450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>
                <a:solidFill>
                  <a:schemeClr val="accent6"/>
                </a:solidFill>
                <a:latin typeface="A3.BebasNeueBold-San" panose="020B0606020202050201" pitchFamily="34" charset="0"/>
              </a:rPr>
              <a:t>CHU TRÌNH</a:t>
            </a:r>
          </a:p>
        </p:txBody>
      </p:sp>
      <p:pic>
        <p:nvPicPr>
          <p:cNvPr id="21" name="Graphic 20" descr="Network diagram">
            <a:extLst>
              <a:ext uri="{FF2B5EF4-FFF2-40B4-BE49-F238E27FC236}">
                <a16:creationId xmlns:a16="http://schemas.microsoft.com/office/drawing/2014/main" id="{42EC5249-DD23-4620-BA27-D820BEA4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566" y="3525892"/>
            <a:ext cx="400269" cy="4002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9CE6214-BCF9-4C30-8898-100F16BE4180}"/>
              </a:ext>
            </a:extLst>
          </p:cNvPr>
          <p:cNvSpPr txBox="1"/>
          <p:nvPr/>
        </p:nvSpPr>
        <p:spPr>
          <a:xfrm>
            <a:off x="8744004" y="3342016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04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80F4B-9B35-4DED-AFCE-36D47431CA49}"/>
              </a:ext>
            </a:extLst>
          </p:cNvPr>
          <p:cNvSpPr txBox="1"/>
          <p:nvPr/>
        </p:nvSpPr>
        <p:spPr>
          <a:xfrm>
            <a:off x="8732886" y="3798575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mang lại lợi ích xã hội lớn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46618C-899F-4AF1-9D0E-16982A3059B3}"/>
              </a:ext>
            </a:extLst>
          </p:cNvPr>
          <p:cNvSpPr txBox="1"/>
          <p:nvPr/>
        </p:nvSpPr>
        <p:spPr>
          <a:xfrm>
            <a:off x="7277714" y="3436456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A1.Headline-San" panose="00000700000000000000" pitchFamily="2" charset="0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79F8E-B3DE-476B-9E39-A35E8BEE498A}"/>
              </a:ext>
            </a:extLst>
          </p:cNvPr>
          <p:cNvSpPr txBox="1"/>
          <p:nvPr/>
        </p:nvSpPr>
        <p:spPr>
          <a:xfrm>
            <a:off x="5659917" y="354432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10743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àu Doanh nghi_p">
      <a:dk1>
        <a:srgbClr val="3F3F3F"/>
      </a:dk1>
      <a:lt1>
        <a:srgbClr val="FFFFFF"/>
      </a:lt1>
      <a:dk2>
        <a:srgbClr val="1D4E89"/>
      </a:dk2>
      <a:lt2>
        <a:srgbClr val="E7E6E6"/>
      </a:lt2>
      <a:accent1>
        <a:srgbClr val="133359"/>
      </a:accent1>
      <a:accent2>
        <a:srgbClr val="1D4E89"/>
      </a:accent2>
      <a:accent3>
        <a:srgbClr val="3A69A0"/>
      </a:accent3>
      <a:accent4>
        <a:srgbClr val="5884B8"/>
      </a:accent4>
      <a:accent5>
        <a:srgbClr val="769FD0"/>
      </a:accent5>
      <a:accent6>
        <a:srgbClr val="FF8E52"/>
      </a:accent6>
      <a:hlink>
        <a:srgbClr val="5D9CEC"/>
      </a:hlink>
      <a:folHlink>
        <a:srgbClr val="AC92EC"/>
      </a:folHlink>
    </a:clrScheme>
    <a:fontScheme name="Slide doanh nghiệp">
      <a:majorFont>
        <a:latin typeface="A3.BebasNeueBold-San"/>
        <a:ea typeface=""/>
        <a:cs typeface=""/>
      </a:majorFont>
      <a:minorFont>
        <a:latin typeface="A2.Doanvandai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400</TotalTime>
  <Words>670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A1.Headline-San</vt:lpstr>
      <vt:lpstr>A2.Doanvandai-San</vt:lpstr>
      <vt:lpstr>A3.BebasNeueBold-San</vt:lpstr>
      <vt:lpstr>A3.BebasNeueZSmall-San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Minh Thanh</dc:creator>
  <cp:lastModifiedBy>Trần Thanh Bình</cp:lastModifiedBy>
  <cp:revision>59</cp:revision>
  <dcterms:created xsi:type="dcterms:W3CDTF">2020-02-23T21:03:17Z</dcterms:created>
  <dcterms:modified xsi:type="dcterms:W3CDTF">2023-08-03T13:43:08Z</dcterms:modified>
</cp:coreProperties>
</file>