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4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9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D388-A917-48DB-9690-E85BC8C4DF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4954-F92D-4F27-9BD9-2DA85F2AF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convert.com/" TargetMode="External"/><Relationship Id="rId2" Type="http://schemas.openxmlformats.org/officeDocument/2006/relationships/hyperlink" Target="https://docupub.com/pdfconve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vertio.co/v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Khái niệm cơ bản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Vector:</a:t>
            </a:r>
          </a:p>
          <a:p>
            <a:pPr lvl="1"/>
            <a:r>
              <a:rPr lang="en-US" dirty="0" smtClean="0"/>
              <a:t>Là 1 dạng hình ảnh có thể chỉnh sửa điểm, màu sắc, phóng to</a:t>
            </a:r>
          </a:p>
          <a:p>
            <a:pPr lvl="1"/>
            <a:r>
              <a:rPr lang="en-US" dirty="0" smtClean="0"/>
              <a:t>Khi phóng to không bị mất chất lượng hình ảnh</a:t>
            </a:r>
          </a:p>
          <a:p>
            <a:pPr lvl="1"/>
            <a:r>
              <a:rPr lang="en-US" dirty="0" smtClean="0"/>
              <a:t>Các dạng file: eps, svg, emf, pdf. Trong đó hỗ trợ là svg và emf</a:t>
            </a:r>
          </a:p>
          <a:p>
            <a:r>
              <a:rPr lang="en-US" dirty="0" smtClean="0"/>
              <a:t>Bitmap:</a:t>
            </a:r>
          </a:p>
          <a:p>
            <a:pPr lvl="1"/>
            <a:r>
              <a:rPr lang="en-US" dirty="0" smtClean="0"/>
              <a:t>Dạng hình ảnh không thể phóng to, chỉnh sửa</a:t>
            </a:r>
          </a:p>
          <a:p>
            <a:pPr lvl="1"/>
            <a:r>
              <a:rPr lang="en-US" dirty="0" smtClean="0"/>
              <a:t>Khi phóng to bị mất chất lượng hình ảnh</a:t>
            </a:r>
          </a:p>
          <a:p>
            <a:pPr lvl="1"/>
            <a:r>
              <a:rPr lang="en-US" dirty="0" smtClean="0"/>
              <a:t>Các dạng file: png, </a:t>
            </a:r>
            <a:r>
              <a:rPr lang="en-US" dirty="0" smtClean="0"/>
              <a:t>jpeg</a:t>
            </a:r>
          </a:p>
          <a:p>
            <a:r>
              <a:rPr lang="en-US" smtClean="0"/>
              <a:t>Vì thế nên cần chuyển từ bitmap sang vector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50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Svg to emf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Dùng adobe ai or inkscape</a:t>
            </a:r>
          </a:p>
          <a:p>
            <a:pPr lvl="1"/>
            <a:r>
              <a:rPr lang="en-US" dirty="0" smtClean="0"/>
              <a:t>Adobe ai là trả phí. Đổi lại nếu bạn chỉ cần export sang emf là được</a:t>
            </a:r>
          </a:p>
          <a:p>
            <a:pPr lvl="1"/>
            <a:r>
              <a:rPr lang="en-US" dirty="0" smtClean="0"/>
              <a:t>Inscape miễn phí, nhưng đôi lúc có thể chuyển từ svg sang emf. </a:t>
            </a:r>
            <a:r>
              <a:rPr lang="en-US" dirty="0" smtClean="0"/>
              <a:t>Nếu có file eps, bạn phải lên </a:t>
            </a:r>
            <a:r>
              <a:rPr lang="en-US" dirty="0" smtClean="0">
                <a:hlinkClick r:id="rId2"/>
              </a:rPr>
              <a:t>https://docupub.com/pdfconvert/</a:t>
            </a:r>
            <a:r>
              <a:rPr lang="en-US" dirty="0" smtClean="0"/>
              <a:t> để chuyển sang pdf rồi lại về emf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Hoặc là bạn có thể lên </a:t>
            </a:r>
            <a:r>
              <a:rPr lang="en-US" dirty="0">
                <a:hlinkClick r:id="rId3"/>
              </a:rPr>
              <a:t>https://cloudconvert.com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 hoặc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convertio.co/vn/</a:t>
            </a:r>
            <a:r>
              <a:rPr lang="en-US" dirty="0" smtClean="0"/>
              <a:t>  để chuyển đổi nhanh</a:t>
            </a:r>
            <a:endParaRPr lang="en-US" dirty="0" smtClean="0"/>
          </a:p>
          <a:p>
            <a:r>
              <a:rPr lang="en-US" dirty="0" smtClean="0"/>
              <a:t>Chú ý: </a:t>
            </a:r>
          </a:p>
          <a:p>
            <a:pPr lvl="1"/>
            <a:r>
              <a:rPr lang="en-US" dirty="0" smtClean="0"/>
              <a:t>Các file phức tạp độ chính xác không cao.</a:t>
            </a:r>
          </a:p>
          <a:p>
            <a:pPr lvl="1"/>
            <a:r>
              <a:rPr lang="en-US" dirty="0" smtClean="0"/>
              <a:t>Có 1 bolder màu đen nếu bạn ungroup file emf tạo bởi inscape. Song bạn có thể chọn outline-&gt;No outline để xoá nó.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0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file đính kèm trong thư mục hoặc tìm kiếm youtube hoặc google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9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I. Khái niệm cơ bản</vt:lpstr>
      <vt:lpstr>II. Svg to emf</vt:lpstr>
      <vt:lpstr>III. Mac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Khái niệm cơ bản</dc:title>
  <dc:creator>Binh</dc:creator>
  <cp:lastModifiedBy>Binh</cp:lastModifiedBy>
  <cp:revision>8</cp:revision>
  <dcterms:created xsi:type="dcterms:W3CDTF">2022-11-13T04:26:46Z</dcterms:created>
  <dcterms:modified xsi:type="dcterms:W3CDTF">2022-11-13T07:21:26Z</dcterms:modified>
</cp:coreProperties>
</file>