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DA2D-4EA9-4794-BF97-2A0E217ABB4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10B-A934-463C-BD17-CE4E8E3B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2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DA2D-4EA9-4794-BF97-2A0E217ABB4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10B-A934-463C-BD17-CE4E8E3B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2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DA2D-4EA9-4794-BF97-2A0E217ABB4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10B-A934-463C-BD17-CE4E8E3B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9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DA2D-4EA9-4794-BF97-2A0E217ABB4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10B-A934-463C-BD17-CE4E8E3B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8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DA2D-4EA9-4794-BF97-2A0E217ABB4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10B-A934-463C-BD17-CE4E8E3B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3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DA2D-4EA9-4794-BF97-2A0E217ABB4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10B-A934-463C-BD17-CE4E8E3B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1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DA2D-4EA9-4794-BF97-2A0E217ABB4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10B-A934-463C-BD17-CE4E8E3B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DA2D-4EA9-4794-BF97-2A0E217ABB4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10B-A934-463C-BD17-CE4E8E3B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2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DA2D-4EA9-4794-BF97-2A0E217ABB4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10B-A934-463C-BD17-CE4E8E3B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6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DA2D-4EA9-4794-BF97-2A0E217ABB4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10B-A934-463C-BD17-CE4E8E3B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8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DA2D-4EA9-4794-BF97-2A0E217ABB4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10B-A934-463C-BD17-CE4E8E3B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3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6DA2D-4EA9-4794-BF97-2A0E217ABB4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C110B-A934-463C-BD17-CE4E8E3B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7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Copy between two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Ctrl c và v</a:t>
            </a:r>
          </a:p>
          <a:p>
            <a:r>
              <a:rPr lang="en-US" dirty="0" smtClean="0"/>
              <a:t>Copy giữa 2 slide thì nó sẽ tạo ra nền trắng -&gt; Sử dụng các tuỳ chọn dán để giữ nguyên định dạng</a:t>
            </a:r>
          </a:p>
          <a:p>
            <a:r>
              <a:rPr lang="en-US" dirty="0" smtClean="0"/>
              <a:t>PNG phù hợp cho 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5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Chụp ảnh màn 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Khi cần chụp hình ảnh máy tính hoặc khi bạn cần chụp ảnh không cho tải về hoặc đóng dấu bản quyền khi tải</a:t>
            </a:r>
          </a:p>
          <a:p>
            <a:r>
              <a:rPr lang="en-US" dirty="0" smtClean="0"/>
              <a:t>3 cách:</a:t>
            </a:r>
          </a:p>
          <a:p>
            <a:pPr lvl="1"/>
            <a:r>
              <a:rPr lang="en-US" dirty="0" smtClean="0"/>
              <a:t>Print screen</a:t>
            </a:r>
          </a:p>
          <a:p>
            <a:pPr lvl="1"/>
            <a:r>
              <a:rPr lang="en-US" dirty="0" smtClean="0"/>
              <a:t>Insert -&gt; Screenshot -&gt; Chọn màn hình cần chụp</a:t>
            </a:r>
          </a:p>
          <a:p>
            <a:pPr lvl="1"/>
            <a:r>
              <a:rPr lang="en-US" smtClean="0"/>
              <a:t>Insert -&gt; Screenshot -&gt; Screen Clipping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8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I. Copy between two file</vt:lpstr>
      <vt:lpstr>Chụp ảnh màn hình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 Copy between two file</dc:title>
  <dc:creator>Binh</dc:creator>
  <cp:lastModifiedBy>Binh</cp:lastModifiedBy>
  <cp:revision>1</cp:revision>
  <dcterms:created xsi:type="dcterms:W3CDTF">2022-11-14T12:50:17Z</dcterms:created>
  <dcterms:modified xsi:type="dcterms:W3CDTF">2022-11-14T12:55:31Z</dcterms:modified>
</cp:coreProperties>
</file>