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
  </p:notesMasterIdLst>
  <p:sldIdLst>
    <p:sldId id="259" r:id="rId3"/>
    <p:sldId id="435" r:id="rId4"/>
    <p:sldId id="437" r:id="rId5"/>
    <p:sldId id="438" r:id="rId6"/>
    <p:sldId id="436" r:id="rId7"/>
    <p:sldId id="257" r:id="rId8"/>
    <p:sldId id="439" r:id="rId9"/>
    <p:sldId id="285" r:id="rId10"/>
    <p:sldId id="287" r:id="rId11"/>
    <p:sldId id="43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59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5599"/>
    <a:srgbClr val="FFFFFF"/>
    <a:srgbClr val="5573BF"/>
    <a:srgbClr val="859BD1"/>
    <a:srgbClr val="2F45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65" autoAdjust="0"/>
    <p:restoredTop sz="94927" autoAdjust="0"/>
  </p:normalViewPr>
  <p:slideViewPr>
    <p:cSldViewPr snapToGrid="0">
      <p:cViewPr varScale="1">
        <p:scale>
          <a:sx n="77" d="100"/>
          <a:sy n="77" d="100"/>
        </p:scale>
        <p:origin x="470" y="67"/>
      </p:cViewPr>
      <p:guideLst>
        <p:guide orient="horz" pos="2160"/>
        <p:guide pos="5928"/>
      </p:guideLst>
    </p:cSldViewPr>
  </p:slideViewPr>
  <p:notesTextViewPr>
    <p:cViewPr>
      <p:scale>
        <a:sx n="1" d="1"/>
        <a:sy n="1" d="1"/>
      </p:scale>
      <p:origin x="0" y="0"/>
    </p:cViewPr>
  </p:notesTextViewPr>
  <p:sorterViewPr>
    <p:cViewPr>
      <p:scale>
        <a:sx n="100" d="100"/>
        <a:sy n="100" d="100"/>
      </p:scale>
      <p:origin x="0" y="-153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6FCD7-EFBD-4423-A572-392E990DAE12}" type="datetimeFigureOut">
              <a:rPr lang="en-US" smtClean="0"/>
              <a:t>07/03/2020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7FF0D-3108-4406-A6C2-4DB64F82457E}" type="slidenum">
              <a:rPr lang="en-US" smtClean="0"/>
              <a:t>‹#›</a:t>
            </a:fld>
            <a:endParaRPr lang="en-US"/>
          </a:p>
        </p:txBody>
      </p:sp>
    </p:spTree>
    <p:extLst>
      <p:ext uri="{BB962C8B-B14F-4D97-AF65-F5344CB8AC3E}">
        <p14:creationId xmlns:p14="http://schemas.microsoft.com/office/powerpoint/2010/main" val="266741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B7EC7-6610-4C5A-B94A-C0FE1DC1DB12}"/>
              </a:ext>
            </a:extLst>
          </p:cNvPr>
          <p:cNvSpPr>
            <a:spLocks noGrp="1"/>
          </p:cNvSpPr>
          <p:nvPr>
            <p:ph type="dt" sz="half" idx="10"/>
          </p:nvPr>
        </p:nvSpPr>
        <p:spPr/>
        <p:txBody>
          <a:bodyPr/>
          <a:lstStyle/>
          <a:p>
            <a:fld id="{5B0A1F14-DA11-4E43-87F3-BE07CCE51531}" type="datetime1">
              <a:rPr lang="en-US" smtClean="0"/>
              <a:t>07/03/2020</a:t>
            </a:fld>
            <a:endParaRPr lang="en-US"/>
          </a:p>
        </p:txBody>
      </p:sp>
      <p:sp>
        <p:nvSpPr>
          <p:cNvPr id="3" name="Footer Placeholder 2">
            <a:extLst>
              <a:ext uri="{FF2B5EF4-FFF2-40B4-BE49-F238E27FC236}">
                <a16:creationId xmlns:a16="http://schemas.microsoft.com/office/drawing/2014/main" id="{DD86F19C-D440-4F57-9BDC-07395BAFA9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DEB811-DCFD-4CC2-A7DD-FDD13157F439}"/>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141139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F543-A3BD-421F-876C-1939A42B43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271A23-C041-417C-B519-802BAB593E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8CAB0E-1AB2-4697-981E-9CEED76251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5138EE-6D9B-40CE-B2B6-0DD6C0C13C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79275C-1CF9-411C-96FC-5311F90B4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8D47A-3338-4966-B6BC-8183D68CFBFF}"/>
              </a:ext>
            </a:extLst>
          </p:cNvPr>
          <p:cNvSpPr>
            <a:spLocks noGrp="1"/>
          </p:cNvSpPr>
          <p:nvPr>
            <p:ph type="dt" sz="half" idx="10"/>
          </p:nvPr>
        </p:nvSpPr>
        <p:spPr/>
        <p:txBody>
          <a:bodyPr/>
          <a:lstStyle/>
          <a:p>
            <a:fld id="{0D1B56F3-24BB-45BE-BD1E-E26A863B0966}" type="datetime1">
              <a:rPr lang="en-US" smtClean="0"/>
              <a:t>07/03/2020</a:t>
            </a:fld>
            <a:endParaRPr lang="en-US"/>
          </a:p>
        </p:txBody>
      </p:sp>
      <p:sp>
        <p:nvSpPr>
          <p:cNvPr id="8" name="Footer Placeholder 7">
            <a:extLst>
              <a:ext uri="{FF2B5EF4-FFF2-40B4-BE49-F238E27FC236}">
                <a16:creationId xmlns:a16="http://schemas.microsoft.com/office/drawing/2014/main" id="{8103E1FD-424A-46E2-9E37-ABFAC57999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0C57F2-5518-4AB7-93EC-ECC2866F514E}"/>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039994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AA2E-4234-4746-A9C1-1FB5273A9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6E4BCC-92FE-44F8-B6CB-0B6F70878837}"/>
              </a:ext>
            </a:extLst>
          </p:cNvPr>
          <p:cNvSpPr>
            <a:spLocks noGrp="1"/>
          </p:cNvSpPr>
          <p:nvPr>
            <p:ph type="dt" sz="half" idx="10"/>
          </p:nvPr>
        </p:nvSpPr>
        <p:spPr/>
        <p:txBody>
          <a:bodyPr/>
          <a:lstStyle/>
          <a:p>
            <a:fld id="{B99138A9-B139-4FBA-BD61-A63595AC75F4}" type="datetime1">
              <a:rPr lang="en-US" smtClean="0"/>
              <a:t>07/03/2020</a:t>
            </a:fld>
            <a:endParaRPr lang="en-US"/>
          </a:p>
        </p:txBody>
      </p:sp>
      <p:sp>
        <p:nvSpPr>
          <p:cNvPr id="4" name="Footer Placeholder 3">
            <a:extLst>
              <a:ext uri="{FF2B5EF4-FFF2-40B4-BE49-F238E27FC236}">
                <a16:creationId xmlns:a16="http://schemas.microsoft.com/office/drawing/2014/main" id="{A56070D3-D412-4D85-AA7D-3B8C3B5585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117B22-0243-4B1B-AA4A-C69D3D124EF6}"/>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545644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9989D4-ED90-4AF6-8BE4-E14F8E560CC1}"/>
              </a:ext>
            </a:extLst>
          </p:cNvPr>
          <p:cNvSpPr>
            <a:spLocks noGrp="1"/>
          </p:cNvSpPr>
          <p:nvPr>
            <p:ph type="dt" sz="half" idx="10"/>
          </p:nvPr>
        </p:nvSpPr>
        <p:spPr/>
        <p:txBody>
          <a:bodyPr/>
          <a:lstStyle/>
          <a:p>
            <a:fld id="{33219DCA-20B6-4A7F-9287-D29CBE4F4E3E}" type="datetime1">
              <a:rPr lang="en-US" smtClean="0"/>
              <a:t>07/03/2020</a:t>
            </a:fld>
            <a:endParaRPr lang="en-US"/>
          </a:p>
        </p:txBody>
      </p:sp>
      <p:sp>
        <p:nvSpPr>
          <p:cNvPr id="3" name="Footer Placeholder 2">
            <a:extLst>
              <a:ext uri="{FF2B5EF4-FFF2-40B4-BE49-F238E27FC236}">
                <a16:creationId xmlns:a16="http://schemas.microsoft.com/office/drawing/2014/main" id="{F40A95EC-3B27-4D55-A125-91BD6E2B81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DDB516-8449-4C02-B990-64373DB5E667}"/>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56541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EFE9-AE5E-4846-8F3F-561341D3EF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F5DA9F-72BE-453E-9BA1-B1B6EEF906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C3E682-CEF3-4B89-941A-29ADEB8BF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35A87F-90AF-4464-A736-52D1CADA2883}"/>
              </a:ext>
            </a:extLst>
          </p:cNvPr>
          <p:cNvSpPr>
            <a:spLocks noGrp="1"/>
          </p:cNvSpPr>
          <p:nvPr>
            <p:ph type="dt" sz="half" idx="10"/>
          </p:nvPr>
        </p:nvSpPr>
        <p:spPr/>
        <p:txBody>
          <a:bodyPr/>
          <a:lstStyle/>
          <a:p>
            <a:fld id="{19E4CC13-3719-4BC0-9941-BCD22F2E39BB}" type="datetime1">
              <a:rPr lang="en-US" smtClean="0"/>
              <a:t>07/03/2020</a:t>
            </a:fld>
            <a:endParaRPr lang="en-US"/>
          </a:p>
        </p:txBody>
      </p:sp>
      <p:sp>
        <p:nvSpPr>
          <p:cNvPr id="6" name="Footer Placeholder 5">
            <a:extLst>
              <a:ext uri="{FF2B5EF4-FFF2-40B4-BE49-F238E27FC236}">
                <a16:creationId xmlns:a16="http://schemas.microsoft.com/office/drawing/2014/main" id="{374EBDCA-0095-4A53-94F3-518715A4F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E2551-6974-4065-A0C0-CB1CA6E2E14E}"/>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692803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C63D-F4C2-42EB-AB85-4385DC8EB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9BF71D-974F-427F-88EF-05F2879D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E09DA1-225C-43B3-B889-B760CD46C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0C8C3-A384-4E63-8E44-19B65F56A139}"/>
              </a:ext>
            </a:extLst>
          </p:cNvPr>
          <p:cNvSpPr>
            <a:spLocks noGrp="1"/>
          </p:cNvSpPr>
          <p:nvPr>
            <p:ph type="dt" sz="half" idx="10"/>
          </p:nvPr>
        </p:nvSpPr>
        <p:spPr/>
        <p:txBody>
          <a:bodyPr/>
          <a:lstStyle/>
          <a:p>
            <a:fld id="{339C473A-74A1-46F3-8D2E-10C923B7E154}" type="datetime1">
              <a:rPr lang="en-US" smtClean="0"/>
              <a:t>07/03/2020</a:t>
            </a:fld>
            <a:endParaRPr lang="en-US"/>
          </a:p>
        </p:txBody>
      </p:sp>
      <p:sp>
        <p:nvSpPr>
          <p:cNvPr id="6" name="Footer Placeholder 5">
            <a:extLst>
              <a:ext uri="{FF2B5EF4-FFF2-40B4-BE49-F238E27FC236}">
                <a16:creationId xmlns:a16="http://schemas.microsoft.com/office/drawing/2014/main" id="{FD4CA027-00E7-494D-8C76-AD52846B3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15811-59EC-4D1D-959F-17DBEBBA4BB0}"/>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176582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CB1E-B8B3-4099-9998-B1DEAD5CDF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C9C89E-B954-4BBD-8FC6-63D971210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13943-8E2C-479E-A890-4082F72A6BB9}"/>
              </a:ext>
            </a:extLst>
          </p:cNvPr>
          <p:cNvSpPr>
            <a:spLocks noGrp="1"/>
          </p:cNvSpPr>
          <p:nvPr>
            <p:ph type="dt" sz="half" idx="10"/>
          </p:nvPr>
        </p:nvSpPr>
        <p:spPr/>
        <p:txBody>
          <a:bodyPr/>
          <a:lstStyle/>
          <a:p>
            <a:fld id="{03A4B6EE-3F1C-40A8-BAA7-D8D1D25FA34D}" type="datetime1">
              <a:rPr lang="en-US" smtClean="0"/>
              <a:t>07/03/2020</a:t>
            </a:fld>
            <a:endParaRPr lang="en-US"/>
          </a:p>
        </p:txBody>
      </p:sp>
      <p:sp>
        <p:nvSpPr>
          <p:cNvPr id="5" name="Footer Placeholder 4">
            <a:extLst>
              <a:ext uri="{FF2B5EF4-FFF2-40B4-BE49-F238E27FC236}">
                <a16:creationId xmlns:a16="http://schemas.microsoft.com/office/drawing/2014/main" id="{55B604B0-3DBA-4D52-ADB2-DC5CEF441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61FA0-D26F-4FFC-8850-74922A338940}"/>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4143217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F595F7-9D7D-4C85-9C99-BE194AFE63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49E8BE-C4BA-4237-B360-FC4943A313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70A49F-B64E-4D0D-BB32-EA3E8F26407C}"/>
              </a:ext>
            </a:extLst>
          </p:cNvPr>
          <p:cNvSpPr>
            <a:spLocks noGrp="1"/>
          </p:cNvSpPr>
          <p:nvPr>
            <p:ph type="dt" sz="half" idx="10"/>
          </p:nvPr>
        </p:nvSpPr>
        <p:spPr/>
        <p:txBody>
          <a:bodyPr/>
          <a:lstStyle/>
          <a:p>
            <a:fld id="{22B49DCD-488C-48E6-B562-9E2144C6FF46}" type="datetime1">
              <a:rPr lang="en-US" smtClean="0"/>
              <a:t>07/03/2020</a:t>
            </a:fld>
            <a:endParaRPr lang="en-US"/>
          </a:p>
        </p:txBody>
      </p:sp>
      <p:sp>
        <p:nvSpPr>
          <p:cNvPr id="5" name="Footer Placeholder 4">
            <a:extLst>
              <a:ext uri="{FF2B5EF4-FFF2-40B4-BE49-F238E27FC236}">
                <a16:creationId xmlns:a16="http://schemas.microsoft.com/office/drawing/2014/main" id="{38FDC6AD-EC63-4D87-9E40-7B7D6340B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CB9E5-01A1-4ED1-B801-129D0CB7524C}"/>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34472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203219-0ED5-4CAD-8F16-4E3B3502CBBA}"/>
              </a:ext>
            </a:extLst>
          </p:cNvPr>
          <p:cNvSpPr>
            <a:spLocks noGrp="1"/>
          </p:cNvSpPr>
          <p:nvPr>
            <p:ph type="dt" sz="half" idx="10"/>
          </p:nvPr>
        </p:nvSpPr>
        <p:spPr/>
        <p:txBody>
          <a:bodyPr/>
          <a:lstStyle/>
          <a:p>
            <a:fld id="{D6D27D59-6977-44DD-8E4E-5EC5FBCC1A34}" type="datetime1">
              <a:rPr lang="en-US" smtClean="0"/>
              <a:t>07/03/2020</a:t>
            </a:fld>
            <a:endParaRPr lang="en-US"/>
          </a:p>
        </p:txBody>
      </p:sp>
      <p:sp>
        <p:nvSpPr>
          <p:cNvPr id="3" name="Footer Placeholder 2">
            <a:extLst>
              <a:ext uri="{FF2B5EF4-FFF2-40B4-BE49-F238E27FC236}">
                <a16:creationId xmlns:a16="http://schemas.microsoft.com/office/drawing/2014/main" id="{D9A89BAB-B41F-4760-996E-A658ABD611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85E896-6A31-4981-B626-05CE0AE3B74C}"/>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161837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54484-8038-40A1-A8F6-6E672B55E9E3}"/>
              </a:ext>
            </a:extLst>
          </p:cNvPr>
          <p:cNvSpPr>
            <a:spLocks noGrp="1"/>
          </p:cNvSpPr>
          <p:nvPr>
            <p:ph type="dt" sz="half" idx="10"/>
          </p:nvPr>
        </p:nvSpPr>
        <p:spPr/>
        <p:txBody>
          <a:bodyPr/>
          <a:lstStyle/>
          <a:p>
            <a:fld id="{0A829C2E-4D1E-4F59-91D1-95B83ABEEBF7}" type="datetime1">
              <a:rPr lang="en-US" smtClean="0"/>
              <a:t>07/03/2020</a:t>
            </a:fld>
            <a:endParaRPr lang="en-US"/>
          </a:p>
        </p:txBody>
      </p:sp>
      <p:sp>
        <p:nvSpPr>
          <p:cNvPr id="3" name="Footer Placeholder 2">
            <a:extLst>
              <a:ext uri="{FF2B5EF4-FFF2-40B4-BE49-F238E27FC236}">
                <a16:creationId xmlns:a16="http://schemas.microsoft.com/office/drawing/2014/main" id="{80FC74CE-79B6-4B2B-9C3C-FB9E11250D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F9EEF-DFF9-4634-AC52-6B7FC573CB9D}"/>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185976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0CB401-6D82-4712-B9E2-C59E35209B0B}"/>
              </a:ext>
            </a:extLst>
          </p:cNvPr>
          <p:cNvSpPr>
            <a:spLocks noGrp="1"/>
          </p:cNvSpPr>
          <p:nvPr>
            <p:ph type="dt" sz="half" idx="10"/>
          </p:nvPr>
        </p:nvSpPr>
        <p:spPr/>
        <p:txBody>
          <a:bodyPr/>
          <a:lstStyle/>
          <a:p>
            <a:fld id="{2E746A1F-9E99-4E72-9D09-5F6A6C41B36D}" type="datetime1">
              <a:rPr lang="en-US" smtClean="0"/>
              <a:t>07/03/2020</a:t>
            </a:fld>
            <a:endParaRPr lang="en-US"/>
          </a:p>
        </p:txBody>
      </p:sp>
      <p:sp>
        <p:nvSpPr>
          <p:cNvPr id="3" name="Footer Placeholder 2">
            <a:extLst>
              <a:ext uri="{FF2B5EF4-FFF2-40B4-BE49-F238E27FC236}">
                <a16:creationId xmlns:a16="http://schemas.microsoft.com/office/drawing/2014/main" id="{7B04DB14-2C5A-43F3-8064-E7F713324E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52E516-77F2-401D-B9B5-9210EF442DC4}"/>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207189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39E17-5C6E-4A2B-BB0E-4DAE9E5CDF08}"/>
              </a:ext>
            </a:extLst>
          </p:cNvPr>
          <p:cNvSpPr>
            <a:spLocks noGrp="1"/>
          </p:cNvSpPr>
          <p:nvPr>
            <p:ph type="dt" sz="half" idx="10"/>
          </p:nvPr>
        </p:nvSpPr>
        <p:spPr/>
        <p:txBody>
          <a:bodyPr/>
          <a:lstStyle/>
          <a:p>
            <a:fld id="{2D83F7B2-BB06-4C2C-A0BF-C3C4D1F4133B}" type="datetime1">
              <a:rPr lang="en-US" smtClean="0"/>
              <a:t>07/03/2020</a:t>
            </a:fld>
            <a:endParaRPr lang="en-US"/>
          </a:p>
        </p:txBody>
      </p:sp>
      <p:sp>
        <p:nvSpPr>
          <p:cNvPr id="3" name="Footer Placeholder 2">
            <a:extLst>
              <a:ext uri="{FF2B5EF4-FFF2-40B4-BE49-F238E27FC236}">
                <a16:creationId xmlns:a16="http://schemas.microsoft.com/office/drawing/2014/main" id="{4B4A3704-8A44-465E-8FF3-26CB1F40A6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A5BFB1-52BA-4AC8-85AB-F8756C77D7BC}"/>
              </a:ext>
            </a:extLst>
          </p:cNvPr>
          <p:cNvSpPr>
            <a:spLocks noGrp="1"/>
          </p:cNvSpPr>
          <p:nvPr>
            <p:ph type="sldNum" sz="quarter" idx="12"/>
          </p:nvPr>
        </p:nvSpPr>
        <p:spPr/>
        <p:txBody>
          <a:bodyPr/>
          <a:lstStyle/>
          <a:p>
            <a:fld id="{F9C20B1D-C678-4C69-9E65-5611E138EDCC}" type="slidenum">
              <a:rPr lang="en-US" smtClean="0"/>
              <a:t>‹#›</a:t>
            </a:fld>
            <a:endParaRPr lang="en-US"/>
          </a:p>
        </p:txBody>
      </p:sp>
    </p:spTree>
    <p:extLst>
      <p:ext uri="{BB962C8B-B14F-4D97-AF65-F5344CB8AC3E}">
        <p14:creationId xmlns:p14="http://schemas.microsoft.com/office/powerpoint/2010/main" val="429405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8B41A-B8E0-4D65-9AD5-CAC9AA4101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0DCD7B-49F3-41C3-A3E5-03BD917896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E90928-7051-4176-AF43-FB46B448AF65}"/>
              </a:ext>
            </a:extLst>
          </p:cNvPr>
          <p:cNvSpPr>
            <a:spLocks noGrp="1"/>
          </p:cNvSpPr>
          <p:nvPr>
            <p:ph type="dt" sz="half" idx="10"/>
          </p:nvPr>
        </p:nvSpPr>
        <p:spPr/>
        <p:txBody>
          <a:bodyPr/>
          <a:lstStyle/>
          <a:p>
            <a:fld id="{FD2470B8-96F8-42D0-9FB1-FD414F8B4E30}" type="datetime1">
              <a:rPr lang="en-US" smtClean="0"/>
              <a:t>07/03/2020</a:t>
            </a:fld>
            <a:endParaRPr lang="en-US"/>
          </a:p>
        </p:txBody>
      </p:sp>
      <p:sp>
        <p:nvSpPr>
          <p:cNvPr id="5" name="Footer Placeholder 4">
            <a:extLst>
              <a:ext uri="{FF2B5EF4-FFF2-40B4-BE49-F238E27FC236}">
                <a16:creationId xmlns:a16="http://schemas.microsoft.com/office/drawing/2014/main" id="{09C6C36D-9F2D-4132-AB2A-99D6F38ED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FC725-0F22-43D9-B218-40E06E243499}"/>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288778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5215-4EEE-4E5B-A968-79EEC7C781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03A29C-F7DB-4788-8BFD-3796BE902E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B1FF36-8A8A-49C7-B10C-E9298B9F86C1}"/>
              </a:ext>
            </a:extLst>
          </p:cNvPr>
          <p:cNvSpPr>
            <a:spLocks noGrp="1"/>
          </p:cNvSpPr>
          <p:nvPr>
            <p:ph type="dt" sz="half" idx="10"/>
          </p:nvPr>
        </p:nvSpPr>
        <p:spPr/>
        <p:txBody>
          <a:bodyPr/>
          <a:lstStyle/>
          <a:p>
            <a:fld id="{7848F3F0-BBE0-4656-ADE2-E0CA7BB6F2D1}" type="datetime1">
              <a:rPr lang="en-US" smtClean="0"/>
              <a:t>07/03/2020</a:t>
            </a:fld>
            <a:endParaRPr lang="en-US"/>
          </a:p>
        </p:txBody>
      </p:sp>
      <p:sp>
        <p:nvSpPr>
          <p:cNvPr id="5" name="Footer Placeholder 4">
            <a:extLst>
              <a:ext uri="{FF2B5EF4-FFF2-40B4-BE49-F238E27FC236}">
                <a16:creationId xmlns:a16="http://schemas.microsoft.com/office/drawing/2014/main" id="{E8AE83C5-6936-478A-8D83-F825DE29E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B84EC-5F9A-4E4C-8B42-FC4F667B91B5}"/>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3780089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4D7F6-D75A-44EA-A35D-0A6458C354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6560A9-2DB3-411B-B47C-0D03D57970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983081-7714-467D-8131-EC28D3DB550A}"/>
              </a:ext>
            </a:extLst>
          </p:cNvPr>
          <p:cNvSpPr>
            <a:spLocks noGrp="1"/>
          </p:cNvSpPr>
          <p:nvPr>
            <p:ph type="dt" sz="half" idx="10"/>
          </p:nvPr>
        </p:nvSpPr>
        <p:spPr/>
        <p:txBody>
          <a:bodyPr/>
          <a:lstStyle/>
          <a:p>
            <a:fld id="{2F3ED7EF-0440-4F9E-A644-D13ECD56D55F}" type="datetime1">
              <a:rPr lang="en-US" smtClean="0"/>
              <a:t>07/03/2020</a:t>
            </a:fld>
            <a:endParaRPr lang="en-US"/>
          </a:p>
        </p:txBody>
      </p:sp>
      <p:sp>
        <p:nvSpPr>
          <p:cNvPr id="5" name="Footer Placeholder 4">
            <a:extLst>
              <a:ext uri="{FF2B5EF4-FFF2-40B4-BE49-F238E27FC236}">
                <a16:creationId xmlns:a16="http://schemas.microsoft.com/office/drawing/2014/main" id="{8C76F7C4-14FF-4DDF-8AAB-8F35F2219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BBDED-11BF-46B1-929F-41D6C52E5A9D}"/>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398353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6A8D6-8773-47F2-B37A-8E0E3DEB91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DD80F6-1881-4E46-91CF-00CA3FCDDF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360777-F38E-4CA0-AE52-BCAD86D9ED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82D241-6FC2-4676-9A13-420AA9F4CFC2}"/>
              </a:ext>
            </a:extLst>
          </p:cNvPr>
          <p:cNvSpPr>
            <a:spLocks noGrp="1"/>
          </p:cNvSpPr>
          <p:nvPr>
            <p:ph type="dt" sz="half" idx="10"/>
          </p:nvPr>
        </p:nvSpPr>
        <p:spPr/>
        <p:txBody>
          <a:bodyPr/>
          <a:lstStyle/>
          <a:p>
            <a:fld id="{B5AE9FF7-F5C4-4B75-B312-7A2B0AADEC3E}" type="datetime1">
              <a:rPr lang="en-US" smtClean="0"/>
              <a:t>07/03/2020</a:t>
            </a:fld>
            <a:endParaRPr lang="en-US"/>
          </a:p>
        </p:txBody>
      </p:sp>
      <p:sp>
        <p:nvSpPr>
          <p:cNvPr id="6" name="Footer Placeholder 5">
            <a:extLst>
              <a:ext uri="{FF2B5EF4-FFF2-40B4-BE49-F238E27FC236}">
                <a16:creationId xmlns:a16="http://schemas.microsoft.com/office/drawing/2014/main" id="{698356D7-FCE6-410D-A92A-7A8BA8D35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912A7-36BF-4DAA-9399-2C862647D8DD}"/>
              </a:ext>
            </a:extLst>
          </p:cNvPr>
          <p:cNvSpPr>
            <a:spLocks noGrp="1"/>
          </p:cNvSpPr>
          <p:nvPr>
            <p:ph type="sldNum" sz="quarter" idx="12"/>
          </p:nvPr>
        </p:nvSpPr>
        <p:spPr/>
        <p:txBody>
          <a:bodyPr/>
          <a:lstStyle/>
          <a:p>
            <a:fld id="{726DA37A-0C24-43CE-ACA7-57CFE4C03F76}" type="slidenum">
              <a:rPr lang="en-US" smtClean="0"/>
              <a:t>‹#›</a:t>
            </a:fld>
            <a:endParaRPr lang="en-US"/>
          </a:p>
        </p:txBody>
      </p:sp>
    </p:spTree>
    <p:extLst>
      <p:ext uri="{BB962C8B-B14F-4D97-AF65-F5344CB8AC3E}">
        <p14:creationId xmlns:p14="http://schemas.microsoft.com/office/powerpoint/2010/main" val="18664967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D17E59-F326-4EAB-9A75-5C024FF768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E682C1-B5B6-47C4-AB88-E170BB98FA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B4C99-2FF9-45BC-82B2-7B0E0F9BFE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E9974-F0DC-4DB8-9A38-2F8F55216D11}" type="datetime1">
              <a:rPr lang="en-US" smtClean="0"/>
              <a:t>07/03/2020</a:t>
            </a:fld>
            <a:endParaRPr lang="en-US"/>
          </a:p>
        </p:txBody>
      </p:sp>
      <p:sp>
        <p:nvSpPr>
          <p:cNvPr id="5" name="Footer Placeholder 4">
            <a:extLst>
              <a:ext uri="{FF2B5EF4-FFF2-40B4-BE49-F238E27FC236}">
                <a16:creationId xmlns:a16="http://schemas.microsoft.com/office/drawing/2014/main" id="{2AAE8F89-1436-48C4-AAF8-D8D1255553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E6940-2BBF-4D0B-8591-39778A538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C20B1D-C678-4C69-9E65-5611E138EDCC}" type="slidenum">
              <a:rPr lang="en-US" smtClean="0"/>
              <a:t>‹#›</a:t>
            </a:fld>
            <a:endParaRPr lang="en-US"/>
          </a:p>
        </p:txBody>
      </p:sp>
    </p:spTree>
    <p:extLst>
      <p:ext uri="{BB962C8B-B14F-4D97-AF65-F5344CB8AC3E}">
        <p14:creationId xmlns:p14="http://schemas.microsoft.com/office/powerpoint/2010/main" val="304628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F7A23B-7F37-4255-B1AA-6F4081D054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939551-9BB0-410A-86D9-5F41F65ED6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7D216-8D82-4854-8FCC-50474F394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0DC4E-CFE1-4DE4-BA6A-B2F2775B3CE8}" type="datetime1">
              <a:rPr lang="en-US" smtClean="0"/>
              <a:t>07/03/2020</a:t>
            </a:fld>
            <a:endParaRPr lang="en-US"/>
          </a:p>
        </p:txBody>
      </p:sp>
      <p:sp>
        <p:nvSpPr>
          <p:cNvPr id="5" name="Footer Placeholder 4">
            <a:extLst>
              <a:ext uri="{FF2B5EF4-FFF2-40B4-BE49-F238E27FC236}">
                <a16:creationId xmlns:a16="http://schemas.microsoft.com/office/drawing/2014/main" id="{83ACE85E-C533-43BA-A8ED-7511E82A3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04C941-975F-4FB1-8A2A-DB7E54D44D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DA37A-0C24-43CE-ACA7-57CFE4C03F76}" type="slidenum">
              <a:rPr lang="en-US" smtClean="0"/>
              <a:t>‹#›</a:t>
            </a:fld>
            <a:endParaRPr lang="en-US"/>
          </a:p>
        </p:txBody>
      </p:sp>
    </p:spTree>
    <p:extLst>
      <p:ext uri="{BB962C8B-B14F-4D97-AF65-F5344CB8AC3E}">
        <p14:creationId xmlns:p14="http://schemas.microsoft.com/office/powerpoint/2010/main" val="33019047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visualsculptors.com/project/investor-pitch-dec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svg"/><Relationship Id="rId21" Type="http://schemas.openxmlformats.org/officeDocument/2006/relationships/image" Target="../media/image20.svg"/><Relationship Id="rId34" Type="http://schemas.openxmlformats.org/officeDocument/2006/relationships/image" Target="../media/image33.png"/><Relationship Id="rId42" Type="http://schemas.openxmlformats.org/officeDocument/2006/relationships/image" Target="../media/image41.png"/><Relationship Id="rId47" Type="http://schemas.openxmlformats.org/officeDocument/2006/relationships/image" Target="../media/image46.svg"/><Relationship Id="rId50" Type="http://schemas.openxmlformats.org/officeDocument/2006/relationships/image" Target="../media/image49.png"/><Relationship Id="rId55" Type="http://schemas.openxmlformats.org/officeDocument/2006/relationships/image" Target="../media/image54.svg"/><Relationship Id="rId7" Type="http://schemas.openxmlformats.org/officeDocument/2006/relationships/image" Target="../media/image6.svg"/><Relationship Id="rId2" Type="http://schemas.openxmlformats.org/officeDocument/2006/relationships/image" Target="../media/image1.png"/><Relationship Id="rId16" Type="http://schemas.openxmlformats.org/officeDocument/2006/relationships/image" Target="../media/image15.png"/><Relationship Id="rId29" Type="http://schemas.openxmlformats.org/officeDocument/2006/relationships/image" Target="../media/image28.svg"/><Relationship Id="rId11" Type="http://schemas.openxmlformats.org/officeDocument/2006/relationships/image" Target="../media/image10.sv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svg"/><Relationship Id="rId40" Type="http://schemas.openxmlformats.org/officeDocument/2006/relationships/image" Target="../media/image39.png"/><Relationship Id="rId45" Type="http://schemas.openxmlformats.org/officeDocument/2006/relationships/image" Target="../media/image44.svg"/><Relationship Id="rId53" Type="http://schemas.openxmlformats.org/officeDocument/2006/relationships/image" Target="../media/image52.svg"/><Relationship Id="rId58" Type="http://schemas.openxmlformats.org/officeDocument/2006/relationships/image" Target="../media/image57.png"/><Relationship Id="rId5" Type="http://schemas.openxmlformats.org/officeDocument/2006/relationships/image" Target="../media/image4.svg"/><Relationship Id="rId61" Type="http://schemas.openxmlformats.org/officeDocument/2006/relationships/image" Target="../media/image60.svg"/><Relationship Id="rId19" Type="http://schemas.openxmlformats.org/officeDocument/2006/relationships/image" Target="../media/image1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 Id="rId35" Type="http://schemas.openxmlformats.org/officeDocument/2006/relationships/image" Target="../media/image34.svg"/><Relationship Id="rId43" Type="http://schemas.openxmlformats.org/officeDocument/2006/relationships/image" Target="../media/image42.svg"/><Relationship Id="rId48" Type="http://schemas.openxmlformats.org/officeDocument/2006/relationships/image" Target="../media/image47.png"/><Relationship Id="rId56" Type="http://schemas.openxmlformats.org/officeDocument/2006/relationships/image" Target="../media/image55.png"/><Relationship Id="rId8" Type="http://schemas.openxmlformats.org/officeDocument/2006/relationships/image" Target="../media/image7.png"/><Relationship Id="rId51" Type="http://schemas.openxmlformats.org/officeDocument/2006/relationships/image" Target="../media/image50.svg"/><Relationship Id="rId3" Type="http://schemas.openxmlformats.org/officeDocument/2006/relationships/image" Target="../media/image2.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33" Type="http://schemas.openxmlformats.org/officeDocument/2006/relationships/image" Target="../media/image32.svg"/><Relationship Id="rId38" Type="http://schemas.openxmlformats.org/officeDocument/2006/relationships/image" Target="../media/image37.png"/><Relationship Id="rId46" Type="http://schemas.openxmlformats.org/officeDocument/2006/relationships/image" Target="../media/image45.png"/><Relationship Id="rId59" Type="http://schemas.openxmlformats.org/officeDocument/2006/relationships/image" Target="../media/image58.svg"/><Relationship Id="rId20" Type="http://schemas.openxmlformats.org/officeDocument/2006/relationships/image" Target="../media/image19.png"/><Relationship Id="rId41" Type="http://schemas.openxmlformats.org/officeDocument/2006/relationships/image" Target="../media/image40.svg"/><Relationship Id="rId54"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pn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36" Type="http://schemas.openxmlformats.org/officeDocument/2006/relationships/image" Target="../media/image35.png"/><Relationship Id="rId49" Type="http://schemas.openxmlformats.org/officeDocument/2006/relationships/image" Target="../media/image48.svg"/><Relationship Id="rId57" Type="http://schemas.openxmlformats.org/officeDocument/2006/relationships/image" Target="../media/image56.svg"/><Relationship Id="rId10" Type="http://schemas.openxmlformats.org/officeDocument/2006/relationships/image" Target="../media/image9.png"/><Relationship Id="rId31" Type="http://schemas.openxmlformats.org/officeDocument/2006/relationships/image" Target="../media/image30.svg"/><Relationship Id="rId44" Type="http://schemas.openxmlformats.org/officeDocument/2006/relationships/image" Target="../media/image43.png"/><Relationship Id="rId52" Type="http://schemas.openxmlformats.org/officeDocument/2006/relationships/image" Target="../media/image51.png"/><Relationship Id="rId60" Type="http://schemas.openxmlformats.org/officeDocument/2006/relationships/image" Target="../media/image59.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B5A115-C5A3-402F-8353-668890011ED8}"/>
              </a:ext>
            </a:extLst>
          </p:cNvPr>
          <p:cNvSpPr/>
          <p:nvPr/>
        </p:nvSpPr>
        <p:spPr>
          <a:xfrm>
            <a:off x="396239" y="1727597"/>
            <a:ext cx="4076757" cy="1938992"/>
          </a:xfrm>
          <a:prstGeom prst="rect">
            <a:avLst/>
          </a:prstGeom>
        </p:spPr>
        <p:txBody>
          <a:bodyPr wrap="none">
            <a:spAutoFit/>
          </a:bodyPr>
          <a:lstStyle/>
          <a:p>
            <a:r>
              <a:rPr lang="en-US" sz="6000">
                <a:solidFill>
                  <a:schemeClr val="accent6"/>
                </a:solidFill>
                <a:latin typeface="A3.ArchivoBold-San" panose="020B0803020202020B04" pitchFamily="34" charset="0"/>
              </a:rPr>
              <a:t>JOVIS </a:t>
            </a:r>
            <a:endParaRPr lang="vi-VN" sz="6000">
              <a:solidFill>
                <a:schemeClr val="accent6"/>
              </a:solidFill>
              <a:latin typeface="A3.ArchivoBold-San" panose="020B0803020202020B04" pitchFamily="34" charset="0"/>
            </a:endParaRPr>
          </a:p>
          <a:p>
            <a:r>
              <a:rPr lang="en-US" sz="6000">
                <a:solidFill>
                  <a:schemeClr val="accent6"/>
                </a:solidFill>
                <a:latin typeface="A3.ArchivoBold-San" panose="020B0803020202020B04" pitchFamily="34" charset="0"/>
              </a:rPr>
              <a:t>ACADEMY</a:t>
            </a:r>
            <a:endParaRPr lang="vi-VN" sz="6000">
              <a:solidFill>
                <a:schemeClr val="accent6"/>
              </a:solidFill>
              <a:latin typeface="A3.ArchivoBold-San" panose="020B0803020202020B04" pitchFamily="34" charset="0"/>
            </a:endParaRPr>
          </a:p>
        </p:txBody>
      </p:sp>
      <p:sp>
        <p:nvSpPr>
          <p:cNvPr id="3" name="Rectangle 2">
            <a:extLst>
              <a:ext uri="{FF2B5EF4-FFF2-40B4-BE49-F238E27FC236}">
                <a16:creationId xmlns:a16="http://schemas.microsoft.com/office/drawing/2014/main" id="{7DF5A248-337F-4D3B-B6F6-088A372FD0C9}"/>
              </a:ext>
            </a:extLst>
          </p:cNvPr>
          <p:cNvSpPr/>
          <p:nvPr/>
        </p:nvSpPr>
        <p:spPr>
          <a:xfrm>
            <a:off x="396240" y="3773269"/>
            <a:ext cx="4899242" cy="646331"/>
          </a:xfrm>
          <a:prstGeom prst="rect">
            <a:avLst/>
          </a:prstGeom>
        </p:spPr>
        <p:txBody>
          <a:bodyPr wrap="square">
            <a:spAutoFit/>
          </a:bodyPr>
          <a:lstStyle/>
          <a:p>
            <a:r>
              <a:rPr lang="en-US">
                <a:solidFill>
                  <a:schemeClr val="accent6"/>
                </a:solidFill>
              </a:rPr>
              <a:t>Jovis là học viện tin học chuyên nghiệp </a:t>
            </a:r>
            <a:endParaRPr lang="vi-VN">
              <a:solidFill>
                <a:schemeClr val="accent6"/>
              </a:solidFill>
            </a:endParaRPr>
          </a:p>
          <a:p>
            <a:r>
              <a:rPr lang="en-US">
                <a:solidFill>
                  <a:schemeClr val="accent6"/>
                </a:solidFill>
              </a:rPr>
              <a:t>và trực quan hóa dành cho tất cả mọi ng</a:t>
            </a:r>
            <a:r>
              <a:rPr lang="vi-VN">
                <a:solidFill>
                  <a:schemeClr val="accent6"/>
                </a:solidFill>
              </a:rPr>
              <a:t>ư</a:t>
            </a:r>
            <a:r>
              <a:rPr lang="en-US">
                <a:solidFill>
                  <a:schemeClr val="accent6"/>
                </a:solidFill>
              </a:rPr>
              <a:t>ời</a:t>
            </a:r>
          </a:p>
        </p:txBody>
      </p:sp>
    </p:spTree>
    <p:extLst>
      <p:ext uri="{BB962C8B-B14F-4D97-AF65-F5344CB8AC3E}">
        <p14:creationId xmlns:p14="http://schemas.microsoft.com/office/powerpoint/2010/main" val="323382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CFFDEF-6AA3-406A-86D0-FF725B09E5E9}"/>
              </a:ext>
            </a:extLst>
          </p:cNvPr>
          <p:cNvSpPr/>
          <p:nvPr/>
        </p:nvSpPr>
        <p:spPr>
          <a:xfrm>
            <a:off x="2529840" y="3244334"/>
            <a:ext cx="7132320" cy="369332"/>
          </a:xfrm>
          <a:prstGeom prst="rect">
            <a:avLst/>
          </a:prstGeom>
        </p:spPr>
        <p:txBody>
          <a:bodyPr wrap="square">
            <a:spAutoFit/>
          </a:bodyPr>
          <a:lstStyle/>
          <a:p>
            <a:pPr algn="ctr"/>
            <a:r>
              <a:rPr lang="en-US">
                <a:hlinkClick r:id="rId2"/>
              </a:rPr>
              <a:t>https://visualsculptors.com/project/investor-pitch-deck/</a:t>
            </a:r>
            <a:endParaRPr lang="en-US"/>
          </a:p>
        </p:txBody>
      </p:sp>
      <p:sp>
        <p:nvSpPr>
          <p:cNvPr id="3" name="Rectangle 2">
            <a:extLst>
              <a:ext uri="{FF2B5EF4-FFF2-40B4-BE49-F238E27FC236}">
                <a16:creationId xmlns:a16="http://schemas.microsoft.com/office/drawing/2014/main" id="{0F20F806-69E4-4A77-8A92-C38BE7E53D06}"/>
              </a:ext>
            </a:extLst>
          </p:cNvPr>
          <p:cNvSpPr/>
          <p:nvPr/>
        </p:nvSpPr>
        <p:spPr>
          <a:xfrm>
            <a:off x="2785028" y="2388196"/>
            <a:ext cx="6621945" cy="707886"/>
          </a:xfrm>
          <a:prstGeom prst="rect">
            <a:avLst/>
          </a:prstGeom>
        </p:spPr>
        <p:txBody>
          <a:bodyPr wrap="square">
            <a:spAutoFit/>
          </a:bodyPr>
          <a:lstStyle/>
          <a:p>
            <a:pPr algn="ctr"/>
            <a:r>
              <a:rPr lang="en-US" sz="4000">
                <a:solidFill>
                  <a:srgbClr val="3A5599"/>
                </a:solidFill>
                <a:latin typeface="A3.ArchivoBold-San" panose="020B0803020202020B04" pitchFamily="34" charset="0"/>
              </a:rPr>
              <a:t>Cảm hứng Slide báo cáo</a:t>
            </a:r>
            <a:endParaRPr lang="vi-VN" sz="4000">
              <a:solidFill>
                <a:srgbClr val="3A5599"/>
              </a:solidFill>
              <a:latin typeface="A3.ArchivoBold-San" panose="020B0803020202020B04" pitchFamily="34" charset="0"/>
            </a:endParaRPr>
          </a:p>
        </p:txBody>
      </p:sp>
    </p:spTree>
    <p:extLst>
      <p:ext uri="{BB962C8B-B14F-4D97-AF65-F5344CB8AC3E}">
        <p14:creationId xmlns:p14="http://schemas.microsoft.com/office/powerpoint/2010/main" val="15110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E06F26-B91A-4F70-8335-FB1D7B8F16F3}"/>
              </a:ext>
            </a:extLst>
          </p:cNvPr>
          <p:cNvSpPr/>
          <p:nvPr/>
        </p:nvSpPr>
        <p:spPr>
          <a:xfrm>
            <a:off x="609599" y="736997"/>
            <a:ext cx="3954929" cy="2144177"/>
          </a:xfrm>
          <a:prstGeom prst="rect">
            <a:avLst/>
          </a:prstGeom>
        </p:spPr>
        <p:txBody>
          <a:bodyPr wrap="none">
            <a:spAutoFit/>
          </a:bodyPr>
          <a:lstStyle/>
          <a:p>
            <a:pPr>
              <a:lnSpc>
                <a:spcPts val="8000"/>
              </a:lnSpc>
            </a:pPr>
            <a:r>
              <a:rPr lang="en-US" sz="8000">
                <a:solidFill>
                  <a:schemeClr val="bg1"/>
                </a:solidFill>
                <a:latin typeface="A3.BebasNeueBold-San" panose="020B0606020202050201" pitchFamily="34" charset="0"/>
              </a:rPr>
              <a:t>Báo cáo</a:t>
            </a:r>
          </a:p>
          <a:p>
            <a:pPr>
              <a:lnSpc>
                <a:spcPts val="8000"/>
              </a:lnSpc>
            </a:pPr>
            <a:r>
              <a:rPr lang="en-US" sz="8000">
                <a:solidFill>
                  <a:schemeClr val="bg1"/>
                </a:solidFill>
                <a:latin typeface="A3.BebasNeueBold-San" panose="020B0606020202050201" pitchFamily="34" charset="0"/>
              </a:rPr>
              <a:t>Kinh doanh</a:t>
            </a:r>
            <a:endParaRPr lang="vi-VN" sz="8000">
              <a:solidFill>
                <a:schemeClr val="bg1"/>
              </a:solidFill>
              <a:latin typeface="A3.BebasNeueBold-San" panose="020B0606020202050201" pitchFamily="34" charset="0"/>
            </a:endParaRPr>
          </a:p>
        </p:txBody>
      </p:sp>
      <p:sp>
        <p:nvSpPr>
          <p:cNvPr id="5" name="Rectangle 4">
            <a:extLst>
              <a:ext uri="{FF2B5EF4-FFF2-40B4-BE49-F238E27FC236}">
                <a16:creationId xmlns:a16="http://schemas.microsoft.com/office/drawing/2014/main" id="{31166C6D-9B65-460B-A353-0D00B8B36368}"/>
              </a:ext>
            </a:extLst>
          </p:cNvPr>
          <p:cNvSpPr/>
          <p:nvPr/>
        </p:nvSpPr>
        <p:spPr>
          <a:xfrm>
            <a:off x="609599" y="2847201"/>
            <a:ext cx="4130041" cy="646331"/>
          </a:xfrm>
          <a:prstGeom prst="rect">
            <a:avLst/>
          </a:prstGeom>
        </p:spPr>
        <p:txBody>
          <a:bodyPr wrap="square">
            <a:spAutoFit/>
          </a:bodyPr>
          <a:lstStyle/>
          <a:p>
            <a:r>
              <a:rPr lang="en-US">
                <a:solidFill>
                  <a:schemeClr val="bg1"/>
                </a:solidFill>
              </a:rPr>
              <a:t>Bản báo cáo kế hoạch kinh doanh </a:t>
            </a:r>
          </a:p>
          <a:p>
            <a:r>
              <a:rPr lang="en-US">
                <a:solidFill>
                  <a:schemeClr val="bg1"/>
                </a:solidFill>
              </a:rPr>
              <a:t>Th</a:t>
            </a:r>
            <a:r>
              <a:rPr lang="vi-VN">
                <a:solidFill>
                  <a:schemeClr val="bg1"/>
                </a:solidFill>
              </a:rPr>
              <a:t>ư</a:t>
            </a:r>
            <a:r>
              <a:rPr lang="en-US">
                <a:solidFill>
                  <a:schemeClr val="bg1"/>
                </a:solidFill>
              </a:rPr>
              <a:t>ờng niên giai đoạn 2019 - 2020</a:t>
            </a:r>
          </a:p>
        </p:txBody>
      </p:sp>
    </p:spTree>
    <p:extLst>
      <p:ext uri="{BB962C8B-B14F-4D97-AF65-F5344CB8AC3E}">
        <p14:creationId xmlns:p14="http://schemas.microsoft.com/office/powerpoint/2010/main" val="816126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1CC3E1-460D-4520-AC53-07705E04E2F3}"/>
              </a:ext>
            </a:extLst>
          </p:cNvPr>
          <p:cNvSpPr/>
          <p:nvPr/>
        </p:nvSpPr>
        <p:spPr>
          <a:xfrm>
            <a:off x="714604" y="1385391"/>
            <a:ext cx="3156005" cy="1200329"/>
          </a:xfrm>
          <a:prstGeom prst="rect">
            <a:avLst/>
          </a:prstGeom>
        </p:spPr>
        <p:txBody>
          <a:bodyPr wrap="square">
            <a:spAutoFit/>
          </a:bodyPr>
          <a:lstStyle/>
          <a:p>
            <a:r>
              <a:rPr lang="en-US" sz="1200" b="1">
                <a:solidFill>
                  <a:srgbClr val="3A5599"/>
                </a:solidFill>
              </a:rPr>
              <a:t>Disruptive Innovation</a:t>
            </a:r>
          </a:p>
          <a:p>
            <a:r>
              <a:rPr lang="en-US" sz="1200"/>
              <a:t>A new business is considered a startup if, through its product or service, it uncovers a new source of utility for its customers. Nevertheless, disruptive innovation isn’t limited to product or service offered</a:t>
            </a:r>
            <a:endParaRPr lang="vi-VN" sz="1200"/>
          </a:p>
        </p:txBody>
      </p:sp>
      <p:sp>
        <p:nvSpPr>
          <p:cNvPr id="3" name="Rectangle 2">
            <a:extLst>
              <a:ext uri="{FF2B5EF4-FFF2-40B4-BE49-F238E27FC236}">
                <a16:creationId xmlns:a16="http://schemas.microsoft.com/office/drawing/2014/main" id="{42A91DD9-5F9B-4EF3-AE3E-D31B1F05521D}"/>
              </a:ext>
            </a:extLst>
          </p:cNvPr>
          <p:cNvSpPr/>
          <p:nvPr/>
        </p:nvSpPr>
        <p:spPr>
          <a:xfrm>
            <a:off x="6896059" y="1385391"/>
            <a:ext cx="3445881" cy="1384995"/>
          </a:xfrm>
          <a:prstGeom prst="rect">
            <a:avLst/>
          </a:prstGeom>
        </p:spPr>
        <p:txBody>
          <a:bodyPr wrap="square">
            <a:spAutoFit/>
          </a:bodyPr>
          <a:lstStyle/>
          <a:p>
            <a:r>
              <a:rPr lang="en-US" sz="1200" b="1">
                <a:solidFill>
                  <a:srgbClr val="3A5599"/>
                </a:solidFill>
              </a:rPr>
              <a:t>Uncertainty</a:t>
            </a:r>
          </a:p>
          <a:p>
            <a:r>
              <a:rPr lang="en-US" sz="1200"/>
              <a:t>Innovation is a risky process. There are many internal and external factors which affect the fate of the startup. Since most startups don’t build their business model on an existing market demand, their survival, in the long run, is uncertain.</a:t>
            </a:r>
            <a:endParaRPr lang="vi-VN" sz="1200"/>
          </a:p>
        </p:txBody>
      </p:sp>
      <p:sp>
        <p:nvSpPr>
          <p:cNvPr id="4" name="Rectangle 3">
            <a:extLst>
              <a:ext uri="{FF2B5EF4-FFF2-40B4-BE49-F238E27FC236}">
                <a16:creationId xmlns:a16="http://schemas.microsoft.com/office/drawing/2014/main" id="{E6A45E89-ECFB-4357-9A85-ECC691108435}"/>
              </a:ext>
            </a:extLst>
          </p:cNvPr>
          <p:cNvSpPr/>
          <p:nvPr/>
        </p:nvSpPr>
        <p:spPr>
          <a:xfrm>
            <a:off x="714604" y="2936663"/>
            <a:ext cx="3848695" cy="1384995"/>
          </a:xfrm>
          <a:prstGeom prst="rect">
            <a:avLst/>
          </a:prstGeom>
        </p:spPr>
        <p:txBody>
          <a:bodyPr wrap="square">
            <a:spAutoFit/>
          </a:bodyPr>
          <a:lstStyle/>
          <a:p>
            <a:pPr fontAlgn="base"/>
            <a:r>
              <a:rPr lang="en-US" sz="1200" b="1">
                <a:solidFill>
                  <a:srgbClr val="3A5599"/>
                </a:solidFill>
                <a:latin typeface="Roboto" panose="02000000000000000000" pitchFamily="2" charset="0"/>
              </a:rPr>
              <a:t>Problem Solving</a:t>
            </a:r>
          </a:p>
          <a:p>
            <a:pPr fontAlgn="base"/>
            <a:r>
              <a:rPr lang="en-US" sz="1200"/>
              <a:t>The context on which the innovation happens is what separates a startup from a small business. The problem can be existing or can be induced. Remember how the demand for packaged drinking water was created by convincing people about the dangers of drinking regular tap water?</a:t>
            </a:r>
          </a:p>
        </p:txBody>
      </p:sp>
      <p:sp>
        <p:nvSpPr>
          <p:cNvPr id="5" name="Rectangle 4">
            <a:extLst>
              <a:ext uri="{FF2B5EF4-FFF2-40B4-BE49-F238E27FC236}">
                <a16:creationId xmlns:a16="http://schemas.microsoft.com/office/drawing/2014/main" id="{EC4E627E-AC12-453D-801B-0F065CC53D04}"/>
              </a:ext>
            </a:extLst>
          </p:cNvPr>
          <p:cNvSpPr/>
          <p:nvPr/>
        </p:nvSpPr>
        <p:spPr>
          <a:xfrm>
            <a:off x="6896059" y="2936663"/>
            <a:ext cx="3156005" cy="1200329"/>
          </a:xfrm>
          <a:prstGeom prst="rect">
            <a:avLst/>
          </a:prstGeom>
        </p:spPr>
        <p:txBody>
          <a:bodyPr wrap="square">
            <a:spAutoFit/>
          </a:bodyPr>
          <a:lstStyle/>
          <a:p>
            <a:r>
              <a:rPr lang="en-US" sz="1200" b="1">
                <a:solidFill>
                  <a:srgbClr val="3A5599"/>
                </a:solidFill>
              </a:rPr>
              <a:t>Disruptive Innovation</a:t>
            </a:r>
          </a:p>
          <a:p>
            <a:r>
              <a:rPr lang="en-US" sz="1200"/>
              <a:t>A new business is considered a startup if, through its product or service, it uncovers a new source of utility for its customers. Nevertheless, disruptive innovation isn’t limited to product or service offered</a:t>
            </a:r>
            <a:endParaRPr lang="vi-VN" sz="1200"/>
          </a:p>
        </p:txBody>
      </p:sp>
      <p:sp>
        <p:nvSpPr>
          <p:cNvPr id="6" name="Rectangle 5">
            <a:extLst>
              <a:ext uri="{FF2B5EF4-FFF2-40B4-BE49-F238E27FC236}">
                <a16:creationId xmlns:a16="http://schemas.microsoft.com/office/drawing/2014/main" id="{35D895B4-553D-472F-A596-A99CF6440F5F}"/>
              </a:ext>
            </a:extLst>
          </p:cNvPr>
          <p:cNvSpPr/>
          <p:nvPr/>
        </p:nvSpPr>
        <p:spPr>
          <a:xfrm>
            <a:off x="714604" y="4487935"/>
            <a:ext cx="3445881" cy="1384995"/>
          </a:xfrm>
          <a:prstGeom prst="rect">
            <a:avLst/>
          </a:prstGeom>
        </p:spPr>
        <p:txBody>
          <a:bodyPr wrap="square">
            <a:spAutoFit/>
          </a:bodyPr>
          <a:lstStyle/>
          <a:p>
            <a:r>
              <a:rPr lang="en-US" sz="1200" b="1">
                <a:solidFill>
                  <a:srgbClr val="3A5599"/>
                </a:solidFill>
              </a:rPr>
              <a:t>Uncertainty</a:t>
            </a:r>
          </a:p>
          <a:p>
            <a:r>
              <a:rPr lang="en-US" sz="1200"/>
              <a:t>Innovation is a risky process. There are many internal and external factors which affect the fate of the startup. Since most startups don’t build their business model on an existing market demand, their survival, in the long run, is uncertain.</a:t>
            </a:r>
            <a:endParaRPr lang="vi-VN" sz="1200"/>
          </a:p>
        </p:txBody>
      </p:sp>
      <p:sp>
        <p:nvSpPr>
          <p:cNvPr id="7" name="Rectangle 6">
            <a:extLst>
              <a:ext uri="{FF2B5EF4-FFF2-40B4-BE49-F238E27FC236}">
                <a16:creationId xmlns:a16="http://schemas.microsoft.com/office/drawing/2014/main" id="{9E5BE6AB-74D1-4E0C-BB96-5FC2692CDAC0}"/>
              </a:ext>
            </a:extLst>
          </p:cNvPr>
          <p:cNvSpPr/>
          <p:nvPr/>
        </p:nvSpPr>
        <p:spPr>
          <a:xfrm>
            <a:off x="6896059" y="4487935"/>
            <a:ext cx="3848695" cy="1384995"/>
          </a:xfrm>
          <a:prstGeom prst="rect">
            <a:avLst/>
          </a:prstGeom>
        </p:spPr>
        <p:txBody>
          <a:bodyPr wrap="square">
            <a:spAutoFit/>
          </a:bodyPr>
          <a:lstStyle/>
          <a:p>
            <a:pPr fontAlgn="base"/>
            <a:r>
              <a:rPr lang="en-US" sz="1200" b="1">
                <a:solidFill>
                  <a:srgbClr val="3A5599"/>
                </a:solidFill>
                <a:latin typeface="Roboto" panose="02000000000000000000" pitchFamily="2" charset="0"/>
              </a:rPr>
              <a:t>Problem Solving</a:t>
            </a:r>
          </a:p>
          <a:p>
            <a:pPr fontAlgn="base"/>
            <a:r>
              <a:rPr lang="en-US" sz="1200"/>
              <a:t>The context on which the innovation happens is what separates a startup from a small business. The problem can be existing or can be induced. Remember how the demand for packaged drinking water was created by convincing people about the dangers of drinking regular tap water?</a:t>
            </a:r>
          </a:p>
        </p:txBody>
      </p:sp>
    </p:spTree>
    <p:extLst>
      <p:ext uri="{BB962C8B-B14F-4D97-AF65-F5344CB8AC3E}">
        <p14:creationId xmlns:p14="http://schemas.microsoft.com/office/powerpoint/2010/main" val="232931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7F2AAF-8FAE-43CD-924B-DA3CEE77B1E2}"/>
              </a:ext>
            </a:extLst>
          </p:cNvPr>
          <p:cNvSpPr txBox="1"/>
          <p:nvPr/>
        </p:nvSpPr>
        <p:spPr>
          <a:xfrm>
            <a:off x="818474" y="1645169"/>
            <a:ext cx="3583033" cy="1200329"/>
          </a:xfrm>
          <a:prstGeom prst="rect">
            <a:avLst/>
          </a:prstGeom>
          <a:noFill/>
        </p:spPr>
        <p:txBody>
          <a:bodyPr wrap="square" rtlCol="0">
            <a:spAutoFit/>
          </a:bodyPr>
          <a:lstStyle/>
          <a:p>
            <a:pPr algn="just"/>
            <a:r>
              <a:rPr lang="en-US" sz="1200">
                <a:solidFill>
                  <a:sysClr val="windowText" lastClr="000000"/>
                </a:solidFill>
              </a:rPr>
              <a:t>Jovis là học viện tin học chuyên nghiệp và trực quan hóa dành cho tất cả mọi ng</a:t>
            </a:r>
            <a:r>
              <a:rPr lang="vi-VN" sz="1200">
                <a:solidFill>
                  <a:sysClr val="windowText" lastClr="000000"/>
                </a:solidFill>
              </a:rPr>
              <a:t>ư</a:t>
            </a:r>
            <a:r>
              <a:rPr lang="en-US" sz="1200">
                <a:solidFill>
                  <a:sysClr val="windowText" lastClr="000000"/>
                </a:solidFill>
              </a:rPr>
              <a:t>ời. Chúng tôi quan niệm rằng, bất kỳ cá nhân nào cũng có thể trở thành một ng</a:t>
            </a:r>
            <a:r>
              <a:rPr lang="vi-VN" sz="1200">
                <a:solidFill>
                  <a:sysClr val="windowText" lastClr="000000"/>
                </a:solidFill>
              </a:rPr>
              <a:t>ư</a:t>
            </a:r>
            <a:r>
              <a:rPr lang="en-US" sz="1200">
                <a:solidFill>
                  <a:sysClr val="windowText" lastClr="000000"/>
                </a:solidFill>
              </a:rPr>
              <a:t>ời làm việc chuyên nghiệp và tăng năng suất tối đa trong công việc. Đây chính là b</a:t>
            </a:r>
            <a:r>
              <a:rPr lang="vi-VN" sz="1200">
                <a:solidFill>
                  <a:sysClr val="windowText" lastClr="000000"/>
                </a:solidFill>
              </a:rPr>
              <a:t>ư</a:t>
            </a:r>
            <a:r>
              <a:rPr lang="en-US" sz="1200">
                <a:solidFill>
                  <a:sysClr val="windowText" lastClr="000000"/>
                </a:solidFill>
              </a:rPr>
              <a:t>ớc đà để bạn sớm thành công.</a:t>
            </a:r>
          </a:p>
        </p:txBody>
      </p:sp>
      <p:sp>
        <p:nvSpPr>
          <p:cNvPr id="3" name="TextBox 2">
            <a:extLst>
              <a:ext uri="{FF2B5EF4-FFF2-40B4-BE49-F238E27FC236}">
                <a16:creationId xmlns:a16="http://schemas.microsoft.com/office/drawing/2014/main" id="{4203CC20-FBC5-4482-90D3-3C496B9E4C10}"/>
              </a:ext>
            </a:extLst>
          </p:cNvPr>
          <p:cNvSpPr txBox="1"/>
          <p:nvPr/>
        </p:nvSpPr>
        <p:spPr>
          <a:xfrm>
            <a:off x="818474" y="3226236"/>
            <a:ext cx="3186367" cy="430887"/>
          </a:xfrm>
          <a:prstGeom prst="rect">
            <a:avLst/>
          </a:prstGeom>
          <a:noFill/>
        </p:spPr>
        <p:txBody>
          <a:bodyPr wrap="square" rtlCol="0">
            <a:spAutoFit/>
          </a:bodyPr>
          <a:lstStyle/>
          <a:p>
            <a:r>
              <a:rPr lang="en-US" sz="1100"/>
              <a:t>Jovis là học viện tin học ứng dụng và trực quan hóa dành cho tất cả mọi ng</a:t>
            </a:r>
            <a:r>
              <a:rPr lang="vi-VN" sz="1100"/>
              <a:t>ư</a:t>
            </a:r>
            <a:r>
              <a:rPr lang="en-US" sz="1100"/>
              <a:t>ời.</a:t>
            </a:r>
          </a:p>
        </p:txBody>
      </p:sp>
      <p:sp>
        <p:nvSpPr>
          <p:cNvPr id="4" name="TextBox 3">
            <a:extLst>
              <a:ext uri="{FF2B5EF4-FFF2-40B4-BE49-F238E27FC236}">
                <a16:creationId xmlns:a16="http://schemas.microsoft.com/office/drawing/2014/main" id="{E529FC08-A1A9-4A28-BAE6-B64DC11F5D78}"/>
              </a:ext>
            </a:extLst>
          </p:cNvPr>
          <p:cNvSpPr txBox="1"/>
          <p:nvPr/>
        </p:nvSpPr>
        <p:spPr>
          <a:xfrm>
            <a:off x="818474" y="3791071"/>
            <a:ext cx="3278964" cy="430887"/>
          </a:xfrm>
          <a:prstGeom prst="rect">
            <a:avLst/>
          </a:prstGeom>
          <a:noFill/>
        </p:spPr>
        <p:txBody>
          <a:bodyPr wrap="square" rtlCol="0">
            <a:spAutoFit/>
          </a:bodyPr>
          <a:lstStyle/>
          <a:p>
            <a:r>
              <a:rPr lang="en-US" sz="1100"/>
              <a:t>Jovis h</a:t>
            </a:r>
            <a:r>
              <a:rPr lang="vi-VN" sz="1100"/>
              <a:t>ư</a:t>
            </a:r>
            <a:r>
              <a:rPr lang="en-US" sz="1100"/>
              <a:t>ớng tới một học viện cung cấp giải pháp tin học ứng dụng dành cho tất cả</a:t>
            </a:r>
            <a:r>
              <a:rPr lang="vi-VN" sz="1100"/>
              <a:t> </a:t>
            </a:r>
            <a:r>
              <a:rPr lang="en-US" sz="1100"/>
              <a:t>mọi ng</a:t>
            </a:r>
            <a:r>
              <a:rPr lang="vi-VN" sz="1100"/>
              <a:t>ư</a:t>
            </a:r>
            <a:r>
              <a:rPr lang="en-US" sz="1100"/>
              <a:t>ời</a:t>
            </a:r>
          </a:p>
        </p:txBody>
      </p:sp>
      <p:sp>
        <p:nvSpPr>
          <p:cNvPr id="5" name="TextBox 4">
            <a:extLst>
              <a:ext uri="{FF2B5EF4-FFF2-40B4-BE49-F238E27FC236}">
                <a16:creationId xmlns:a16="http://schemas.microsoft.com/office/drawing/2014/main" id="{BEB6C7D8-439C-43B5-B730-8F150543CF0D}"/>
              </a:ext>
            </a:extLst>
          </p:cNvPr>
          <p:cNvSpPr txBox="1"/>
          <p:nvPr/>
        </p:nvSpPr>
        <p:spPr>
          <a:xfrm>
            <a:off x="818473" y="4387252"/>
            <a:ext cx="3186367" cy="430887"/>
          </a:xfrm>
          <a:prstGeom prst="rect">
            <a:avLst/>
          </a:prstGeom>
          <a:noFill/>
        </p:spPr>
        <p:txBody>
          <a:bodyPr wrap="square" rtlCol="0">
            <a:spAutoFit/>
          </a:bodyPr>
          <a:lstStyle/>
          <a:p>
            <a:r>
              <a:rPr lang="en-US" sz="1100"/>
              <a:t>Đào tạo PowerPoint, Excel, Power BI, RPA,... với sự tận tâm của đội ngũ Jovis. </a:t>
            </a:r>
          </a:p>
        </p:txBody>
      </p:sp>
      <p:sp>
        <p:nvSpPr>
          <p:cNvPr id="6" name="Rectangle 5">
            <a:extLst>
              <a:ext uri="{FF2B5EF4-FFF2-40B4-BE49-F238E27FC236}">
                <a16:creationId xmlns:a16="http://schemas.microsoft.com/office/drawing/2014/main" id="{EF339559-78D0-4A1F-AFA6-7A9AED55A389}"/>
              </a:ext>
            </a:extLst>
          </p:cNvPr>
          <p:cNvSpPr/>
          <p:nvPr/>
        </p:nvSpPr>
        <p:spPr>
          <a:xfrm>
            <a:off x="818473" y="5117381"/>
            <a:ext cx="3186367" cy="430887"/>
          </a:xfrm>
          <a:prstGeom prst="rect">
            <a:avLst/>
          </a:prstGeom>
        </p:spPr>
        <p:txBody>
          <a:bodyPr wrap="square">
            <a:spAutoFit/>
          </a:bodyPr>
          <a:lstStyle/>
          <a:p>
            <a:r>
              <a:rPr lang="en-US" sz="1100"/>
              <a:t>Đội ngũ nhân sự giàu kinh nghiệm là các chuyên gia đang giảng dạy tại Doanh nghiệp</a:t>
            </a:r>
          </a:p>
        </p:txBody>
      </p:sp>
    </p:spTree>
    <p:extLst>
      <p:ext uri="{BB962C8B-B14F-4D97-AF65-F5344CB8AC3E}">
        <p14:creationId xmlns:p14="http://schemas.microsoft.com/office/powerpoint/2010/main" val="402319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8CBAD00F-8F5F-4723-9F97-029A523B85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2395" y="591018"/>
            <a:ext cx="636608" cy="636608"/>
          </a:xfrm>
          <a:prstGeom prst="rect">
            <a:avLst/>
          </a:prstGeom>
        </p:spPr>
      </p:pic>
      <p:pic>
        <p:nvPicPr>
          <p:cNvPr id="7" name="Graphic 6">
            <a:extLst>
              <a:ext uri="{FF2B5EF4-FFF2-40B4-BE49-F238E27FC236}">
                <a16:creationId xmlns:a16="http://schemas.microsoft.com/office/drawing/2014/main" id="{19F5A56E-519C-4C41-A0E9-C3D84E94C0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8421" y="591018"/>
            <a:ext cx="636608" cy="636608"/>
          </a:xfrm>
          <a:prstGeom prst="rect">
            <a:avLst/>
          </a:prstGeom>
        </p:spPr>
      </p:pic>
      <p:pic>
        <p:nvPicPr>
          <p:cNvPr id="8" name="Graphic 7">
            <a:extLst>
              <a:ext uri="{FF2B5EF4-FFF2-40B4-BE49-F238E27FC236}">
                <a16:creationId xmlns:a16="http://schemas.microsoft.com/office/drawing/2014/main" id="{E102AA83-0E60-49B3-B503-0CF6B9D615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44446" y="591018"/>
            <a:ext cx="636608" cy="636608"/>
          </a:xfrm>
          <a:prstGeom prst="rect">
            <a:avLst/>
          </a:prstGeom>
        </p:spPr>
      </p:pic>
      <p:pic>
        <p:nvPicPr>
          <p:cNvPr id="9" name="Graphic 8">
            <a:extLst>
              <a:ext uri="{FF2B5EF4-FFF2-40B4-BE49-F238E27FC236}">
                <a16:creationId xmlns:a16="http://schemas.microsoft.com/office/drawing/2014/main" id="{4F62FEFE-DB34-4161-9239-0C5FC211CBF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30471" y="591018"/>
            <a:ext cx="636608" cy="636608"/>
          </a:xfrm>
          <a:prstGeom prst="rect">
            <a:avLst/>
          </a:prstGeom>
        </p:spPr>
      </p:pic>
      <p:pic>
        <p:nvPicPr>
          <p:cNvPr id="10" name="Graphic 9">
            <a:extLst>
              <a:ext uri="{FF2B5EF4-FFF2-40B4-BE49-F238E27FC236}">
                <a16:creationId xmlns:a16="http://schemas.microsoft.com/office/drawing/2014/main" id="{EECC9719-F77A-43EF-B8C8-BD14429E552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16497" y="591018"/>
            <a:ext cx="636608" cy="636608"/>
          </a:xfrm>
          <a:prstGeom prst="rect">
            <a:avLst/>
          </a:prstGeom>
        </p:spPr>
      </p:pic>
      <p:pic>
        <p:nvPicPr>
          <p:cNvPr id="11" name="Graphic 10">
            <a:extLst>
              <a:ext uri="{FF2B5EF4-FFF2-40B4-BE49-F238E27FC236}">
                <a16:creationId xmlns:a16="http://schemas.microsoft.com/office/drawing/2014/main" id="{2CDD32F5-58A6-469B-8C1C-BF9DFEFAE82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502523" y="591018"/>
            <a:ext cx="636608" cy="636608"/>
          </a:xfrm>
          <a:prstGeom prst="rect">
            <a:avLst/>
          </a:prstGeom>
        </p:spPr>
      </p:pic>
      <p:pic>
        <p:nvPicPr>
          <p:cNvPr id="12" name="Graphic 11">
            <a:extLst>
              <a:ext uri="{FF2B5EF4-FFF2-40B4-BE49-F238E27FC236}">
                <a16:creationId xmlns:a16="http://schemas.microsoft.com/office/drawing/2014/main" id="{985AC80E-7EFD-4809-8281-D6590B65E35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72395" y="1882083"/>
            <a:ext cx="636608" cy="636608"/>
          </a:xfrm>
          <a:prstGeom prst="rect">
            <a:avLst/>
          </a:prstGeom>
        </p:spPr>
      </p:pic>
      <p:pic>
        <p:nvPicPr>
          <p:cNvPr id="13" name="Graphic 12">
            <a:extLst>
              <a:ext uri="{FF2B5EF4-FFF2-40B4-BE49-F238E27FC236}">
                <a16:creationId xmlns:a16="http://schemas.microsoft.com/office/drawing/2014/main" id="{D4D07459-E08A-4099-B379-EA1B8F492BD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58421" y="1882083"/>
            <a:ext cx="636608" cy="636608"/>
          </a:xfrm>
          <a:prstGeom prst="rect">
            <a:avLst/>
          </a:prstGeom>
        </p:spPr>
      </p:pic>
      <p:pic>
        <p:nvPicPr>
          <p:cNvPr id="14" name="Graphic 13">
            <a:extLst>
              <a:ext uri="{FF2B5EF4-FFF2-40B4-BE49-F238E27FC236}">
                <a16:creationId xmlns:a16="http://schemas.microsoft.com/office/drawing/2014/main" id="{C4F4ED5C-C255-45D1-B9C7-19A77E279C6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844446" y="1882083"/>
            <a:ext cx="636608" cy="636608"/>
          </a:xfrm>
          <a:prstGeom prst="rect">
            <a:avLst/>
          </a:prstGeom>
        </p:spPr>
      </p:pic>
      <p:pic>
        <p:nvPicPr>
          <p:cNvPr id="15" name="Graphic 14">
            <a:extLst>
              <a:ext uri="{FF2B5EF4-FFF2-40B4-BE49-F238E27FC236}">
                <a16:creationId xmlns:a16="http://schemas.microsoft.com/office/drawing/2014/main" id="{71F1F7C0-4B9F-4476-BA48-84F6E36ED93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730471" y="1882083"/>
            <a:ext cx="636608" cy="636608"/>
          </a:xfrm>
          <a:prstGeom prst="rect">
            <a:avLst/>
          </a:prstGeom>
        </p:spPr>
      </p:pic>
      <p:pic>
        <p:nvPicPr>
          <p:cNvPr id="16" name="Graphic 15">
            <a:extLst>
              <a:ext uri="{FF2B5EF4-FFF2-40B4-BE49-F238E27FC236}">
                <a16:creationId xmlns:a16="http://schemas.microsoft.com/office/drawing/2014/main" id="{9D291653-C10D-4087-B76A-CAF241E60D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616497" y="1882083"/>
            <a:ext cx="636608" cy="636608"/>
          </a:xfrm>
          <a:prstGeom prst="rect">
            <a:avLst/>
          </a:prstGeom>
        </p:spPr>
      </p:pic>
      <p:pic>
        <p:nvPicPr>
          <p:cNvPr id="17" name="Graphic 16">
            <a:extLst>
              <a:ext uri="{FF2B5EF4-FFF2-40B4-BE49-F238E27FC236}">
                <a16:creationId xmlns:a16="http://schemas.microsoft.com/office/drawing/2014/main" id="{CA7DA8ED-1460-45EE-B5A4-36003B988B29}"/>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0502523" y="1882083"/>
            <a:ext cx="636608" cy="636608"/>
          </a:xfrm>
          <a:prstGeom prst="rect">
            <a:avLst/>
          </a:prstGeom>
        </p:spPr>
      </p:pic>
      <p:pic>
        <p:nvPicPr>
          <p:cNvPr id="18" name="Graphic 17">
            <a:extLst>
              <a:ext uri="{FF2B5EF4-FFF2-40B4-BE49-F238E27FC236}">
                <a16:creationId xmlns:a16="http://schemas.microsoft.com/office/drawing/2014/main" id="{E594D1EF-7BEA-444B-9286-D66F5B56A3B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072395" y="3173148"/>
            <a:ext cx="636608" cy="636608"/>
          </a:xfrm>
          <a:prstGeom prst="rect">
            <a:avLst/>
          </a:prstGeom>
        </p:spPr>
      </p:pic>
      <p:pic>
        <p:nvPicPr>
          <p:cNvPr id="19" name="Graphic 18">
            <a:extLst>
              <a:ext uri="{FF2B5EF4-FFF2-40B4-BE49-F238E27FC236}">
                <a16:creationId xmlns:a16="http://schemas.microsoft.com/office/drawing/2014/main" id="{E1AE4C9D-D36D-4893-8D15-4154C33A4EAE}"/>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958421" y="3173148"/>
            <a:ext cx="636608" cy="636608"/>
          </a:xfrm>
          <a:prstGeom prst="rect">
            <a:avLst/>
          </a:prstGeom>
        </p:spPr>
      </p:pic>
      <p:pic>
        <p:nvPicPr>
          <p:cNvPr id="20" name="Graphic 19">
            <a:extLst>
              <a:ext uri="{FF2B5EF4-FFF2-40B4-BE49-F238E27FC236}">
                <a16:creationId xmlns:a16="http://schemas.microsoft.com/office/drawing/2014/main" id="{E02F322B-080E-406F-AC93-07F37ADCFC09}"/>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844446" y="3173148"/>
            <a:ext cx="636608" cy="636608"/>
          </a:xfrm>
          <a:prstGeom prst="rect">
            <a:avLst/>
          </a:prstGeom>
        </p:spPr>
      </p:pic>
      <p:pic>
        <p:nvPicPr>
          <p:cNvPr id="21" name="Graphic 20">
            <a:extLst>
              <a:ext uri="{FF2B5EF4-FFF2-40B4-BE49-F238E27FC236}">
                <a16:creationId xmlns:a16="http://schemas.microsoft.com/office/drawing/2014/main" id="{29B9A7CC-D465-4D69-AB33-E987B30A60B2}"/>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6730471" y="3173148"/>
            <a:ext cx="636608" cy="636608"/>
          </a:xfrm>
          <a:prstGeom prst="rect">
            <a:avLst/>
          </a:prstGeom>
        </p:spPr>
      </p:pic>
      <p:pic>
        <p:nvPicPr>
          <p:cNvPr id="22" name="Graphic 21">
            <a:extLst>
              <a:ext uri="{FF2B5EF4-FFF2-40B4-BE49-F238E27FC236}">
                <a16:creationId xmlns:a16="http://schemas.microsoft.com/office/drawing/2014/main" id="{81CE9756-8D6D-431E-89E3-321390878E8A}"/>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8616497" y="3173148"/>
            <a:ext cx="636608" cy="636608"/>
          </a:xfrm>
          <a:prstGeom prst="rect">
            <a:avLst/>
          </a:prstGeom>
        </p:spPr>
      </p:pic>
      <p:pic>
        <p:nvPicPr>
          <p:cNvPr id="23" name="Graphic 22">
            <a:extLst>
              <a:ext uri="{FF2B5EF4-FFF2-40B4-BE49-F238E27FC236}">
                <a16:creationId xmlns:a16="http://schemas.microsoft.com/office/drawing/2014/main" id="{0DE5DF1D-76F3-43D8-8748-1ED14A225FFE}"/>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0502523" y="3173148"/>
            <a:ext cx="636608" cy="636608"/>
          </a:xfrm>
          <a:prstGeom prst="rect">
            <a:avLst/>
          </a:prstGeom>
        </p:spPr>
      </p:pic>
      <p:pic>
        <p:nvPicPr>
          <p:cNvPr id="24" name="Graphic 23">
            <a:extLst>
              <a:ext uri="{FF2B5EF4-FFF2-40B4-BE49-F238E27FC236}">
                <a16:creationId xmlns:a16="http://schemas.microsoft.com/office/drawing/2014/main" id="{910BD6DD-7544-48F4-A7A5-7C7DB5E434CD}"/>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072395" y="4464212"/>
            <a:ext cx="636608" cy="636608"/>
          </a:xfrm>
          <a:prstGeom prst="rect">
            <a:avLst/>
          </a:prstGeom>
        </p:spPr>
      </p:pic>
      <p:pic>
        <p:nvPicPr>
          <p:cNvPr id="25" name="Graphic 24">
            <a:extLst>
              <a:ext uri="{FF2B5EF4-FFF2-40B4-BE49-F238E27FC236}">
                <a16:creationId xmlns:a16="http://schemas.microsoft.com/office/drawing/2014/main" id="{D9178A98-5A00-46B6-8694-70D5E32529AE}"/>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2958421" y="4464212"/>
            <a:ext cx="636608" cy="636608"/>
          </a:xfrm>
          <a:prstGeom prst="rect">
            <a:avLst/>
          </a:prstGeom>
        </p:spPr>
      </p:pic>
      <p:pic>
        <p:nvPicPr>
          <p:cNvPr id="26" name="Graphic 25">
            <a:extLst>
              <a:ext uri="{FF2B5EF4-FFF2-40B4-BE49-F238E27FC236}">
                <a16:creationId xmlns:a16="http://schemas.microsoft.com/office/drawing/2014/main" id="{243B394C-C2E4-46A3-B276-0E658D5F0D9E}"/>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4844446" y="4464212"/>
            <a:ext cx="636608" cy="636608"/>
          </a:xfrm>
          <a:prstGeom prst="rect">
            <a:avLst/>
          </a:prstGeom>
        </p:spPr>
      </p:pic>
      <p:pic>
        <p:nvPicPr>
          <p:cNvPr id="27" name="Graphic 26">
            <a:extLst>
              <a:ext uri="{FF2B5EF4-FFF2-40B4-BE49-F238E27FC236}">
                <a16:creationId xmlns:a16="http://schemas.microsoft.com/office/drawing/2014/main" id="{C7999B40-57A9-4F2F-9F42-279638510418}"/>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6730471" y="4464212"/>
            <a:ext cx="636608" cy="636608"/>
          </a:xfrm>
          <a:prstGeom prst="rect">
            <a:avLst/>
          </a:prstGeom>
        </p:spPr>
      </p:pic>
      <p:pic>
        <p:nvPicPr>
          <p:cNvPr id="28" name="Graphic 27">
            <a:extLst>
              <a:ext uri="{FF2B5EF4-FFF2-40B4-BE49-F238E27FC236}">
                <a16:creationId xmlns:a16="http://schemas.microsoft.com/office/drawing/2014/main" id="{DAE3C01A-B33F-4272-A902-401F58C530F9}"/>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8616497" y="4464212"/>
            <a:ext cx="636608" cy="636608"/>
          </a:xfrm>
          <a:prstGeom prst="rect">
            <a:avLst/>
          </a:prstGeom>
        </p:spPr>
      </p:pic>
      <p:pic>
        <p:nvPicPr>
          <p:cNvPr id="29" name="Graphic 28">
            <a:extLst>
              <a:ext uri="{FF2B5EF4-FFF2-40B4-BE49-F238E27FC236}">
                <a16:creationId xmlns:a16="http://schemas.microsoft.com/office/drawing/2014/main" id="{CEE995C8-0601-49B9-A11A-5C6A01829731}"/>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0502523" y="4464212"/>
            <a:ext cx="636608" cy="636608"/>
          </a:xfrm>
          <a:prstGeom prst="rect">
            <a:avLst/>
          </a:prstGeom>
        </p:spPr>
      </p:pic>
      <p:pic>
        <p:nvPicPr>
          <p:cNvPr id="30" name="Graphic 29">
            <a:extLst>
              <a:ext uri="{FF2B5EF4-FFF2-40B4-BE49-F238E27FC236}">
                <a16:creationId xmlns:a16="http://schemas.microsoft.com/office/drawing/2014/main" id="{DE05A39A-006F-48F1-8B4D-76558FCEFC84}"/>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072395" y="5755277"/>
            <a:ext cx="636608" cy="636608"/>
          </a:xfrm>
          <a:prstGeom prst="rect">
            <a:avLst/>
          </a:prstGeom>
        </p:spPr>
      </p:pic>
      <p:pic>
        <p:nvPicPr>
          <p:cNvPr id="31" name="Graphic 30">
            <a:extLst>
              <a:ext uri="{FF2B5EF4-FFF2-40B4-BE49-F238E27FC236}">
                <a16:creationId xmlns:a16="http://schemas.microsoft.com/office/drawing/2014/main" id="{D3A3B9EB-BB99-400D-9AAA-36634219FFBE}"/>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2958421" y="5755277"/>
            <a:ext cx="636608" cy="636608"/>
          </a:xfrm>
          <a:prstGeom prst="rect">
            <a:avLst/>
          </a:prstGeom>
        </p:spPr>
      </p:pic>
      <p:pic>
        <p:nvPicPr>
          <p:cNvPr id="32" name="Graphic 31">
            <a:extLst>
              <a:ext uri="{FF2B5EF4-FFF2-40B4-BE49-F238E27FC236}">
                <a16:creationId xmlns:a16="http://schemas.microsoft.com/office/drawing/2014/main" id="{7D094154-EA44-4342-AF25-D210AAD42AE5}"/>
              </a:ext>
            </a:extLst>
          </p:cNvPr>
          <p:cNvPicPr>
            <a:picLocks noChangeAspect="1"/>
          </p:cNvPicPr>
          <p:nvPr/>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4844446" y="5755277"/>
            <a:ext cx="636608" cy="636608"/>
          </a:xfrm>
          <a:prstGeom prst="rect">
            <a:avLst/>
          </a:prstGeom>
        </p:spPr>
      </p:pic>
      <p:pic>
        <p:nvPicPr>
          <p:cNvPr id="33" name="Graphic 32">
            <a:extLst>
              <a:ext uri="{FF2B5EF4-FFF2-40B4-BE49-F238E27FC236}">
                <a16:creationId xmlns:a16="http://schemas.microsoft.com/office/drawing/2014/main" id="{7656303C-E9B9-4DF1-8393-DD811C5E3CD8}"/>
              </a:ext>
            </a:extLst>
          </p:cNvPr>
          <p:cNvPicPr>
            <a:picLocks noChangeAspect="1"/>
          </p:cNvPicPr>
          <p:nvPr/>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6730471" y="5755277"/>
            <a:ext cx="636608" cy="636608"/>
          </a:xfrm>
          <a:prstGeom prst="rect">
            <a:avLst/>
          </a:prstGeom>
        </p:spPr>
      </p:pic>
      <p:pic>
        <p:nvPicPr>
          <p:cNvPr id="34" name="Graphic 33">
            <a:extLst>
              <a:ext uri="{FF2B5EF4-FFF2-40B4-BE49-F238E27FC236}">
                <a16:creationId xmlns:a16="http://schemas.microsoft.com/office/drawing/2014/main" id="{D622C709-1268-4F62-A855-7C7FE95681AE}"/>
              </a:ext>
            </a:extLst>
          </p:cNvPr>
          <p:cNvPicPr>
            <a:picLocks noChangeAspect="1"/>
          </p:cNvPicPr>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8616497" y="5755277"/>
            <a:ext cx="636608" cy="636608"/>
          </a:xfrm>
          <a:prstGeom prst="rect">
            <a:avLst/>
          </a:prstGeom>
        </p:spPr>
      </p:pic>
      <p:pic>
        <p:nvPicPr>
          <p:cNvPr id="35" name="Graphic 34">
            <a:extLst>
              <a:ext uri="{FF2B5EF4-FFF2-40B4-BE49-F238E27FC236}">
                <a16:creationId xmlns:a16="http://schemas.microsoft.com/office/drawing/2014/main" id="{1B01F86D-8B40-4683-8A09-A7A29D38A15D}"/>
              </a:ext>
            </a:extLst>
          </p:cNvPr>
          <p:cNvPicPr>
            <a:picLocks noChangeAspect="1"/>
          </p:cNvPicPr>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10502523" y="5755277"/>
            <a:ext cx="636608" cy="636608"/>
          </a:xfrm>
          <a:prstGeom prst="rect">
            <a:avLst/>
          </a:prstGeom>
        </p:spPr>
      </p:pic>
    </p:spTree>
    <p:extLst>
      <p:ext uri="{BB962C8B-B14F-4D97-AF65-F5344CB8AC3E}">
        <p14:creationId xmlns:p14="http://schemas.microsoft.com/office/powerpoint/2010/main" val="307639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F48DFB-AE16-455B-9D07-7BE891F2C3C0}"/>
              </a:ext>
            </a:extLst>
          </p:cNvPr>
          <p:cNvSpPr txBox="1"/>
          <p:nvPr/>
        </p:nvSpPr>
        <p:spPr>
          <a:xfrm>
            <a:off x="3386765" y="3044280"/>
            <a:ext cx="5418471" cy="769441"/>
          </a:xfrm>
          <a:prstGeom prst="rect">
            <a:avLst/>
          </a:prstGeom>
          <a:noFill/>
        </p:spPr>
        <p:txBody>
          <a:bodyPr wrap="none" rtlCol="0">
            <a:spAutoFit/>
          </a:bodyPr>
          <a:lstStyle/>
          <a:p>
            <a:pPr algn="l"/>
            <a:r>
              <a:rPr lang="vi-VN" sz="4400">
                <a:latin typeface="A3.BebasNeueBold-San" panose="020B0606020202050201" pitchFamily="34" charset="0"/>
              </a:rPr>
              <a:t>Thực hành </a:t>
            </a:r>
            <a:r>
              <a:rPr lang="en-US" sz="4400">
                <a:latin typeface="A3.BebasNeueBold-San" panose="020B0606020202050201" pitchFamily="34" charset="0"/>
              </a:rPr>
              <a:t>Bố cục trung tâm</a:t>
            </a:r>
          </a:p>
        </p:txBody>
      </p:sp>
    </p:spTree>
    <p:extLst>
      <p:ext uri="{BB962C8B-B14F-4D97-AF65-F5344CB8AC3E}">
        <p14:creationId xmlns:p14="http://schemas.microsoft.com/office/powerpoint/2010/main" val="587826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F48DFB-AE16-455B-9D07-7BE891F2C3C0}"/>
              </a:ext>
            </a:extLst>
          </p:cNvPr>
          <p:cNvSpPr txBox="1"/>
          <p:nvPr/>
        </p:nvSpPr>
        <p:spPr>
          <a:xfrm>
            <a:off x="4023959" y="3044280"/>
            <a:ext cx="4144083" cy="769441"/>
          </a:xfrm>
          <a:prstGeom prst="rect">
            <a:avLst/>
          </a:prstGeom>
          <a:noFill/>
        </p:spPr>
        <p:txBody>
          <a:bodyPr wrap="none" rtlCol="0">
            <a:spAutoFit/>
          </a:bodyPr>
          <a:lstStyle/>
          <a:p>
            <a:pPr algn="l"/>
            <a:r>
              <a:rPr lang="vi-VN" sz="4400">
                <a:latin typeface="A3.BebasNeueBold-San" panose="020B0606020202050201" pitchFamily="34" charset="0"/>
              </a:rPr>
              <a:t>Thực hành </a:t>
            </a:r>
            <a:r>
              <a:rPr lang="en-US" sz="4400">
                <a:latin typeface="A3.BebasNeueBold-San" panose="020B0606020202050201" pitchFamily="34" charset="0"/>
              </a:rPr>
              <a:t>Bố cục 1/2</a:t>
            </a:r>
          </a:p>
        </p:txBody>
      </p:sp>
    </p:spTree>
    <p:extLst>
      <p:ext uri="{BB962C8B-B14F-4D97-AF65-F5344CB8AC3E}">
        <p14:creationId xmlns:p14="http://schemas.microsoft.com/office/powerpoint/2010/main" val="106069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F48DFB-AE16-455B-9D07-7BE891F2C3C0}"/>
              </a:ext>
            </a:extLst>
          </p:cNvPr>
          <p:cNvSpPr txBox="1"/>
          <p:nvPr/>
        </p:nvSpPr>
        <p:spPr>
          <a:xfrm>
            <a:off x="5029041" y="3044280"/>
            <a:ext cx="2133918" cy="769441"/>
          </a:xfrm>
          <a:prstGeom prst="rect">
            <a:avLst/>
          </a:prstGeom>
          <a:noFill/>
        </p:spPr>
        <p:txBody>
          <a:bodyPr wrap="none" rtlCol="0">
            <a:spAutoFit/>
          </a:bodyPr>
          <a:lstStyle/>
          <a:p>
            <a:pPr algn="l"/>
            <a:r>
              <a:rPr lang="en-US" sz="4400">
                <a:latin typeface="A3.BebasNeueBold-San" panose="020B0606020202050201" pitchFamily="34" charset="0"/>
              </a:rPr>
              <a:t>Bố cục 1/3</a:t>
            </a:r>
          </a:p>
        </p:txBody>
      </p:sp>
    </p:spTree>
    <p:extLst>
      <p:ext uri="{BB962C8B-B14F-4D97-AF65-F5344CB8AC3E}">
        <p14:creationId xmlns:p14="http://schemas.microsoft.com/office/powerpoint/2010/main" val="307859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1F3EF-315D-4E81-BEA8-644E5D6911CA}"/>
              </a:ext>
            </a:extLst>
          </p:cNvPr>
          <p:cNvSpPr txBox="1"/>
          <p:nvPr/>
        </p:nvSpPr>
        <p:spPr>
          <a:xfrm>
            <a:off x="4986562" y="3044280"/>
            <a:ext cx="2218877" cy="769441"/>
          </a:xfrm>
          <a:prstGeom prst="rect">
            <a:avLst/>
          </a:prstGeom>
          <a:noFill/>
        </p:spPr>
        <p:txBody>
          <a:bodyPr wrap="none" rtlCol="0">
            <a:spAutoFit/>
          </a:bodyPr>
          <a:lstStyle/>
          <a:p>
            <a:pPr algn="l"/>
            <a:r>
              <a:rPr lang="en-US" sz="4400">
                <a:latin typeface="A3.BebasNeueBold-San" panose="020B0606020202050201" pitchFamily="34" charset="0"/>
              </a:rPr>
              <a:t>Bố cục l</a:t>
            </a:r>
            <a:r>
              <a:rPr lang="vi-VN" sz="4400">
                <a:latin typeface="A3.BebasNeueBold-San" panose="020B0606020202050201" pitchFamily="34" charset="0"/>
              </a:rPr>
              <a:t>ư</a:t>
            </a:r>
            <a:r>
              <a:rPr lang="en-US" sz="4400">
                <a:latin typeface="A3.BebasNeueBold-San" panose="020B0606020202050201" pitchFamily="34" charset="0"/>
              </a:rPr>
              <a:t>ới</a:t>
            </a:r>
          </a:p>
        </p:txBody>
      </p:sp>
    </p:spTree>
    <p:extLst>
      <p:ext uri="{BB962C8B-B14F-4D97-AF65-F5344CB8AC3E}">
        <p14:creationId xmlns:p14="http://schemas.microsoft.com/office/powerpoint/2010/main" val="1767057250"/>
      </p:ext>
    </p:extLst>
  </p:cSld>
  <p:clrMapOvr>
    <a:masterClrMapping/>
  </p:clrMapOvr>
</p:sld>
</file>

<file path=ppt/theme/theme1.xml><?xml version="1.0" encoding="utf-8"?>
<a:theme xmlns:a="http://schemas.openxmlformats.org/drawingml/2006/main" name="Office Theme">
  <a:themeElements>
    <a:clrScheme name="Màu Doanh nghi_p">
      <a:dk1>
        <a:srgbClr val="3F3F3F"/>
      </a:dk1>
      <a:lt1>
        <a:srgbClr val="FFFFFF"/>
      </a:lt1>
      <a:dk2>
        <a:srgbClr val="1D4E89"/>
      </a:dk2>
      <a:lt2>
        <a:srgbClr val="E7E6E6"/>
      </a:lt2>
      <a:accent1>
        <a:srgbClr val="133359"/>
      </a:accent1>
      <a:accent2>
        <a:srgbClr val="1D4E89"/>
      </a:accent2>
      <a:accent3>
        <a:srgbClr val="3A69A0"/>
      </a:accent3>
      <a:accent4>
        <a:srgbClr val="5884B8"/>
      </a:accent4>
      <a:accent5>
        <a:srgbClr val="769FD0"/>
      </a:accent5>
      <a:accent6>
        <a:srgbClr val="FF8E52"/>
      </a:accent6>
      <a:hlink>
        <a:srgbClr val="5D9CEC"/>
      </a:hlink>
      <a:folHlink>
        <a:srgbClr val="AC92EC"/>
      </a:folHlink>
    </a:clrScheme>
    <a:fontScheme name="Custom 5">
      <a:majorFont>
        <a:latin typeface="A3.OpenSansBold-San"/>
        <a:ea typeface=""/>
        <a:cs typeface=""/>
      </a:majorFont>
      <a:minorFont>
        <a:latin typeface="A3.OpenSans-S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sz="1600" smtClean="0"/>
        </a:defPPr>
      </a:lstStyle>
    </a:txDef>
  </a:objectDefaults>
  <a:extraClrSchemeLst/>
  <a:extLst>
    <a:ext uri="{05A4C25C-085E-4340-85A3-A5531E510DB2}">
      <thm15:themeFamily xmlns:thm15="http://schemas.microsoft.com/office/thememl/2012/main" name="Presentation1" id="{10A84C02-4F09-40FE-82F3-79312BC08B2E}" vid="{69A41932-5ED9-47B3-8A6B-37B62AB78E1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0A84C02-4F09-40FE-82F3-79312BC08B2E}" vid="{8CF0B9B1-669A-4898-A12F-E87E9FA76E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298</TotalTime>
  <Words>500</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A3.ArchivoBold-San</vt:lpstr>
      <vt:lpstr>A3.BebasNeueBold-San</vt:lpstr>
      <vt:lpstr>A3.OpenSansBold-San</vt:lpstr>
      <vt:lpstr>A3.OpenSans-San</vt:lpstr>
      <vt:lpstr>Arial</vt:lpstr>
      <vt:lpstr>Calibri</vt:lpstr>
      <vt:lpstr>Calibri Light</vt:lpstr>
      <vt:lpstr>Roboto</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Luong Minh Thanh</dc:creator>
  <cp:lastModifiedBy>Luong Minh Thanh</cp:lastModifiedBy>
  <cp:revision>55</cp:revision>
  <dcterms:created xsi:type="dcterms:W3CDTF">2020-02-28T00:06:43Z</dcterms:created>
  <dcterms:modified xsi:type="dcterms:W3CDTF">2020-03-06T20:48:18Z</dcterms:modified>
</cp:coreProperties>
</file>