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e &amp; note" id="{2F06A425-5CD1-40D3-8858-4B81D802E57F}">
          <p14:sldIdLst>
            <p14:sldId id="256"/>
          </p14:sldIdLst>
        </p14:section>
        <p14:section name="Title" id="{943CEDED-A1BA-488B-828E-71A81D726342}">
          <p14:sldIdLst>
            <p14:sldId id="257"/>
          </p14:sldIdLst>
        </p14:section>
        <p14:section name="About Us" id="{48902E72-8266-445E-B124-758D722905EA}">
          <p14:sldIdLst>
            <p14:sldId id="258"/>
            <p14:sldId id="259"/>
          </p14:sldIdLst>
        </p14:section>
        <p14:section name="6 Feaures" id="{F641F558-F712-4C46-A02A-80DA8C0CE9A8}">
          <p14:sldIdLst>
            <p14:sldId id="260"/>
          </p14:sldIdLst>
        </p14:section>
        <p14:section name="Animations" id="{B3CAABF9-98FC-4E33-8A4A-E2E038E5CE97}">
          <p14:sldIdLst>
            <p14:sldId id="261"/>
          </p14:sldIdLst>
        </p14:section>
        <p14:section name="4 step" id="{338FDC45-4386-4429-98D3-FB772C661060}">
          <p14:sldIdLst>
            <p14:sldId id="262"/>
          </p14:sldIdLst>
        </p14:section>
        <p14:section name="Time line" id="{1BB47E0A-BB78-43D2-8CE3-617BA3580774}">
          <p14:sldIdLst>
            <p14:sldId id="263"/>
            <p14:sldId id="264"/>
          </p14:sldIdLst>
        </p14:section>
        <p14:section name="Map" id="{61701F8B-FB8C-42F1-AA9E-57F3070E3D94}">
          <p14:sldIdLst>
            <p14:sldId id="265"/>
            <p14:sldId id="267"/>
            <p14:sldId id="266"/>
            <p14:sldId id="268"/>
          </p14:sldIdLst>
        </p14:section>
        <p14:section name="Chart" id="{239FB39B-E2EE-4E61-AE65-3C2E59BB4806}">
          <p14:sldIdLst>
            <p14:sldId id="269"/>
            <p14:sldId id="270"/>
            <p14:sldId id="272"/>
          </p14:sldIdLst>
        </p14:section>
        <p14:section name="About us" id="{7150B845-D000-448F-BBFF-A56EACF7FBA9}">
          <p14:sldIdLst>
            <p14:sldId id="271"/>
          </p14:sldIdLst>
        </p14:section>
        <p14:section name="Resource" id="{1BFB8A38-3538-4FA9-AEF7-975FF97B7366}">
          <p14:sldIdLst>
            <p14:sldId id="273"/>
          </p14:sldIdLst>
        </p14:section>
        <p14:section name="End card" id="{2DA74B3F-E42F-452F-A9BF-E7DA4767532F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1872" userDrawn="1">
          <p15:clr>
            <a:srgbClr val="A4A3A4"/>
          </p15:clr>
        </p15:guide>
        <p15:guide id="4" pos="6192" userDrawn="1">
          <p15:clr>
            <a:srgbClr val="A4A3A4"/>
          </p15:clr>
        </p15:guide>
        <p15:guide id="5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A7E"/>
    <a:srgbClr val="002060"/>
    <a:srgbClr val="2E75B6"/>
    <a:srgbClr val="FFD966"/>
    <a:srgbClr val="548235"/>
    <a:srgbClr val="B4C7E7"/>
    <a:srgbClr val="C9C9C9"/>
    <a:srgbClr val="D7D7D7"/>
    <a:srgbClr val="F4B28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62657" autoAdjust="0"/>
  </p:normalViewPr>
  <p:slideViewPr>
    <p:cSldViewPr snapToGrid="0">
      <p:cViewPr varScale="1">
        <p:scale>
          <a:sx n="46" d="100"/>
          <a:sy n="46" d="100"/>
        </p:scale>
        <p:origin x="108" y="60"/>
      </p:cViewPr>
      <p:guideLst>
        <p:guide orient="horz" pos="2160"/>
        <p:guide pos="3816"/>
        <p:guide pos="1872"/>
        <p:guide pos="619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31121425164626"/>
          <c:y val="0.12119399117937256"/>
          <c:w val="0.84968878574835371"/>
          <c:h val="0.53254786799000264"/>
        </c:manualLayout>
      </c:layout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25-4BD2-B364-7DCCFDCDEF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25-4BD2-B364-7DCCFDCDEF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ot"/>
            <c:size val="3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32</c:v>
                </c:pt>
                <c:pt idx="1">
                  <c:v>35</c:v>
                </c:pt>
                <c:pt idx="2">
                  <c:v>34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25-4BD2-B364-7DCCFDCDE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axId val="731439392"/>
        <c:axId val="657955248"/>
      </c:stockChart>
      <c:dateAx>
        <c:axId val="73143939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955248"/>
        <c:crosses val="autoZero"/>
        <c:auto val="1"/>
        <c:lblOffset val="100"/>
        <c:baseTimeUnit val="days"/>
      </c:dateAx>
      <c:valAx>
        <c:axId val="65795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3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Hacker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C1-4DE2-94C2-CA86800CA8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Attacker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C1-4DE2-94C2-CA86800CA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382448"/>
        <c:axId val="760382864"/>
      </c:lineChart>
      <c:catAx>
        <c:axId val="76038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864"/>
        <c:crosses val="autoZero"/>
        <c:auto val="1"/>
        <c:lblAlgn val="ctr"/>
        <c:lblOffset val="100"/>
        <c:noMultiLvlLbl val="0"/>
      </c:catAx>
      <c:valAx>
        <c:axId val="760382864"/>
        <c:scaling>
          <c:orientation val="minMax"/>
        </c:scaling>
        <c:delete val="0"/>
        <c:axPos val="l"/>
        <c:majorGridlines>
          <c:spPr>
            <a:ln w="41275" cap="flat" cmpd="sng" algn="ctr"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round/>
            </a:ln>
            <a:effectLst/>
          </c:spPr>
        </c:majorGridlines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Hacker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12-4133-8B57-94F4E07641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Attacker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12-4133-8B57-94F4E07641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382448"/>
        <c:axId val="760382864"/>
      </c:lineChart>
      <c:catAx>
        <c:axId val="76038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864"/>
        <c:crosses val="autoZero"/>
        <c:auto val="1"/>
        <c:lblAlgn val="ctr"/>
        <c:lblOffset val="100"/>
        <c:noMultiLvlLbl val="0"/>
      </c:catAx>
      <c:valAx>
        <c:axId val="7603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Attacker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10-411C-A0AB-52ABF3D53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0382448"/>
        <c:axId val="7603828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Hacker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4.3</c:v>
                      </c:pt>
                      <c:pt idx="1">
                        <c:v>2.5</c:v>
                      </c:pt>
                      <c:pt idx="2">
                        <c:v>3.5</c:v>
                      </c:pt>
                      <c:pt idx="3">
                        <c:v>4.5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2810-411C-A0AB-52ABF3D5362A}"/>
                  </c:ext>
                </c:extLst>
              </c15:ser>
            </c15:filteredLineSeries>
          </c:ext>
        </c:extLst>
      </c:lineChart>
      <c:catAx>
        <c:axId val="76038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864"/>
        <c:crosses val="autoZero"/>
        <c:auto val="1"/>
        <c:lblAlgn val="ctr"/>
        <c:lblOffset val="100"/>
        <c:noMultiLvlLbl val="0"/>
      </c:catAx>
      <c:valAx>
        <c:axId val="76038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38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82B9-CCCA-490D-8368-0675B764C99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692C8-586C-4E47-BE00-21460D963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Layout-&gt;blank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Upper case – Change case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Ctrl</a:t>
            </a:r>
            <a:r>
              <a:rPr lang="en-US" baseline="0" dirty="0" smtClean="0"/>
              <a:t> + 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Format Shape – Align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Phóng to, thu nhỏ chữ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Nhấn giữ control và kéo thả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ra 2 thanh ở giữa.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Vertical Guide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Ctrl + Phóng to thu nhỏ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Animation: Cho chữ</a:t>
            </a:r>
            <a:r>
              <a:rPr lang="en-US" baseline="0" dirty="0" smtClean="0"/>
              <a:t> tiêu đề hiện trước, tiêu đề nhỏ hiện sau, cuối cùng là 2 thanh.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Đối với tiêu đề nhỏ, bạn làm cho nó hiện kiểu stript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8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Kĩ</a:t>
            </a:r>
            <a:r>
              <a:rPr lang="en-US" baseline="0" dirty="0" smtClean="0"/>
              <a:t> thuật chia 3.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Cho 1 khối tràn màn hình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Witdh là giá trị của khối. Vd 13.33“.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Chia 3 con số này ra. Rồi copy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CHọn từng quốc gia trong dãy vector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Kĩ thuật hiển thị đè.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Shadow trong bóng đèn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</a:t>
            </a:r>
            <a:r>
              <a:rPr lang="en-US" baseline="0" dirty="0" smtClean="0"/>
              <a:t> Shape Format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format có shape option và text option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Picture có cả custom nhé, Có 2 tính năng là contrast và sturation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Chart cũng có. Nó nằm ở phần sau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Edit</a:t>
            </a:r>
            <a:r>
              <a:rPr lang="en-US" baseline="0" dirty="0" smtClean="0"/>
              <a:t>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Format data series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Bỏ yếu tố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Series options -&gt; Series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Asix Options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Tick mark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Animation: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Cái</a:t>
            </a:r>
            <a:r>
              <a:rPr lang="en-US" baseline="0" dirty="0" smtClean="0"/>
              <a:t> này dùng By series trong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Select</a:t>
            </a:r>
            <a:r>
              <a:rPr lang="en-US" baseline="0" smtClean="0"/>
              <a:t> data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3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shape -&gt; Combine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Tác</a:t>
            </a:r>
            <a:r>
              <a:rPr lang="en-US" baseline="0" dirty="0" smtClean="0"/>
              <a:t> giả thường chọn 1 cách kết thúc khá là buồn cười</a:t>
            </a:r>
          </a:p>
          <a:p>
            <a:r>
              <a:rPr lang="en-US" baseline="0" dirty="0" smtClean="0"/>
              <a:t>Humm, phối hợp với lại animation nữa thôi.</a:t>
            </a:r>
          </a:p>
          <a:p>
            <a:r>
              <a:rPr lang="en-US" baseline="0" dirty="0" smtClean="0"/>
              <a:t>Có thể tìm gif trên mạng để phối hợp.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Align</a:t>
            </a:r>
            <a:r>
              <a:rPr lang="en-US" baseline="0" dirty="0" smtClean="0"/>
              <a:t> center, middle các khối tròn. Nhớ chọn cả 2 đối tượng</a:t>
            </a:r>
          </a:p>
          <a:p>
            <a:r>
              <a:rPr lang="en-US" baseline="0" dirty="0" smtClean="0"/>
              <a:t>Resize in middle: Shift + Ctrl. Nhan them phim alt de khong co goi y</a:t>
            </a:r>
          </a:p>
          <a:p>
            <a:r>
              <a:rPr lang="en-US" baseline="0" dirty="0" smtClean="0"/>
              <a:t>Đảm bảo đã chọn Align for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Đường</a:t>
            </a:r>
            <a:r>
              <a:rPr lang="en-US" baseline="0" dirty="0" smtClean="0"/>
              <a:t> dẫn: \Photos, Maps, Icons, Links, Shortcuts\Photos you can use\Slide 2 - Office desk.jpg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khối shape cực lớn bao trùm bức hình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Transperment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Mẹo design: Có thể làm tối màu cho phong cảnh slide được đẹp hơn và tương phản với chiếc ghế.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Tạo 1 hình tròn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Copy paste tiêu đề ở trang trước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Eyedropper cho icon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Animation: Các icon và tiêu đề cho hiện theo kiểu stripes. Tiêu đề kiểu stripe nhưng nó theo kiểu khác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After privous để nó hiện sát gần nhau liên tục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round nhìn cho nó đẹp hơn: Formart shape  -&gt; Cap type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Giữ phím shift tạo 1 đường thẳng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connector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Animation</a:t>
            </a:r>
            <a:r>
              <a:rPr lang="en-US" baseline="0" dirty="0" smtClean="0"/>
              <a:t>: Peek in, các thanh là split. Các mục là Fly In theo nhiều hướng khác nhau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Start</a:t>
            </a:r>
            <a:r>
              <a:rPr lang="en-US" baseline="0" dirty="0" smtClean="0"/>
              <a:t> after privous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Tạo</a:t>
            </a:r>
            <a:r>
              <a:rPr lang="en-US" baseline="0" dirty="0" smtClean="0"/>
              <a:t> 1 hình tròn nhỏ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Animations: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Grow &amp; strink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Double click trên thanh ở Animation plane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Size: 125%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Smooth start, smooth end 1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Dòng chữ bên dưới dùng peek in và có thời gian bằng cái trước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Animation nhanh: Alt + Shift +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Trandition:</a:t>
            </a:r>
            <a:r>
              <a:rPr lang="en-US" baseline="0" dirty="0" smtClean="0"/>
              <a:t> Push. (To right)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Animation: Fade cho step 1, gạch nối dùng Wipe, Từ step 2 trở đi dùng Fade thêm với After with privious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2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Thao túng</a:t>
            </a:r>
            <a:r>
              <a:rPr lang="en-US" baseline="0" dirty="0" smtClean="0"/>
              <a:t> thời gian chiếu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Dùng</a:t>
            </a:r>
            <a:r>
              <a:rPr lang="en-US" baseline="0" dirty="0" smtClean="0"/>
              <a:t> file Vector Maps.pptx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Shape</a:t>
            </a:r>
            <a:r>
              <a:rPr lang="en-US" baseline="0" dirty="0" smtClean="0"/>
              <a:t> fill -&gt; Chọn 1 color để đổi màu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Shape Teadrops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Shift để dễ xoay hơn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692C8-586C-4E47-BE00-21460D963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8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E342-872F-4657-9FD8-840FD8D0441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4A-61EF-4FFB-91F5-C1E7E418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create-your-own-theme-in-powerpoint-83e68627-2c17-454a-9fd8-62deb81951a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3494" y="656823"/>
            <a:ext cx="10677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Một số chú ý: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Kéo thả khung slide để xem được kỹ bài hơn. Với 2019 trở lên, có thể kéo thả slide ra bên ngoài cho nó dễ nhìn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Cài font và shape mặc định. Nháy chuột phải và chọn set default for shape cho hình dưới. Còn font thì đọc cái này: 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latin typeface="+mj-lt"/>
                <a:hlinkClick r:id="rId2"/>
              </a:rPr>
              <a:t>support.microsoft.com/en-us/office/create-your-own-theme-in-powerpoint-83e68627-2c17-454a-9fd8-62deb81951a6</a:t>
            </a:r>
            <a:r>
              <a:rPr lang="en-US" dirty="0" smtClean="0"/>
              <a:t>. Có thể dùng font Open San ExtraBold và Open San Light</a:t>
            </a:r>
          </a:p>
          <a:p>
            <a:r>
              <a:rPr lang="en-US" dirty="0" smtClean="0"/>
              <a:t>- Thêm shape vào QAT. Và show below the ribbon.</a:t>
            </a:r>
          </a:p>
        </p:txBody>
      </p:sp>
      <p:sp>
        <p:nvSpPr>
          <p:cNvPr id="5" name="Oval 4"/>
          <p:cNvSpPr/>
          <p:nvPr/>
        </p:nvSpPr>
        <p:spPr>
          <a:xfrm rot="11067004" flipH="1" flipV="1">
            <a:off x="2074278" y="3521026"/>
            <a:ext cx="1960954" cy="2024234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85" name="TextBox 184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1BA233C-8DAB-4081-A757-D3621D236702}"/>
              </a:ext>
            </a:extLst>
          </p:cNvPr>
          <p:cNvGrpSpPr/>
          <p:nvPr/>
        </p:nvGrpSpPr>
        <p:grpSpPr>
          <a:xfrm>
            <a:off x="-161112" y="2255520"/>
            <a:ext cx="8765835" cy="3692140"/>
            <a:chOff x="540074" y="1524292"/>
            <a:chExt cx="5680841" cy="23927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0" name="Shape">
              <a:extLst>
                <a:ext uri="{FF2B5EF4-FFF2-40B4-BE49-F238E27FC236}">
                  <a16:creationId xmlns:a16="http://schemas.microsoft.com/office/drawing/2014/main" id="{E25B448D-889B-47D5-AE4B-135C1A4EE8A0}"/>
                </a:ext>
              </a:extLst>
            </p:cNvPr>
            <p:cNvSpPr/>
            <p:nvPr/>
          </p:nvSpPr>
          <p:spPr>
            <a:xfrm>
              <a:off x="3498198" y="3210430"/>
              <a:ext cx="136386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extrusionOk="0">
                  <a:moveTo>
                    <a:pt x="20731" y="7560"/>
                  </a:moveTo>
                  <a:cubicBezTo>
                    <a:pt x="20731" y="6480"/>
                    <a:pt x="19702" y="4320"/>
                    <a:pt x="20731" y="3240"/>
                  </a:cubicBezTo>
                  <a:cubicBezTo>
                    <a:pt x="19702" y="3240"/>
                    <a:pt x="19702" y="2160"/>
                    <a:pt x="18674" y="2160"/>
                  </a:cubicBezTo>
                  <a:cubicBezTo>
                    <a:pt x="17645" y="2160"/>
                    <a:pt x="17645" y="2160"/>
                    <a:pt x="16617" y="1080"/>
                  </a:cubicBezTo>
                  <a:cubicBezTo>
                    <a:pt x="15588" y="1080"/>
                    <a:pt x="15588" y="1080"/>
                    <a:pt x="14560" y="1080"/>
                  </a:cubicBezTo>
                  <a:cubicBezTo>
                    <a:pt x="13531" y="1080"/>
                    <a:pt x="13531" y="1080"/>
                    <a:pt x="13531" y="0"/>
                  </a:cubicBezTo>
                  <a:cubicBezTo>
                    <a:pt x="12502" y="0"/>
                    <a:pt x="11474" y="0"/>
                    <a:pt x="11474" y="0"/>
                  </a:cubicBezTo>
                  <a:cubicBezTo>
                    <a:pt x="9417" y="1080"/>
                    <a:pt x="10445" y="1080"/>
                    <a:pt x="9417" y="2160"/>
                  </a:cubicBezTo>
                  <a:cubicBezTo>
                    <a:pt x="9417" y="3240"/>
                    <a:pt x="8388" y="3240"/>
                    <a:pt x="7360" y="4320"/>
                  </a:cubicBezTo>
                  <a:cubicBezTo>
                    <a:pt x="6331" y="4320"/>
                    <a:pt x="6331" y="5400"/>
                    <a:pt x="5302" y="6480"/>
                  </a:cubicBezTo>
                  <a:cubicBezTo>
                    <a:pt x="4274" y="7560"/>
                    <a:pt x="2217" y="6480"/>
                    <a:pt x="1188" y="6480"/>
                  </a:cubicBezTo>
                  <a:cubicBezTo>
                    <a:pt x="-869" y="6480"/>
                    <a:pt x="160" y="7560"/>
                    <a:pt x="1188" y="8640"/>
                  </a:cubicBezTo>
                  <a:cubicBezTo>
                    <a:pt x="1188" y="9720"/>
                    <a:pt x="1188" y="9720"/>
                    <a:pt x="2217" y="10800"/>
                  </a:cubicBezTo>
                  <a:cubicBezTo>
                    <a:pt x="2217" y="12960"/>
                    <a:pt x="3245" y="12960"/>
                    <a:pt x="4274" y="14040"/>
                  </a:cubicBezTo>
                  <a:cubicBezTo>
                    <a:pt x="5302" y="14040"/>
                    <a:pt x="5302" y="14040"/>
                    <a:pt x="5302" y="14040"/>
                  </a:cubicBezTo>
                  <a:cubicBezTo>
                    <a:pt x="5302" y="14040"/>
                    <a:pt x="5302" y="15120"/>
                    <a:pt x="5302" y="15120"/>
                  </a:cubicBezTo>
                  <a:cubicBezTo>
                    <a:pt x="5302" y="15120"/>
                    <a:pt x="6331" y="15120"/>
                    <a:pt x="6331" y="15120"/>
                  </a:cubicBezTo>
                  <a:cubicBezTo>
                    <a:pt x="6331" y="15120"/>
                    <a:pt x="6331" y="16200"/>
                    <a:pt x="6331" y="17280"/>
                  </a:cubicBezTo>
                  <a:cubicBezTo>
                    <a:pt x="7360" y="18360"/>
                    <a:pt x="7360" y="18360"/>
                    <a:pt x="9417" y="19440"/>
                  </a:cubicBezTo>
                  <a:cubicBezTo>
                    <a:pt x="9417" y="19440"/>
                    <a:pt x="9417" y="19440"/>
                    <a:pt x="10445" y="20520"/>
                  </a:cubicBezTo>
                  <a:cubicBezTo>
                    <a:pt x="11474" y="20520"/>
                    <a:pt x="12502" y="20520"/>
                    <a:pt x="13531" y="20520"/>
                  </a:cubicBezTo>
                  <a:cubicBezTo>
                    <a:pt x="13531" y="20520"/>
                    <a:pt x="15588" y="21600"/>
                    <a:pt x="15588" y="21600"/>
                  </a:cubicBezTo>
                  <a:cubicBezTo>
                    <a:pt x="16617" y="20520"/>
                    <a:pt x="17645" y="19440"/>
                    <a:pt x="18674" y="18360"/>
                  </a:cubicBezTo>
                  <a:cubicBezTo>
                    <a:pt x="18674" y="17280"/>
                    <a:pt x="18674" y="17280"/>
                    <a:pt x="18674" y="16200"/>
                  </a:cubicBezTo>
                  <a:cubicBezTo>
                    <a:pt x="19702" y="15120"/>
                    <a:pt x="20731" y="14040"/>
                    <a:pt x="20731" y="12960"/>
                  </a:cubicBezTo>
                  <a:cubicBezTo>
                    <a:pt x="20731" y="12960"/>
                    <a:pt x="19702" y="11880"/>
                    <a:pt x="19702" y="11880"/>
                  </a:cubicBezTo>
                  <a:cubicBezTo>
                    <a:pt x="19702" y="10800"/>
                    <a:pt x="19702" y="10800"/>
                    <a:pt x="19702" y="10800"/>
                  </a:cubicBezTo>
                  <a:cubicBezTo>
                    <a:pt x="19702" y="10800"/>
                    <a:pt x="19702" y="10800"/>
                    <a:pt x="19702" y="10800"/>
                  </a:cubicBezTo>
                  <a:cubicBezTo>
                    <a:pt x="19702" y="9720"/>
                    <a:pt x="20731" y="8640"/>
                    <a:pt x="20731" y="75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1" name="Shape">
              <a:extLst>
                <a:ext uri="{FF2B5EF4-FFF2-40B4-BE49-F238E27FC236}">
                  <a16:creationId xmlns:a16="http://schemas.microsoft.com/office/drawing/2014/main" id="{AAD26931-219D-4C4A-88AA-762D0D265306}"/>
                </a:ext>
              </a:extLst>
            </p:cNvPr>
            <p:cNvSpPr/>
            <p:nvPr/>
          </p:nvSpPr>
          <p:spPr>
            <a:xfrm>
              <a:off x="3445109" y="3070800"/>
              <a:ext cx="202502" cy="18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80" y="5760"/>
                  </a:moveTo>
                  <a:cubicBezTo>
                    <a:pt x="21600" y="5760"/>
                    <a:pt x="21600" y="5040"/>
                    <a:pt x="21600" y="4320"/>
                  </a:cubicBezTo>
                  <a:cubicBezTo>
                    <a:pt x="21600" y="4320"/>
                    <a:pt x="20880" y="4320"/>
                    <a:pt x="20880" y="4320"/>
                  </a:cubicBezTo>
                  <a:cubicBezTo>
                    <a:pt x="20880" y="4320"/>
                    <a:pt x="20880" y="4320"/>
                    <a:pt x="20880" y="3600"/>
                  </a:cubicBezTo>
                  <a:cubicBezTo>
                    <a:pt x="20880" y="3600"/>
                    <a:pt x="20880" y="3600"/>
                    <a:pt x="20880" y="3600"/>
                  </a:cubicBezTo>
                  <a:cubicBezTo>
                    <a:pt x="20880" y="2880"/>
                    <a:pt x="20880" y="3600"/>
                    <a:pt x="20160" y="3600"/>
                  </a:cubicBezTo>
                  <a:cubicBezTo>
                    <a:pt x="20160" y="3600"/>
                    <a:pt x="20160" y="2880"/>
                    <a:pt x="20160" y="2880"/>
                  </a:cubicBezTo>
                  <a:cubicBezTo>
                    <a:pt x="20160" y="2160"/>
                    <a:pt x="19440" y="2160"/>
                    <a:pt x="18720" y="2160"/>
                  </a:cubicBezTo>
                  <a:cubicBezTo>
                    <a:pt x="18720" y="2160"/>
                    <a:pt x="18000" y="2160"/>
                    <a:pt x="18000" y="1440"/>
                  </a:cubicBezTo>
                  <a:cubicBezTo>
                    <a:pt x="18000" y="1440"/>
                    <a:pt x="18000" y="1440"/>
                    <a:pt x="17280" y="1440"/>
                  </a:cubicBezTo>
                  <a:cubicBezTo>
                    <a:pt x="17280" y="720"/>
                    <a:pt x="17280" y="1440"/>
                    <a:pt x="16560" y="720"/>
                  </a:cubicBezTo>
                  <a:cubicBezTo>
                    <a:pt x="16560" y="720"/>
                    <a:pt x="16560" y="720"/>
                    <a:pt x="16560" y="0"/>
                  </a:cubicBezTo>
                  <a:cubicBezTo>
                    <a:pt x="15840" y="0"/>
                    <a:pt x="15120" y="720"/>
                    <a:pt x="15120" y="720"/>
                  </a:cubicBezTo>
                  <a:cubicBezTo>
                    <a:pt x="14400" y="720"/>
                    <a:pt x="13680" y="720"/>
                    <a:pt x="12960" y="720"/>
                  </a:cubicBezTo>
                  <a:cubicBezTo>
                    <a:pt x="12960" y="1440"/>
                    <a:pt x="12960" y="1440"/>
                    <a:pt x="12240" y="2160"/>
                  </a:cubicBezTo>
                  <a:cubicBezTo>
                    <a:pt x="12240" y="2880"/>
                    <a:pt x="12240" y="2160"/>
                    <a:pt x="12240" y="2880"/>
                  </a:cubicBezTo>
                  <a:cubicBezTo>
                    <a:pt x="12240" y="4320"/>
                    <a:pt x="12240" y="5040"/>
                    <a:pt x="12240" y="6480"/>
                  </a:cubicBezTo>
                  <a:cubicBezTo>
                    <a:pt x="11520" y="7920"/>
                    <a:pt x="12240" y="8640"/>
                    <a:pt x="12960" y="9360"/>
                  </a:cubicBezTo>
                  <a:cubicBezTo>
                    <a:pt x="13680" y="10080"/>
                    <a:pt x="13680" y="8640"/>
                    <a:pt x="14400" y="8640"/>
                  </a:cubicBezTo>
                  <a:cubicBezTo>
                    <a:pt x="14400" y="9360"/>
                    <a:pt x="14400" y="10800"/>
                    <a:pt x="14400" y="11520"/>
                  </a:cubicBezTo>
                  <a:cubicBezTo>
                    <a:pt x="14400" y="11520"/>
                    <a:pt x="14400" y="11520"/>
                    <a:pt x="13680" y="10800"/>
                  </a:cubicBezTo>
                  <a:cubicBezTo>
                    <a:pt x="13680" y="10800"/>
                    <a:pt x="13680" y="11520"/>
                    <a:pt x="12960" y="11520"/>
                  </a:cubicBezTo>
                  <a:cubicBezTo>
                    <a:pt x="12960" y="11520"/>
                    <a:pt x="12960" y="10800"/>
                    <a:pt x="12240" y="10800"/>
                  </a:cubicBezTo>
                  <a:cubicBezTo>
                    <a:pt x="12240" y="10080"/>
                    <a:pt x="11520" y="9360"/>
                    <a:pt x="11520" y="9360"/>
                  </a:cubicBezTo>
                  <a:cubicBezTo>
                    <a:pt x="10080" y="8640"/>
                    <a:pt x="10080" y="8640"/>
                    <a:pt x="10080" y="7920"/>
                  </a:cubicBezTo>
                  <a:cubicBezTo>
                    <a:pt x="10080" y="8640"/>
                    <a:pt x="9360" y="7200"/>
                    <a:pt x="9360" y="7200"/>
                  </a:cubicBezTo>
                  <a:cubicBezTo>
                    <a:pt x="9360" y="7200"/>
                    <a:pt x="9360" y="7920"/>
                    <a:pt x="9360" y="7920"/>
                  </a:cubicBezTo>
                  <a:cubicBezTo>
                    <a:pt x="8640" y="8640"/>
                    <a:pt x="7200" y="7920"/>
                    <a:pt x="6480" y="7920"/>
                  </a:cubicBezTo>
                  <a:cubicBezTo>
                    <a:pt x="6480" y="7920"/>
                    <a:pt x="6480" y="7920"/>
                    <a:pt x="5760" y="7920"/>
                  </a:cubicBezTo>
                  <a:cubicBezTo>
                    <a:pt x="5760" y="7200"/>
                    <a:pt x="5760" y="6480"/>
                    <a:pt x="5760" y="6480"/>
                  </a:cubicBezTo>
                  <a:cubicBezTo>
                    <a:pt x="5760" y="6480"/>
                    <a:pt x="4320" y="7920"/>
                    <a:pt x="4320" y="7200"/>
                  </a:cubicBezTo>
                  <a:cubicBezTo>
                    <a:pt x="4320" y="7200"/>
                    <a:pt x="4320" y="6480"/>
                    <a:pt x="4320" y="6480"/>
                  </a:cubicBezTo>
                  <a:cubicBezTo>
                    <a:pt x="4320" y="6480"/>
                    <a:pt x="3600" y="5760"/>
                    <a:pt x="3600" y="5760"/>
                  </a:cubicBezTo>
                  <a:cubicBezTo>
                    <a:pt x="3600" y="7200"/>
                    <a:pt x="3600" y="7920"/>
                    <a:pt x="3600" y="8640"/>
                  </a:cubicBezTo>
                  <a:cubicBezTo>
                    <a:pt x="3600" y="9360"/>
                    <a:pt x="2880" y="10080"/>
                    <a:pt x="3600" y="10800"/>
                  </a:cubicBezTo>
                  <a:cubicBezTo>
                    <a:pt x="2160" y="10800"/>
                    <a:pt x="720" y="10800"/>
                    <a:pt x="0" y="10800"/>
                  </a:cubicBezTo>
                  <a:cubicBezTo>
                    <a:pt x="0" y="12960"/>
                    <a:pt x="0" y="14400"/>
                    <a:pt x="0" y="16560"/>
                  </a:cubicBezTo>
                  <a:cubicBezTo>
                    <a:pt x="0" y="17280"/>
                    <a:pt x="0" y="18000"/>
                    <a:pt x="0" y="18720"/>
                  </a:cubicBezTo>
                  <a:cubicBezTo>
                    <a:pt x="720" y="18720"/>
                    <a:pt x="1440" y="20160"/>
                    <a:pt x="2160" y="20880"/>
                  </a:cubicBezTo>
                  <a:cubicBezTo>
                    <a:pt x="2880" y="20880"/>
                    <a:pt x="4320" y="20160"/>
                    <a:pt x="5040" y="20160"/>
                  </a:cubicBezTo>
                  <a:cubicBezTo>
                    <a:pt x="5760" y="20160"/>
                    <a:pt x="5760" y="20880"/>
                    <a:pt x="5760" y="20880"/>
                  </a:cubicBezTo>
                  <a:cubicBezTo>
                    <a:pt x="6480" y="20880"/>
                    <a:pt x="6480" y="20880"/>
                    <a:pt x="7200" y="20880"/>
                  </a:cubicBezTo>
                  <a:cubicBezTo>
                    <a:pt x="7200" y="21600"/>
                    <a:pt x="7920" y="20880"/>
                    <a:pt x="7920" y="21600"/>
                  </a:cubicBezTo>
                  <a:cubicBezTo>
                    <a:pt x="8640" y="21600"/>
                    <a:pt x="8640" y="21600"/>
                    <a:pt x="9360" y="20880"/>
                  </a:cubicBezTo>
                  <a:cubicBezTo>
                    <a:pt x="9360" y="20880"/>
                    <a:pt x="10080" y="19440"/>
                    <a:pt x="10800" y="19440"/>
                  </a:cubicBezTo>
                  <a:cubicBezTo>
                    <a:pt x="10800" y="18720"/>
                    <a:pt x="12240" y="18720"/>
                    <a:pt x="12240" y="18000"/>
                  </a:cubicBezTo>
                  <a:cubicBezTo>
                    <a:pt x="12240" y="18000"/>
                    <a:pt x="12240" y="17280"/>
                    <a:pt x="12240" y="17280"/>
                  </a:cubicBezTo>
                  <a:cubicBezTo>
                    <a:pt x="12960" y="16560"/>
                    <a:pt x="14400" y="16560"/>
                    <a:pt x="15120" y="16560"/>
                  </a:cubicBezTo>
                  <a:cubicBezTo>
                    <a:pt x="15120" y="15840"/>
                    <a:pt x="15120" y="15120"/>
                    <a:pt x="15120" y="15120"/>
                  </a:cubicBezTo>
                  <a:cubicBezTo>
                    <a:pt x="15120" y="14400"/>
                    <a:pt x="16560" y="14400"/>
                    <a:pt x="16560" y="14400"/>
                  </a:cubicBezTo>
                  <a:cubicBezTo>
                    <a:pt x="18000" y="13680"/>
                    <a:pt x="19440" y="12960"/>
                    <a:pt x="20880" y="12960"/>
                  </a:cubicBezTo>
                  <a:cubicBezTo>
                    <a:pt x="20880" y="12960"/>
                    <a:pt x="20880" y="12960"/>
                    <a:pt x="20880" y="12240"/>
                  </a:cubicBezTo>
                  <a:cubicBezTo>
                    <a:pt x="20160" y="12960"/>
                    <a:pt x="20160" y="12240"/>
                    <a:pt x="20160" y="12240"/>
                  </a:cubicBezTo>
                  <a:cubicBezTo>
                    <a:pt x="20160" y="11520"/>
                    <a:pt x="20160" y="12240"/>
                    <a:pt x="20160" y="11520"/>
                  </a:cubicBezTo>
                  <a:cubicBezTo>
                    <a:pt x="20160" y="10800"/>
                    <a:pt x="20160" y="10080"/>
                    <a:pt x="20160" y="10080"/>
                  </a:cubicBezTo>
                  <a:cubicBezTo>
                    <a:pt x="20880" y="9360"/>
                    <a:pt x="20880" y="9360"/>
                    <a:pt x="21600" y="9360"/>
                  </a:cubicBezTo>
                  <a:cubicBezTo>
                    <a:pt x="20880" y="9360"/>
                    <a:pt x="20880" y="7920"/>
                    <a:pt x="20880" y="7920"/>
                  </a:cubicBezTo>
                  <a:cubicBezTo>
                    <a:pt x="20880" y="7200"/>
                    <a:pt x="20880" y="7200"/>
                    <a:pt x="20880" y="6480"/>
                  </a:cubicBezTo>
                  <a:cubicBezTo>
                    <a:pt x="20880" y="6480"/>
                    <a:pt x="20880" y="6480"/>
                    <a:pt x="20880" y="57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Shape">
              <a:extLst>
                <a:ext uri="{FF2B5EF4-FFF2-40B4-BE49-F238E27FC236}">
                  <a16:creationId xmlns:a16="http://schemas.microsoft.com/office/drawing/2014/main" id="{D4B1091C-BDD8-44B6-AEF6-BD6C3A3DA4E0}"/>
                </a:ext>
              </a:extLst>
            </p:cNvPr>
            <p:cNvSpPr/>
            <p:nvPr/>
          </p:nvSpPr>
          <p:spPr>
            <a:xfrm>
              <a:off x="3803927" y="2585436"/>
              <a:ext cx="184552" cy="1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968" extrusionOk="0">
                  <a:moveTo>
                    <a:pt x="20829" y="7326"/>
                  </a:moveTo>
                  <a:cubicBezTo>
                    <a:pt x="20057" y="5052"/>
                    <a:pt x="20057" y="3915"/>
                    <a:pt x="19286" y="2779"/>
                  </a:cubicBezTo>
                  <a:cubicBezTo>
                    <a:pt x="19286" y="2779"/>
                    <a:pt x="19286" y="505"/>
                    <a:pt x="18514" y="505"/>
                  </a:cubicBezTo>
                  <a:cubicBezTo>
                    <a:pt x="18514" y="-632"/>
                    <a:pt x="18514" y="505"/>
                    <a:pt x="17743" y="505"/>
                  </a:cubicBezTo>
                  <a:cubicBezTo>
                    <a:pt x="16200" y="505"/>
                    <a:pt x="14657" y="1642"/>
                    <a:pt x="13886" y="1642"/>
                  </a:cubicBezTo>
                  <a:cubicBezTo>
                    <a:pt x="13114" y="1642"/>
                    <a:pt x="11571" y="1642"/>
                    <a:pt x="10800" y="2779"/>
                  </a:cubicBezTo>
                  <a:cubicBezTo>
                    <a:pt x="10029" y="3915"/>
                    <a:pt x="10029" y="7326"/>
                    <a:pt x="9257" y="7326"/>
                  </a:cubicBezTo>
                  <a:cubicBezTo>
                    <a:pt x="8486" y="6189"/>
                    <a:pt x="8486" y="6189"/>
                    <a:pt x="7714" y="6189"/>
                  </a:cubicBezTo>
                  <a:cubicBezTo>
                    <a:pt x="6943" y="5052"/>
                    <a:pt x="6171" y="6189"/>
                    <a:pt x="5400" y="5052"/>
                  </a:cubicBezTo>
                  <a:cubicBezTo>
                    <a:pt x="4629" y="5052"/>
                    <a:pt x="3857" y="5052"/>
                    <a:pt x="3086" y="5052"/>
                  </a:cubicBezTo>
                  <a:cubicBezTo>
                    <a:pt x="2314" y="5052"/>
                    <a:pt x="1543" y="5052"/>
                    <a:pt x="1543" y="5052"/>
                  </a:cubicBezTo>
                  <a:cubicBezTo>
                    <a:pt x="771" y="6189"/>
                    <a:pt x="1543" y="7326"/>
                    <a:pt x="771" y="8463"/>
                  </a:cubicBezTo>
                  <a:cubicBezTo>
                    <a:pt x="771" y="8463"/>
                    <a:pt x="771" y="8463"/>
                    <a:pt x="771" y="8463"/>
                  </a:cubicBezTo>
                  <a:cubicBezTo>
                    <a:pt x="0" y="9600"/>
                    <a:pt x="771" y="9600"/>
                    <a:pt x="771" y="10736"/>
                  </a:cubicBezTo>
                  <a:cubicBezTo>
                    <a:pt x="771" y="10736"/>
                    <a:pt x="771" y="11873"/>
                    <a:pt x="771" y="13010"/>
                  </a:cubicBezTo>
                  <a:cubicBezTo>
                    <a:pt x="771" y="13010"/>
                    <a:pt x="0" y="11873"/>
                    <a:pt x="0" y="11873"/>
                  </a:cubicBezTo>
                  <a:cubicBezTo>
                    <a:pt x="0" y="13010"/>
                    <a:pt x="771" y="14147"/>
                    <a:pt x="771" y="14147"/>
                  </a:cubicBezTo>
                  <a:cubicBezTo>
                    <a:pt x="771" y="15284"/>
                    <a:pt x="771" y="15284"/>
                    <a:pt x="1543" y="16421"/>
                  </a:cubicBezTo>
                  <a:cubicBezTo>
                    <a:pt x="1543" y="16421"/>
                    <a:pt x="1543" y="17557"/>
                    <a:pt x="1543" y="17557"/>
                  </a:cubicBezTo>
                  <a:cubicBezTo>
                    <a:pt x="1543" y="17557"/>
                    <a:pt x="1543" y="18694"/>
                    <a:pt x="1543" y="18694"/>
                  </a:cubicBezTo>
                  <a:cubicBezTo>
                    <a:pt x="1543" y="19831"/>
                    <a:pt x="2314" y="19831"/>
                    <a:pt x="2314" y="20968"/>
                  </a:cubicBezTo>
                  <a:cubicBezTo>
                    <a:pt x="2314" y="20968"/>
                    <a:pt x="2314" y="20968"/>
                    <a:pt x="3086" y="20968"/>
                  </a:cubicBezTo>
                  <a:cubicBezTo>
                    <a:pt x="3857" y="20968"/>
                    <a:pt x="3857" y="20968"/>
                    <a:pt x="4629" y="20968"/>
                  </a:cubicBezTo>
                  <a:cubicBezTo>
                    <a:pt x="4629" y="20968"/>
                    <a:pt x="5400" y="20968"/>
                    <a:pt x="6171" y="19831"/>
                  </a:cubicBezTo>
                  <a:cubicBezTo>
                    <a:pt x="6171" y="18694"/>
                    <a:pt x="6943" y="18694"/>
                    <a:pt x="7714" y="18694"/>
                  </a:cubicBezTo>
                  <a:cubicBezTo>
                    <a:pt x="8486" y="18694"/>
                    <a:pt x="9257" y="18694"/>
                    <a:pt x="10029" y="17557"/>
                  </a:cubicBezTo>
                  <a:cubicBezTo>
                    <a:pt x="10029" y="17557"/>
                    <a:pt x="10800" y="16421"/>
                    <a:pt x="10800" y="16421"/>
                  </a:cubicBezTo>
                  <a:cubicBezTo>
                    <a:pt x="11571" y="16421"/>
                    <a:pt x="11571" y="16421"/>
                    <a:pt x="12343" y="16421"/>
                  </a:cubicBezTo>
                  <a:cubicBezTo>
                    <a:pt x="12343" y="16421"/>
                    <a:pt x="13114" y="15284"/>
                    <a:pt x="13114" y="15284"/>
                  </a:cubicBezTo>
                  <a:cubicBezTo>
                    <a:pt x="14657" y="13010"/>
                    <a:pt x="16971" y="13010"/>
                    <a:pt x="18514" y="11873"/>
                  </a:cubicBezTo>
                  <a:cubicBezTo>
                    <a:pt x="18514" y="11873"/>
                    <a:pt x="19286" y="11873"/>
                    <a:pt x="19286" y="10736"/>
                  </a:cubicBezTo>
                  <a:cubicBezTo>
                    <a:pt x="19286" y="10736"/>
                    <a:pt x="19286" y="9600"/>
                    <a:pt x="19286" y="9600"/>
                  </a:cubicBezTo>
                  <a:cubicBezTo>
                    <a:pt x="20057" y="8463"/>
                    <a:pt x="21600" y="8463"/>
                    <a:pt x="20829" y="732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Shape">
              <a:extLst>
                <a:ext uri="{FF2B5EF4-FFF2-40B4-BE49-F238E27FC236}">
                  <a16:creationId xmlns:a16="http://schemas.microsoft.com/office/drawing/2014/main" id="{B3E623D6-FCA2-4422-9F5F-E6488D65F1B9}"/>
                </a:ext>
              </a:extLst>
            </p:cNvPr>
            <p:cNvSpPr/>
            <p:nvPr/>
          </p:nvSpPr>
          <p:spPr>
            <a:xfrm>
              <a:off x="2757302" y="2430829"/>
              <a:ext cx="152542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21078" y="0"/>
                  </a:moveTo>
                  <a:cubicBezTo>
                    <a:pt x="21078" y="0"/>
                    <a:pt x="21078" y="1080"/>
                    <a:pt x="21078" y="1080"/>
                  </a:cubicBezTo>
                  <a:cubicBezTo>
                    <a:pt x="20139" y="2160"/>
                    <a:pt x="19200" y="1080"/>
                    <a:pt x="19200" y="1080"/>
                  </a:cubicBezTo>
                  <a:cubicBezTo>
                    <a:pt x="18261" y="2160"/>
                    <a:pt x="18261" y="2160"/>
                    <a:pt x="18261" y="2160"/>
                  </a:cubicBezTo>
                  <a:cubicBezTo>
                    <a:pt x="17321" y="2160"/>
                    <a:pt x="17321" y="2160"/>
                    <a:pt x="16382" y="2160"/>
                  </a:cubicBezTo>
                  <a:cubicBezTo>
                    <a:pt x="16382" y="2160"/>
                    <a:pt x="15443" y="2160"/>
                    <a:pt x="15443" y="2160"/>
                  </a:cubicBezTo>
                  <a:cubicBezTo>
                    <a:pt x="15443" y="2160"/>
                    <a:pt x="14504" y="2160"/>
                    <a:pt x="14504" y="2160"/>
                  </a:cubicBezTo>
                  <a:cubicBezTo>
                    <a:pt x="14504" y="2160"/>
                    <a:pt x="14504" y="2160"/>
                    <a:pt x="14504" y="2160"/>
                  </a:cubicBezTo>
                  <a:cubicBezTo>
                    <a:pt x="14504" y="3240"/>
                    <a:pt x="14504" y="4320"/>
                    <a:pt x="13565" y="4320"/>
                  </a:cubicBezTo>
                  <a:cubicBezTo>
                    <a:pt x="13565" y="4320"/>
                    <a:pt x="12626" y="4320"/>
                    <a:pt x="12626" y="5400"/>
                  </a:cubicBezTo>
                  <a:cubicBezTo>
                    <a:pt x="11687" y="6480"/>
                    <a:pt x="12626" y="7560"/>
                    <a:pt x="11687" y="8640"/>
                  </a:cubicBezTo>
                  <a:cubicBezTo>
                    <a:pt x="10748" y="9720"/>
                    <a:pt x="10748" y="9720"/>
                    <a:pt x="9808" y="9720"/>
                  </a:cubicBezTo>
                  <a:cubicBezTo>
                    <a:pt x="9808" y="10800"/>
                    <a:pt x="9808" y="10800"/>
                    <a:pt x="8869" y="11880"/>
                  </a:cubicBezTo>
                  <a:cubicBezTo>
                    <a:pt x="7930" y="11880"/>
                    <a:pt x="7930" y="11880"/>
                    <a:pt x="7930" y="12960"/>
                  </a:cubicBezTo>
                  <a:cubicBezTo>
                    <a:pt x="7930" y="14040"/>
                    <a:pt x="7930" y="15120"/>
                    <a:pt x="6991" y="16200"/>
                  </a:cubicBezTo>
                  <a:cubicBezTo>
                    <a:pt x="6991" y="16200"/>
                    <a:pt x="6991" y="16200"/>
                    <a:pt x="6991" y="17280"/>
                  </a:cubicBezTo>
                  <a:cubicBezTo>
                    <a:pt x="6991" y="17280"/>
                    <a:pt x="6052" y="18360"/>
                    <a:pt x="6052" y="18360"/>
                  </a:cubicBezTo>
                  <a:cubicBezTo>
                    <a:pt x="6052" y="18360"/>
                    <a:pt x="6052" y="18360"/>
                    <a:pt x="6052" y="19440"/>
                  </a:cubicBezTo>
                  <a:cubicBezTo>
                    <a:pt x="5113" y="20520"/>
                    <a:pt x="3235" y="19440"/>
                    <a:pt x="2295" y="19440"/>
                  </a:cubicBezTo>
                  <a:cubicBezTo>
                    <a:pt x="1356" y="19440"/>
                    <a:pt x="417" y="19440"/>
                    <a:pt x="417" y="19440"/>
                  </a:cubicBezTo>
                  <a:cubicBezTo>
                    <a:pt x="417" y="19440"/>
                    <a:pt x="-522" y="21600"/>
                    <a:pt x="417" y="21600"/>
                  </a:cubicBezTo>
                  <a:cubicBezTo>
                    <a:pt x="417" y="20520"/>
                    <a:pt x="417" y="20520"/>
                    <a:pt x="417" y="20520"/>
                  </a:cubicBezTo>
                  <a:cubicBezTo>
                    <a:pt x="1356" y="19440"/>
                    <a:pt x="3235" y="20520"/>
                    <a:pt x="4174" y="20520"/>
                  </a:cubicBezTo>
                  <a:cubicBezTo>
                    <a:pt x="6052" y="20520"/>
                    <a:pt x="7930" y="20520"/>
                    <a:pt x="9808" y="20520"/>
                  </a:cubicBezTo>
                  <a:cubicBezTo>
                    <a:pt x="9808" y="18360"/>
                    <a:pt x="9808" y="17280"/>
                    <a:pt x="9808" y="15120"/>
                  </a:cubicBezTo>
                  <a:cubicBezTo>
                    <a:pt x="9808" y="14040"/>
                    <a:pt x="10748" y="14040"/>
                    <a:pt x="11687" y="14040"/>
                  </a:cubicBezTo>
                  <a:cubicBezTo>
                    <a:pt x="12626" y="12960"/>
                    <a:pt x="12626" y="12960"/>
                    <a:pt x="12626" y="12960"/>
                  </a:cubicBezTo>
                  <a:cubicBezTo>
                    <a:pt x="12626" y="11880"/>
                    <a:pt x="12626" y="11880"/>
                    <a:pt x="12626" y="10800"/>
                  </a:cubicBezTo>
                  <a:cubicBezTo>
                    <a:pt x="12626" y="9720"/>
                    <a:pt x="12626" y="6480"/>
                    <a:pt x="12626" y="5400"/>
                  </a:cubicBezTo>
                  <a:cubicBezTo>
                    <a:pt x="12626" y="4320"/>
                    <a:pt x="13565" y="5400"/>
                    <a:pt x="14504" y="5400"/>
                  </a:cubicBezTo>
                  <a:cubicBezTo>
                    <a:pt x="16382" y="5400"/>
                    <a:pt x="17321" y="5400"/>
                    <a:pt x="19200" y="5400"/>
                  </a:cubicBezTo>
                  <a:cubicBezTo>
                    <a:pt x="20139" y="5400"/>
                    <a:pt x="21078" y="5400"/>
                    <a:pt x="21078" y="4320"/>
                  </a:cubicBezTo>
                  <a:cubicBezTo>
                    <a:pt x="21078" y="3240"/>
                    <a:pt x="21078" y="1080"/>
                    <a:pt x="21078" y="0"/>
                  </a:cubicBezTo>
                  <a:cubicBezTo>
                    <a:pt x="21078" y="0"/>
                    <a:pt x="21078" y="0"/>
                    <a:pt x="21078" y="0"/>
                  </a:cubicBezTo>
                  <a:cubicBezTo>
                    <a:pt x="21078" y="0"/>
                    <a:pt x="21078" y="0"/>
                    <a:pt x="21078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Shape">
              <a:extLst>
                <a:ext uri="{FF2B5EF4-FFF2-40B4-BE49-F238E27FC236}">
                  <a16:creationId xmlns:a16="http://schemas.microsoft.com/office/drawing/2014/main" id="{57CFAEF0-33C2-4C41-BF8C-B88295F0556F}"/>
                </a:ext>
              </a:extLst>
            </p:cNvPr>
            <p:cNvSpPr/>
            <p:nvPr/>
          </p:nvSpPr>
          <p:spPr>
            <a:xfrm>
              <a:off x="4833012" y="2506116"/>
              <a:ext cx="155133" cy="26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8" extrusionOk="0">
                  <a:moveTo>
                    <a:pt x="15965" y="18453"/>
                  </a:moveTo>
                  <a:cubicBezTo>
                    <a:pt x="15965" y="18453"/>
                    <a:pt x="15965" y="18453"/>
                    <a:pt x="15965" y="18453"/>
                  </a:cubicBezTo>
                  <a:cubicBezTo>
                    <a:pt x="16904" y="18453"/>
                    <a:pt x="16904" y="18453"/>
                    <a:pt x="15965" y="18453"/>
                  </a:cubicBezTo>
                  <a:close/>
                  <a:moveTo>
                    <a:pt x="21600" y="15093"/>
                  </a:moveTo>
                  <a:cubicBezTo>
                    <a:pt x="21600" y="15093"/>
                    <a:pt x="21600" y="15093"/>
                    <a:pt x="21600" y="15573"/>
                  </a:cubicBezTo>
                  <a:cubicBezTo>
                    <a:pt x="21600" y="14613"/>
                    <a:pt x="20661" y="14133"/>
                    <a:pt x="20661" y="13653"/>
                  </a:cubicBezTo>
                  <a:cubicBezTo>
                    <a:pt x="20661" y="13653"/>
                    <a:pt x="20661" y="13653"/>
                    <a:pt x="20661" y="13653"/>
                  </a:cubicBezTo>
                  <a:cubicBezTo>
                    <a:pt x="20661" y="13173"/>
                    <a:pt x="19722" y="12213"/>
                    <a:pt x="18783" y="11733"/>
                  </a:cubicBezTo>
                  <a:cubicBezTo>
                    <a:pt x="18783" y="11253"/>
                    <a:pt x="17843" y="10773"/>
                    <a:pt x="16904" y="10293"/>
                  </a:cubicBezTo>
                  <a:cubicBezTo>
                    <a:pt x="16904" y="9813"/>
                    <a:pt x="15965" y="9813"/>
                    <a:pt x="15965" y="9333"/>
                  </a:cubicBezTo>
                  <a:cubicBezTo>
                    <a:pt x="14087" y="8853"/>
                    <a:pt x="13148" y="8373"/>
                    <a:pt x="12209" y="7893"/>
                  </a:cubicBezTo>
                  <a:cubicBezTo>
                    <a:pt x="12209" y="7893"/>
                    <a:pt x="12209" y="7893"/>
                    <a:pt x="12209" y="7893"/>
                  </a:cubicBezTo>
                  <a:cubicBezTo>
                    <a:pt x="13148" y="7413"/>
                    <a:pt x="11270" y="6933"/>
                    <a:pt x="11270" y="6933"/>
                  </a:cubicBezTo>
                  <a:cubicBezTo>
                    <a:pt x="10330" y="6453"/>
                    <a:pt x="10330" y="6453"/>
                    <a:pt x="10330" y="5973"/>
                  </a:cubicBezTo>
                  <a:cubicBezTo>
                    <a:pt x="10330" y="5493"/>
                    <a:pt x="10330" y="5013"/>
                    <a:pt x="10330" y="5013"/>
                  </a:cubicBezTo>
                  <a:cubicBezTo>
                    <a:pt x="10330" y="4533"/>
                    <a:pt x="11270" y="4533"/>
                    <a:pt x="11270" y="4533"/>
                  </a:cubicBezTo>
                  <a:cubicBezTo>
                    <a:pt x="12209" y="4053"/>
                    <a:pt x="12209" y="3573"/>
                    <a:pt x="12209" y="3573"/>
                  </a:cubicBezTo>
                  <a:cubicBezTo>
                    <a:pt x="12209" y="3573"/>
                    <a:pt x="13148" y="3573"/>
                    <a:pt x="13148" y="3573"/>
                  </a:cubicBezTo>
                  <a:cubicBezTo>
                    <a:pt x="14087" y="3093"/>
                    <a:pt x="14087" y="2613"/>
                    <a:pt x="15026" y="2613"/>
                  </a:cubicBezTo>
                  <a:cubicBezTo>
                    <a:pt x="14087" y="2133"/>
                    <a:pt x="13148" y="2613"/>
                    <a:pt x="13148" y="2133"/>
                  </a:cubicBezTo>
                  <a:cubicBezTo>
                    <a:pt x="12209" y="2133"/>
                    <a:pt x="12209" y="2133"/>
                    <a:pt x="11270" y="2133"/>
                  </a:cubicBezTo>
                  <a:cubicBezTo>
                    <a:pt x="11270" y="1653"/>
                    <a:pt x="11270" y="1653"/>
                    <a:pt x="11270" y="1173"/>
                  </a:cubicBezTo>
                  <a:cubicBezTo>
                    <a:pt x="11270" y="1173"/>
                    <a:pt x="11270" y="1173"/>
                    <a:pt x="11270" y="693"/>
                  </a:cubicBezTo>
                  <a:cubicBezTo>
                    <a:pt x="10330" y="693"/>
                    <a:pt x="10330" y="693"/>
                    <a:pt x="10330" y="693"/>
                  </a:cubicBezTo>
                  <a:cubicBezTo>
                    <a:pt x="10330" y="693"/>
                    <a:pt x="9391" y="693"/>
                    <a:pt x="9391" y="693"/>
                  </a:cubicBezTo>
                  <a:cubicBezTo>
                    <a:pt x="9391" y="693"/>
                    <a:pt x="9391" y="693"/>
                    <a:pt x="9391" y="693"/>
                  </a:cubicBezTo>
                  <a:cubicBezTo>
                    <a:pt x="8452" y="693"/>
                    <a:pt x="8452" y="213"/>
                    <a:pt x="8452" y="213"/>
                  </a:cubicBezTo>
                  <a:cubicBezTo>
                    <a:pt x="7513" y="213"/>
                    <a:pt x="7513" y="-267"/>
                    <a:pt x="6574" y="213"/>
                  </a:cubicBezTo>
                  <a:cubicBezTo>
                    <a:pt x="6574" y="693"/>
                    <a:pt x="6574" y="693"/>
                    <a:pt x="5635" y="693"/>
                  </a:cubicBezTo>
                  <a:cubicBezTo>
                    <a:pt x="5635" y="693"/>
                    <a:pt x="5635" y="693"/>
                    <a:pt x="4696" y="693"/>
                  </a:cubicBezTo>
                  <a:cubicBezTo>
                    <a:pt x="4696" y="693"/>
                    <a:pt x="4696" y="1173"/>
                    <a:pt x="4696" y="1173"/>
                  </a:cubicBezTo>
                  <a:cubicBezTo>
                    <a:pt x="4696" y="1173"/>
                    <a:pt x="3757" y="693"/>
                    <a:pt x="3757" y="693"/>
                  </a:cubicBezTo>
                  <a:cubicBezTo>
                    <a:pt x="3757" y="693"/>
                    <a:pt x="3757" y="1173"/>
                    <a:pt x="3757" y="1173"/>
                  </a:cubicBezTo>
                  <a:cubicBezTo>
                    <a:pt x="2817" y="693"/>
                    <a:pt x="2817" y="1173"/>
                    <a:pt x="2817" y="1173"/>
                  </a:cubicBezTo>
                  <a:cubicBezTo>
                    <a:pt x="1878" y="1173"/>
                    <a:pt x="1878" y="693"/>
                    <a:pt x="939" y="693"/>
                  </a:cubicBezTo>
                  <a:cubicBezTo>
                    <a:pt x="939" y="693"/>
                    <a:pt x="0" y="1173"/>
                    <a:pt x="0" y="1173"/>
                  </a:cubicBezTo>
                  <a:cubicBezTo>
                    <a:pt x="0" y="1653"/>
                    <a:pt x="939" y="1653"/>
                    <a:pt x="939" y="1653"/>
                  </a:cubicBezTo>
                  <a:cubicBezTo>
                    <a:pt x="1878" y="2133"/>
                    <a:pt x="1878" y="2613"/>
                    <a:pt x="1878" y="2133"/>
                  </a:cubicBezTo>
                  <a:cubicBezTo>
                    <a:pt x="2817" y="2613"/>
                    <a:pt x="1878" y="2613"/>
                    <a:pt x="2817" y="3093"/>
                  </a:cubicBezTo>
                  <a:cubicBezTo>
                    <a:pt x="2817" y="3093"/>
                    <a:pt x="3757" y="3573"/>
                    <a:pt x="4696" y="3573"/>
                  </a:cubicBezTo>
                  <a:cubicBezTo>
                    <a:pt x="5635" y="3573"/>
                    <a:pt x="4696" y="3573"/>
                    <a:pt x="6574" y="3573"/>
                  </a:cubicBezTo>
                  <a:cubicBezTo>
                    <a:pt x="6574" y="3573"/>
                    <a:pt x="7513" y="4053"/>
                    <a:pt x="6574" y="4053"/>
                  </a:cubicBezTo>
                  <a:cubicBezTo>
                    <a:pt x="7513" y="4053"/>
                    <a:pt x="8452" y="5013"/>
                    <a:pt x="7513" y="5493"/>
                  </a:cubicBezTo>
                  <a:cubicBezTo>
                    <a:pt x="6574" y="5493"/>
                    <a:pt x="5635" y="5013"/>
                    <a:pt x="5635" y="5493"/>
                  </a:cubicBezTo>
                  <a:cubicBezTo>
                    <a:pt x="5635" y="5493"/>
                    <a:pt x="5635" y="5493"/>
                    <a:pt x="5635" y="5973"/>
                  </a:cubicBezTo>
                  <a:cubicBezTo>
                    <a:pt x="5635" y="5973"/>
                    <a:pt x="7513" y="5973"/>
                    <a:pt x="7513" y="5973"/>
                  </a:cubicBezTo>
                  <a:cubicBezTo>
                    <a:pt x="7513" y="6453"/>
                    <a:pt x="8452" y="6453"/>
                    <a:pt x="8452" y="6453"/>
                  </a:cubicBezTo>
                  <a:cubicBezTo>
                    <a:pt x="9391" y="6933"/>
                    <a:pt x="8452" y="6933"/>
                    <a:pt x="9391" y="6933"/>
                  </a:cubicBezTo>
                  <a:cubicBezTo>
                    <a:pt x="9391" y="7413"/>
                    <a:pt x="10330" y="7413"/>
                    <a:pt x="10330" y="7413"/>
                  </a:cubicBezTo>
                  <a:cubicBezTo>
                    <a:pt x="11270" y="7893"/>
                    <a:pt x="12209" y="8373"/>
                    <a:pt x="13148" y="8853"/>
                  </a:cubicBezTo>
                  <a:cubicBezTo>
                    <a:pt x="13148" y="9333"/>
                    <a:pt x="13148" y="9813"/>
                    <a:pt x="14087" y="9813"/>
                  </a:cubicBezTo>
                  <a:cubicBezTo>
                    <a:pt x="14087" y="9813"/>
                    <a:pt x="15026" y="10293"/>
                    <a:pt x="15026" y="10293"/>
                  </a:cubicBezTo>
                  <a:cubicBezTo>
                    <a:pt x="15965" y="10773"/>
                    <a:pt x="15026" y="10293"/>
                    <a:pt x="15026" y="10773"/>
                  </a:cubicBezTo>
                  <a:cubicBezTo>
                    <a:pt x="15026" y="11253"/>
                    <a:pt x="15965" y="11253"/>
                    <a:pt x="15965" y="11733"/>
                  </a:cubicBezTo>
                  <a:cubicBezTo>
                    <a:pt x="15965" y="11733"/>
                    <a:pt x="15965" y="11733"/>
                    <a:pt x="15965" y="11733"/>
                  </a:cubicBezTo>
                  <a:cubicBezTo>
                    <a:pt x="15965" y="12213"/>
                    <a:pt x="15965" y="12213"/>
                    <a:pt x="15965" y="12213"/>
                  </a:cubicBezTo>
                  <a:cubicBezTo>
                    <a:pt x="15965" y="12693"/>
                    <a:pt x="15965" y="12693"/>
                    <a:pt x="15965" y="13173"/>
                  </a:cubicBezTo>
                  <a:cubicBezTo>
                    <a:pt x="15965" y="13173"/>
                    <a:pt x="16904" y="13653"/>
                    <a:pt x="16904" y="14133"/>
                  </a:cubicBezTo>
                  <a:cubicBezTo>
                    <a:pt x="16904" y="14133"/>
                    <a:pt x="16904" y="14613"/>
                    <a:pt x="16904" y="15093"/>
                  </a:cubicBezTo>
                  <a:cubicBezTo>
                    <a:pt x="16904" y="15093"/>
                    <a:pt x="16904" y="15573"/>
                    <a:pt x="16904" y="16053"/>
                  </a:cubicBezTo>
                  <a:cubicBezTo>
                    <a:pt x="15965" y="15573"/>
                    <a:pt x="15965" y="16053"/>
                    <a:pt x="15026" y="16053"/>
                  </a:cubicBezTo>
                  <a:cubicBezTo>
                    <a:pt x="15026" y="16053"/>
                    <a:pt x="14087" y="16053"/>
                    <a:pt x="14087" y="16533"/>
                  </a:cubicBezTo>
                  <a:cubicBezTo>
                    <a:pt x="14087" y="16533"/>
                    <a:pt x="14087" y="16533"/>
                    <a:pt x="14087" y="16533"/>
                  </a:cubicBezTo>
                  <a:cubicBezTo>
                    <a:pt x="14087" y="16533"/>
                    <a:pt x="13148" y="16533"/>
                    <a:pt x="13148" y="16533"/>
                  </a:cubicBezTo>
                  <a:cubicBezTo>
                    <a:pt x="13148" y="16533"/>
                    <a:pt x="13148" y="17013"/>
                    <a:pt x="13148" y="17013"/>
                  </a:cubicBezTo>
                  <a:cubicBezTo>
                    <a:pt x="13148" y="17493"/>
                    <a:pt x="14087" y="17493"/>
                    <a:pt x="14087" y="17973"/>
                  </a:cubicBezTo>
                  <a:cubicBezTo>
                    <a:pt x="14087" y="17973"/>
                    <a:pt x="13148" y="17973"/>
                    <a:pt x="13148" y="17973"/>
                  </a:cubicBezTo>
                  <a:cubicBezTo>
                    <a:pt x="13148" y="17493"/>
                    <a:pt x="13148" y="17493"/>
                    <a:pt x="12209" y="17493"/>
                  </a:cubicBezTo>
                  <a:cubicBezTo>
                    <a:pt x="12209" y="17493"/>
                    <a:pt x="12209" y="17973"/>
                    <a:pt x="12209" y="17973"/>
                  </a:cubicBezTo>
                  <a:cubicBezTo>
                    <a:pt x="11270" y="17973"/>
                    <a:pt x="11270" y="17493"/>
                    <a:pt x="11270" y="17973"/>
                  </a:cubicBezTo>
                  <a:cubicBezTo>
                    <a:pt x="11270" y="17973"/>
                    <a:pt x="11270" y="17973"/>
                    <a:pt x="11270" y="17973"/>
                  </a:cubicBezTo>
                  <a:cubicBezTo>
                    <a:pt x="10330" y="18453"/>
                    <a:pt x="10330" y="18453"/>
                    <a:pt x="9391" y="18453"/>
                  </a:cubicBezTo>
                  <a:cubicBezTo>
                    <a:pt x="10330" y="18453"/>
                    <a:pt x="10330" y="18453"/>
                    <a:pt x="10330" y="18933"/>
                  </a:cubicBezTo>
                  <a:cubicBezTo>
                    <a:pt x="10330" y="18933"/>
                    <a:pt x="10330" y="18933"/>
                    <a:pt x="10330" y="18933"/>
                  </a:cubicBezTo>
                  <a:cubicBezTo>
                    <a:pt x="11270" y="18933"/>
                    <a:pt x="11270" y="18933"/>
                    <a:pt x="11270" y="19413"/>
                  </a:cubicBezTo>
                  <a:cubicBezTo>
                    <a:pt x="11270" y="18933"/>
                    <a:pt x="11270" y="19413"/>
                    <a:pt x="11270" y="19413"/>
                  </a:cubicBezTo>
                  <a:cubicBezTo>
                    <a:pt x="11270" y="19893"/>
                    <a:pt x="11270" y="19893"/>
                    <a:pt x="11270" y="20373"/>
                  </a:cubicBezTo>
                  <a:cubicBezTo>
                    <a:pt x="11270" y="20373"/>
                    <a:pt x="11270" y="20853"/>
                    <a:pt x="11270" y="20853"/>
                  </a:cubicBezTo>
                  <a:cubicBezTo>
                    <a:pt x="12209" y="21333"/>
                    <a:pt x="12209" y="20373"/>
                    <a:pt x="13148" y="20373"/>
                  </a:cubicBezTo>
                  <a:cubicBezTo>
                    <a:pt x="14087" y="19893"/>
                    <a:pt x="14087" y="19893"/>
                    <a:pt x="13148" y="18933"/>
                  </a:cubicBezTo>
                  <a:cubicBezTo>
                    <a:pt x="13148" y="18933"/>
                    <a:pt x="15026" y="19893"/>
                    <a:pt x="15026" y="19413"/>
                  </a:cubicBezTo>
                  <a:cubicBezTo>
                    <a:pt x="15026" y="19413"/>
                    <a:pt x="14087" y="18933"/>
                    <a:pt x="14087" y="18933"/>
                  </a:cubicBezTo>
                  <a:cubicBezTo>
                    <a:pt x="14087" y="18933"/>
                    <a:pt x="15026" y="19413"/>
                    <a:pt x="15026" y="19413"/>
                  </a:cubicBezTo>
                  <a:cubicBezTo>
                    <a:pt x="15026" y="19413"/>
                    <a:pt x="15965" y="18933"/>
                    <a:pt x="15965" y="18933"/>
                  </a:cubicBezTo>
                  <a:cubicBezTo>
                    <a:pt x="15965" y="18933"/>
                    <a:pt x="15026" y="18453"/>
                    <a:pt x="15026" y="18453"/>
                  </a:cubicBezTo>
                  <a:cubicBezTo>
                    <a:pt x="15026" y="18933"/>
                    <a:pt x="15965" y="18453"/>
                    <a:pt x="15026" y="18453"/>
                  </a:cubicBezTo>
                  <a:cubicBezTo>
                    <a:pt x="15965" y="17973"/>
                    <a:pt x="15965" y="18933"/>
                    <a:pt x="15965" y="17973"/>
                  </a:cubicBezTo>
                  <a:cubicBezTo>
                    <a:pt x="15965" y="18933"/>
                    <a:pt x="18783" y="17973"/>
                    <a:pt x="18783" y="17493"/>
                  </a:cubicBezTo>
                  <a:cubicBezTo>
                    <a:pt x="19722" y="17493"/>
                    <a:pt x="20661" y="17013"/>
                    <a:pt x="20661" y="17013"/>
                  </a:cubicBezTo>
                  <a:cubicBezTo>
                    <a:pt x="21600" y="16533"/>
                    <a:pt x="20661" y="16533"/>
                    <a:pt x="21600" y="16053"/>
                  </a:cubicBezTo>
                  <a:cubicBezTo>
                    <a:pt x="21600" y="16053"/>
                    <a:pt x="21600" y="16053"/>
                    <a:pt x="21600" y="16533"/>
                  </a:cubicBezTo>
                  <a:cubicBezTo>
                    <a:pt x="21600" y="16053"/>
                    <a:pt x="20661" y="16053"/>
                    <a:pt x="20661" y="15573"/>
                  </a:cubicBezTo>
                  <a:cubicBezTo>
                    <a:pt x="20661" y="15573"/>
                    <a:pt x="21600" y="15573"/>
                    <a:pt x="21600" y="15573"/>
                  </a:cubicBezTo>
                  <a:cubicBezTo>
                    <a:pt x="20661" y="15573"/>
                    <a:pt x="20661" y="15093"/>
                    <a:pt x="21600" y="1509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Shape">
              <a:extLst>
                <a:ext uri="{FF2B5EF4-FFF2-40B4-BE49-F238E27FC236}">
                  <a16:creationId xmlns:a16="http://schemas.microsoft.com/office/drawing/2014/main" id="{8171FE9A-0B47-4FD9-A663-B2BA03DC3E5A}"/>
                </a:ext>
              </a:extLst>
            </p:cNvPr>
            <p:cNvSpPr/>
            <p:nvPr/>
          </p:nvSpPr>
          <p:spPr>
            <a:xfrm>
              <a:off x="1751678" y="2709031"/>
              <a:ext cx="236844" cy="20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6353"/>
                    <a:pt x="20983" y="6353"/>
                    <a:pt x="20366" y="6988"/>
                  </a:cubicBezTo>
                  <a:cubicBezTo>
                    <a:pt x="20366" y="6988"/>
                    <a:pt x="19749" y="6988"/>
                    <a:pt x="19749" y="6988"/>
                  </a:cubicBezTo>
                  <a:cubicBezTo>
                    <a:pt x="19131" y="6988"/>
                    <a:pt x="19131" y="6988"/>
                    <a:pt x="19131" y="6353"/>
                  </a:cubicBezTo>
                  <a:cubicBezTo>
                    <a:pt x="19749" y="6353"/>
                    <a:pt x="19749" y="6353"/>
                    <a:pt x="19749" y="5718"/>
                  </a:cubicBezTo>
                  <a:cubicBezTo>
                    <a:pt x="19749" y="5718"/>
                    <a:pt x="20366" y="5718"/>
                    <a:pt x="20366" y="5082"/>
                  </a:cubicBezTo>
                  <a:cubicBezTo>
                    <a:pt x="20366" y="5082"/>
                    <a:pt x="19749" y="4447"/>
                    <a:pt x="19131" y="4447"/>
                  </a:cubicBezTo>
                  <a:cubicBezTo>
                    <a:pt x="19131" y="4447"/>
                    <a:pt x="19131" y="4447"/>
                    <a:pt x="18514" y="4447"/>
                  </a:cubicBezTo>
                  <a:cubicBezTo>
                    <a:pt x="18514" y="4447"/>
                    <a:pt x="18514" y="4447"/>
                    <a:pt x="18514" y="4447"/>
                  </a:cubicBezTo>
                  <a:cubicBezTo>
                    <a:pt x="18514" y="4447"/>
                    <a:pt x="17897" y="3812"/>
                    <a:pt x="17897" y="4447"/>
                  </a:cubicBezTo>
                  <a:cubicBezTo>
                    <a:pt x="17897" y="4447"/>
                    <a:pt x="17897" y="4447"/>
                    <a:pt x="17897" y="4447"/>
                  </a:cubicBezTo>
                  <a:cubicBezTo>
                    <a:pt x="17897" y="4447"/>
                    <a:pt x="17897" y="4447"/>
                    <a:pt x="17897" y="4447"/>
                  </a:cubicBezTo>
                  <a:cubicBezTo>
                    <a:pt x="17897" y="3812"/>
                    <a:pt x="17897" y="3812"/>
                    <a:pt x="17280" y="3812"/>
                  </a:cubicBezTo>
                  <a:cubicBezTo>
                    <a:pt x="17280" y="3812"/>
                    <a:pt x="17280" y="3812"/>
                    <a:pt x="17280" y="3812"/>
                  </a:cubicBezTo>
                  <a:cubicBezTo>
                    <a:pt x="17280" y="3812"/>
                    <a:pt x="17280" y="3176"/>
                    <a:pt x="17280" y="3176"/>
                  </a:cubicBezTo>
                  <a:cubicBezTo>
                    <a:pt x="17280" y="3176"/>
                    <a:pt x="18514" y="3176"/>
                    <a:pt x="18514" y="2541"/>
                  </a:cubicBezTo>
                  <a:cubicBezTo>
                    <a:pt x="17280" y="2541"/>
                    <a:pt x="16046" y="2541"/>
                    <a:pt x="14811" y="2541"/>
                  </a:cubicBezTo>
                  <a:cubicBezTo>
                    <a:pt x="14811" y="2541"/>
                    <a:pt x="14811" y="3176"/>
                    <a:pt x="14811" y="3176"/>
                  </a:cubicBezTo>
                  <a:cubicBezTo>
                    <a:pt x="14811" y="2541"/>
                    <a:pt x="15429" y="3176"/>
                    <a:pt x="15429" y="3176"/>
                  </a:cubicBezTo>
                  <a:cubicBezTo>
                    <a:pt x="15429" y="3176"/>
                    <a:pt x="14811" y="3176"/>
                    <a:pt x="14194" y="3176"/>
                  </a:cubicBezTo>
                  <a:cubicBezTo>
                    <a:pt x="14194" y="3812"/>
                    <a:pt x="13577" y="3812"/>
                    <a:pt x="12960" y="3812"/>
                  </a:cubicBezTo>
                  <a:cubicBezTo>
                    <a:pt x="12343" y="3812"/>
                    <a:pt x="12343" y="3176"/>
                    <a:pt x="11726" y="3176"/>
                  </a:cubicBezTo>
                  <a:cubicBezTo>
                    <a:pt x="11726" y="2541"/>
                    <a:pt x="11726" y="2541"/>
                    <a:pt x="11109" y="2541"/>
                  </a:cubicBezTo>
                  <a:cubicBezTo>
                    <a:pt x="9874" y="3176"/>
                    <a:pt x="8640" y="3812"/>
                    <a:pt x="8023" y="2541"/>
                  </a:cubicBezTo>
                  <a:cubicBezTo>
                    <a:pt x="8023" y="1906"/>
                    <a:pt x="8023" y="1906"/>
                    <a:pt x="8023" y="1271"/>
                  </a:cubicBezTo>
                  <a:cubicBezTo>
                    <a:pt x="7406" y="1271"/>
                    <a:pt x="6789" y="1271"/>
                    <a:pt x="6789" y="1271"/>
                  </a:cubicBezTo>
                  <a:cubicBezTo>
                    <a:pt x="6171" y="635"/>
                    <a:pt x="6171" y="635"/>
                    <a:pt x="6171" y="0"/>
                  </a:cubicBezTo>
                  <a:cubicBezTo>
                    <a:pt x="5554" y="0"/>
                    <a:pt x="5554" y="0"/>
                    <a:pt x="5554" y="635"/>
                  </a:cubicBezTo>
                  <a:cubicBezTo>
                    <a:pt x="5554" y="1271"/>
                    <a:pt x="5554" y="635"/>
                    <a:pt x="6171" y="635"/>
                  </a:cubicBezTo>
                  <a:cubicBezTo>
                    <a:pt x="6789" y="1271"/>
                    <a:pt x="5554" y="1271"/>
                    <a:pt x="5554" y="1271"/>
                  </a:cubicBezTo>
                  <a:cubicBezTo>
                    <a:pt x="4937" y="1271"/>
                    <a:pt x="4937" y="1271"/>
                    <a:pt x="4320" y="1906"/>
                  </a:cubicBezTo>
                  <a:cubicBezTo>
                    <a:pt x="4320" y="1906"/>
                    <a:pt x="3703" y="1906"/>
                    <a:pt x="3086" y="2541"/>
                  </a:cubicBezTo>
                  <a:cubicBezTo>
                    <a:pt x="3086" y="3176"/>
                    <a:pt x="3703" y="3812"/>
                    <a:pt x="3703" y="5082"/>
                  </a:cubicBezTo>
                  <a:cubicBezTo>
                    <a:pt x="3703" y="5082"/>
                    <a:pt x="3086" y="5718"/>
                    <a:pt x="2469" y="5718"/>
                  </a:cubicBezTo>
                  <a:cubicBezTo>
                    <a:pt x="2469" y="5718"/>
                    <a:pt x="2469" y="5082"/>
                    <a:pt x="2469" y="5082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2469" y="3176"/>
                    <a:pt x="3086" y="3176"/>
                    <a:pt x="3086" y="2541"/>
                  </a:cubicBezTo>
                  <a:cubicBezTo>
                    <a:pt x="3086" y="2541"/>
                    <a:pt x="3086" y="2541"/>
                    <a:pt x="3086" y="1906"/>
                  </a:cubicBezTo>
                  <a:cubicBezTo>
                    <a:pt x="3086" y="1906"/>
                    <a:pt x="3086" y="1906"/>
                    <a:pt x="3086" y="1906"/>
                  </a:cubicBezTo>
                  <a:cubicBezTo>
                    <a:pt x="2469" y="1906"/>
                    <a:pt x="2469" y="1271"/>
                    <a:pt x="2469" y="1271"/>
                  </a:cubicBezTo>
                  <a:cubicBezTo>
                    <a:pt x="2469" y="635"/>
                    <a:pt x="3086" y="635"/>
                    <a:pt x="3703" y="635"/>
                  </a:cubicBezTo>
                  <a:cubicBezTo>
                    <a:pt x="3086" y="635"/>
                    <a:pt x="2469" y="635"/>
                    <a:pt x="2469" y="1271"/>
                  </a:cubicBezTo>
                  <a:cubicBezTo>
                    <a:pt x="1851" y="1271"/>
                    <a:pt x="1851" y="1906"/>
                    <a:pt x="1234" y="1906"/>
                  </a:cubicBezTo>
                  <a:cubicBezTo>
                    <a:pt x="1234" y="2541"/>
                    <a:pt x="617" y="3812"/>
                    <a:pt x="617" y="4447"/>
                  </a:cubicBezTo>
                  <a:cubicBezTo>
                    <a:pt x="617" y="4447"/>
                    <a:pt x="0" y="5082"/>
                    <a:pt x="0" y="5718"/>
                  </a:cubicBezTo>
                  <a:cubicBezTo>
                    <a:pt x="617" y="5082"/>
                    <a:pt x="617" y="5718"/>
                    <a:pt x="617" y="5718"/>
                  </a:cubicBezTo>
                  <a:cubicBezTo>
                    <a:pt x="1234" y="6353"/>
                    <a:pt x="1234" y="6353"/>
                    <a:pt x="1234" y="6353"/>
                  </a:cubicBezTo>
                  <a:cubicBezTo>
                    <a:pt x="1234" y="6988"/>
                    <a:pt x="1234" y="6988"/>
                    <a:pt x="1234" y="6988"/>
                  </a:cubicBezTo>
                  <a:cubicBezTo>
                    <a:pt x="1851" y="7624"/>
                    <a:pt x="1234" y="7624"/>
                    <a:pt x="1234" y="8259"/>
                  </a:cubicBezTo>
                  <a:cubicBezTo>
                    <a:pt x="1234" y="8259"/>
                    <a:pt x="1234" y="8894"/>
                    <a:pt x="1234" y="8894"/>
                  </a:cubicBezTo>
                  <a:cubicBezTo>
                    <a:pt x="1234" y="8894"/>
                    <a:pt x="1851" y="8894"/>
                    <a:pt x="1851" y="8894"/>
                  </a:cubicBezTo>
                  <a:cubicBezTo>
                    <a:pt x="1851" y="8894"/>
                    <a:pt x="1851" y="9529"/>
                    <a:pt x="1851" y="9529"/>
                  </a:cubicBezTo>
                  <a:cubicBezTo>
                    <a:pt x="2469" y="10165"/>
                    <a:pt x="3703" y="9529"/>
                    <a:pt x="4320" y="9529"/>
                  </a:cubicBezTo>
                  <a:cubicBezTo>
                    <a:pt x="5554" y="9529"/>
                    <a:pt x="4937" y="10165"/>
                    <a:pt x="6171" y="11435"/>
                  </a:cubicBezTo>
                  <a:cubicBezTo>
                    <a:pt x="6171" y="11435"/>
                    <a:pt x="6789" y="11435"/>
                    <a:pt x="6789" y="11435"/>
                  </a:cubicBezTo>
                  <a:cubicBezTo>
                    <a:pt x="7406" y="10800"/>
                    <a:pt x="9257" y="10800"/>
                    <a:pt x="9257" y="11435"/>
                  </a:cubicBezTo>
                  <a:cubicBezTo>
                    <a:pt x="9257" y="11435"/>
                    <a:pt x="9257" y="12071"/>
                    <a:pt x="8640" y="12071"/>
                  </a:cubicBezTo>
                  <a:cubicBezTo>
                    <a:pt x="8640" y="12706"/>
                    <a:pt x="8640" y="12706"/>
                    <a:pt x="8640" y="13341"/>
                  </a:cubicBezTo>
                  <a:cubicBezTo>
                    <a:pt x="8640" y="13976"/>
                    <a:pt x="8640" y="15247"/>
                    <a:pt x="8640" y="15882"/>
                  </a:cubicBezTo>
                  <a:cubicBezTo>
                    <a:pt x="9257" y="15882"/>
                    <a:pt x="9257" y="16518"/>
                    <a:pt x="9257" y="16518"/>
                  </a:cubicBezTo>
                  <a:cubicBezTo>
                    <a:pt x="9257" y="17153"/>
                    <a:pt x="8640" y="17153"/>
                    <a:pt x="8640" y="17788"/>
                  </a:cubicBezTo>
                  <a:cubicBezTo>
                    <a:pt x="9257" y="17153"/>
                    <a:pt x="9874" y="19694"/>
                    <a:pt x="9874" y="20329"/>
                  </a:cubicBezTo>
                  <a:cubicBezTo>
                    <a:pt x="9874" y="20965"/>
                    <a:pt x="10491" y="21600"/>
                    <a:pt x="11109" y="21600"/>
                  </a:cubicBezTo>
                  <a:cubicBezTo>
                    <a:pt x="11109" y="21600"/>
                    <a:pt x="12343" y="20329"/>
                    <a:pt x="12343" y="21600"/>
                  </a:cubicBezTo>
                  <a:cubicBezTo>
                    <a:pt x="12343" y="21600"/>
                    <a:pt x="12960" y="20965"/>
                    <a:pt x="13577" y="20329"/>
                  </a:cubicBezTo>
                  <a:cubicBezTo>
                    <a:pt x="13577" y="20329"/>
                    <a:pt x="14194" y="20329"/>
                    <a:pt x="14194" y="19694"/>
                  </a:cubicBezTo>
                  <a:cubicBezTo>
                    <a:pt x="14811" y="19694"/>
                    <a:pt x="14811" y="19694"/>
                    <a:pt x="14811" y="19059"/>
                  </a:cubicBezTo>
                  <a:cubicBezTo>
                    <a:pt x="14811" y="19059"/>
                    <a:pt x="15429" y="19059"/>
                    <a:pt x="15429" y="19059"/>
                  </a:cubicBezTo>
                  <a:cubicBezTo>
                    <a:pt x="16046" y="17788"/>
                    <a:pt x="14811" y="18424"/>
                    <a:pt x="14811" y="18424"/>
                  </a:cubicBezTo>
                  <a:cubicBezTo>
                    <a:pt x="14811" y="17788"/>
                    <a:pt x="14811" y="17788"/>
                    <a:pt x="14811" y="17153"/>
                  </a:cubicBezTo>
                  <a:cubicBezTo>
                    <a:pt x="14194" y="16518"/>
                    <a:pt x="14194" y="15882"/>
                    <a:pt x="13577" y="15247"/>
                  </a:cubicBezTo>
                  <a:cubicBezTo>
                    <a:pt x="13577" y="15247"/>
                    <a:pt x="12960" y="14612"/>
                    <a:pt x="13577" y="14612"/>
                  </a:cubicBezTo>
                  <a:cubicBezTo>
                    <a:pt x="13577" y="14612"/>
                    <a:pt x="14194" y="15247"/>
                    <a:pt x="14194" y="15247"/>
                  </a:cubicBezTo>
                  <a:cubicBezTo>
                    <a:pt x="14194" y="15247"/>
                    <a:pt x="14194" y="15247"/>
                    <a:pt x="14194" y="15247"/>
                  </a:cubicBezTo>
                  <a:cubicBezTo>
                    <a:pt x="14811" y="15247"/>
                    <a:pt x="14811" y="15247"/>
                    <a:pt x="14811" y="15247"/>
                  </a:cubicBezTo>
                  <a:cubicBezTo>
                    <a:pt x="14811" y="15247"/>
                    <a:pt x="15429" y="15247"/>
                    <a:pt x="16046" y="15247"/>
                  </a:cubicBezTo>
                  <a:cubicBezTo>
                    <a:pt x="16046" y="15882"/>
                    <a:pt x="16046" y="16518"/>
                    <a:pt x="16663" y="15882"/>
                  </a:cubicBezTo>
                  <a:cubicBezTo>
                    <a:pt x="17280" y="15247"/>
                    <a:pt x="16663" y="15247"/>
                    <a:pt x="17280" y="15247"/>
                  </a:cubicBezTo>
                  <a:cubicBezTo>
                    <a:pt x="17280" y="15247"/>
                    <a:pt x="17897" y="15247"/>
                    <a:pt x="17897" y="15247"/>
                  </a:cubicBezTo>
                  <a:cubicBezTo>
                    <a:pt x="18514" y="15247"/>
                    <a:pt x="18514" y="14612"/>
                    <a:pt x="19131" y="14612"/>
                  </a:cubicBezTo>
                  <a:cubicBezTo>
                    <a:pt x="19749" y="13976"/>
                    <a:pt x="20366" y="13976"/>
                    <a:pt x="20366" y="13341"/>
                  </a:cubicBezTo>
                  <a:cubicBezTo>
                    <a:pt x="19749" y="12706"/>
                    <a:pt x="19131" y="12071"/>
                    <a:pt x="19131" y="11435"/>
                  </a:cubicBezTo>
                  <a:cubicBezTo>
                    <a:pt x="19131" y="11435"/>
                    <a:pt x="19749" y="11435"/>
                    <a:pt x="19749" y="10800"/>
                  </a:cubicBezTo>
                  <a:cubicBezTo>
                    <a:pt x="19749" y="10800"/>
                    <a:pt x="19131" y="10800"/>
                    <a:pt x="19749" y="10165"/>
                  </a:cubicBezTo>
                  <a:cubicBezTo>
                    <a:pt x="19749" y="10165"/>
                    <a:pt x="20366" y="10165"/>
                    <a:pt x="20983" y="9529"/>
                  </a:cubicBezTo>
                  <a:cubicBezTo>
                    <a:pt x="20983" y="8894"/>
                    <a:pt x="20366" y="9529"/>
                    <a:pt x="20366" y="9529"/>
                  </a:cubicBezTo>
                  <a:cubicBezTo>
                    <a:pt x="20366" y="9529"/>
                    <a:pt x="20366" y="8894"/>
                    <a:pt x="20366" y="8894"/>
                  </a:cubicBezTo>
                  <a:cubicBezTo>
                    <a:pt x="20366" y="8259"/>
                    <a:pt x="20366" y="8259"/>
                    <a:pt x="20366" y="8259"/>
                  </a:cubicBezTo>
                  <a:cubicBezTo>
                    <a:pt x="20983" y="8259"/>
                    <a:pt x="20983" y="7624"/>
                    <a:pt x="21600" y="7624"/>
                  </a:cubicBezTo>
                  <a:cubicBezTo>
                    <a:pt x="21600" y="7624"/>
                    <a:pt x="21600" y="7624"/>
                    <a:pt x="21600" y="698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Square">
              <a:extLst>
                <a:ext uri="{FF2B5EF4-FFF2-40B4-BE49-F238E27FC236}">
                  <a16:creationId xmlns:a16="http://schemas.microsoft.com/office/drawing/2014/main" id="{7A82254D-9F8F-4D0F-9A3D-CEF7A6617B25}"/>
                </a:ext>
              </a:extLst>
            </p:cNvPr>
            <p:cNvSpPr/>
            <p:nvPr/>
          </p:nvSpPr>
          <p:spPr>
            <a:xfrm>
              <a:off x="3264517" y="2166908"/>
              <a:ext cx="9474" cy="8463"/>
            </a:xfrm>
            <a:prstGeom prst="rect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7" name="Shape">
              <a:extLst>
                <a:ext uri="{FF2B5EF4-FFF2-40B4-BE49-F238E27FC236}">
                  <a16:creationId xmlns:a16="http://schemas.microsoft.com/office/drawing/2014/main" id="{8E5B6A84-87D7-4719-9FB9-FE81553B49BB}"/>
                </a:ext>
              </a:extLst>
            </p:cNvPr>
            <p:cNvSpPr/>
            <p:nvPr/>
          </p:nvSpPr>
          <p:spPr>
            <a:xfrm>
              <a:off x="5991177" y="3192448"/>
              <a:ext cx="29474" cy="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21185" extrusionOk="0">
                  <a:moveTo>
                    <a:pt x="17280" y="19938"/>
                  </a:moveTo>
                  <a:cubicBezTo>
                    <a:pt x="21600" y="19938"/>
                    <a:pt x="17280" y="18277"/>
                    <a:pt x="17280" y="19938"/>
                  </a:cubicBezTo>
                  <a:cubicBezTo>
                    <a:pt x="17280" y="21600"/>
                    <a:pt x="21600" y="21600"/>
                    <a:pt x="17280" y="19938"/>
                  </a:cubicBezTo>
                  <a:close/>
                  <a:moveTo>
                    <a:pt x="12960" y="13292"/>
                  </a:moveTo>
                  <a:cubicBezTo>
                    <a:pt x="12960" y="13292"/>
                    <a:pt x="12960" y="13292"/>
                    <a:pt x="8640" y="14954"/>
                  </a:cubicBezTo>
                  <a:cubicBezTo>
                    <a:pt x="12960" y="14954"/>
                    <a:pt x="8640" y="14954"/>
                    <a:pt x="12960" y="14954"/>
                  </a:cubicBezTo>
                  <a:cubicBezTo>
                    <a:pt x="12960" y="14954"/>
                    <a:pt x="17280" y="14954"/>
                    <a:pt x="12960" y="13292"/>
                  </a:cubicBezTo>
                  <a:close/>
                  <a:moveTo>
                    <a:pt x="8640" y="8308"/>
                  </a:moveTo>
                  <a:cubicBezTo>
                    <a:pt x="8640" y="6646"/>
                    <a:pt x="4320" y="3323"/>
                    <a:pt x="4320" y="6646"/>
                  </a:cubicBezTo>
                  <a:cubicBezTo>
                    <a:pt x="4320" y="6646"/>
                    <a:pt x="4320" y="6646"/>
                    <a:pt x="4320" y="6646"/>
                  </a:cubicBezTo>
                  <a:cubicBezTo>
                    <a:pt x="4320" y="6646"/>
                    <a:pt x="4320" y="8308"/>
                    <a:pt x="4320" y="8308"/>
                  </a:cubicBezTo>
                  <a:cubicBezTo>
                    <a:pt x="8640" y="9969"/>
                    <a:pt x="8640" y="8308"/>
                    <a:pt x="8640" y="8308"/>
                  </a:cubicBezTo>
                  <a:close/>
                  <a:moveTo>
                    <a:pt x="4320" y="3323"/>
                  </a:moveTo>
                  <a:cubicBezTo>
                    <a:pt x="4320" y="3323"/>
                    <a:pt x="4320" y="1662"/>
                    <a:pt x="4320" y="0"/>
                  </a:cubicBezTo>
                  <a:cubicBezTo>
                    <a:pt x="4320" y="0"/>
                    <a:pt x="4320" y="1662"/>
                    <a:pt x="0" y="1662"/>
                  </a:cubicBezTo>
                  <a:cubicBezTo>
                    <a:pt x="0" y="1662"/>
                    <a:pt x="4320" y="0"/>
                    <a:pt x="0" y="0"/>
                  </a:cubicBezTo>
                  <a:cubicBezTo>
                    <a:pt x="0" y="0"/>
                    <a:pt x="0" y="3323"/>
                    <a:pt x="0" y="4985"/>
                  </a:cubicBezTo>
                  <a:cubicBezTo>
                    <a:pt x="0" y="3323"/>
                    <a:pt x="4320" y="3323"/>
                    <a:pt x="4320" y="332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Shape">
              <a:extLst>
                <a:ext uri="{FF2B5EF4-FFF2-40B4-BE49-F238E27FC236}">
                  <a16:creationId xmlns:a16="http://schemas.microsoft.com/office/drawing/2014/main" id="{72D1CA6C-B700-41FB-832B-E916AEEF7508}"/>
                </a:ext>
              </a:extLst>
            </p:cNvPr>
            <p:cNvSpPr/>
            <p:nvPr/>
          </p:nvSpPr>
          <p:spPr>
            <a:xfrm>
              <a:off x="3966165" y="2110315"/>
              <a:ext cx="297239" cy="1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14400"/>
                  </a:moveTo>
                  <a:cubicBezTo>
                    <a:pt x="20127" y="14400"/>
                    <a:pt x="20127" y="14400"/>
                    <a:pt x="20127" y="14400"/>
                  </a:cubicBezTo>
                  <a:cubicBezTo>
                    <a:pt x="20127" y="14400"/>
                    <a:pt x="20127" y="14400"/>
                    <a:pt x="20127" y="14400"/>
                  </a:cubicBezTo>
                  <a:cubicBezTo>
                    <a:pt x="20127" y="14400"/>
                    <a:pt x="20127" y="14400"/>
                    <a:pt x="20127" y="14400"/>
                  </a:cubicBezTo>
                  <a:close/>
                  <a:moveTo>
                    <a:pt x="19636" y="14400"/>
                  </a:moveTo>
                  <a:cubicBezTo>
                    <a:pt x="19636" y="14400"/>
                    <a:pt x="19636" y="14400"/>
                    <a:pt x="19636" y="14400"/>
                  </a:cubicBezTo>
                  <a:close/>
                  <a:moveTo>
                    <a:pt x="19636" y="14400"/>
                  </a:move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636" y="14400"/>
                    <a:pt x="19636" y="14400"/>
                    <a:pt x="19636" y="14400"/>
                  </a:cubicBezTo>
                  <a:cubicBezTo>
                    <a:pt x="19636" y="14400"/>
                    <a:pt x="19636" y="14400"/>
                    <a:pt x="19636" y="14400"/>
                  </a:cubicBezTo>
                  <a:close/>
                  <a:moveTo>
                    <a:pt x="21600" y="12600"/>
                  </a:moveTo>
                  <a:cubicBezTo>
                    <a:pt x="21109" y="12600"/>
                    <a:pt x="21109" y="11700"/>
                    <a:pt x="20618" y="11700"/>
                  </a:cubicBezTo>
                  <a:cubicBezTo>
                    <a:pt x="20618" y="11700"/>
                    <a:pt x="20618" y="11700"/>
                    <a:pt x="20127" y="11700"/>
                  </a:cubicBezTo>
                  <a:cubicBezTo>
                    <a:pt x="20127" y="10800"/>
                    <a:pt x="20127" y="10800"/>
                    <a:pt x="19636" y="10800"/>
                  </a:cubicBezTo>
                  <a:cubicBezTo>
                    <a:pt x="19636" y="10800"/>
                    <a:pt x="19636" y="10800"/>
                    <a:pt x="19636" y="10800"/>
                  </a:cubicBezTo>
                  <a:cubicBezTo>
                    <a:pt x="19145" y="10800"/>
                    <a:pt x="19636" y="10800"/>
                    <a:pt x="19145" y="10800"/>
                  </a:cubicBezTo>
                  <a:cubicBezTo>
                    <a:pt x="19145" y="10800"/>
                    <a:pt x="19145" y="11700"/>
                    <a:pt x="19145" y="11700"/>
                  </a:cubicBezTo>
                  <a:cubicBezTo>
                    <a:pt x="19145" y="11700"/>
                    <a:pt x="18655" y="10800"/>
                    <a:pt x="18655" y="10800"/>
                  </a:cubicBezTo>
                  <a:cubicBezTo>
                    <a:pt x="18164" y="10800"/>
                    <a:pt x="18164" y="10800"/>
                    <a:pt x="18164" y="10800"/>
                  </a:cubicBezTo>
                  <a:cubicBezTo>
                    <a:pt x="18164" y="10800"/>
                    <a:pt x="17673" y="10800"/>
                    <a:pt x="17673" y="10800"/>
                  </a:cubicBezTo>
                  <a:cubicBezTo>
                    <a:pt x="17673" y="9900"/>
                    <a:pt x="18655" y="9000"/>
                    <a:pt x="18655" y="9000"/>
                  </a:cubicBezTo>
                  <a:cubicBezTo>
                    <a:pt x="18655" y="8100"/>
                    <a:pt x="18164" y="9000"/>
                    <a:pt x="18164" y="9000"/>
                  </a:cubicBezTo>
                  <a:cubicBezTo>
                    <a:pt x="17673" y="9000"/>
                    <a:pt x="17182" y="9900"/>
                    <a:pt x="16691" y="9900"/>
                  </a:cubicBezTo>
                  <a:cubicBezTo>
                    <a:pt x="16691" y="10800"/>
                    <a:pt x="16691" y="10800"/>
                    <a:pt x="16200" y="11700"/>
                  </a:cubicBezTo>
                  <a:cubicBezTo>
                    <a:pt x="16200" y="11700"/>
                    <a:pt x="16200" y="12600"/>
                    <a:pt x="16200" y="12600"/>
                  </a:cubicBezTo>
                  <a:cubicBezTo>
                    <a:pt x="16200" y="12600"/>
                    <a:pt x="15709" y="12600"/>
                    <a:pt x="15709" y="12600"/>
                  </a:cubicBezTo>
                  <a:cubicBezTo>
                    <a:pt x="15218" y="11700"/>
                    <a:pt x="15709" y="11700"/>
                    <a:pt x="15218" y="11700"/>
                  </a:cubicBezTo>
                  <a:cubicBezTo>
                    <a:pt x="14727" y="10800"/>
                    <a:pt x="14236" y="11700"/>
                    <a:pt x="13745" y="10800"/>
                  </a:cubicBezTo>
                  <a:cubicBezTo>
                    <a:pt x="13745" y="10800"/>
                    <a:pt x="13745" y="9900"/>
                    <a:pt x="13255" y="9900"/>
                  </a:cubicBezTo>
                  <a:cubicBezTo>
                    <a:pt x="13255" y="9000"/>
                    <a:pt x="13255" y="9900"/>
                    <a:pt x="12764" y="9000"/>
                  </a:cubicBezTo>
                  <a:cubicBezTo>
                    <a:pt x="12273" y="9000"/>
                    <a:pt x="12273" y="7200"/>
                    <a:pt x="12273" y="6300"/>
                  </a:cubicBezTo>
                  <a:cubicBezTo>
                    <a:pt x="12273" y="7200"/>
                    <a:pt x="11782" y="6300"/>
                    <a:pt x="11291" y="6300"/>
                  </a:cubicBezTo>
                  <a:cubicBezTo>
                    <a:pt x="11291" y="5400"/>
                    <a:pt x="11291" y="5400"/>
                    <a:pt x="10800" y="4500"/>
                  </a:cubicBezTo>
                  <a:cubicBezTo>
                    <a:pt x="10800" y="4500"/>
                    <a:pt x="10800" y="4500"/>
                    <a:pt x="10309" y="5400"/>
                  </a:cubicBezTo>
                  <a:cubicBezTo>
                    <a:pt x="9818" y="5400"/>
                    <a:pt x="8836" y="5400"/>
                    <a:pt x="7855" y="5400"/>
                  </a:cubicBezTo>
                  <a:cubicBezTo>
                    <a:pt x="6873" y="5400"/>
                    <a:pt x="6873" y="3600"/>
                    <a:pt x="5891" y="3600"/>
                  </a:cubicBezTo>
                  <a:cubicBezTo>
                    <a:pt x="5400" y="2700"/>
                    <a:pt x="4909" y="1800"/>
                    <a:pt x="3927" y="900"/>
                  </a:cubicBezTo>
                  <a:cubicBezTo>
                    <a:pt x="3436" y="0"/>
                    <a:pt x="2945" y="0"/>
                    <a:pt x="1964" y="0"/>
                  </a:cubicBezTo>
                  <a:cubicBezTo>
                    <a:pt x="1473" y="0"/>
                    <a:pt x="0" y="900"/>
                    <a:pt x="0" y="1800"/>
                  </a:cubicBezTo>
                  <a:cubicBezTo>
                    <a:pt x="0" y="1800"/>
                    <a:pt x="0" y="2700"/>
                    <a:pt x="0" y="2700"/>
                  </a:cubicBezTo>
                  <a:cubicBezTo>
                    <a:pt x="491" y="4500"/>
                    <a:pt x="491" y="5400"/>
                    <a:pt x="491" y="6300"/>
                  </a:cubicBezTo>
                  <a:cubicBezTo>
                    <a:pt x="491" y="7200"/>
                    <a:pt x="982" y="8100"/>
                    <a:pt x="982" y="9000"/>
                  </a:cubicBezTo>
                  <a:cubicBezTo>
                    <a:pt x="982" y="9900"/>
                    <a:pt x="982" y="10800"/>
                    <a:pt x="982" y="10800"/>
                  </a:cubicBezTo>
                  <a:cubicBezTo>
                    <a:pt x="982" y="10800"/>
                    <a:pt x="2455" y="10800"/>
                    <a:pt x="2455" y="10800"/>
                  </a:cubicBezTo>
                  <a:cubicBezTo>
                    <a:pt x="2455" y="10800"/>
                    <a:pt x="1964" y="9900"/>
                    <a:pt x="1964" y="9000"/>
                  </a:cubicBezTo>
                  <a:cubicBezTo>
                    <a:pt x="2455" y="9000"/>
                    <a:pt x="2455" y="9000"/>
                    <a:pt x="2945" y="9000"/>
                  </a:cubicBezTo>
                  <a:cubicBezTo>
                    <a:pt x="2945" y="9000"/>
                    <a:pt x="2945" y="8100"/>
                    <a:pt x="2945" y="8100"/>
                  </a:cubicBezTo>
                  <a:cubicBezTo>
                    <a:pt x="2945" y="8100"/>
                    <a:pt x="2945" y="8100"/>
                    <a:pt x="2945" y="8100"/>
                  </a:cubicBezTo>
                  <a:cubicBezTo>
                    <a:pt x="3436" y="8100"/>
                    <a:pt x="3436" y="8100"/>
                    <a:pt x="3927" y="8100"/>
                  </a:cubicBezTo>
                  <a:cubicBezTo>
                    <a:pt x="3436" y="8100"/>
                    <a:pt x="3436" y="8100"/>
                    <a:pt x="3436" y="7200"/>
                  </a:cubicBezTo>
                  <a:cubicBezTo>
                    <a:pt x="3436" y="7200"/>
                    <a:pt x="3436" y="7200"/>
                    <a:pt x="3927" y="7200"/>
                  </a:cubicBezTo>
                  <a:cubicBezTo>
                    <a:pt x="3927" y="7200"/>
                    <a:pt x="3927" y="7200"/>
                    <a:pt x="4418" y="8100"/>
                  </a:cubicBezTo>
                  <a:cubicBezTo>
                    <a:pt x="4418" y="8100"/>
                    <a:pt x="4418" y="8100"/>
                    <a:pt x="4909" y="8100"/>
                  </a:cubicBezTo>
                  <a:cubicBezTo>
                    <a:pt x="4909" y="8100"/>
                    <a:pt x="4909" y="8100"/>
                    <a:pt x="5400" y="8100"/>
                  </a:cubicBezTo>
                  <a:cubicBezTo>
                    <a:pt x="5400" y="9000"/>
                    <a:pt x="5400" y="9000"/>
                    <a:pt x="5400" y="9000"/>
                  </a:cubicBezTo>
                  <a:cubicBezTo>
                    <a:pt x="5400" y="9000"/>
                    <a:pt x="5891" y="9000"/>
                    <a:pt x="5891" y="9900"/>
                  </a:cubicBezTo>
                  <a:cubicBezTo>
                    <a:pt x="5891" y="9900"/>
                    <a:pt x="5891" y="10800"/>
                    <a:pt x="5891" y="10800"/>
                  </a:cubicBezTo>
                  <a:cubicBezTo>
                    <a:pt x="6382" y="11700"/>
                    <a:pt x="6873" y="10800"/>
                    <a:pt x="7364" y="10800"/>
                  </a:cubicBezTo>
                  <a:cubicBezTo>
                    <a:pt x="8345" y="11700"/>
                    <a:pt x="8836" y="13500"/>
                    <a:pt x="9327" y="14400"/>
                  </a:cubicBezTo>
                  <a:cubicBezTo>
                    <a:pt x="9818" y="15300"/>
                    <a:pt x="10800" y="16200"/>
                    <a:pt x="11782" y="17100"/>
                  </a:cubicBezTo>
                  <a:cubicBezTo>
                    <a:pt x="12273" y="18000"/>
                    <a:pt x="12764" y="18900"/>
                    <a:pt x="13745" y="18900"/>
                  </a:cubicBezTo>
                  <a:cubicBezTo>
                    <a:pt x="13745" y="18900"/>
                    <a:pt x="14236" y="18900"/>
                    <a:pt x="14727" y="19800"/>
                  </a:cubicBezTo>
                  <a:cubicBezTo>
                    <a:pt x="14727" y="19800"/>
                    <a:pt x="14727" y="20700"/>
                    <a:pt x="14727" y="20700"/>
                  </a:cubicBezTo>
                  <a:cubicBezTo>
                    <a:pt x="14727" y="21600"/>
                    <a:pt x="14727" y="21600"/>
                    <a:pt x="15218" y="21600"/>
                  </a:cubicBezTo>
                  <a:cubicBezTo>
                    <a:pt x="15709" y="21600"/>
                    <a:pt x="15709" y="21600"/>
                    <a:pt x="15709" y="21600"/>
                  </a:cubicBezTo>
                  <a:cubicBezTo>
                    <a:pt x="15709" y="21600"/>
                    <a:pt x="15709" y="21600"/>
                    <a:pt x="16200" y="21600"/>
                  </a:cubicBezTo>
                  <a:cubicBezTo>
                    <a:pt x="16200" y="21600"/>
                    <a:pt x="16200" y="21600"/>
                    <a:pt x="16200" y="21600"/>
                  </a:cubicBezTo>
                  <a:cubicBezTo>
                    <a:pt x="16200" y="20700"/>
                    <a:pt x="16200" y="20700"/>
                    <a:pt x="16691" y="19800"/>
                  </a:cubicBezTo>
                  <a:cubicBezTo>
                    <a:pt x="16691" y="19800"/>
                    <a:pt x="16691" y="19800"/>
                    <a:pt x="16691" y="18900"/>
                  </a:cubicBezTo>
                  <a:cubicBezTo>
                    <a:pt x="16691" y="18900"/>
                    <a:pt x="16200" y="18900"/>
                    <a:pt x="16200" y="18000"/>
                  </a:cubicBezTo>
                  <a:cubicBezTo>
                    <a:pt x="16200" y="18000"/>
                    <a:pt x="16200" y="17100"/>
                    <a:pt x="16200" y="17100"/>
                  </a:cubicBezTo>
                  <a:cubicBezTo>
                    <a:pt x="16200" y="17100"/>
                    <a:pt x="15709" y="17100"/>
                    <a:pt x="15709" y="17100"/>
                  </a:cubicBezTo>
                  <a:cubicBezTo>
                    <a:pt x="15218" y="16200"/>
                    <a:pt x="15218" y="16200"/>
                    <a:pt x="15218" y="15300"/>
                  </a:cubicBezTo>
                  <a:cubicBezTo>
                    <a:pt x="15218" y="15300"/>
                    <a:pt x="15709" y="15300"/>
                    <a:pt x="16200" y="15300"/>
                  </a:cubicBezTo>
                  <a:cubicBezTo>
                    <a:pt x="16691" y="15300"/>
                    <a:pt x="16691" y="153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200" y="14400"/>
                  </a:cubicBezTo>
                  <a:cubicBezTo>
                    <a:pt x="16691" y="13500"/>
                    <a:pt x="17182" y="13500"/>
                    <a:pt x="17182" y="13500"/>
                  </a:cubicBezTo>
                  <a:cubicBezTo>
                    <a:pt x="17182" y="13500"/>
                    <a:pt x="17182" y="13500"/>
                    <a:pt x="17182" y="13500"/>
                  </a:cubicBezTo>
                  <a:cubicBezTo>
                    <a:pt x="17182" y="13500"/>
                    <a:pt x="17182" y="12600"/>
                    <a:pt x="17182" y="12600"/>
                  </a:cubicBezTo>
                  <a:cubicBezTo>
                    <a:pt x="17182" y="11700"/>
                    <a:pt x="17673" y="12600"/>
                    <a:pt x="17673" y="12600"/>
                  </a:cubicBezTo>
                  <a:cubicBezTo>
                    <a:pt x="18164" y="11700"/>
                    <a:pt x="18164" y="11700"/>
                    <a:pt x="18655" y="12600"/>
                  </a:cubicBezTo>
                  <a:cubicBezTo>
                    <a:pt x="18655" y="12600"/>
                    <a:pt x="18655" y="12600"/>
                    <a:pt x="18655" y="13500"/>
                  </a:cubicBezTo>
                  <a:cubicBezTo>
                    <a:pt x="18655" y="13500"/>
                    <a:pt x="18655" y="13500"/>
                    <a:pt x="19145" y="13500"/>
                  </a:cubicBezTo>
                  <a:cubicBezTo>
                    <a:pt x="19145" y="13500"/>
                    <a:pt x="19145" y="13500"/>
                    <a:pt x="19636" y="13500"/>
                  </a:cubicBezTo>
                  <a:cubicBezTo>
                    <a:pt x="19636" y="13500"/>
                    <a:pt x="19636" y="13500"/>
                    <a:pt x="20127" y="13500"/>
                  </a:cubicBezTo>
                  <a:cubicBezTo>
                    <a:pt x="20127" y="13500"/>
                    <a:pt x="20127" y="13500"/>
                    <a:pt x="20618" y="13500"/>
                  </a:cubicBezTo>
                  <a:cubicBezTo>
                    <a:pt x="20618" y="13500"/>
                    <a:pt x="21109" y="13500"/>
                    <a:pt x="20618" y="12600"/>
                  </a:cubicBezTo>
                  <a:cubicBezTo>
                    <a:pt x="21109" y="13500"/>
                    <a:pt x="21600" y="12600"/>
                    <a:pt x="21600" y="12600"/>
                  </a:cubicBezTo>
                  <a:close/>
                  <a:moveTo>
                    <a:pt x="18655" y="11700"/>
                  </a:moveTo>
                  <a:cubicBezTo>
                    <a:pt x="18655" y="11700"/>
                    <a:pt x="18655" y="11700"/>
                    <a:pt x="18164" y="11700"/>
                  </a:cubicBezTo>
                  <a:cubicBezTo>
                    <a:pt x="18655" y="11700"/>
                    <a:pt x="18655" y="11700"/>
                    <a:pt x="18655" y="117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Shape">
              <a:extLst>
                <a:ext uri="{FF2B5EF4-FFF2-40B4-BE49-F238E27FC236}">
                  <a16:creationId xmlns:a16="http://schemas.microsoft.com/office/drawing/2014/main" id="{CBB5A65A-0171-4C45-9F0B-564C43E1CE5F}"/>
                </a:ext>
              </a:extLst>
            </p:cNvPr>
            <p:cNvSpPr/>
            <p:nvPr/>
          </p:nvSpPr>
          <p:spPr>
            <a:xfrm>
              <a:off x="2070233" y="3469592"/>
              <a:ext cx="94738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7" y="15429"/>
                  </a:moveTo>
                  <a:cubicBezTo>
                    <a:pt x="20057" y="15429"/>
                    <a:pt x="20057" y="13886"/>
                    <a:pt x="20057" y="12343"/>
                  </a:cubicBezTo>
                  <a:cubicBezTo>
                    <a:pt x="20057" y="12343"/>
                    <a:pt x="21600" y="12343"/>
                    <a:pt x="20057" y="10800"/>
                  </a:cubicBezTo>
                  <a:cubicBezTo>
                    <a:pt x="20057" y="10800"/>
                    <a:pt x="18514" y="10800"/>
                    <a:pt x="18514" y="9257"/>
                  </a:cubicBezTo>
                  <a:cubicBezTo>
                    <a:pt x="16971" y="9257"/>
                    <a:pt x="15429" y="7714"/>
                    <a:pt x="13886" y="6171"/>
                  </a:cubicBezTo>
                  <a:cubicBezTo>
                    <a:pt x="13886" y="6171"/>
                    <a:pt x="12343" y="4629"/>
                    <a:pt x="12343" y="4629"/>
                  </a:cubicBezTo>
                  <a:cubicBezTo>
                    <a:pt x="10800" y="4629"/>
                    <a:pt x="10800" y="3086"/>
                    <a:pt x="10800" y="3086"/>
                  </a:cubicBezTo>
                  <a:cubicBezTo>
                    <a:pt x="9257" y="3086"/>
                    <a:pt x="9257" y="3086"/>
                    <a:pt x="9257" y="3086"/>
                  </a:cubicBezTo>
                  <a:cubicBezTo>
                    <a:pt x="9257" y="3086"/>
                    <a:pt x="9257" y="4629"/>
                    <a:pt x="7714" y="3086"/>
                  </a:cubicBezTo>
                  <a:cubicBezTo>
                    <a:pt x="7714" y="4629"/>
                    <a:pt x="7714" y="3086"/>
                    <a:pt x="7714" y="3086"/>
                  </a:cubicBezTo>
                  <a:cubicBezTo>
                    <a:pt x="7714" y="1543"/>
                    <a:pt x="4629" y="0"/>
                    <a:pt x="4629" y="0"/>
                  </a:cubicBezTo>
                  <a:cubicBezTo>
                    <a:pt x="3086" y="0"/>
                    <a:pt x="3086" y="1543"/>
                    <a:pt x="1543" y="0"/>
                  </a:cubicBezTo>
                  <a:cubicBezTo>
                    <a:pt x="1543" y="0"/>
                    <a:pt x="1543" y="0"/>
                    <a:pt x="0" y="1543"/>
                  </a:cubicBezTo>
                  <a:cubicBezTo>
                    <a:pt x="0" y="1543"/>
                    <a:pt x="1543" y="1543"/>
                    <a:pt x="1543" y="3086"/>
                  </a:cubicBezTo>
                  <a:cubicBezTo>
                    <a:pt x="1543" y="3086"/>
                    <a:pt x="1543" y="3086"/>
                    <a:pt x="1543" y="4629"/>
                  </a:cubicBezTo>
                  <a:cubicBezTo>
                    <a:pt x="1543" y="4629"/>
                    <a:pt x="1543" y="4629"/>
                    <a:pt x="1543" y="4629"/>
                  </a:cubicBezTo>
                  <a:cubicBezTo>
                    <a:pt x="1543" y="4629"/>
                    <a:pt x="1543" y="6171"/>
                    <a:pt x="1543" y="6171"/>
                  </a:cubicBezTo>
                  <a:cubicBezTo>
                    <a:pt x="1543" y="7714"/>
                    <a:pt x="0" y="7714"/>
                    <a:pt x="1543" y="9257"/>
                  </a:cubicBezTo>
                  <a:cubicBezTo>
                    <a:pt x="1543" y="10800"/>
                    <a:pt x="1543" y="12343"/>
                    <a:pt x="1543" y="12343"/>
                  </a:cubicBezTo>
                  <a:cubicBezTo>
                    <a:pt x="1543" y="13886"/>
                    <a:pt x="1543" y="13886"/>
                    <a:pt x="1543" y="13886"/>
                  </a:cubicBezTo>
                  <a:cubicBezTo>
                    <a:pt x="1543" y="13886"/>
                    <a:pt x="1543" y="15429"/>
                    <a:pt x="1543" y="16971"/>
                  </a:cubicBezTo>
                  <a:cubicBezTo>
                    <a:pt x="3086" y="18514"/>
                    <a:pt x="4629" y="18514"/>
                    <a:pt x="4629" y="20057"/>
                  </a:cubicBezTo>
                  <a:cubicBezTo>
                    <a:pt x="6171" y="20057"/>
                    <a:pt x="6171" y="20057"/>
                    <a:pt x="7714" y="20057"/>
                  </a:cubicBezTo>
                  <a:cubicBezTo>
                    <a:pt x="7714" y="20057"/>
                    <a:pt x="9257" y="20057"/>
                    <a:pt x="10800" y="20057"/>
                  </a:cubicBezTo>
                  <a:cubicBezTo>
                    <a:pt x="12343" y="21600"/>
                    <a:pt x="12343" y="20057"/>
                    <a:pt x="13886" y="21600"/>
                  </a:cubicBezTo>
                  <a:cubicBezTo>
                    <a:pt x="15429" y="21600"/>
                    <a:pt x="15429" y="21600"/>
                    <a:pt x="16971" y="21600"/>
                  </a:cubicBezTo>
                  <a:cubicBezTo>
                    <a:pt x="16971" y="21600"/>
                    <a:pt x="18514" y="20057"/>
                    <a:pt x="18514" y="20057"/>
                  </a:cubicBezTo>
                  <a:cubicBezTo>
                    <a:pt x="20057" y="18514"/>
                    <a:pt x="20057" y="16971"/>
                    <a:pt x="21600" y="15429"/>
                  </a:cubicBezTo>
                  <a:cubicBezTo>
                    <a:pt x="20057" y="15429"/>
                    <a:pt x="20057" y="15429"/>
                    <a:pt x="20057" y="1542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E16438F9-4CF5-4D6A-8670-0D9CB868BF99}"/>
                </a:ext>
              </a:extLst>
            </p:cNvPr>
            <p:cNvSpPr/>
            <p:nvPr/>
          </p:nvSpPr>
          <p:spPr>
            <a:xfrm>
              <a:off x="540074" y="1677981"/>
              <a:ext cx="5369242" cy="7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2451" y="10309"/>
                  </a:moveTo>
                  <a:cubicBezTo>
                    <a:pt x="2451" y="10145"/>
                    <a:pt x="2424" y="10309"/>
                    <a:pt x="2424" y="10309"/>
                  </a:cubicBezTo>
                  <a:cubicBezTo>
                    <a:pt x="2424" y="10473"/>
                    <a:pt x="2424" y="10473"/>
                    <a:pt x="2424" y="10309"/>
                  </a:cubicBezTo>
                  <a:cubicBezTo>
                    <a:pt x="2424" y="10309"/>
                    <a:pt x="2424" y="10309"/>
                    <a:pt x="2424" y="10473"/>
                  </a:cubicBezTo>
                  <a:cubicBezTo>
                    <a:pt x="2424" y="10309"/>
                    <a:pt x="2424" y="10309"/>
                    <a:pt x="2424" y="10309"/>
                  </a:cubicBezTo>
                  <a:cubicBezTo>
                    <a:pt x="2424" y="10309"/>
                    <a:pt x="2424" y="10309"/>
                    <a:pt x="2451" y="10309"/>
                  </a:cubicBezTo>
                  <a:close/>
                  <a:moveTo>
                    <a:pt x="1907" y="4582"/>
                  </a:moveTo>
                  <a:cubicBezTo>
                    <a:pt x="1907" y="4582"/>
                    <a:pt x="1907" y="4582"/>
                    <a:pt x="1907" y="4582"/>
                  </a:cubicBezTo>
                  <a:cubicBezTo>
                    <a:pt x="1907" y="4582"/>
                    <a:pt x="1934" y="4582"/>
                    <a:pt x="1934" y="4582"/>
                  </a:cubicBezTo>
                  <a:cubicBezTo>
                    <a:pt x="1934" y="4582"/>
                    <a:pt x="1907" y="4582"/>
                    <a:pt x="1907" y="4582"/>
                  </a:cubicBezTo>
                  <a:cubicBezTo>
                    <a:pt x="1934" y="4745"/>
                    <a:pt x="1961" y="4582"/>
                    <a:pt x="1988" y="4582"/>
                  </a:cubicBezTo>
                  <a:cubicBezTo>
                    <a:pt x="1988" y="4582"/>
                    <a:pt x="1961" y="4582"/>
                    <a:pt x="1961" y="4745"/>
                  </a:cubicBezTo>
                  <a:cubicBezTo>
                    <a:pt x="1961" y="4745"/>
                    <a:pt x="1988" y="4745"/>
                    <a:pt x="1961" y="4909"/>
                  </a:cubicBezTo>
                  <a:cubicBezTo>
                    <a:pt x="1988" y="4909"/>
                    <a:pt x="2043" y="4909"/>
                    <a:pt x="2070" y="4909"/>
                  </a:cubicBezTo>
                  <a:cubicBezTo>
                    <a:pt x="2097" y="4909"/>
                    <a:pt x="2125" y="4909"/>
                    <a:pt x="2125" y="4745"/>
                  </a:cubicBezTo>
                  <a:cubicBezTo>
                    <a:pt x="2125" y="4909"/>
                    <a:pt x="2125" y="4909"/>
                    <a:pt x="2125" y="4909"/>
                  </a:cubicBezTo>
                  <a:cubicBezTo>
                    <a:pt x="2152" y="5073"/>
                    <a:pt x="2206" y="4745"/>
                    <a:pt x="2234" y="4909"/>
                  </a:cubicBezTo>
                  <a:cubicBezTo>
                    <a:pt x="2234" y="4909"/>
                    <a:pt x="2234" y="4909"/>
                    <a:pt x="2206" y="5073"/>
                  </a:cubicBezTo>
                  <a:cubicBezTo>
                    <a:pt x="2206" y="4909"/>
                    <a:pt x="2234" y="4909"/>
                    <a:pt x="2234" y="4909"/>
                  </a:cubicBezTo>
                  <a:cubicBezTo>
                    <a:pt x="2206" y="4909"/>
                    <a:pt x="2179" y="5073"/>
                    <a:pt x="2179" y="5073"/>
                  </a:cubicBezTo>
                  <a:cubicBezTo>
                    <a:pt x="2179" y="5073"/>
                    <a:pt x="2206" y="5236"/>
                    <a:pt x="2206" y="5236"/>
                  </a:cubicBezTo>
                  <a:cubicBezTo>
                    <a:pt x="2206" y="5236"/>
                    <a:pt x="2206" y="5236"/>
                    <a:pt x="2206" y="5236"/>
                  </a:cubicBezTo>
                  <a:cubicBezTo>
                    <a:pt x="2234" y="5236"/>
                    <a:pt x="2234" y="5400"/>
                    <a:pt x="2234" y="5564"/>
                  </a:cubicBezTo>
                  <a:cubicBezTo>
                    <a:pt x="2234" y="5564"/>
                    <a:pt x="2261" y="5727"/>
                    <a:pt x="2288" y="5564"/>
                  </a:cubicBezTo>
                  <a:cubicBezTo>
                    <a:pt x="2315" y="5564"/>
                    <a:pt x="2315" y="5400"/>
                    <a:pt x="2288" y="5400"/>
                  </a:cubicBezTo>
                  <a:cubicBezTo>
                    <a:pt x="2288" y="5400"/>
                    <a:pt x="2288" y="5400"/>
                    <a:pt x="2315" y="5400"/>
                  </a:cubicBezTo>
                  <a:cubicBezTo>
                    <a:pt x="2288" y="5400"/>
                    <a:pt x="2288" y="5400"/>
                    <a:pt x="2288" y="5400"/>
                  </a:cubicBezTo>
                  <a:cubicBezTo>
                    <a:pt x="2288" y="5236"/>
                    <a:pt x="2288" y="5400"/>
                    <a:pt x="2315" y="5400"/>
                  </a:cubicBezTo>
                  <a:cubicBezTo>
                    <a:pt x="2315" y="5400"/>
                    <a:pt x="2315" y="5400"/>
                    <a:pt x="2342" y="5236"/>
                  </a:cubicBezTo>
                  <a:cubicBezTo>
                    <a:pt x="2342" y="5236"/>
                    <a:pt x="2342" y="5400"/>
                    <a:pt x="2342" y="5400"/>
                  </a:cubicBezTo>
                  <a:cubicBezTo>
                    <a:pt x="2342" y="5400"/>
                    <a:pt x="2342" y="5400"/>
                    <a:pt x="2342" y="5400"/>
                  </a:cubicBezTo>
                  <a:cubicBezTo>
                    <a:pt x="2315" y="5400"/>
                    <a:pt x="2315" y="5564"/>
                    <a:pt x="2315" y="5564"/>
                  </a:cubicBezTo>
                  <a:cubicBezTo>
                    <a:pt x="2315" y="5564"/>
                    <a:pt x="2342" y="5564"/>
                    <a:pt x="2342" y="5564"/>
                  </a:cubicBezTo>
                  <a:cubicBezTo>
                    <a:pt x="2342" y="5727"/>
                    <a:pt x="2342" y="5564"/>
                    <a:pt x="2370" y="5564"/>
                  </a:cubicBezTo>
                  <a:cubicBezTo>
                    <a:pt x="2370" y="5400"/>
                    <a:pt x="2397" y="5236"/>
                    <a:pt x="2424" y="5073"/>
                  </a:cubicBezTo>
                  <a:cubicBezTo>
                    <a:pt x="2397" y="5236"/>
                    <a:pt x="2370" y="5400"/>
                    <a:pt x="2370" y="5564"/>
                  </a:cubicBezTo>
                  <a:cubicBezTo>
                    <a:pt x="2370" y="5727"/>
                    <a:pt x="2424" y="5564"/>
                    <a:pt x="2424" y="5564"/>
                  </a:cubicBezTo>
                  <a:cubicBezTo>
                    <a:pt x="2424" y="5564"/>
                    <a:pt x="2397" y="5727"/>
                    <a:pt x="2397" y="5727"/>
                  </a:cubicBezTo>
                  <a:cubicBezTo>
                    <a:pt x="2397" y="5891"/>
                    <a:pt x="2397" y="5727"/>
                    <a:pt x="2424" y="5891"/>
                  </a:cubicBezTo>
                  <a:cubicBezTo>
                    <a:pt x="2397" y="5727"/>
                    <a:pt x="2397" y="5891"/>
                    <a:pt x="2397" y="5891"/>
                  </a:cubicBezTo>
                  <a:cubicBezTo>
                    <a:pt x="2397" y="5891"/>
                    <a:pt x="2370" y="6055"/>
                    <a:pt x="2370" y="6055"/>
                  </a:cubicBezTo>
                  <a:cubicBezTo>
                    <a:pt x="2370" y="6218"/>
                    <a:pt x="2370" y="6218"/>
                    <a:pt x="2397" y="6218"/>
                  </a:cubicBezTo>
                  <a:cubicBezTo>
                    <a:pt x="2370" y="6218"/>
                    <a:pt x="2370" y="6218"/>
                    <a:pt x="2397" y="6382"/>
                  </a:cubicBezTo>
                  <a:cubicBezTo>
                    <a:pt x="2370" y="6382"/>
                    <a:pt x="2370" y="6382"/>
                    <a:pt x="2370" y="6382"/>
                  </a:cubicBezTo>
                  <a:cubicBezTo>
                    <a:pt x="2370" y="6382"/>
                    <a:pt x="2370" y="6382"/>
                    <a:pt x="2370" y="6382"/>
                  </a:cubicBezTo>
                  <a:cubicBezTo>
                    <a:pt x="2370" y="6382"/>
                    <a:pt x="2370" y="6545"/>
                    <a:pt x="2397" y="6545"/>
                  </a:cubicBezTo>
                  <a:cubicBezTo>
                    <a:pt x="2370" y="6545"/>
                    <a:pt x="2315" y="6873"/>
                    <a:pt x="2315" y="6873"/>
                  </a:cubicBezTo>
                  <a:cubicBezTo>
                    <a:pt x="2342" y="6873"/>
                    <a:pt x="2342" y="6709"/>
                    <a:pt x="2370" y="6709"/>
                  </a:cubicBezTo>
                  <a:cubicBezTo>
                    <a:pt x="2370" y="6709"/>
                    <a:pt x="2397" y="6709"/>
                    <a:pt x="2424" y="6709"/>
                  </a:cubicBezTo>
                  <a:cubicBezTo>
                    <a:pt x="2397" y="6709"/>
                    <a:pt x="2397" y="6873"/>
                    <a:pt x="2370" y="7036"/>
                  </a:cubicBezTo>
                  <a:cubicBezTo>
                    <a:pt x="2370" y="7036"/>
                    <a:pt x="2370" y="7036"/>
                    <a:pt x="2370" y="7036"/>
                  </a:cubicBezTo>
                  <a:cubicBezTo>
                    <a:pt x="2370" y="7036"/>
                    <a:pt x="2342" y="7036"/>
                    <a:pt x="2342" y="7200"/>
                  </a:cubicBezTo>
                  <a:cubicBezTo>
                    <a:pt x="2370" y="7200"/>
                    <a:pt x="2397" y="7036"/>
                    <a:pt x="2424" y="7036"/>
                  </a:cubicBezTo>
                  <a:cubicBezTo>
                    <a:pt x="2424" y="6873"/>
                    <a:pt x="2479" y="6709"/>
                    <a:pt x="2479" y="6545"/>
                  </a:cubicBezTo>
                  <a:cubicBezTo>
                    <a:pt x="2479" y="6709"/>
                    <a:pt x="2479" y="6545"/>
                    <a:pt x="2451" y="6545"/>
                  </a:cubicBezTo>
                  <a:cubicBezTo>
                    <a:pt x="2451" y="6545"/>
                    <a:pt x="2451" y="6545"/>
                    <a:pt x="2451" y="6545"/>
                  </a:cubicBezTo>
                  <a:cubicBezTo>
                    <a:pt x="2451" y="6545"/>
                    <a:pt x="2424" y="6382"/>
                    <a:pt x="2424" y="6382"/>
                  </a:cubicBezTo>
                  <a:cubicBezTo>
                    <a:pt x="2424" y="6382"/>
                    <a:pt x="2424" y="6382"/>
                    <a:pt x="2424" y="6382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51" y="6055"/>
                    <a:pt x="2424" y="5891"/>
                    <a:pt x="2451" y="5891"/>
                  </a:cubicBezTo>
                  <a:cubicBezTo>
                    <a:pt x="2451" y="5727"/>
                    <a:pt x="2451" y="5564"/>
                    <a:pt x="2451" y="5564"/>
                  </a:cubicBezTo>
                  <a:cubicBezTo>
                    <a:pt x="2451" y="5400"/>
                    <a:pt x="2451" y="5400"/>
                    <a:pt x="2451" y="5400"/>
                  </a:cubicBezTo>
                  <a:cubicBezTo>
                    <a:pt x="2451" y="5400"/>
                    <a:pt x="2451" y="5236"/>
                    <a:pt x="2451" y="5236"/>
                  </a:cubicBezTo>
                  <a:cubicBezTo>
                    <a:pt x="2451" y="5236"/>
                    <a:pt x="2451" y="5236"/>
                    <a:pt x="2451" y="5236"/>
                  </a:cubicBezTo>
                  <a:cubicBezTo>
                    <a:pt x="2451" y="5236"/>
                    <a:pt x="2451" y="5073"/>
                    <a:pt x="2451" y="5073"/>
                  </a:cubicBezTo>
                  <a:cubicBezTo>
                    <a:pt x="2451" y="5073"/>
                    <a:pt x="2451" y="5073"/>
                    <a:pt x="2451" y="4909"/>
                  </a:cubicBezTo>
                  <a:cubicBezTo>
                    <a:pt x="2451" y="4909"/>
                    <a:pt x="2424" y="4909"/>
                    <a:pt x="2424" y="4909"/>
                  </a:cubicBezTo>
                  <a:cubicBezTo>
                    <a:pt x="2397" y="5073"/>
                    <a:pt x="2370" y="5073"/>
                    <a:pt x="2370" y="5073"/>
                  </a:cubicBezTo>
                  <a:cubicBezTo>
                    <a:pt x="2342" y="5236"/>
                    <a:pt x="2288" y="5400"/>
                    <a:pt x="2261" y="5400"/>
                  </a:cubicBezTo>
                  <a:cubicBezTo>
                    <a:pt x="2261" y="5236"/>
                    <a:pt x="2261" y="5236"/>
                    <a:pt x="2261" y="5236"/>
                  </a:cubicBezTo>
                  <a:cubicBezTo>
                    <a:pt x="2261" y="5073"/>
                    <a:pt x="2261" y="5073"/>
                    <a:pt x="2261" y="4909"/>
                  </a:cubicBezTo>
                  <a:cubicBezTo>
                    <a:pt x="2234" y="4909"/>
                    <a:pt x="2261" y="4745"/>
                    <a:pt x="2288" y="4745"/>
                  </a:cubicBezTo>
                  <a:cubicBezTo>
                    <a:pt x="2261" y="4745"/>
                    <a:pt x="2234" y="4745"/>
                    <a:pt x="2206" y="4745"/>
                  </a:cubicBezTo>
                  <a:cubicBezTo>
                    <a:pt x="2206" y="4745"/>
                    <a:pt x="2206" y="4745"/>
                    <a:pt x="2206" y="4745"/>
                  </a:cubicBezTo>
                  <a:cubicBezTo>
                    <a:pt x="2179" y="4745"/>
                    <a:pt x="2179" y="4745"/>
                    <a:pt x="2179" y="4745"/>
                  </a:cubicBezTo>
                  <a:cubicBezTo>
                    <a:pt x="2397" y="3600"/>
                    <a:pt x="2642" y="2455"/>
                    <a:pt x="2887" y="1145"/>
                  </a:cubicBezTo>
                  <a:cubicBezTo>
                    <a:pt x="2915" y="982"/>
                    <a:pt x="2942" y="818"/>
                    <a:pt x="2969" y="655"/>
                  </a:cubicBezTo>
                  <a:cubicBezTo>
                    <a:pt x="2969" y="818"/>
                    <a:pt x="2942" y="655"/>
                    <a:pt x="2942" y="655"/>
                  </a:cubicBezTo>
                  <a:cubicBezTo>
                    <a:pt x="2915" y="655"/>
                    <a:pt x="2915" y="655"/>
                    <a:pt x="2915" y="491"/>
                  </a:cubicBezTo>
                  <a:cubicBezTo>
                    <a:pt x="2887" y="491"/>
                    <a:pt x="2860" y="655"/>
                    <a:pt x="2833" y="655"/>
                  </a:cubicBezTo>
                  <a:cubicBezTo>
                    <a:pt x="2806" y="655"/>
                    <a:pt x="2806" y="491"/>
                    <a:pt x="2778" y="491"/>
                  </a:cubicBezTo>
                  <a:cubicBezTo>
                    <a:pt x="2751" y="491"/>
                    <a:pt x="2697" y="491"/>
                    <a:pt x="2697" y="491"/>
                  </a:cubicBezTo>
                  <a:cubicBezTo>
                    <a:pt x="2669" y="327"/>
                    <a:pt x="2615" y="491"/>
                    <a:pt x="2588" y="327"/>
                  </a:cubicBezTo>
                  <a:cubicBezTo>
                    <a:pt x="2560" y="327"/>
                    <a:pt x="2533" y="327"/>
                    <a:pt x="2506" y="327"/>
                  </a:cubicBezTo>
                  <a:cubicBezTo>
                    <a:pt x="2506" y="327"/>
                    <a:pt x="2506" y="327"/>
                    <a:pt x="2506" y="327"/>
                  </a:cubicBezTo>
                  <a:cubicBezTo>
                    <a:pt x="2506" y="327"/>
                    <a:pt x="2506" y="327"/>
                    <a:pt x="2479" y="327"/>
                  </a:cubicBezTo>
                  <a:cubicBezTo>
                    <a:pt x="2506" y="327"/>
                    <a:pt x="2506" y="327"/>
                    <a:pt x="2506" y="327"/>
                  </a:cubicBezTo>
                  <a:cubicBezTo>
                    <a:pt x="2479" y="327"/>
                    <a:pt x="2479" y="327"/>
                    <a:pt x="2479" y="327"/>
                  </a:cubicBezTo>
                  <a:cubicBezTo>
                    <a:pt x="2506" y="327"/>
                    <a:pt x="2506" y="327"/>
                    <a:pt x="2506" y="164"/>
                  </a:cubicBezTo>
                  <a:cubicBezTo>
                    <a:pt x="2479" y="164"/>
                    <a:pt x="2424" y="327"/>
                    <a:pt x="2397" y="164"/>
                  </a:cubicBezTo>
                  <a:cubicBezTo>
                    <a:pt x="2424" y="164"/>
                    <a:pt x="2424" y="164"/>
                    <a:pt x="2397" y="164"/>
                  </a:cubicBezTo>
                  <a:cubicBezTo>
                    <a:pt x="2370" y="164"/>
                    <a:pt x="2342" y="164"/>
                    <a:pt x="2342" y="164"/>
                  </a:cubicBezTo>
                  <a:cubicBezTo>
                    <a:pt x="2342" y="164"/>
                    <a:pt x="2342" y="164"/>
                    <a:pt x="2342" y="164"/>
                  </a:cubicBezTo>
                  <a:cubicBezTo>
                    <a:pt x="2342" y="164"/>
                    <a:pt x="2370" y="164"/>
                    <a:pt x="2370" y="164"/>
                  </a:cubicBezTo>
                  <a:cubicBezTo>
                    <a:pt x="2370" y="164"/>
                    <a:pt x="2370" y="0"/>
                    <a:pt x="2342" y="0"/>
                  </a:cubicBezTo>
                  <a:cubicBezTo>
                    <a:pt x="2342" y="0"/>
                    <a:pt x="2370" y="0"/>
                    <a:pt x="2370" y="0"/>
                  </a:cubicBezTo>
                  <a:cubicBezTo>
                    <a:pt x="2342" y="0"/>
                    <a:pt x="2288" y="164"/>
                    <a:pt x="2261" y="164"/>
                  </a:cubicBezTo>
                  <a:cubicBezTo>
                    <a:pt x="2234" y="164"/>
                    <a:pt x="2179" y="164"/>
                    <a:pt x="2152" y="327"/>
                  </a:cubicBezTo>
                  <a:cubicBezTo>
                    <a:pt x="2152" y="327"/>
                    <a:pt x="2152" y="164"/>
                    <a:pt x="2179" y="164"/>
                  </a:cubicBezTo>
                  <a:cubicBezTo>
                    <a:pt x="2152" y="327"/>
                    <a:pt x="2125" y="327"/>
                    <a:pt x="2097" y="327"/>
                  </a:cubicBezTo>
                  <a:cubicBezTo>
                    <a:pt x="2097" y="327"/>
                    <a:pt x="2125" y="327"/>
                    <a:pt x="2125" y="327"/>
                  </a:cubicBezTo>
                  <a:cubicBezTo>
                    <a:pt x="2097" y="327"/>
                    <a:pt x="2097" y="327"/>
                    <a:pt x="2070" y="491"/>
                  </a:cubicBezTo>
                  <a:cubicBezTo>
                    <a:pt x="2070" y="491"/>
                    <a:pt x="2070" y="491"/>
                    <a:pt x="2070" y="491"/>
                  </a:cubicBezTo>
                  <a:cubicBezTo>
                    <a:pt x="2070" y="491"/>
                    <a:pt x="2070" y="491"/>
                    <a:pt x="2070" y="491"/>
                  </a:cubicBezTo>
                  <a:cubicBezTo>
                    <a:pt x="2070" y="327"/>
                    <a:pt x="2070" y="327"/>
                    <a:pt x="2097" y="327"/>
                  </a:cubicBezTo>
                  <a:cubicBezTo>
                    <a:pt x="2043" y="327"/>
                    <a:pt x="1988" y="491"/>
                    <a:pt x="1934" y="491"/>
                  </a:cubicBezTo>
                  <a:cubicBezTo>
                    <a:pt x="1961" y="491"/>
                    <a:pt x="1961" y="491"/>
                    <a:pt x="1988" y="491"/>
                  </a:cubicBezTo>
                  <a:cubicBezTo>
                    <a:pt x="1907" y="655"/>
                    <a:pt x="1852" y="818"/>
                    <a:pt x="1770" y="818"/>
                  </a:cubicBezTo>
                  <a:cubicBezTo>
                    <a:pt x="1716" y="982"/>
                    <a:pt x="1662" y="982"/>
                    <a:pt x="1634" y="1145"/>
                  </a:cubicBezTo>
                  <a:cubicBezTo>
                    <a:pt x="1580" y="1145"/>
                    <a:pt x="1553" y="1309"/>
                    <a:pt x="1525" y="1309"/>
                  </a:cubicBezTo>
                  <a:cubicBezTo>
                    <a:pt x="1525" y="1309"/>
                    <a:pt x="1525" y="1309"/>
                    <a:pt x="1525" y="1309"/>
                  </a:cubicBezTo>
                  <a:cubicBezTo>
                    <a:pt x="1525" y="1309"/>
                    <a:pt x="1525" y="1309"/>
                    <a:pt x="1525" y="1309"/>
                  </a:cubicBezTo>
                  <a:cubicBezTo>
                    <a:pt x="1525" y="1309"/>
                    <a:pt x="1580" y="1473"/>
                    <a:pt x="1580" y="1636"/>
                  </a:cubicBezTo>
                  <a:cubicBezTo>
                    <a:pt x="1580" y="1636"/>
                    <a:pt x="1553" y="1636"/>
                    <a:pt x="1553" y="1800"/>
                  </a:cubicBezTo>
                  <a:cubicBezTo>
                    <a:pt x="1580" y="1800"/>
                    <a:pt x="1607" y="1800"/>
                    <a:pt x="1607" y="1800"/>
                  </a:cubicBezTo>
                  <a:cubicBezTo>
                    <a:pt x="1607" y="1800"/>
                    <a:pt x="1607" y="1800"/>
                    <a:pt x="1607" y="1800"/>
                  </a:cubicBezTo>
                  <a:cubicBezTo>
                    <a:pt x="1607" y="1800"/>
                    <a:pt x="1634" y="1800"/>
                    <a:pt x="1634" y="1800"/>
                  </a:cubicBezTo>
                  <a:cubicBezTo>
                    <a:pt x="1634" y="1800"/>
                    <a:pt x="1607" y="1964"/>
                    <a:pt x="1607" y="1964"/>
                  </a:cubicBezTo>
                  <a:cubicBezTo>
                    <a:pt x="1607" y="1964"/>
                    <a:pt x="1607" y="1964"/>
                    <a:pt x="1634" y="1964"/>
                  </a:cubicBezTo>
                  <a:cubicBezTo>
                    <a:pt x="1662" y="1964"/>
                    <a:pt x="1662" y="1964"/>
                    <a:pt x="1662" y="1964"/>
                  </a:cubicBezTo>
                  <a:cubicBezTo>
                    <a:pt x="1662" y="2127"/>
                    <a:pt x="1662" y="2127"/>
                    <a:pt x="1634" y="2127"/>
                  </a:cubicBezTo>
                  <a:cubicBezTo>
                    <a:pt x="1634" y="2127"/>
                    <a:pt x="1634" y="1964"/>
                    <a:pt x="1607" y="1964"/>
                  </a:cubicBezTo>
                  <a:cubicBezTo>
                    <a:pt x="1607" y="1964"/>
                    <a:pt x="1607" y="2127"/>
                    <a:pt x="1580" y="1964"/>
                  </a:cubicBezTo>
                  <a:cubicBezTo>
                    <a:pt x="1580" y="1964"/>
                    <a:pt x="1580" y="1964"/>
                    <a:pt x="1607" y="1964"/>
                  </a:cubicBezTo>
                  <a:cubicBezTo>
                    <a:pt x="1607" y="1964"/>
                    <a:pt x="1607" y="1800"/>
                    <a:pt x="1607" y="1800"/>
                  </a:cubicBezTo>
                  <a:cubicBezTo>
                    <a:pt x="1580" y="1800"/>
                    <a:pt x="1580" y="1800"/>
                    <a:pt x="1580" y="1964"/>
                  </a:cubicBezTo>
                  <a:cubicBezTo>
                    <a:pt x="1580" y="1964"/>
                    <a:pt x="1580" y="2127"/>
                    <a:pt x="1580" y="2127"/>
                  </a:cubicBezTo>
                  <a:cubicBezTo>
                    <a:pt x="1580" y="2127"/>
                    <a:pt x="1607" y="2127"/>
                    <a:pt x="1607" y="2127"/>
                  </a:cubicBezTo>
                  <a:cubicBezTo>
                    <a:pt x="1607" y="2127"/>
                    <a:pt x="1607" y="2127"/>
                    <a:pt x="1607" y="2127"/>
                  </a:cubicBezTo>
                  <a:cubicBezTo>
                    <a:pt x="1580" y="2127"/>
                    <a:pt x="1553" y="2127"/>
                    <a:pt x="1525" y="2291"/>
                  </a:cubicBezTo>
                  <a:cubicBezTo>
                    <a:pt x="1525" y="2291"/>
                    <a:pt x="1444" y="2291"/>
                    <a:pt x="1444" y="2127"/>
                  </a:cubicBezTo>
                  <a:cubicBezTo>
                    <a:pt x="1444" y="2127"/>
                    <a:pt x="1471" y="2127"/>
                    <a:pt x="1471" y="1964"/>
                  </a:cubicBezTo>
                  <a:cubicBezTo>
                    <a:pt x="1471" y="1964"/>
                    <a:pt x="1498" y="1964"/>
                    <a:pt x="1498" y="1964"/>
                  </a:cubicBezTo>
                  <a:cubicBezTo>
                    <a:pt x="1471" y="1964"/>
                    <a:pt x="1444" y="1964"/>
                    <a:pt x="1416" y="2127"/>
                  </a:cubicBezTo>
                  <a:cubicBezTo>
                    <a:pt x="1389" y="2127"/>
                    <a:pt x="1362" y="2127"/>
                    <a:pt x="1335" y="2127"/>
                  </a:cubicBezTo>
                  <a:cubicBezTo>
                    <a:pt x="1335" y="2127"/>
                    <a:pt x="1335" y="2127"/>
                    <a:pt x="1362" y="2127"/>
                  </a:cubicBezTo>
                  <a:cubicBezTo>
                    <a:pt x="1280" y="2127"/>
                    <a:pt x="1226" y="2291"/>
                    <a:pt x="1171" y="2455"/>
                  </a:cubicBezTo>
                  <a:cubicBezTo>
                    <a:pt x="1171" y="2291"/>
                    <a:pt x="1171" y="2291"/>
                    <a:pt x="1171" y="2291"/>
                  </a:cubicBezTo>
                  <a:cubicBezTo>
                    <a:pt x="1117" y="2455"/>
                    <a:pt x="1226" y="2455"/>
                    <a:pt x="1226" y="2618"/>
                  </a:cubicBezTo>
                  <a:cubicBezTo>
                    <a:pt x="1226" y="2618"/>
                    <a:pt x="1198" y="2618"/>
                    <a:pt x="1171" y="2618"/>
                  </a:cubicBezTo>
                  <a:cubicBezTo>
                    <a:pt x="1171" y="2618"/>
                    <a:pt x="1171" y="2618"/>
                    <a:pt x="1171" y="2782"/>
                  </a:cubicBezTo>
                  <a:cubicBezTo>
                    <a:pt x="1171" y="2782"/>
                    <a:pt x="1144" y="2782"/>
                    <a:pt x="1144" y="2782"/>
                  </a:cubicBezTo>
                  <a:cubicBezTo>
                    <a:pt x="1171" y="2945"/>
                    <a:pt x="1198" y="2945"/>
                    <a:pt x="1226" y="2945"/>
                  </a:cubicBezTo>
                  <a:cubicBezTo>
                    <a:pt x="1253" y="2945"/>
                    <a:pt x="1280" y="2782"/>
                    <a:pt x="1280" y="2782"/>
                  </a:cubicBezTo>
                  <a:cubicBezTo>
                    <a:pt x="1307" y="2945"/>
                    <a:pt x="1307" y="2945"/>
                    <a:pt x="1307" y="2945"/>
                  </a:cubicBezTo>
                  <a:cubicBezTo>
                    <a:pt x="1307" y="2782"/>
                    <a:pt x="1335" y="2782"/>
                    <a:pt x="1307" y="2945"/>
                  </a:cubicBezTo>
                  <a:cubicBezTo>
                    <a:pt x="1362" y="2945"/>
                    <a:pt x="1389" y="2782"/>
                    <a:pt x="1444" y="2782"/>
                  </a:cubicBezTo>
                  <a:cubicBezTo>
                    <a:pt x="1444" y="2782"/>
                    <a:pt x="1471" y="2618"/>
                    <a:pt x="1471" y="2782"/>
                  </a:cubicBezTo>
                  <a:cubicBezTo>
                    <a:pt x="1444" y="2945"/>
                    <a:pt x="1416" y="2945"/>
                    <a:pt x="1389" y="2945"/>
                  </a:cubicBezTo>
                  <a:cubicBezTo>
                    <a:pt x="1416" y="2945"/>
                    <a:pt x="1362" y="3273"/>
                    <a:pt x="1362" y="3273"/>
                  </a:cubicBezTo>
                  <a:cubicBezTo>
                    <a:pt x="1335" y="3273"/>
                    <a:pt x="1307" y="3273"/>
                    <a:pt x="1280" y="3273"/>
                  </a:cubicBezTo>
                  <a:cubicBezTo>
                    <a:pt x="1280" y="3273"/>
                    <a:pt x="1280" y="3273"/>
                    <a:pt x="1280" y="3273"/>
                  </a:cubicBezTo>
                  <a:cubicBezTo>
                    <a:pt x="1253" y="3436"/>
                    <a:pt x="1226" y="3436"/>
                    <a:pt x="1198" y="3436"/>
                  </a:cubicBezTo>
                  <a:cubicBezTo>
                    <a:pt x="1171" y="3436"/>
                    <a:pt x="1144" y="3436"/>
                    <a:pt x="1144" y="3600"/>
                  </a:cubicBezTo>
                  <a:cubicBezTo>
                    <a:pt x="1144" y="3600"/>
                    <a:pt x="1171" y="3436"/>
                    <a:pt x="1144" y="3436"/>
                  </a:cubicBezTo>
                  <a:cubicBezTo>
                    <a:pt x="1144" y="3436"/>
                    <a:pt x="1117" y="3436"/>
                    <a:pt x="1090" y="3436"/>
                  </a:cubicBezTo>
                  <a:cubicBezTo>
                    <a:pt x="1090" y="3436"/>
                    <a:pt x="1090" y="3600"/>
                    <a:pt x="1090" y="3600"/>
                  </a:cubicBezTo>
                  <a:cubicBezTo>
                    <a:pt x="1062" y="3600"/>
                    <a:pt x="1062" y="3600"/>
                    <a:pt x="1035" y="3764"/>
                  </a:cubicBezTo>
                  <a:cubicBezTo>
                    <a:pt x="1035" y="3764"/>
                    <a:pt x="1062" y="3600"/>
                    <a:pt x="1062" y="3600"/>
                  </a:cubicBezTo>
                  <a:cubicBezTo>
                    <a:pt x="1035" y="3764"/>
                    <a:pt x="1008" y="3764"/>
                    <a:pt x="981" y="3764"/>
                  </a:cubicBezTo>
                  <a:cubicBezTo>
                    <a:pt x="953" y="3927"/>
                    <a:pt x="953" y="3927"/>
                    <a:pt x="926" y="3927"/>
                  </a:cubicBezTo>
                  <a:cubicBezTo>
                    <a:pt x="899" y="4091"/>
                    <a:pt x="899" y="4091"/>
                    <a:pt x="872" y="4091"/>
                  </a:cubicBezTo>
                  <a:cubicBezTo>
                    <a:pt x="872" y="4091"/>
                    <a:pt x="899" y="4091"/>
                    <a:pt x="899" y="4091"/>
                  </a:cubicBezTo>
                  <a:cubicBezTo>
                    <a:pt x="872" y="4091"/>
                    <a:pt x="872" y="4091"/>
                    <a:pt x="844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255"/>
                    <a:pt x="844" y="4255"/>
                    <a:pt x="844" y="4255"/>
                  </a:cubicBezTo>
                  <a:cubicBezTo>
                    <a:pt x="844" y="4255"/>
                    <a:pt x="844" y="4255"/>
                    <a:pt x="844" y="4255"/>
                  </a:cubicBezTo>
                  <a:cubicBezTo>
                    <a:pt x="844" y="4255"/>
                    <a:pt x="844" y="4418"/>
                    <a:pt x="844" y="4418"/>
                  </a:cubicBezTo>
                  <a:cubicBezTo>
                    <a:pt x="872" y="4418"/>
                    <a:pt x="872" y="4255"/>
                    <a:pt x="872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418"/>
                    <a:pt x="872" y="4418"/>
                    <a:pt x="872" y="4418"/>
                  </a:cubicBezTo>
                  <a:cubicBezTo>
                    <a:pt x="872" y="4418"/>
                    <a:pt x="872" y="4418"/>
                    <a:pt x="872" y="4418"/>
                  </a:cubicBezTo>
                  <a:cubicBezTo>
                    <a:pt x="872" y="4418"/>
                    <a:pt x="872" y="4418"/>
                    <a:pt x="844" y="4418"/>
                  </a:cubicBezTo>
                  <a:cubicBezTo>
                    <a:pt x="872" y="4418"/>
                    <a:pt x="926" y="4418"/>
                    <a:pt x="926" y="4418"/>
                  </a:cubicBezTo>
                  <a:cubicBezTo>
                    <a:pt x="926" y="4418"/>
                    <a:pt x="926" y="4418"/>
                    <a:pt x="926" y="4418"/>
                  </a:cubicBezTo>
                  <a:cubicBezTo>
                    <a:pt x="926" y="4418"/>
                    <a:pt x="926" y="4582"/>
                    <a:pt x="926" y="4582"/>
                  </a:cubicBezTo>
                  <a:cubicBezTo>
                    <a:pt x="926" y="4582"/>
                    <a:pt x="899" y="4582"/>
                    <a:pt x="899" y="4582"/>
                  </a:cubicBezTo>
                  <a:cubicBezTo>
                    <a:pt x="899" y="4582"/>
                    <a:pt x="899" y="4582"/>
                    <a:pt x="899" y="4582"/>
                  </a:cubicBezTo>
                  <a:cubicBezTo>
                    <a:pt x="899" y="4582"/>
                    <a:pt x="872" y="4582"/>
                    <a:pt x="872" y="4582"/>
                  </a:cubicBezTo>
                  <a:cubicBezTo>
                    <a:pt x="872" y="4582"/>
                    <a:pt x="899" y="4582"/>
                    <a:pt x="872" y="4418"/>
                  </a:cubicBezTo>
                  <a:cubicBezTo>
                    <a:pt x="844" y="4418"/>
                    <a:pt x="817" y="4582"/>
                    <a:pt x="790" y="4582"/>
                  </a:cubicBezTo>
                  <a:cubicBezTo>
                    <a:pt x="817" y="4582"/>
                    <a:pt x="817" y="4582"/>
                    <a:pt x="817" y="4582"/>
                  </a:cubicBezTo>
                  <a:cubicBezTo>
                    <a:pt x="790" y="4745"/>
                    <a:pt x="817" y="4745"/>
                    <a:pt x="817" y="4745"/>
                  </a:cubicBezTo>
                  <a:cubicBezTo>
                    <a:pt x="817" y="4745"/>
                    <a:pt x="817" y="4909"/>
                    <a:pt x="817" y="4909"/>
                  </a:cubicBezTo>
                  <a:cubicBezTo>
                    <a:pt x="817" y="5073"/>
                    <a:pt x="899" y="4909"/>
                    <a:pt x="926" y="4745"/>
                  </a:cubicBezTo>
                  <a:cubicBezTo>
                    <a:pt x="926" y="4745"/>
                    <a:pt x="926" y="4745"/>
                    <a:pt x="926" y="4745"/>
                  </a:cubicBezTo>
                  <a:cubicBezTo>
                    <a:pt x="953" y="4745"/>
                    <a:pt x="981" y="4582"/>
                    <a:pt x="1008" y="4582"/>
                  </a:cubicBezTo>
                  <a:cubicBezTo>
                    <a:pt x="1008" y="4582"/>
                    <a:pt x="981" y="4582"/>
                    <a:pt x="953" y="4745"/>
                  </a:cubicBezTo>
                  <a:cubicBezTo>
                    <a:pt x="953" y="4745"/>
                    <a:pt x="953" y="4745"/>
                    <a:pt x="953" y="4745"/>
                  </a:cubicBezTo>
                  <a:cubicBezTo>
                    <a:pt x="926" y="4909"/>
                    <a:pt x="872" y="5073"/>
                    <a:pt x="872" y="5236"/>
                  </a:cubicBezTo>
                  <a:cubicBezTo>
                    <a:pt x="872" y="5236"/>
                    <a:pt x="872" y="5236"/>
                    <a:pt x="872" y="5236"/>
                  </a:cubicBezTo>
                  <a:cubicBezTo>
                    <a:pt x="844" y="5400"/>
                    <a:pt x="844" y="5400"/>
                    <a:pt x="817" y="5400"/>
                  </a:cubicBezTo>
                  <a:cubicBezTo>
                    <a:pt x="844" y="5400"/>
                    <a:pt x="899" y="5400"/>
                    <a:pt x="953" y="5236"/>
                  </a:cubicBezTo>
                  <a:cubicBezTo>
                    <a:pt x="953" y="5400"/>
                    <a:pt x="953" y="5400"/>
                    <a:pt x="981" y="5400"/>
                  </a:cubicBezTo>
                  <a:cubicBezTo>
                    <a:pt x="981" y="5400"/>
                    <a:pt x="953" y="5564"/>
                    <a:pt x="981" y="5564"/>
                  </a:cubicBezTo>
                  <a:cubicBezTo>
                    <a:pt x="981" y="5564"/>
                    <a:pt x="1008" y="5400"/>
                    <a:pt x="1008" y="5400"/>
                  </a:cubicBezTo>
                  <a:cubicBezTo>
                    <a:pt x="1035" y="5400"/>
                    <a:pt x="1062" y="5236"/>
                    <a:pt x="1062" y="5236"/>
                  </a:cubicBezTo>
                  <a:cubicBezTo>
                    <a:pt x="1062" y="5236"/>
                    <a:pt x="1035" y="5400"/>
                    <a:pt x="1035" y="5400"/>
                  </a:cubicBezTo>
                  <a:cubicBezTo>
                    <a:pt x="1062" y="5564"/>
                    <a:pt x="1117" y="5236"/>
                    <a:pt x="1171" y="5236"/>
                  </a:cubicBezTo>
                  <a:cubicBezTo>
                    <a:pt x="1144" y="5236"/>
                    <a:pt x="1117" y="5400"/>
                    <a:pt x="1117" y="5400"/>
                  </a:cubicBezTo>
                  <a:cubicBezTo>
                    <a:pt x="1090" y="5564"/>
                    <a:pt x="1062" y="5564"/>
                    <a:pt x="1035" y="5564"/>
                  </a:cubicBezTo>
                  <a:cubicBezTo>
                    <a:pt x="1035" y="5727"/>
                    <a:pt x="1062" y="5727"/>
                    <a:pt x="1062" y="5727"/>
                  </a:cubicBezTo>
                  <a:cubicBezTo>
                    <a:pt x="1035" y="5727"/>
                    <a:pt x="953" y="5891"/>
                    <a:pt x="981" y="6055"/>
                  </a:cubicBezTo>
                  <a:cubicBezTo>
                    <a:pt x="953" y="5891"/>
                    <a:pt x="953" y="6055"/>
                    <a:pt x="926" y="6055"/>
                  </a:cubicBezTo>
                  <a:cubicBezTo>
                    <a:pt x="899" y="6055"/>
                    <a:pt x="872" y="6382"/>
                    <a:pt x="844" y="6218"/>
                  </a:cubicBezTo>
                  <a:cubicBezTo>
                    <a:pt x="844" y="6218"/>
                    <a:pt x="844" y="6218"/>
                    <a:pt x="844" y="6218"/>
                  </a:cubicBezTo>
                  <a:cubicBezTo>
                    <a:pt x="790" y="6382"/>
                    <a:pt x="708" y="6545"/>
                    <a:pt x="654" y="6709"/>
                  </a:cubicBezTo>
                  <a:cubicBezTo>
                    <a:pt x="654" y="6709"/>
                    <a:pt x="681" y="6709"/>
                    <a:pt x="654" y="6709"/>
                  </a:cubicBezTo>
                  <a:cubicBezTo>
                    <a:pt x="654" y="6709"/>
                    <a:pt x="654" y="6709"/>
                    <a:pt x="654" y="6709"/>
                  </a:cubicBezTo>
                  <a:cubicBezTo>
                    <a:pt x="654" y="6709"/>
                    <a:pt x="626" y="6709"/>
                    <a:pt x="626" y="6709"/>
                  </a:cubicBezTo>
                  <a:cubicBezTo>
                    <a:pt x="626" y="6709"/>
                    <a:pt x="626" y="6709"/>
                    <a:pt x="654" y="6709"/>
                  </a:cubicBezTo>
                  <a:cubicBezTo>
                    <a:pt x="626" y="6709"/>
                    <a:pt x="626" y="6709"/>
                    <a:pt x="626" y="6709"/>
                  </a:cubicBezTo>
                  <a:cubicBezTo>
                    <a:pt x="626" y="6709"/>
                    <a:pt x="626" y="6709"/>
                    <a:pt x="626" y="6709"/>
                  </a:cubicBezTo>
                  <a:cubicBezTo>
                    <a:pt x="572" y="6709"/>
                    <a:pt x="545" y="6873"/>
                    <a:pt x="490" y="6873"/>
                  </a:cubicBezTo>
                  <a:cubicBezTo>
                    <a:pt x="463" y="7036"/>
                    <a:pt x="436" y="7036"/>
                    <a:pt x="409" y="7200"/>
                  </a:cubicBezTo>
                  <a:cubicBezTo>
                    <a:pt x="409" y="7200"/>
                    <a:pt x="436" y="7036"/>
                    <a:pt x="436" y="7200"/>
                  </a:cubicBezTo>
                  <a:cubicBezTo>
                    <a:pt x="463" y="7200"/>
                    <a:pt x="463" y="7036"/>
                    <a:pt x="490" y="7036"/>
                  </a:cubicBezTo>
                  <a:cubicBezTo>
                    <a:pt x="463" y="7036"/>
                    <a:pt x="490" y="7036"/>
                    <a:pt x="463" y="7036"/>
                  </a:cubicBezTo>
                  <a:cubicBezTo>
                    <a:pt x="490" y="7200"/>
                    <a:pt x="572" y="6709"/>
                    <a:pt x="599" y="6873"/>
                  </a:cubicBezTo>
                  <a:cubicBezTo>
                    <a:pt x="572" y="6873"/>
                    <a:pt x="572" y="6873"/>
                    <a:pt x="545" y="6873"/>
                  </a:cubicBezTo>
                  <a:cubicBezTo>
                    <a:pt x="572" y="6873"/>
                    <a:pt x="599" y="6873"/>
                    <a:pt x="626" y="6873"/>
                  </a:cubicBezTo>
                  <a:cubicBezTo>
                    <a:pt x="654" y="6873"/>
                    <a:pt x="681" y="6709"/>
                    <a:pt x="708" y="6709"/>
                  </a:cubicBezTo>
                  <a:cubicBezTo>
                    <a:pt x="708" y="6709"/>
                    <a:pt x="681" y="6873"/>
                    <a:pt x="681" y="6873"/>
                  </a:cubicBezTo>
                  <a:cubicBezTo>
                    <a:pt x="735" y="6709"/>
                    <a:pt x="763" y="6709"/>
                    <a:pt x="790" y="6545"/>
                  </a:cubicBezTo>
                  <a:cubicBezTo>
                    <a:pt x="790" y="6545"/>
                    <a:pt x="790" y="6545"/>
                    <a:pt x="790" y="6709"/>
                  </a:cubicBezTo>
                  <a:cubicBezTo>
                    <a:pt x="790" y="6545"/>
                    <a:pt x="844" y="6545"/>
                    <a:pt x="817" y="6545"/>
                  </a:cubicBezTo>
                  <a:cubicBezTo>
                    <a:pt x="817" y="6545"/>
                    <a:pt x="844" y="6545"/>
                    <a:pt x="872" y="6382"/>
                  </a:cubicBezTo>
                  <a:cubicBezTo>
                    <a:pt x="872" y="6382"/>
                    <a:pt x="872" y="6382"/>
                    <a:pt x="872" y="6382"/>
                  </a:cubicBezTo>
                  <a:cubicBezTo>
                    <a:pt x="981" y="6218"/>
                    <a:pt x="1117" y="5891"/>
                    <a:pt x="1226" y="5564"/>
                  </a:cubicBezTo>
                  <a:cubicBezTo>
                    <a:pt x="1226" y="5564"/>
                    <a:pt x="1226" y="5564"/>
                    <a:pt x="1226" y="5564"/>
                  </a:cubicBezTo>
                  <a:cubicBezTo>
                    <a:pt x="1253" y="5564"/>
                    <a:pt x="1280" y="5564"/>
                    <a:pt x="1307" y="5400"/>
                  </a:cubicBezTo>
                  <a:cubicBezTo>
                    <a:pt x="1307" y="5400"/>
                    <a:pt x="1335" y="5400"/>
                    <a:pt x="1335" y="5400"/>
                  </a:cubicBezTo>
                  <a:cubicBezTo>
                    <a:pt x="1335" y="5236"/>
                    <a:pt x="1335" y="5400"/>
                    <a:pt x="1335" y="5236"/>
                  </a:cubicBezTo>
                  <a:cubicBezTo>
                    <a:pt x="1335" y="5236"/>
                    <a:pt x="1307" y="5400"/>
                    <a:pt x="1335" y="5236"/>
                  </a:cubicBezTo>
                  <a:cubicBezTo>
                    <a:pt x="1335" y="5236"/>
                    <a:pt x="1335" y="5073"/>
                    <a:pt x="1335" y="5073"/>
                  </a:cubicBezTo>
                  <a:cubicBezTo>
                    <a:pt x="1362" y="5073"/>
                    <a:pt x="1389" y="5073"/>
                    <a:pt x="1416" y="4909"/>
                  </a:cubicBezTo>
                  <a:cubicBezTo>
                    <a:pt x="1416" y="4909"/>
                    <a:pt x="1416" y="5073"/>
                    <a:pt x="1416" y="5073"/>
                  </a:cubicBezTo>
                  <a:cubicBezTo>
                    <a:pt x="1416" y="5073"/>
                    <a:pt x="1416" y="4909"/>
                    <a:pt x="1444" y="4909"/>
                  </a:cubicBezTo>
                  <a:cubicBezTo>
                    <a:pt x="1444" y="4909"/>
                    <a:pt x="1444" y="4909"/>
                    <a:pt x="1444" y="4909"/>
                  </a:cubicBezTo>
                  <a:cubicBezTo>
                    <a:pt x="1444" y="4909"/>
                    <a:pt x="1498" y="4909"/>
                    <a:pt x="1471" y="4745"/>
                  </a:cubicBezTo>
                  <a:cubicBezTo>
                    <a:pt x="1525" y="4745"/>
                    <a:pt x="1580" y="4582"/>
                    <a:pt x="1607" y="4418"/>
                  </a:cubicBezTo>
                  <a:cubicBezTo>
                    <a:pt x="1662" y="4255"/>
                    <a:pt x="1743" y="4255"/>
                    <a:pt x="1798" y="4255"/>
                  </a:cubicBezTo>
                  <a:cubicBezTo>
                    <a:pt x="1798" y="4255"/>
                    <a:pt x="1743" y="4255"/>
                    <a:pt x="1743" y="4418"/>
                  </a:cubicBezTo>
                  <a:cubicBezTo>
                    <a:pt x="1716" y="4418"/>
                    <a:pt x="1743" y="4418"/>
                    <a:pt x="1770" y="4418"/>
                  </a:cubicBezTo>
                  <a:cubicBezTo>
                    <a:pt x="1743" y="4418"/>
                    <a:pt x="1716" y="4418"/>
                    <a:pt x="1689" y="4418"/>
                  </a:cubicBezTo>
                  <a:cubicBezTo>
                    <a:pt x="1662" y="4582"/>
                    <a:pt x="1634" y="4582"/>
                    <a:pt x="1580" y="4745"/>
                  </a:cubicBezTo>
                  <a:cubicBezTo>
                    <a:pt x="1553" y="4745"/>
                    <a:pt x="1525" y="4909"/>
                    <a:pt x="1498" y="4909"/>
                  </a:cubicBezTo>
                  <a:cubicBezTo>
                    <a:pt x="1525" y="5073"/>
                    <a:pt x="1525" y="4909"/>
                    <a:pt x="1553" y="4909"/>
                  </a:cubicBezTo>
                  <a:cubicBezTo>
                    <a:pt x="1525" y="5073"/>
                    <a:pt x="1471" y="5073"/>
                    <a:pt x="1444" y="5236"/>
                  </a:cubicBezTo>
                  <a:cubicBezTo>
                    <a:pt x="1471" y="5400"/>
                    <a:pt x="1525" y="5073"/>
                    <a:pt x="1553" y="5073"/>
                  </a:cubicBezTo>
                  <a:cubicBezTo>
                    <a:pt x="1580" y="5073"/>
                    <a:pt x="1607" y="5073"/>
                    <a:pt x="1634" y="4909"/>
                  </a:cubicBezTo>
                  <a:cubicBezTo>
                    <a:pt x="1634" y="4909"/>
                    <a:pt x="1634" y="4909"/>
                    <a:pt x="1634" y="4909"/>
                  </a:cubicBezTo>
                  <a:cubicBezTo>
                    <a:pt x="1634" y="4909"/>
                    <a:pt x="1662" y="4909"/>
                    <a:pt x="1662" y="4745"/>
                  </a:cubicBezTo>
                  <a:cubicBezTo>
                    <a:pt x="1662" y="4909"/>
                    <a:pt x="1662" y="4909"/>
                    <a:pt x="1662" y="4909"/>
                  </a:cubicBezTo>
                  <a:cubicBezTo>
                    <a:pt x="1689" y="4909"/>
                    <a:pt x="1716" y="4909"/>
                    <a:pt x="1716" y="4909"/>
                  </a:cubicBezTo>
                  <a:cubicBezTo>
                    <a:pt x="1743" y="4745"/>
                    <a:pt x="1770" y="4745"/>
                    <a:pt x="1798" y="4582"/>
                  </a:cubicBezTo>
                  <a:cubicBezTo>
                    <a:pt x="1770" y="4582"/>
                    <a:pt x="1770" y="4582"/>
                    <a:pt x="1743" y="4582"/>
                  </a:cubicBezTo>
                  <a:cubicBezTo>
                    <a:pt x="1770" y="4582"/>
                    <a:pt x="1770" y="4582"/>
                    <a:pt x="1798" y="4582"/>
                  </a:cubicBezTo>
                  <a:cubicBezTo>
                    <a:pt x="1798" y="4582"/>
                    <a:pt x="1770" y="4582"/>
                    <a:pt x="1770" y="4582"/>
                  </a:cubicBezTo>
                  <a:cubicBezTo>
                    <a:pt x="1798" y="4418"/>
                    <a:pt x="1798" y="4418"/>
                    <a:pt x="1825" y="4418"/>
                  </a:cubicBezTo>
                  <a:cubicBezTo>
                    <a:pt x="1825" y="4418"/>
                    <a:pt x="1825" y="4418"/>
                    <a:pt x="1798" y="4418"/>
                  </a:cubicBezTo>
                  <a:cubicBezTo>
                    <a:pt x="1825" y="4418"/>
                    <a:pt x="1852" y="4418"/>
                    <a:pt x="1852" y="4255"/>
                  </a:cubicBezTo>
                  <a:cubicBezTo>
                    <a:pt x="1852" y="4418"/>
                    <a:pt x="1825" y="4418"/>
                    <a:pt x="1825" y="4418"/>
                  </a:cubicBezTo>
                  <a:cubicBezTo>
                    <a:pt x="1852" y="4418"/>
                    <a:pt x="1907" y="4418"/>
                    <a:pt x="1934" y="4418"/>
                  </a:cubicBezTo>
                  <a:cubicBezTo>
                    <a:pt x="1934" y="4418"/>
                    <a:pt x="1879" y="4418"/>
                    <a:pt x="1907" y="4418"/>
                  </a:cubicBezTo>
                  <a:cubicBezTo>
                    <a:pt x="1907" y="4582"/>
                    <a:pt x="1907" y="4582"/>
                    <a:pt x="1879" y="4582"/>
                  </a:cubicBezTo>
                  <a:cubicBezTo>
                    <a:pt x="1879" y="4582"/>
                    <a:pt x="1907" y="4582"/>
                    <a:pt x="1907" y="4582"/>
                  </a:cubicBezTo>
                  <a:close/>
                  <a:moveTo>
                    <a:pt x="2451" y="10145"/>
                  </a:moveTo>
                  <a:cubicBezTo>
                    <a:pt x="2451" y="10145"/>
                    <a:pt x="2424" y="9982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ubicBezTo>
                    <a:pt x="2424" y="10145"/>
                    <a:pt x="2424" y="10145"/>
                    <a:pt x="2451" y="10145"/>
                  </a:cubicBezTo>
                  <a:cubicBezTo>
                    <a:pt x="2451" y="10145"/>
                    <a:pt x="2451" y="10145"/>
                    <a:pt x="2451" y="10145"/>
                  </a:cubicBezTo>
                  <a:close/>
                  <a:moveTo>
                    <a:pt x="2424" y="10145"/>
                  </a:moveTo>
                  <a:cubicBezTo>
                    <a:pt x="2424" y="10145"/>
                    <a:pt x="2397" y="10145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lose/>
                  <a:moveTo>
                    <a:pt x="2424" y="10145"/>
                  </a:moveTo>
                  <a:cubicBezTo>
                    <a:pt x="2424" y="10145"/>
                    <a:pt x="2424" y="10145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lose/>
                  <a:moveTo>
                    <a:pt x="2370" y="6218"/>
                  </a:moveTo>
                  <a:cubicBezTo>
                    <a:pt x="2342" y="6218"/>
                    <a:pt x="2342" y="6218"/>
                    <a:pt x="2315" y="6218"/>
                  </a:cubicBezTo>
                  <a:cubicBezTo>
                    <a:pt x="2315" y="6218"/>
                    <a:pt x="2315" y="6218"/>
                    <a:pt x="2315" y="6382"/>
                  </a:cubicBezTo>
                  <a:cubicBezTo>
                    <a:pt x="2315" y="6382"/>
                    <a:pt x="2315" y="6382"/>
                    <a:pt x="2288" y="6382"/>
                  </a:cubicBezTo>
                  <a:cubicBezTo>
                    <a:pt x="2315" y="6545"/>
                    <a:pt x="2342" y="6382"/>
                    <a:pt x="2342" y="6218"/>
                  </a:cubicBezTo>
                  <a:cubicBezTo>
                    <a:pt x="2342" y="6382"/>
                    <a:pt x="2342" y="6382"/>
                    <a:pt x="2342" y="6382"/>
                  </a:cubicBezTo>
                  <a:cubicBezTo>
                    <a:pt x="2342" y="6382"/>
                    <a:pt x="2370" y="6218"/>
                    <a:pt x="2370" y="6218"/>
                  </a:cubicBezTo>
                  <a:close/>
                  <a:moveTo>
                    <a:pt x="2234" y="6055"/>
                  </a:moveTo>
                  <a:cubicBezTo>
                    <a:pt x="2234" y="6055"/>
                    <a:pt x="2206" y="6218"/>
                    <a:pt x="2206" y="6218"/>
                  </a:cubicBezTo>
                  <a:cubicBezTo>
                    <a:pt x="2234" y="6218"/>
                    <a:pt x="2234" y="6055"/>
                    <a:pt x="2234" y="6055"/>
                  </a:cubicBezTo>
                  <a:cubicBezTo>
                    <a:pt x="2234" y="6055"/>
                    <a:pt x="2234" y="6218"/>
                    <a:pt x="2234" y="6218"/>
                  </a:cubicBezTo>
                  <a:cubicBezTo>
                    <a:pt x="2234" y="6218"/>
                    <a:pt x="2234" y="6218"/>
                    <a:pt x="2234" y="6218"/>
                  </a:cubicBezTo>
                  <a:cubicBezTo>
                    <a:pt x="2234" y="6218"/>
                    <a:pt x="2234" y="6218"/>
                    <a:pt x="2234" y="6218"/>
                  </a:cubicBezTo>
                  <a:cubicBezTo>
                    <a:pt x="2234" y="6382"/>
                    <a:pt x="2234" y="6382"/>
                    <a:pt x="2234" y="6382"/>
                  </a:cubicBezTo>
                  <a:cubicBezTo>
                    <a:pt x="2234" y="6382"/>
                    <a:pt x="2206" y="6545"/>
                    <a:pt x="2206" y="6545"/>
                  </a:cubicBezTo>
                  <a:cubicBezTo>
                    <a:pt x="2234" y="6545"/>
                    <a:pt x="2288" y="6218"/>
                    <a:pt x="2288" y="6055"/>
                  </a:cubicBezTo>
                  <a:cubicBezTo>
                    <a:pt x="2288" y="5891"/>
                    <a:pt x="2234" y="6055"/>
                    <a:pt x="2234" y="6055"/>
                  </a:cubicBezTo>
                  <a:close/>
                  <a:moveTo>
                    <a:pt x="2315" y="6709"/>
                  </a:moveTo>
                  <a:cubicBezTo>
                    <a:pt x="2315" y="6709"/>
                    <a:pt x="2315" y="6709"/>
                    <a:pt x="2288" y="6545"/>
                  </a:cubicBezTo>
                  <a:cubicBezTo>
                    <a:pt x="2315" y="6545"/>
                    <a:pt x="2315" y="6545"/>
                    <a:pt x="2288" y="6545"/>
                  </a:cubicBezTo>
                  <a:cubicBezTo>
                    <a:pt x="2288" y="6545"/>
                    <a:pt x="2261" y="6709"/>
                    <a:pt x="2261" y="6709"/>
                  </a:cubicBezTo>
                  <a:cubicBezTo>
                    <a:pt x="2261" y="6709"/>
                    <a:pt x="2261" y="6709"/>
                    <a:pt x="2288" y="6709"/>
                  </a:cubicBezTo>
                  <a:cubicBezTo>
                    <a:pt x="2288" y="6709"/>
                    <a:pt x="2234" y="6873"/>
                    <a:pt x="2261" y="6873"/>
                  </a:cubicBezTo>
                  <a:cubicBezTo>
                    <a:pt x="2261" y="6873"/>
                    <a:pt x="2261" y="6873"/>
                    <a:pt x="2261" y="6873"/>
                  </a:cubicBezTo>
                  <a:cubicBezTo>
                    <a:pt x="2261" y="6873"/>
                    <a:pt x="2261" y="6873"/>
                    <a:pt x="2261" y="6873"/>
                  </a:cubicBezTo>
                  <a:cubicBezTo>
                    <a:pt x="2261" y="6873"/>
                    <a:pt x="2234" y="7036"/>
                    <a:pt x="2234" y="7036"/>
                  </a:cubicBezTo>
                  <a:cubicBezTo>
                    <a:pt x="2234" y="7036"/>
                    <a:pt x="2234" y="7200"/>
                    <a:pt x="2261" y="7036"/>
                  </a:cubicBezTo>
                  <a:cubicBezTo>
                    <a:pt x="2261" y="7036"/>
                    <a:pt x="2261" y="7200"/>
                    <a:pt x="2261" y="7200"/>
                  </a:cubicBezTo>
                  <a:cubicBezTo>
                    <a:pt x="2261" y="7200"/>
                    <a:pt x="2261" y="7200"/>
                    <a:pt x="2261" y="7200"/>
                  </a:cubicBezTo>
                  <a:cubicBezTo>
                    <a:pt x="2261" y="7200"/>
                    <a:pt x="2288" y="7036"/>
                    <a:pt x="2315" y="7036"/>
                  </a:cubicBezTo>
                  <a:cubicBezTo>
                    <a:pt x="2288" y="7036"/>
                    <a:pt x="2288" y="7036"/>
                    <a:pt x="2288" y="7036"/>
                  </a:cubicBezTo>
                  <a:cubicBezTo>
                    <a:pt x="2315" y="7036"/>
                    <a:pt x="2288" y="6873"/>
                    <a:pt x="2288" y="6873"/>
                  </a:cubicBezTo>
                  <a:cubicBezTo>
                    <a:pt x="2288" y="6873"/>
                    <a:pt x="2315" y="6873"/>
                    <a:pt x="2315" y="6873"/>
                  </a:cubicBezTo>
                  <a:cubicBezTo>
                    <a:pt x="2315" y="6873"/>
                    <a:pt x="2315" y="6873"/>
                    <a:pt x="2315" y="6709"/>
                  </a:cubicBezTo>
                  <a:close/>
                  <a:moveTo>
                    <a:pt x="2370" y="5564"/>
                  </a:moveTo>
                  <a:cubicBezTo>
                    <a:pt x="2342" y="5564"/>
                    <a:pt x="2342" y="5891"/>
                    <a:pt x="2315" y="5891"/>
                  </a:cubicBezTo>
                  <a:cubicBezTo>
                    <a:pt x="2315" y="5891"/>
                    <a:pt x="2315" y="6055"/>
                    <a:pt x="2315" y="6055"/>
                  </a:cubicBezTo>
                  <a:cubicBezTo>
                    <a:pt x="2315" y="6055"/>
                    <a:pt x="2288" y="6055"/>
                    <a:pt x="2288" y="6218"/>
                  </a:cubicBezTo>
                  <a:cubicBezTo>
                    <a:pt x="2315" y="6218"/>
                    <a:pt x="2342" y="6055"/>
                    <a:pt x="2342" y="6055"/>
                  </a:cubicBezTo>
                  <a:cubicBezTo>
                    <a:pt x="2370" y="5891"/>
                    <a:pt x="2370" y="5727"/>
                    <a:pt x="2370" y="5727"/>
                  </a:cubicBezTo>
                  <a:cubicBezTo>
                    <a:pt x="2370" y="5727"/>
                    <a:pt x="2370" y="5891"/>
                    <a:pt x="2370" y="5891"/>
                  </a:cubicBezTo>
                  <a:cubicBezTo>
                    <a:pt x="2370" y="5891"/>
                    <a:pt x="2370" y="5727"/>
                    <a:pt x="2397" y="5727"/>
                  </a:cubicBezTo>
                  <a:cubicBezTo>
                    <a:pt x="2370" y="5727"/>
                    <a:pt x="2370" y="5727"/>
                    <a:pt x="2370" y="5727"/>
                  </a:cubicBezTo>
                  <a:cubicBezTo>
                    <a:pt x="2370" y="5727"/>
                    <a:pt x="2370" y="5564"/>
                    <a:pt x="2370" y="5564"/>
                  </a:cubicBezTo>
                  <a:close/>
                  <a:moveTo>
                    <a:pt x="2234" y="6055"/>
                  </a:moveTo>
                  <a:cubicBezTo>
                    <a:pt x="2261" y="6055"/>
                    <a:pt x="2261" y="5891"/>
                    <a:pt x="2288" y="5891"/>
                  </a:cubicBezTo>
                  <a:cubicBezTo>
                    <a:pt x="2288" y="5891"/>
                    <a:pt x="2315" y="6055"/>
                    <a:pt x="2315" y="5891"/>
                  </a:cubicBezTo>
                  <a:cubicBezTo>
                    <a:pt x="2315" y="5891"/>
                    <a:pt x="2288" y="5891"/>
                    <a:pt x="2288" y="5891"/>
                  </a:cubicBezTo>
                  <a:cubicBezTo>
                    <a:pt x="2288" y="5891"/>
                    <a:pt x="2342" y="5891"/>
                    <a:pt x="2342" y="5727"/>
                  </a:cubicBezTo>
                  <a:cubicBezTo>
                    <a:pt x="2342" y="5727"/>
                    <a:pt x="2288" y="5727"/>
                    <a:pt x="2288" y="5727"/>
                  </a:cubicBezTo>
                  <a:cubicBezTo>
                    <a:pt x="2315" y="5727"/>
                    <a:pt x="2288" y="5564"/>
                    <a:pt x="2261" y="5727"/>
                  </a:cubicBezTo>
                  <a:cubicBezTo>
                    <a:pt x="2261" y="5727"/>
                    <a:pt x="2261" y="5727"/>
                    <a:pt x="2261" y="5727"/>
                  </a:cubicBezTo>
                  <a:cubicBezTo>
                    <a:pt x="2261" y="5727"/>
                    <a:pt x="2234" y="5727"/>
                    <a:pt x="2234" y="5727"/>
                  </a:cubicBezTo>
                  <a:cubicBezTo>
                    <a:pt x="2234" y="5891"/>
                    <a:pt x="2261" y="5891"/>
                    <a:pt x="2234" y="6055"/>
                  </a:cubicBezTo>
                  <a:close/>
                  <a:moveTo>
                    <a:pt x="136" y="7691"/>
                  </a:moveTo>
                  <a:cubicBezTo>
                    <a:pt x="136" y="7691"/>
                    <a:pt x="136" y="7691"/>
                    <a:pt x="136" y="7691"/>
                  </a:cubicBezTo>
                  <a:cubicBezTo>
                    <a:pt x="136" y="7691"/>
                    <a:pt x="136" y="7691"/>
                    <a:pt x="136" y="7691"/>
                  </a:cubicBezTo>
                  <a:cubicBezTo>
                    <a:pt x="136" y="7691"/>
                    <a:pt x="136" y="7691"/>
                    <a:pt x="136" y="7691"/>
                  </a:cubicBezTo>
                  <a:close/>
                  <a:moveTo>
                    <a:pt x="1280" y="5891"/>
                  </a:moveTo>
                  <a:cubicBezTo>
                    <a:pt x="1280" y="5891"/>
                    <a:pt x="1280" y="5891"/>
                    <a:pt x="1280" y="5891"/>
                  </a:cubicBezTo>
                  <a:cubicBezTo>
                    <a:pt x="1280" y="5891"/>
                    <a:pt x="1280" y="5891"/>
                    <a:pt x="1280" y="5727"/>
                  </a:cubicBezTo>
                  <a:cubicBezTo>
                    <a:pt x="1280" y="5727"/>
                    <a:pt x="1253" y="5891"/>
                    <a:pt x="1226" y="5891"/>
                  </a:cubicBezTo>
                  <a:cubicBezTo>
                    <a:pt x="1226" y="5727"/>
                    <a:pt x="1198" y="6055"/>
                    <a:pt x="1171" y="6055"/>
                  </a:cubicBezTo>
                  <a:cubicBezTo>
                    <a:pt x="1171" y="6055"/>
                    <a:pt x="1171" y="5891"/>
                    <a:pt x="1198" y="5891"/>
                  </a:cubicBezTo>
                  <a:cubicBezTo>
                    <a:pt x="1171" y="5891"/>
                    <a:pt x="1144" y="6055"/>
                    <a:pt x="1117" y="6055"/>
                  </a:cubicBezTo>
                  <a:cubicBezTo>
                    <a:pt x="1090" y="6218"/>
                    <a:pt x="1117" y="6218"/>
                    <a:pt x="1144" y="6218"/>
                  </a:cubicBezTo>
                  <a:cubicBezTo>
                    <a:pt x="1117" y="6218"/>
                    <a:pt x="1117" y="6218"/>
                    <a:pt x="1117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17" y="6218"/>
                    <a:pt x="1117" y="6382"/>
                  </a:cubicBezTo>
                  <a:cubicBezTo>
                    <a:pt x="1117" y="6218"/>
                    <a:pt x="1171" y="6218"/>
                    <a:pt x="1171" y="6218"/>
                  </a:cubicBezTo>
                  <a:cubicBezTo>
                    <a:pt x="1171" y="6218"/>
                    <a:pt x="1253" y="6055"/>
                    <a:pt x="1253" y="6055"/>
                  </a:cubicBezTo>
                  <a:cubicBezTo>
                    <a:pt x="1253" y="6055"/>
                    <a:pt x="1253" y="6055"/>
                    <a:pt x="1226" y="6055"/>
                  </a:cubicBezTo>
                  <a:cubicBezTo>
                    <a:pt x="1253" y="5891"/>
                    <a:pt x="1280" y="6055"/>
                    <a:pt x="1280" y="5891"/>
                  </a:cubicBezTo>
                  <a:cubicBezTo>
                    <a:pt x="1280" y="5891"/>
                    <a:pt x="1280" y="5891"/>
                    <a:pt x="1280" y="5891"/>
                  </a:cubicBezTo>
                  <a:cubicBezTo>
                    <a:pt x="1280" y="5891"/>
                    <a:pt x="1307" y="5891"/>
                    <a:pt x="1307" y="5891"/>
                  </a:cubicBezTo>
                  <a:cubicBezTo>
                    <a:pt x="1307" y="5891"/>
                    <a:pt x="1307" y="5891"/>
                    <a:pt x="1280" y="5891"/>
                  </a:cubicBezTo>
                  <a:close/>
                  <a:moveTo>
                    <a:pt x="21437" y="8509"/>
                  </a:moveTo>
                  <a:cubicBezTo>
                    <a:pt x="21409" y="8509"/>
                    <a:pt x="21437" y="8509"/>
                    <a:pt x="21437" y="8509"/>
                  </a:cubicBezTo>
                  <a:cubicBezTo>
                    <a:pt x="21437" y="8509"/>
                    <a:pt x="21437" y="8509"/>
                    <a:pt x="21437" y="8509"/>
                  </a:cubicBezTo>
                  <a:close/>
                  <a:moveTo>
                    <a:pt x="654" y="4909"/>
                  </a:moveTo>
                  <a:cubicBezTo>
                    <a:pt x="681" y="5073"/>
                    <a:pt x="735" y="4909"/>
                    <a:pt x="763" y="4745"/>
                  </a:cubicBezTo>
                  <a:cubicBezTo>
                    <a:pt x="735" y="4745"/>
                    <a:pt x="735" y="4745"/>
                    <a:pt x="708" y="4745"/>
                  </a:cubicBezTo>
                  <a:cubicBezTo>
                    <a:pt x="708" y="4745"/>
                    <a:pt x="626" y="4745"/>
                    <a:pt x="654" y="4909"/>
                  </a:cubicBezTo>
                  <a:close/>
                  <a:moveTo>
                    <a:pt x="21164" y="8509"/>
                  </a:moveTo>
                  <a:cubicBezTo>
                    <a:pt x="21164" y="8509"/>
                    <a:pt x="21191" y="8509"/>
                    <a:pt x="21191" y="8509"/>
                  </a:cubicBezTo>
                  <a:cubicBezTo>
                    <a:pt x="21164" y="8509"/>
                    <a:pt x="21164" y="8509"/>
                    <a:pt x="21164" y="8509"/>
                  </a:cubicBezTo>
                  <a:cubicBezTo>
                    <a:pt x="21164" y="8509"/>
                    <a:pt x="21164" y="8509"/>
                    <a:pt x="21164" y="8509"/>
                  </a:cubicBezTo>
                  <a:close/>
                  <a:moveTo>
                    <a:pt x="136" y="7527"/>
                  </a:moveTo>
                  <a:cubicBezTo>
                    <a:pt x="136" y="7691"/>
                    <a:pt x="136" y="7691"/>
                    <a:pt x="109" y="7691"/>
                  </a:cubicBezTo>
                  <a:cubicBezTo>
                    <a:pt x="109" y="7691"/>
                    <a:pt x="136" y="7527"/>
                    <a:pt x="136" y="7527"/>
                  </a:cubicBezTo>
                  <a:cubicBezTo>
                    <a:pt x="109" y="7527"/>
                    <a:pt x="82" y="7527"/>
                    <a:pt x="82" y="7691"/>
                  </a:cubicBezTo>
                  <a:cubicBezTo>
                    <a:pt x="82" y="7691"/>
                    <a:pt x="82" y="7691"/>
                    <a:pt x="82" y="7691"/>
                  </a:cubicBezTo>
                  <a:cubicBezTo>
                    <a:pt x="82" y="7691"/>
                    <a:pt x="82" y="7691"/>
                    <a:pt x="82" y="7691"/>
                  </a:cubicBezTo>
                  <a:cubicBezTo>
                    <a:pt x="82" y="7691"/>
                    <a:pt x="0" y="7855"/>
                    <a:pt x="0" y="7855"/>
                  </a:cubicBezTo>
                  <a:cubicBezTo>
                    <a:pt x="27" y="8018"/>
                    <a:pt x="109" y="7855"/>
                    <a:pt x="109" y="7691"/>
                  </a:cubicBezTo>
                  <a:cubicBezTo>
                    <a:pt x="109" y="7691"/>
                    <a:pt x="109" y="7691"/>
                    <a:pt x="109" y="7691"/>
                  </a:cubicBezTo>
                  <a:cubicBezTo>
                    <a:pt x="109" y="7691"/>
                    <a:pt x="136" y="7691"/>
                    <a:pt x="136" y="7691"/>
                  </a:cubicBezTo>
                  <a:cubicBezTo>
                    <a:pt x="136" y="7527"/>
                    <a:pt x="136" y="7527"/>
                    <a:pt x="136" y="7527"/>
                  </a:cubicBezTo>
                  <a:close/>
                  <a:moveTo>
                    <a:pt x="409" y="7200"/>
                  </a:moveTo>
                  <a:cubicBezTo>
                    <a:pt x="381" y="7200"/>
                    <a:pt x="409" y="7036"/>
                    <a:pt x="381" y="7200"/>
                  </a:cubicBezTo>
                  <a:cubicBezTo>
                    <a:pt x="354" y="7200"/>
                    <a:pt x="272" y="7200"/>
                    <a:pt x="272" y="7364"/>
                  </a:cubicBezTo>
                  <a:cubicBezTo>
                    <a:pt x="300" y="7364"/>
                    <a:pt x="381" y="7200"/>
                    <a:pt x="409" y="7200"/>
                  </a:cubicBezTo>
                  <a:close/>
                  <a:moveTo>
                    <a:pt x="5448" y="13418"/>
                  </a:moveTo>
                  <a:cubicBezTo>
                    <a:pt x="5448" y="13582"/>
                    <a:pt x="5448" y="13582"/>
                    <a:pt x="5448" y="13582"/>
                  </a:cubicBezTo>
                  <a:cubicBezTo>
                    <a:pt x="5448" y="13582"/>
                    <a:pt x="5448" y="13582"/>
                    <a:pt x="5448" y="13418"/>
                  </a:cubicBezTo>
                  <a:close/>
                  <a:moveTo>
                    <a:pt x="2397" y="10473"/>
                  </a:move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473"/>
                    <a:pt x="2397" y="10473"/>
                  </a:cubicBezTo>
                  <a:close/>
                  <a:moveTo>
                    <a:pt x="4522" y="20127"/>
                  </a:moveTo>
                  <a:cubicBezTo>
                    <a:pt x="4522" y="20127"/>
                    <a:pt x="4522" y="20127"/>
                    <a:pt x="4522" y="20127"/>
                  </a:cubicBezTo>
                  <a:cubicBezTo>
                    <a:pt x="4522" y="20291"/>
                    <a:pt x="4522" y="20291"/>
                    <a:pt x="4522" y="20455"/>
                  </a:cubicBezTo>
                  <a:cubicBezTo>
                    <a:pt x="4522" y="20291"/>
                    <a:pt x="4522" y="20291"/>
                    <a:pt x="4522" y="20127"/>
                  </a:cubicBezTo>
                  <a:close/>
                  <a:moveTo>
                    <a:pt x="20701" y="8018"/>
                  </a:moveTo>
                  <a:cubicBezTo>
                    <a:pt x="20674" y="8018"/>
                    <a:pt x="20674" y="8018"/>
                    <a:pt x="20647" y="8018"/>
                  </a:cubicBezTo>
                  <a:cubicBezTo>
                    <a:pt x="20674" y="8182"/>
                    <a:pt x="20701" y="8182"/>
                    <a:pt x="20701" y="8182"/>
                  </a:cubicBezTo>
                  <a:cubicBezTo>
                    <a:pt x="20701" y="8182"/>
                    <a:pt x="20728" y="8182"/>
                    <a:pt x="20728" y="8182"/>
                  </a:cubicBezTo>
                  <a:cubicBezTo>
                    <a:pt x="20701" y="8018"/>
                    <a:pt x="20701" y="8018"/>
                    <a:pt x="20701" y="8018"/>
                  </a:cubicBezTo>
                  <a:close/>
                  <a:moveTo>
                    <a:pt x="5230" y="13909"/>
                  </a:moveTo>
                  <a:cubicBezTo>
                    <a:pt x="5230" y="13909"/>
                    <a:pt x="5230" y="13909"/>
                    <a:pt x="5230" y="13909"/>
                  </a:cubicBezTo>
                  <a:cubicBezTo>
                    <a:pt x="5230" y="13909"/>
                    <a:pt x="5230" y="13909"/>
                    <a:pt x="5230" y="13909"/>
                  </a:cubicBezTo>
                  <a:close/>
                  <a:moveTo>
                    <a:pt x="2397" y="10636"/>
                  </a:move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636"/>
                    <a:pt x="2397" y="10636"/>
                  </a:cubicBezTo>
                  <a:close/>
                  <a:moveTo>
                    <a:pt x="2370" y="10800"/>
                  </a:moveTo>
                  <a:cubicBezTo>
                    <a:pt x="2370" y="10800"/>
                    <a:pt x="2370" y="10800"/>
                    <a:pt x="2370" y="10800"/>
                  </a:cubicBezTo>
                  <a:close/>
                  <a:moveTo>
                    <a:pt x="5829" y="10800"/>
                  </a:moveTo>
                  <a:cubicBezTo>
                    <a:pt x="5829" y="10636"/>
                    <a:pt x="5747" y="10800"/>
                    <a:pt x="5775" y="10636"/>
                  </a:cubicBezTo>
                  <a:cubicBezTo>
                    <a:pt x="5747" y="10636"/>
                    <a:pt x="5666" y="11291"/>
                    <a:pt x="5666" y="11291"/>
                  </a:cubicBezTo>
                  <a:cubicBezTo>
                    <a:pt x="5638" y="11455"/>
                    <a:pt x="5611" y="11618"/>
                    <a:pt x="5584" y="11782"/>
                  </a:cubicBezTo>
                  <a:cubicBezTo>
                    <a:pt x="5584" y="11618"/>
                    <a:pt x="5557" y="11782"/>
                    <a:pt x="5557" y="11782"/>
                  </a:cubicBezTo>
                  <a:cubicBezTo>
                    <a:pt x="5529" y="11782"/>
                    <a:pt x="5529" y="11782"/>
                    <a:pt x="5502" y="11782"/>
                  </a:cubicBezTo>
                  <a:cubicBezTo>
                    <a:pt x="5475" y="11782"/>
                    <a:pt x="5339" y="11782"/>
                    <a:pt x="5339" y="11945"/>
                  </a:cubicBezTo>
                  <a:cubicBezTo>
                    <a:pt x="5311" y="11782"/>
                    <a:pt x="5257" y="12109"/>
                    <a:pt x="5257" y="12109"/>
                  </a:cubicBezTo>
                  <a:cubicBezTo>
                    <a:pt x="5230" y="12109"/>
                    <a:pt x="5203" y="12273"/>
                    <a:pt x="5203" y="12273"/>
                  </a:cubicBezTo>
                  <a:cubicBezTo>
                    <a:pt x="5203" y="12273"/>
                    <a:pt x="5203" y="12273"/>
                    <a:pt x="5203" y="12273"/>
                  </a:cubicBezTo>
                  <a:cubicBezTo>
                    <a:pt x="5203" y="12273"/>
                    <a:pt x="5203" y="12273"/>
                    <a:pt x="5203" y="12273"/>
                  </a:cubicBezTo>
                  <a:cubicBezTo>
                    <a:pt x="5203" y="12273"/>
                    <a:pt x="5230" y="12273"/>
                    <a:pt x="5203" y="12273"/>
                  </a:cubicBezTo>
                  <a:cubicBezTo>
                    <a:pt x="5203" y="12436"/>
                    <a:pt x="5203" y="12436"/>
                    <a:pt x="5203" y="12436"/>
                  </a:cubicBezTo>
                  <a:cubicBezTo>
                    <a:pt x="5203" y="12436"/>
                    <a:pt x="5203" y="12436"/>
                    <a:pt x="5175" y="12600"/>
                  </a:cubicBezTo>
                  <a:cubicBezTo>
                    <a:pt x="5175" y="12600"/>
                    <a:pt x="5148" y="12600"/>
                    <a:pt x="5121" y="12600"/>
                  </a:cubicBezTo>
                  <a:cubicBezTo>
                    <a:pt x="5094" y="12764"/>
                    <a:pt x="4985" y="12600"/>
                    <a:pt x="4985" y="12764"/>
                  </a:cubicBezTo>
                  <a:cubicBezTo>
                    <a:pt x="4985" y="12764"/>
                    <a:pt x="5012" y="12764"/>
                    <a:pt x="5012" y="12764"/>
                  </a:cubicBezTo>
                  <a:cubicBezTo>
                    <a:pt x="4985" y="12927"/>
                    <a:pt x="4985" y="12927"/>
                    <a:pt x="4957" y="12927"/>
                  </a:cubicBezTo>
                  <a:cubicBezTo>
                    <a:pt x="4930" y="13091"/>
                    <a:pt x="4876" y="13255"/>
                    <a:pt x="4821" y="13255"/>
                  </a:cubicBezTo>
                  <a:cubicBezTo>
                    <a:pt x="4794" y="13418"/>
                    <a:pt x="4739" y="13582"/>
                    <a:pt x="4685" y="13582"/>
                  </a:cubicBezTo>
                  <a:cubicBezTo>
                    <a:pt x="4685" y="13582"/>
                    <a:pt x="4685" y="13582"/>
                    <a:pt x="4712" y="13582"/>
                  </a:cubicBezTo>
                  <a:cubicBezTo>
                    <a:pt x="4685" y="13418"/>
                    <a:pt x="4685" y="13418"/>
                    <a:pt x="4658" y="13418"/>
                  </a:cubicBezTo>
                  <a:cubicBezTo>
                    <a:pt x="4658" y="13255"/>
                    <a:pt x="4685" y="13255"/>
                    <a:pt x="4712" y="13091"/>
                  </a:cubicBezTo>
                  <a:cubicBezTo>
                    <a:pt x="4712" y="13091"/>
                    <a:pt x="4739" y="12927"/>
                    <a:pt x="4739" y="13091"/>
                  </a:cubicBezTo>
                  <a:cubicBezTo>
                    <a:pt x="4767" y="12927"/>
                    <a:pt x="4767" y="12764"/>
                    <a:pt x="4767" y="12764"/>
                  </a:cubicBezTo>
                  <a:cubicBezTo>
                    <a:pt x="4767" y="12600"/>
                    <a:pt x="4794" y="12436"/>
                    <a:pt x="4767" y="12273"/>
                  </a:cubicBezTo>
                  <a:cubicBezTo>
                    <a:pt x="4739" y="12273"/>
                    <a:pt x="4739" y="12600"/>
                    <a:pt x="4712" y="12436"/>
                  </a:cubicBezTo>
                  <a:cubicBezTo>
                    <a:pt x="4685" y="12436"/>
                    <a:pt x="4739" y="12273"/>
                    <a:pt x="4739" y="12273"/>
                  </a:cubicBezTo>
                  <a:cubicBezTo>
                    <a:pt x="4767" y="12109"/>
                    <a:pt x="4767" y="12109"/>
                    <a:pt x="4767" y="11945"/>
                  </a:cubicBezTo>
                  <a:cubicBezTo>
                    <a:pt x="4794" y="11945"/>
                    <a:pt x="4767" y="11782"/>
                    <a:pt x="4794" y="11782"/>
                  </a:cubicBezTo>
                  <a:cubicBezTo>
                    <a:pt x="4794" y="11618"/>
                    <a:pt x="4767" y="11618"/>
                    <a:pt x="4739" y="11618"/>
                  </a:cubicBezTo>
                  <a:cubicBezTo>
                    <a:pt x="4739" y="11455"/>
                    <a:pt x="4712" y="11455"/>
                    <a:pt x="4712" y="11455"/>
                  </a:cubicBezTo>
                  <a:cubicBezTo>
                    <a:pt x="4685" y="11455"/>
                    <a:pt x="4685" y="11618"/>
                    <a:pt x="4685" y="11618"/>
                  </a:cubicBezTo>
                  <a:cubicBezTo>
                    <a:pt x="4658" y="11782"/>
                    <a:pt x="4658" y="11782"/>
                    <a:pt x="4631" y="11945"/>
                  </a:cubicBezTo>
                  <a:cubicBezTo>
                    <a:pt x="4631" y="11945"/>
                    <a:pt x="4631" y="11945"/>
                    <a:pt x="4631" y="11945"/>
                  </a:cubicBezTo>
                  <a:cubicBezTo>
                    <a:pt x="4631" y="11945"/>
                    <a:pt x="4631" y="11945"/>
                    <a:pt x="4631" y="11945"/>
                  </a:cubicBezTo>
                  <a:cubicBezTo>
                    <a:pt x="4631" y="11945"/>
                    <a:pt x="4631" y="11782"/>
                    <a:pt x="4658" y="11782"/>
                  </a:cubicBezTo>
                  <a:cubicBezTo>
                    <a:pt x="4603" y="11945"/>
                    <a:pt x="4576" y="12109"/>
                    <a:pt x="4549" y="12273"/>
                  </a:cubicBezTo>
                  <a:cubicBezTo>
                    <a:pt x="4522" y="12436"/>
                    <a:pt x="4522" y="12600"/>
                    <a:pt x="4522" y="12764"/>
                  </a:cubicBezTo>
                  <a:cubicBezTo>
                    <a:pt x="4522" y="12927"/>
                    <a:pt x="4494" y="13091"/>
                    <a:pt x="4467" y="13255"/>
                  </a:cubicBezTo>
                  <a:cubicBezTo>
                    <a:pt x="4440" y="13418"/>
                    <a:pt x="4385" y="13582"/>
                    <a:pt x="4385" y="13255"/>
                  </a:cubicBezTo>
                  <a:cubicBezTo>
                    <a:pt x="4413" y="12927"/>
                    <a:pt x="4440" y="12600"/>
                    <a:pt x="4467" y="12436"/>
                  </a:cubicBezTo>
                  <a:cubicBezTo>
                    <a:pt x="4467" y="12273"/>
                    <a:pt x="4522" y="12109"/>
                    <a:pt x="4522" y="11945"/>
                  </a:cubicBezTo>
                  <a:cubicBezTo>
                    <a:pt x="4522" y="11782"/>
                    <a:pt x="4467" y="12109"/>
                    <a:pt x="4467" y="12109"/>
                  </a:cubicBezTo>
                  <a:cubicBezTo>
                    <a:pt x="4467" y="11945"/>
                    <a:pt x="4494" y="11945"/>
                    <a:pt x="4522" y="11782"/>
                  </a:cubicBezTo>
                  <a:cubicBezTo>
                    <a:pt x="4549" y="11618"/>
                    <a:pt x="4549" y="11455"/>
                    <a:pt x="4576" y="11455"/>
                  </a:cubicBezTo>
                  <a:cubicBezTo>
                    <a:pt x="4576" y="11455"/>
                    <a:pt x="4576" y="11455"/>
                    <a:pt x="4576" y="11455"/>
                  </a:cubicBezTo>
                  <a:cubicBezTo>
                    <a:pt x="4576" y="11455"/>
                    <a:pt x="4603" y="11455"/>
                    <a:pt x="4603" y="11455"/>
                  </a:cubicBezTo>
                  <a:cubicBezTo>
                    <a:pt x="4603" y="11455"/>
                    <a:pt x="4603" y="11455"/>
                    <a:pt x="4603" y="11455"/>
                  </a:cubicBezTo>
                  <a:cubicBezTo>
                    <a:pt x="4603" y="11455"/>
                    <a:pt x="4631" y="11455"/>
                    <a:pt x="4658" y="11455"/>
                  </a:cubicBezTo>
                  <a:cubicBezTo>
                    <a:pt x="4658" y="11291"/>
                    <a:pt x="4685" y="11291"/>
                    <a:pt x="4685" y="11291"/>
                  </a:cubicBezTo>
                  <a:cubicBezTo>
                    <a:pt x="4712" y="11291"/>
                    <a:pt x="4712" y="11455"/>
                    <a:pt x="4712" y="11455"/>
                  </a:cubicBezTo>
                  <a:cubicBezTo>
                    <a:pt x="4739" y="11455"/>
                    <a:pt x="4739" y="11291"/>
                    <a:pt x="4739" y="11291"/>
                  </a:cubicBezTo>
                  <a:cubicBezTo>
                    <a:pt x="4739" y="11291"/>
                    <a:pt x="4767" y="11455"/>
                    <a:pt x="4794" y="11291"/>
                  </a:cubicBezTo>
                  <a:cubicBezTo>
                    <a:pt x="4794" y="11291"/>
                    <a:pt x="4767" y="11291"/>
                    <a:pt x="4767" y="11291"/>
                  </a:cubicBezTo>
                  <a:cubicBezTo>
                    <a:pt x="4794" y="11127"/>
                    <a:pt x="4739" y="11127"/>
                    <a:pt x="4739" y="11127"/>
                  </a:cubicBezTo>
                  <a:cubicBezTo>
                    <a:pt x="4739" y="11127"/>
                    <a:pt x="4739" y="10964"/>
                    <a:pt x="4739" y="10964"/>
                  </a:cubicBezTo>
                  <a:cubicBezTo>
                    <a:pt x="4685" y="10964"/>
                    <a:pt x="4658" y="11127"/>
                    <a:pt x="4603" y="11127"/>
                  </a:cubicBezTo>
                  <a:cubicBezTo>
                    <a:pt x="4603" y="11127"/>
                    <a:pt x="4576" y="11127"/>
                    <a:pt x="4576" y="11127"/>
                  </a:cubicBezTo>
                  <a:cubicBezTo>
                    <a:pt x="4576" y="10964"/>
                    <a:pt x="4576" y="10964"/>
                    <a:pt x="4576" y="10964"/>
                  </a:cubicBezTo>
                  <a:cubicBezTo>
                    <a:pt x="4549" y="10800"/>
                    <a:pt x="4549" y="10964"/>
                    <a:pt x="4522" y="10964"/>
                  </a:cubicBezTo>
                  <a:cubicBezTo>
                    <a:pt x="4522" y="10964"/>
                    <a:pt x="4522" y="10800"/>
                    <a:pt x="4522" y="10800"/>
                  </a:cubicBezTo>
                  <a:cubicBezTo>
                    <a:pt x="4494" y="10800"/>
                    <a:pt x="4467" y="10964"/>
                    <a:pt x="4413" y="10964"/>
                  </a:cubicBezTo>
                  <a:cubicBezTo>
                    <a:pt x="4413" y="10964"/>
                    <a:pt x="4385" y="11127"/>
                    <a:pt x="4385" y="11127"/>
                  </a:cubicBezTo>
                  <a:cubicBezTo>
                    <a:pt x="4385" y="11127"/>
                    <a:pt x="4385" y="10964"/>
                    <a:pt x="4358" y="11127"/>
                  </a:cubicBezTo>
                  <a:cubicBezTo>
                    <a:pt x="4385" y="10964"/>
                    <a:pt x="4385" y="10800"/>
                    <a:pt x="4358" y="10964"/>
                  </a:cubicBezTo>
                  <a:cubicBezTo>
                    <a:pt x="4331" y="10964"/>
                    <a:pt x="4276" y="11127"/>
                    <a:pt x="4304" y="10964"/>
                  </a:cubicBezTo>
                  <a:cubicBezTo>
                    <a:pt x="4304" y="10964"/>
                    <a:pt x="4331" y="10800"/>
                    <a:pt x="4358" y="10800"/>
                  </a:cubicBezTo>
                  <a:cubicBezTo>
                    <a:pt x="4385" y="10800"/>
                    <a:pt x="4385" y="10636"/>
                    <a:pt x="4413" y="10636"/>
                  </a:cubicBezTo>
                  <a:cubicBezTo>
                    <a:pt x="4440" y="10473"/>
                    <a:pt x="4467" y="10473"/>
                    <a:pt x="4494" y="10473"/>
                  </a:cubicBezTo>
                  <a:cubicBezTo>
                    <a:pt x="4494" y="10473"/>
                    <a:pt x="4440" y="10309"/>
                    <a:pt x="4440" y="10309"/>
                  </a:cubicBezTo>
                  <a:cubicBezTo>
                    <a:pt x="4413" y="10309"/>
                    <a:pt x="4385" y="10309"/>
                    <a:pt x="4358" y="10309"/>
                  </a:cubicBezTo>
                  <a:cubicBezTo>
                    <a:pt x="4358" y="10309"/>
                    <a:pt x="4358" y="10145"/>
                    <a:pt x="4331" y="10309"/>
                  </a:cubicBezTo>
                  <a:cubicBezTo>
                    <a:pt x="4358" y="9982"/>
                    <a:pt x="4276" y="10145"/>
                    <a:pt x="4276" y="10145"/>
                  </a:cubicBezTo>
                  <a:cubicBezTo>
                    <a:pt x="4249" y="10145"/>
                    <a:pt x="4249" y="10145"/>
                    <a:pt x="4249" y="10145"/>
                  </a:cubicBezTo>
                  <a:cubicBezTo>
                    <a:pt x="4222" y="9982"/>
                    <a:pt x="4222" y="10145"/>
                    <a:pt x="4222" y="9982"/>
                  </a:cubicBezTo>
                  <a:cubicBezTo>
                    <a:pt x="4222" y="9818"/>
                    <a:pt x="4222" y="9818"/>
                    <a:pt x="4222" y="9818"/>
                  </a:cubicBezTo>
                  <a:cubicBezTo>
                    <a:pt x="4195" y="9818"/>
                    <a:pt x="4195" y="9818"/>
                    <a:pt x="4195" y="9982"/>
                  </a:cubicBezTo>
                  <a:cubicBezTo>
                    <a:pt x="4195" y="9982"/>
                    <a:pt x="4167" y="9982"/>
                    <a:pt x="4167" y="9982"/>
                  </a:cubicBezTo>
                  <a:cubicBezTo>
                    <a:pt x="4140" y="9982"/>
                    <a:pt x="4086" y="9982"/>
                    <a:pt x="4059" y="9982"/>
                  </a:cubicBezTo>
                  <a:cubicBezTo>
                    <a:pt x="3977" y="9982"/>
                    <a:pt x="3922" y="9982"/>
                    <a:pt x="3841" y="9982"/>
                  </a:cubicBezTo>
                  <a:cubicBezTo>
                    <a:pt x="3459" y="9982"/>
                    <a:pt x="3105" y="9982"/>
                    <a:pt x="2724" y="9982"/>
                  </a:cubicBezTo>
                  <a:cubicBezTo>
                    <a:pt x="2669" y="9982"/>
                    <a:pt x="2588" y="9982"/>
                    <a:pt x="2533" y="9982"/>
                  </a:cubicBezTo>
                  <a:cubicBezTo>
                    <a:pt x="2506" y="9982"/>
                    <a:pt x="2451" y="9818"/>
                    <a:pt x="2451" y="9982"/>
                  </a:cubicBezTo>
                  <a:cubicBezTo>
                    <a:pt x="2451" y="9982"/>
                    <a:pt x="2451" y="9982"/>
                    <a:pt x="2479" y="9982"/>
                  </a:cubicBezTo>
                  <a:cubicBezTo>
                    <a:pt x="2451" y="10145"/>
                    <a:pt x="2451" y="10145"/>
                    <a:pt x="2451" y="10145"/>
                  </a:cubicBezTo>
                  <a:cubicBezTo>
                    <a:pt x="2451" y="10309"/>
                    <a:pt x="2424" y="10309"/>
                    <a:pt x="2451" y="10309"/>
                  </a:cubicBezTo>
                  <a:cubicBezTo>
                    <a:pt x="2451" y="10309"/>
                    <a:pt x="2451" y="10309"/>
                    <a:pt x="2451" y="10309"/>
                  </a:cubicBezTo>
                  <a:cubicBezTo>
                    <a:pt x="2451" y="10473"/>
                    <a:pt x="2424" y="10636"/>
                    <a:pt x="2397" y="10636"/>
                  </a:cubicBezTo>
                  <a:cubicBezTo>
                    <a:pt x="2397" y="10800"/>
                    <a:pt x="2370" y="10800"/>
                    <a:pt x="2342" y="10800"/>
                  </a:cubicBezTo>
                  <a:cubicBezTo>
                    <a:pt x="2342" y="10800"/>
                    <a:pt x="2370" y="10800"/>
                    <a:pt x="2370" y="10800"/>
                  </a:cubicBezTo>
                  <a:cubicBezTo>
                    <a:pt x="2370" y="10800"/>
                    <a:pt x="2370" y="10800"/>
                    <a:pt x="2370" y="10800"/>
                  </a:cubicBezTo>
                  <a:cubicBezTo>
                    <a:pt x="2397" y="10800"/>
                    <a:pt x="2370" y="10636"/>
                    <a:pt x="2397" y="10636"/>
                  </a:cubicBezTo>
                  <a:cubicBezTo>
                    <a:pt x="2397" y="10636"/>
                    <a:pt x="2424" y="10473"/>
                    <a:pt x="2424" y="10473"/>
                  </a:cubicBezTo>
                  <a:cubicBezTo>
                    <a:pt x="2397" y="10473"/>
                    <a:pt x="2370" y="10636"/>
                    <a:pt x="2370" y="10636"/>
                  </a:cubicBezTo>
                  <a:cubicBezTo>
                    <a:pt x="2370" y="10636"/>
                    <a:pt x="2370" y="10636"/>
                    <a:pt x="2370" y="10636"/>
                  </a:cubicBezTo>
                  <a:cubicBezTo>
                    <a:pt x="2370" y="10636"/>
                    <a:pt x="2370" y="10636"/>
                    <a:pt x="2342" y="10636"/>
                  </a:cubicBezTo>
                  <a:cubicBezTo>
                    <a:pt x="2370" y="10636"/>
                    <a:pt x="2370" y="10636"/>
                    <a:pt x="2397" y="10473"/>
                  </a:cubicBezTo>
                  <a:cubicBezTo>
                    <a:pt x="2397" y="10473"/>
                    <a:pt x="2397" y="10473"/>
                    <a:pt x="2397" y="10473"/>
                  </a:cubicBezTo>
                  <a:cubicBezTo>
                    <a:pt x="2397" y="10473"/>
                    <a:pt x="2424" y="10473"/>
                    <a:pt x="2424" y="10309"/>
                  </a:cubicBezTo>
                  <a:cubicBezTo>
                    <a:pt x="2397" y="10309"/>
                    <a:pt x="2397" y="10309"/>
                    <a:pt x="2370" y="10309"/>
                  </a:cubicBezTo>
                  <a:cubicBezTo>
                    <a:pt x="2370" y="10309"/>
                    <a:pt x="2342" y="10309"/>
                    <a:pt x="2342" y="10309"/>
                  </a:cubicBezTo>
                  <a:cubicBezTo>
                    <a:pt x="2342" y="10309"/>
                    <a:pt x="2315" y="10145"/>
                    <a:pt x="2315" y="10145"/>
                  </a:cubicBezTo>
                  <a:cubicBezTo>
                    <a:pt x="2288" y="10309"/>
                    <a:pt x="2261" y="10800"/>
                    <a:pt x="2261" y="10964"/>
                  </a:cubicBezTo>
                  <a:cubicBezTo>
                    <a:pt x="2261" y="10800"/>
                    <a:pt x="2288" y="10800"/>
                    <a:pt x="2288" y="10964"/>
                  </a:cubicBezTo>
                  <a:cubicBezTo>
                    <a:pt x="2261" y="10964"/>
                    <a:pt x="2288" y="10964"/>
                    <a:pt x="2261" y="11127"/>
                  </a:cubicBezTo>
                  <a:cubicBezTo>
                    <a:pt x="2261" y="11127"/>
                    <a:pt x="2261" y="11127"/>
                    <a:pt x="2261" y="11127"/>
                  </a:cubicBezTo>
                  <a:cubicBezTo>
                    <a:pt x="2261" y="11127"/>
                    <a:pt x="2234" y="11127"/>
                    <a:pt x="2234" y="11291"/>
                  </a:cubicBezTo>
                  <a:cubicBezTo>
                    <a:pt x="2261" y="11291"/>
                    <a:pt x="2261" y="11127"/>
                    <a:pt x="2288" y="11291"/>
                  </a:cubicBezTo>
                  <a:cubicBezTo>
                    <a:pt x="2261" y="11291"/>
                    <a:pt x="2234" y="11291"/>
                    <a:pt x="2234" y="11291"/>
                  </a:cubicBezTo>
                  <a:cubicBezTo>
                    <a:pt x="2206" y="11291"/>
                    <a:pt x="2206" y="11618"/>
                    <a:pt x="2179" y="11618"/>
                  </a:cubicBezTo>
                  <a:cubicBezTo>
                    <a:pt x="2152" y="11945"/>
                    <a:pt x="2125" y="12273"/>
                    <a:pt x="2070" y="12600"/>
                  </a:cubicBezTo>
                  <a:cubicBezTo>
                    <a:pt x="2070" y="12600"/>
                    <a:pt x="2070" y="12600"/>
                    <a:pt x="2070" y="12600"/>
                  </a:cubicBezTo>
                  <a:cubicBezTo>
                    <a:pt x="2043" y="12764"/>
                    <a:pt x="2016" y="13091"/>
                    <a:pt x="2016" y="13255"/>
                  </a:cubicBezTo>
                  <a:cubicBezTo>
                    <a:pt x="1988" y="13418"/>
                    <a:pt x="1961" y="13745"/>
                    <a:pt x="1934" y="13909"/>
                  </a:cubicBezTo>
                  <a:cubicBezTo>
                    <a:pt x="1934" y="13909"/>
                    <a:pt x="1934" y="13909"/>
                    <a:pt x="1934" y="13909"/>
                  </a:cubicBezTo>
                  <a:cubicBezTo>
                    <a:pt x="1934" y="13909"/>
                    <a:pt x="1934" y="14073"/>
                    <a:pt x="1934" y="14236"/>
                  </a:cubicBezTo>
                  <a:cubicBezTo>
                    <a:pt x="1934" y="14236"/>
                    <a:pt x="1934" y="14236"/>
                    <a:pt x="1934" y="14236"/>
                  </a:cubicBezTo>
                  <a:cubicBezTo>
                    <a:pt x="1934" y="14400"/>
                    <a:pt x="1907" y="14400"/>
                    <a:pt x="1907" y="14564"/>
                  </a:cubicBezTo>
                  <a:cubicBezTo>
                    <a:pt x="1907" y="14727"/>
                    <a:pt x="1907" y="14727"/>
                    <a:pt x="1907" y="14891"/>
                  </a:cubicBezTo>
                  <a:cubicBezTo>
                    <a:pt x="1907" y="15055"/>
                    <a:pt x="1907" y="15055"/>
                    <a:pt x="1907" y="15055"/>
                  </a:cubicBezTo>
                  <a:cubicBezTo>
                    <a:pt x="1907" y="15055"/>
                    <a:pt x="1907" y="15055"/>
                    <a:pt x="1907" y="15055"/>
                  </a:cubicBezTo>
                  <a:cubicBezTo>
                    <a:pt x="1907" y="15055"/>
                    <a:pt x="1907" y="15218"/>
                    <a:pt x="1907" y="15218"/>
                  </a:cubicBezTo>
                  <a:cubicBezTo>
                    <a:pt x="1934" y="15055"/>
                    <a:pt x="1907" y="15218"/>
                    <a:pt x="1934" y="15218"/>
                  </a:cubicBezTo>
                  <a:cubicBezTo>
                    <a:pt x="1934" y="15218"/>
                    <a:pt x="1934" y="15218"/>
                    <a:pt x="1961" y="15055"/>
                  </a:cubicBezTo>
                  <a:cubicBezTo>
                    <a:pt x="1961" y="15055"/>
                    <a:pt x="1988" y="15055"/>
                    <a:pt x="1988" y="15055"/>
                  </a:cubicBezTo>
                  <a:cubicBezTo>
                    <a:pt x="1988" y="15055"/>
                    <a:pt x="1988" y="15055"/>
                    <a:pt x="2016" y="15218"/>
                  </a:cubicBezTo>
                  <a:cubicBezTo>
                    <a:pt x="1988" y="15218"/>
                    <a:pt x="1961" y="15055"/>
                    <a:pt x="1961" y="15218"/>
                  </a:cubicBezTo>
                  <a:cubicBezTo>
                    <a:pt x="1934" y="15218"/>
                    <a:pt x="1961" y="15382"/>
                    <a:pt x="1961" y="15382"/>
                  </a:cubicBezTo>
                  <a:cubicBezTo>
                    <a:pt x="1934" y="15382"/>
                    <a:pt x="1934" y="15382"/>
                    <a:pt x="1934" y="15218"/>
                  </a:cubicBezTo>
                  <a:cubicBezTo>
                    <a:pt x="1934" y="15218"/>
                    <a:pt x="1907" y="15545"/>
                    <a:pt x="1907" y="15545"/>
                  </a:cubicBezTo>
                  <a:cubicBezTo>
                    <a:pt x="1907" y="15709"/>
                    <a:pt x="1934" y="15709"/>
                    <a:pt x="1934" y="15709"/>
                  </a:cubicBezTo>
                  <a:cubicBezTo>
                    <a:pt x="1934" y="15873"/>
                    <a:pt x="1934" y="15873"/>
                    <a:pt x="1934" y="15873"/>
                  </a:cubicBezTo>
                  <a:cubicBezTo>
                    <a:pt x="1907" y="16036"/>
                    <a:pt x="1934" y="16364"/>
                    <a:pt x="1961" y="16527"/>
                  </a:cubicBezTo>
                  <a:cubicBezTo>
                    <a:pt x="1961" y="16527"/>
                    <a:pt x="1934" y="16527"/>
                    <a:pt x="1934" y="16527"/>
                  </a:cubicBezTo>
                  <a:cubicBezTo>
                    <a:pt x="1934" y="16527"/>
                    <a:pt x="1961" y="16527"/>
                    <a:pt x="1961" y="16527"/>
                  </a:cubicBezTo>
                  <a:cubicBezTo>
                    <a:pt x="1961" y="16691"/>
                    <a:pt x="1961" y="16691"/>
                    <a:pt x="1961" y="16691"/>
                  </a:cubicBezTo>
                  <a:cubicBezTo>
                    <a:pt x="1934" y="16855"/>
                    <a:pt x="1934" y="16855"/>
                    <a:pt x="1961" y="16855"/>
                  </a:cubicBezTo>
                  <a:cubicBezTo>
                    <a:pt x="1961" y="17018"/>
                    <a:pt x="1988" y="16855"/>
                    <a:pt x="1988" y="17018"/>
                  </a:cubicBezTo>
                  <a:cubicBezTo>
                    <a:pt x="2016" y="17018"/>
                    <a:pt x="2016" y="17018"/>
                    <a:pt x="2016" y="17018"/>
                  </a:cubicBezTo>
                  <a:cubicBezTo>
                    <a:pt x="2043" y="17182"/>
                    <a:pt x="2070" y="17182"/>
                    <a:pt x="2070" y="17345"/>
                  </a:cubicBezTo>
                  <a:cubicBezTo>
                    <a:pt x="2097" y="17182"/>
                    <a:pt x="2125" y="17673"/>
                    <a:pt x="2097" y="17836"/>
                  </a:cubicBezTo>
                  <a:cubicBezTo>
                    <a:pt x="2097" y="17836"/>
                    <a:pt x="2097" y="17836"/>
                    <a:pt x="2097" y="17836"/>
                  </a:cubicBezTo>
                  <a:cubicBezTo>
                    <a:pt x="2152" y="17836"/>
                    <a:pt x="2206" y="17836"/>
                    <a:pt x="2261" y="17836"/>
                  </a:cubicBezTo>
                  <a:cubicBezTo>
                    <a:pt x="2261" y="17836"/>
                    <a:pt x="2261" y="17836"/>
                    <a:pt x="2261" y="17836"/>
                  </a:cubicBezTo>
                  <a:cubicBezTo>
                    <a:pt x="2315" y="18000"/>
                    <a:pt x="2397" y="18164"/>
                    <a:pt x="2451" y="18327"/>
                  </a:cubicBezTo>
                  <a:cubicBezTo>
                    <a:pt x="2506" y="18491"/>
                    <a:pt x="2560" y="18491"/>
                    <a:pt x="2615" y="18491"/>
                  </a:cubicBezTo>
                  <a:cubicBezTo>
                    <a:pt x="2642" y="18491"/>
                    <a:pt x="2669" y="18491"/>
                    <a:pt x="2669" y="18491"/>
                  </a:cubicBezTo>
                  <a:cubicBezTo>
                    <a:pt x="2669" y="18491"/>
                    <a:pt x="2669" y="18327"/>
                    <a:pt x="2697" y="18327"/>
                  </a:cubicBezTo>
                  <a:cubicBezTo>
                    <a:pt x="2697" y="18164"/>
                    <a:pt x="2697" y="18327"/>
                    <a:pt x="2697" y="18164"/>
                  </a:cubicBezTo>
                  <a:cubicBezTo>
                    <a:pt x="2724" y="18164"/>
                    <a:pt x="2751" y="18164"/>
                    <a:pt x="2778" y="18164"/>
                  </a:cubicBezTo>
                  <a:cubicBezTo>
                    <a:pt x="2806" y="18164"/>
                    <a:pt x="2806" y="18164"/>
                    <a:pt x="2833" y="18327"/>
                  </a:cubicBezTo>
                  <a:cubicBezTo>
                    <a:pt x="2860" y="18491"/>
                    <a:pt x="2860" y="18655"/>
                    <a:pt x="2887" y="18818"/>
                  </a:cubicBezTo>
                  <a:cubicBezTo>
                    <a:pt x="2887" y="18982"/>
                    <a:pt x="2887" y="19145"/>
                    <a:pt x="2887" y="19309"/>
                  </a:cubicBezTo>
                  <a:cubicBezTo>
                    <a:pt x="2915" y="19473"/>
                    <a:pt x="2942" y="19636"/>
                    <a:pt x="2969" y="19636"/>
                  </a:cubicBezTo>
                  <a:cubicBezTo>
                    <a:pt x="2996" y="19636"/>
                    <a:pt x="2996" y="19309"/>
                    <a:pt x="3023" y="19309"/>
                  </a:cubicBezTo>
                  <a:cubicBezTo>
                    <a:pt x="3023" y="19145"/>
                    <a:pt x="3051" y="19145"/>
                    <a:pt x="3078" y="19145"/>
                  </a:cubicBezTo>
                  <a:cubicBezTo>
                    <a:pt x="3105" y="19309"/>
                    <a:pt x="3132" y="19473"/>
                    <a:pt x="3160" y="19800"/>
                  </a:cubicBezTo>
                  <a:cubicBezTo>
                    <a:pt x="3160" y="19964"/>
                    <a:pt x="3160" y="20127"/>
                    <a:pt x="3187" y="20291"/>
                  </a:cubicBezTo>
                  <a:cubicBezTo>
                    <a:pt x="3187" y="20291"/>
                    <a:pt x="3187" y="20455"/>
                    <a:pt x="3187" y="20455"/>
                  </a:cubicBezTo>
                  <a:cubicBezTo>
                    <a:pt x="3187" y="20782"/>
                    <a:pt x="3187" y="20782"/>
                    <a:pt x="3214" y="20945"/>
                  </a:cubicBezTo>
                  <a:cubicBezTo>
                    <a:pt x="3241" y="20945"/>
                    <a:pt x="3241" y="20945"/>
                    <a:pt x="3269" y="20945"/>
                  </a:cubicBezTo>
                  <a:cubicBezTo>
                    <a:pt x="3269" y="21109"/>
                    <a:pt x="3296" y="21109"/>
                    <a:pt x="3296" y="21109"/>
                  </a:cubicBezTo>
                  <a:cubicBezTo>
                    <a:pt x="3323" y="21109"/>
                    <a:pt x="3323" y="20945"/>
                    <a:pt x="3323" y="20782"/>
                  </a:cubicBezTo>
                  <a:cubicBezTo>
                    <a:pt x="3323" y="20782"/>
                    <a:pt x="3296" y="20618"/>
                    <a:pt x="3296" y="20618"/>
                  </a:cubicBezTo>
                  <a:cubicBezTo>
                    <a:pt x="3296" y="20618"/>
                    <a:pt x="3323" y="20455"/>
                    <a:pt x="3323" y="20455"/>
                  </a:cubicBezTo>
                  <a:cubicBezTo>
                    <a:pt x="3323" y="20455"/>
                    <a:pt x="3296" y="20455"/>
                    <a:pt x="3296" y="20291"/>
                  </a:cubicBezTo>
                  <a:cubicBezTo>
                    <a:pt x="3323" y="20455"/>
                    <a:pt x="3350" y="20291"/>
                    <a:pt x="3323" y="20127"/>
                  </a:cubicBezTo>
                  <a:cubicBezTo>
                    <a:pt x="3350" y="20127"/>
                    <a:pt x="3350" y="20127"/>
                    <a:pt x="3378" y="19964"/>
                  </a:cubicBezTo>
                  <a:cubicBezTo>
                    <a:pt x="3378" y="19964"/>
                    <a:pt x="3350" y="19964"/>
                    <a:pt x="3350" y="19964"/>
                  </a:cubicBezTo>
                  <a:cubicBezTo>
                    <a:pt x="3350" y="19964"/>
                    <a:pt x="3378" y="19964"/>
                    <a:pt x="3378" y="19964"/>
                  </a:cubicBezTo>
                  <a:cubicBezTo>
                    <a:pt x="3378" y="19964"/>
                    <a:pt x="3378" y="19964"/>
                    <a:pt x="3378" y="19964"/>
                  </a:cubicBezTo>
                  <a:cubicBezTo>
                    <a:pt x="3378" y="19964"/>
                    <a:pt x="3378" y="19964"/>
                    <a:pt x="3405" y="19800"/>
                  </a:cubicBezTo>
                  <a:cubicBezTo>
                    <a:pt x="3405" y="19964"/>
                    <a:pt x="3405" y="19964"/>
                    <a:pt x="3405" y="19800"/>
                  </a:cubicBezTo>
                  <a:cubicBezTo>
                    <a:pt x="3405" y="19800"/>
                    <a:pt x="3405" y="19800"/>
                    <a:pt x="3405" y="19800"/>
                  </a:cubicBezTo>
                  <a:cubicBezTo>
                    <a:pt x="3405" y="19800"/>
                    <a:pt x="3432" y="19800"/>
                    <a:pt x="3459" y="19800"/>
                  </a:cubicBezTo>
                  <a:cubicBezTo>
                    <a:pt x="3432" y="19800"/>
                    <a:pt x="3432" y="19800"/>
                    <a:pt x="3432" y="19800"/>
                  </a:cubicBezTo>
                  <a:cubicBezTo>
                    <a:pt x="3459" y="19800"/>
                    <a:pt x="3487" y="19636"/>
                    <a:pt x="3514" y="19473"/>
                  </a:cubicBezTo>
                  <a:cubicBezTo>
                    <a:pt x="3514" y="19473"/>
                    <a:pt x="3541" y="19473"/>
                    <a:pt x="3541" y="19473"/>
                  </a:cubicBezTo>
                  <a:cubicBezTo>
                    <a:pt x="3541" y="19309"/>
                    <a:pt x="3541" y="19309"/>
                    <a:pt x="3541" y="19309"/>
                  </a:cubicBezTo>
                  <a:cubicBezTo>
                    <a:pt x="3541" y="19309"/>
                    <a:pt x="3541" y="19309"/>
                    <a:pt x="3568" y="19145"/>
                  </a:cubicBezTo>
                  <a:cubicBezTo>
                    <a:pt x="3568" y="19309"/>
                    <a:pt x="3568" y="19309"/>
                    <a:pt x="3541" y="19309"/>
                  </a:cubicBezTo>
                  <a:cubicBezTo>
                    <a:pt x="3568" y="19309"/>
                    <a:pt x="3568" y="19309"/>
                    <a:pt x="3568" y="19309"/>
                  </a:cubicBezTo>
                  <a:cubicBezTo>
                    <a:pt x="3568" y="19309"/>
                    <a:pt x="3568" y="19309"/>
                    <a:pt x="3541" y="19473"/>
                  </a:cubicBezTo>
                  <a:cubicBezTo>
                    <a:pt x="3568" y="19309"/>
                    <a:pt x="3595" y="19309"/>
                    <a:pt x="3623" y="19309"/>
                  </a:cubicBezTo>
                  <a:cubicBezTo>
                    <a:pt x="3623" y="19145"/>
                    <a:pt x="3623" y="19145"/>
                    <a:pt x="3623" y="19145"/>
                  </a:cubicBezTo>
                  <a:cubicBezTo>
                    <a:pt x="3595" y="19309"/>
                    <a:pt x="3650" y="19145"/>
                    <a:pt x="3650" y="19145"/>
                  </a:cubicBezTo>
                  <a:cubicBezTo>
                    <a:pt x="3704" y="19309"/>
                    <a:pt x="3704" y="19309"/>
                    <a:pt x="3732" y="19309"/>
                  </a:cubicBezTo>
                  <a:cubicBezTo>
                    <a:pt x="3732" y="19145"/>
                    <a:pt x="3759" y="19145"/>
                    <a:pt x="3759" y="19145"/>
                  </a:cubicBezTo>
                  <a:cubicBezTo>
                    <a:pt x="3786" y="19309"/>
                    <a:pt x="3786" y="19309"/>
                    <a:pt x="3786" y="19309"/>
                  </a:cubicBezTo>
                  <a:cubicBezTo>
                    <a:pt x="3786" y="19309"/>
                    <a:pt x="3786" y="19309"/>
                    <a:pt x="3786" y="19473"/>
                  </a:cubicBezTo>
                  <a:cubicBezTo>
                    <a:pt x="3786" y="19473"/>
                    <a:pt x="3786" y="19473"/>
                    <a:pt x="3786" y="19473"/>
                  </a:cubicBezTo>
                  <a:cubicBezTo>
                    <a:pt x="3786" y="19473"/>
                    <a:pt x="3813" y="19473"/>
                    <a:pt x="3813" y="19473"/>
                  </a:cubicBezTo>
                  <a:cubicBezTo>
                    <a:pt x="3841" y="19473"/>
                    <a:pt x="3841" y="19473"/>
                    <a:pt x="3841" y="19473"/>
                  </a:cubicBezTo>
                  <a:cubicBezTo>
                    <a:pt x="3868" y="19473"/>
                    <a:pt x="3841" y="19636"/>
                    <a:pt x="3868" y="19473"/>
                  </a:cubicBezTo>
                  <a:cubicBezTo>
                    <a:pt x="3868" y="19473"/>
                    <a:pt x="3868" y="19309"/>
                    <a:pt x="3868" y="19309"/>
                  </a:cubicBezTo>
                  <a:cubicBezTo>
                    <a:pt x="3895" y="19309"/>
                    <a:pt x="3922" y="19473"/>
                    <a:pt x="3922" y="19636"/>
                  </a:cubicBezTo>
                  <a:cubicBezTo>
                    <a:pt x="3922" y="19473"/>
                    <a:pt x="3922" y="19636"/>
                    <a:pt x="3922" y="19636"/>
                  </a:cubicBezTo>
                  <a:cubicBezTo>
                    <a:pt x="3977" y="19473"/>
                    <a:pt x="3922" y="19473"/>
                    <a:pt x="3895" y="19309"/>
                  </a:cubicBezTo>
                  <a:cubicBezTo>
                    <a:pt x="3895" y="19145"/>
                    <a:pt x="3950" y="19309"/>
                    <a:pt x="3922" y="19145"/>
                  </a:cubicBezTo>
                  <a:cubicBezTo>
                    <a:pt x="3922" y="19145"/>
                    <a:pt x="3922" y="19145"/>
                    <a:pt x="3922" y="19145"/>
                  </a:cubicBezTo>
                  <a:cubicBezTo>
                    <a:pt x="3895" y="19145"/>
                    <a:pt x="3922" y="18982"/>
                    <a:pt x="3922" y="18982"/>
                  </a:cubicBezTo>
                  <a:cubicBezTo>
                    <a:pt x="3895" y="18982"/>
                    <a:pt x="3895" y="19145"/>
                    <a:pt x="3868" y="18982"/>
                  </a:cubicBezTo>
                  <a:cubicBezTo>
                    <a:pt x="3895" y="18818"/>
                    <a:pt x="3895" y="18982"/>
                    <a:pt x="3922" y="18982"/>
                  </a:cubicBezTo>
                  <a:cubicBezTo>
                    <a:pt x="3922" y="18982"/>
                    <a:pt x="3950" y="18982"/>
                    <a:pt x="3950" y="18982"/>
                  </a:cubicBezTo>
                  <a:cubicBezTo>
                    <a:pt x="3977" y="18982"/>
                    <a:pt x="3977" y="18982"/>
                    <a:pt x="4004" y="18982"/>
                  </a:cubicBezTo>
                  <a:cubicBezTo>
                    <a:pt x="4031" y="18982"/>
                    <a:pt x="4031" y="18818"/>
                    <a:pt x="4059" y="18818"/>
                  </a:cubicBezTo>
                  <a:cubicBezTo>
                    <a:pt x="4059" y="18818"/>
                    <a:pt x="4059" y="18818"/>
                    <a:pt x="4059" y="18982"/>
                  </a:cubicBezTo>
                  <a:cubicBezTo>
                    <a:pt x="4059" y="18982"/>
                    <a:pt x="4031" y="18982"/>
                    <a:pt x="4031" y="18982"/>
                  </a:cubicBezTo>
                  <a:cubicBezTo>
                    <a:pt x="4059" y="18982"/>
                    <a:pt x="4059" y="18982"/>
                    <a:pt x="4086" y="18982"/>
                  </a:cubicBezTo>
                  <a:cubicBezTo>
                    <a:pt x="4086" y="18982"/>
                    <a:pt x="4086" y="18982"/>
                    <a:pt x="4059" y="18982"/>
                  </a:cubicBezTo>
                  <a:cubicBezTo>
                    <a:pt x="4086" y="18982"/>
                    <a:pt x="4086" y="18818"/>
                    <a:pt x="4113" y="18818"/>
                  </a:cubicBezTo>
                  <a:cubicBezTo>
                    <a:pt x="4113" y="18818"/>
                    <a:pt x="4113" y="18982"/>
                    <a:pt x="4086" y="18982"/>
                  </a:cubicBezTo>
                  <a:cubicBezTo>
                    <a:pt x="4113" y="18982"/>
                    <a:pt x="4167" y="18818"/>
                    <a:pt x="4167" y="18982"/>
                  </a:cubicBezTo>
                  <a:cubicBezTo>
                    <a:pt x="4167" y="18818"/>
                    <a:pt x="4167" y="18982"/>
                    <a:pt x="4140" y="18982"/>
                  </a:cubicBezTo>
                  <a:cubicBezTo>
                    <a:pt x="4167" y="18982"/>
                    <a:pt x="4167" y="18982"/>
                    <a:pt x="4195" y="18982"/>
                  </a:cubicBezTo>
                  <a:cubicBezTo>
                    <a:pt x="4195" y="18982"/>
                    <a:pt x="4195" y="18982"/>
                    <a:pt x="4195" y="18982"/>
                  </a:cubicBezTo>
                  <a:cubicBezTo>
                    <a:pt x="4195" y="18982"/>
                    <a:pt x="4195" y="18982"/>
                    <a:pt x="4195" y="18982"/>
                  </a:cubicBezTo>
                  <a:cubicBezTo>
                    <a:pt x="4195" y="19145"/>
                    <a:pt x="4222" y="19145"/>
                    <a:pt x="4222" y="19145"/>
                  </a:cubicBezTo>
                  <a:cubicBezTo>
                    <a:pt x="4195" y="19145"/>
                    <a:pt x="4195" y="19145"/>
                    <a:pt x="4195" y="19145"/>
                  </a:cubicBezTo>
                  <a:cubicBezTo>
                    <a:pt x="4195" y="19309"/>
                    <a:pt x="4276" y="19145"/>
                    <a:pt x="4276" y="19145"/>
                  </a:cubicBezTo>
                  <a:cubicBezTo>
                    <a:pt x="4276" y="19145"/>
                    <a:pt x="4276" y="18982"/>
                    <a:pt x="4304" y="18982"/>
                  </a:cubicBezTo>
                  <a:cubicBezTo>
                    <a:pt x="4331" y="19145"/>
                    <a:pt x="4331" y="19145"/>
                    <a:pt x="4331" y="19309"/>
                  </a:cubicBezTo>
                  <a:cubicBezTo>
                    <a:pt x="4358" y="19309"/>
                    <a:pt x="4385" y="19473"/>
                    <a:pt x="4385" y="19636"/>
                  </a:cubicBezTo>
                  <a:cubicBezTo>
                    <a:pt x="4385" y="19800"/>
                    <a:pt x="4358" y="19964"/>
                    <a:pt x="4358" y="19964"/>
                  </a:cubicBezTo>
                  <a:cubicBezTo>
                    <a:pt x="4358" y="19964"/>
                    <a:pt x="4331" y="20127"/>
                    <a:pt x="4358" y="20291"/>
                  </a:cubicBezTo>
                  <a:cubicBezTo>
                    <a:pt x="4358" y="20291"/>
                    <a:pt x="4358" y="20127"/>
                    <a:pt x="4358" y="20127"/>
                  </a:cubicBezTo>
                  <a:cubicBezTo>
                    <a:pt x="4358" y="20127"/>
                    <a:pt x="4358" y="20127"/>
                    <a:pt x="4385" y="20127"/>
                  </a:cubicBezTo>
                  <a:cubicBezTo>
                    <a:pt x="4385" y="20127"/>
                    <a:pt x="4358" y="20291"/>
                    <a:pt x="4358" y="20291"/>
                  </a:cubicBezTo>
                  <a:cubicBezTo>
                    <a:pt x="4358" y="20455"/>
                    <a:pt x="4358" y="20618"/>
                    <a:pt x="4358" y="20618"/>
                  </a:cubicBezTo>
                  <a:cubicBezTo>
                    <a:pt x="4385" y="20618"/>
                    <a:pt x="4385" y="20618"/>
                    <a:pt x="4385" y="20618"/>
                  </a:cubicBezTo>
                  <a:cubicBezTo>
                    <a:pt x="4385" y="20618"/>
                    <a:pt x="4385" y="20782"/>
                    <a:pt x="4385" y="20782"/>
                  </a:cubicBezTo>
                  <a:cubicBezTo>
                    <a:pt x="4385" y="20782"/>
                    <a:pt x="4385" y="20782"/>
                    <a:pt x="4385" y="20782"/>
                  </a:cubicBezTo>
                  <a:cubicBezTo>
                    <a:pt x="4385" y="20782"/>
                    <a:pt x="4385" y="20945"/>
                    <a:pt x="4385" y="21109"/>
                  </a:cubicBezTo>
                  <a:cubicBezTo>
                    <a:pt x="4385" y="21109"/>
                    <a:pt x="4413" y="21109"/>
                    <a:pt x="4413" y="21109"/>
                  </a:cubicBezTo>
                  <a:cubicBezTo>
                    <a:pt x="4413" y="21273"/>
                    <a:pt x="4413" y="21273"/>
                    <a:pt x="4413" y="21436"/>
                  </a:cubicBezTo>
                  <a:cubicBezTo>
                    <a:pt x="4467" y="21600"/>
                    <a:pt x="4494" y="21273"/>
                    <a:pt x="4494" y="21109"/>
                  </a:cubicBezTo>
                  <a:cubicBezTo>
                    <a:pt x="4494" y="21109"/>
                    <a:pt x="4494" y="21109"/>
                    <a:pt x="4494" y="21109"/>
                  </a:cubicBezTo>
                  <a:cubicBezTo>
                    <a:pt x="4494" y="20945"/>
                    <a:pt x="4522" y="20782"/>
                    <a:pt x="4522" y="20455"/>
                  </a:cubicBezTo>
                  <a:cubicBezTo>
                    <a:pt x="4522" y="20291"/>
                    <a:pt x="4494" y="19964"/>
                    <a:pt x="4494" y="19636"/>
                  </a:cubicBezTo>
                  <a:cubicBezTo>
                    <a:pt x="4494" y="19800"/>
                    <a:pt x="4494" y="19800"/>
                    <a:pt x="4494" y="19964"/>
                  </a:cubicBezTo>
                  <a:cubicBezTo>
                    <a:pt x="4494" y="19800"/>
                    <a:pt x="4522" y="19800"/>
                    <a:pt x="4522" y="19800"/>
                  </a:cubicBezTo>
                  <a:cubicBezTo>
                    <a:pt x="4494" y="19964"/>
                    <a:pt x="4494" y="19964"/>
                    <a:pt x="4522" y="20127"/>
                  </a:cubicBezTo>
                  <a:cubicBezTo>
                    <a:pt x="4522" y="19964"/>
                    <a:pt x="4522" y="19964"/>
                    <a:pt x="4522" y="19800"/>
                  </a:cubicBezTo>
                  <a:cubicBezTo>
                    <a:pt x="4522" y="19636"/>
                    <a:pt x="4522" y="19473"/>
                    <a:pt x="4494" y="19309"/>
                  </a:cubicBezTo>
                  <a:cubicBezTo>
                    <a:pt x="4494" y="18982"/>
                    <a:pt x="4494" y="18818"/>
                    <a:pt x="4494" y="18491"/>
                  </a:cubicBezTo>
                  <a:cubicBezTo>
                    <a:pt x="4522" y="18491"/>
                    <a:pt x="4522" y="18491"/>
                    <a:pt x="4522" y="18491"/>
                  </a:cubicBezTo>
                  <a:cubicBezTo>
                    <a:pt x="4522" y="18491"/>
                    <a:pt x="4522" y="18327"/>
                    <a:pt x="4522" y="18327"/>
                  </a:cubicBezTo>
                  <a:cubicBezTo>
                    <a:pt x="4522" y="18327"/>
                    <a:pt x="4522" y="18327"/>
                    <a:pt x="4522" y="18327"/>
                  </a:cubicBezTo>
                  <a:cubicBezTo>
                    <a:pt x="4522" y="18327"/>
                    <a:pt x="4549" y="18164"/>
                    <a:pt x="4549" y="18164"/>
                  </a:cubicBezTo>
                  <a:cubicBezTo>
                    <a:pt x="4576" y="18164"/>
                    <a:pt x="4576" y="18000"/>
                    <a:pt x="4576" y="17836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603" y="18000"/>
                    <a:pt x="4603" y="17836"/>
                    <a:pt x="4603" y="17836"/>
                  </a:cubicBezTo>
                  <a:cubicBezTo>
                    <a:pt x="4603" y="17836"/>
                    <a:pt x="4658" y="17836"/>
                    <a:pt x="4658" y="17673"/>
                  </a:cubicBezTo>
                  <a:cubicBezTo>
                    <a:pt x="4658" y="17836"/>
                    <a:pt x="4712" y="17509"/>
                    <a:pt x="4712" y="17509"/>
                  </a:cubicBezTo>
                  <a:cubicBezTo>
                    <a:pt x="4712" y="17509"/>
                    <a:pt x="4712" y="17509"/>
                    <a:pt x="4712" y="17509"/>
                  </a:cubicBezTo>
                  <a:cubicBezTo>
                    <a:pt x="4712" y="17509"/>
                    <a:pt x="4739" y="17345"/>
                    <a:pt x="4767" y="17182"/>
                  </a:cubicBezTo>
                  <a:cubicBezTo>
                    <a:pt x="4794" y="17182"/>
                    <a:pt x="4794" y="17345"/>
                    <a:pt x="4821" y="17018"/>
                  </a:cubicBezTo>
                  <a:cubicBezTo>
                    <a:pt x="4821" y="17182"/>
                    <a:pt x="4821" y="17182"/>
                    <a:pt x="4821" y="17182"/>
                  </a:cubicBezTo>
                  <a:cubicBezTo>
                    <a:pt x="4821" y="17018"/>
                    <a:pt x="4876" y="16855"/>
                    <a:pt x="4848" y="16855"/>
                  </a:cubicBezTo>
                  <a:cubicBezTo>
                    <a:pt x="4876" y="16855"/>
                    <a:pt x="4930" y="16855"/>
                    <a:pt x="4930" y="16691"/>
                  </a:cubicBezTo>
                  <a:cubicBezTo>
                    <a:pt x="4930" y="16691"/>
                    <a:pt x="4903" y="16691"/>
                    <a:pt x="4903" y="16527"/>
                  </a:cubicBezTo>
                  <a:cubicBezTo>
                    <a:pt x="4903" y="16691"/>
                    <a:pt x="4930" y="16691"/>
                    <a:pt x="4930" y="16527"/>
                  </a:cubicBezTo>
                  <a:cubicBezTo>
                    <a:pt x="4930" y="16527"/>
                    <a:pt x="4930" y="16527"/>
                    <a:pt x="4903" y="16364"/>
                  </a:cubicBezTo>
                  <a:cubicBezTo>
                    <a:pt x="4930" y="16527"/>
                    <a:pt x="4930" y="16364"/>
                    <a:pt x="4930" y="16527"/>
                  </a:cubicBezTo>
                  <a:cubicBezTo>
                    <a:pt x="4957" y="16527"/>
                    <a:pt x="4985" y="16364"/>
                    <a:pt x="4985" y="16364"/>
                  </a:cubicBezTo>
                  <a:cubicBezTo>
                    <a:pt x="5012" y="16036"/>
                    <a:pt x="4985" y="16364"/>
                    <a:pt x="4985" y="16364"/>
                  </a:cubicBezTo>
                  <a:cubicBezTo>
                    <a:pt x="4985" y="16200"/>
                    <a:pt x="4985" y="16200"/>
                    <a:pt x="4985" y="16200"/>
                  </a:cubicBezTo>
                  <a:cubicBezTo>
                    <a:pt x="4957" y="16200"/>
                    <a:pt x="4957" y="16200"/>
                    <a:pt x="4930" y="16200"/>
                  </a:cubicBezTo>
                  <a:cubicBezTo>
                    <a:pt x="4930" y="16200"/>
                    <a:pt x="4930" y="16036"/>
                    <a:pt x="4957" y="16036"/>
                  </a:cubicBezTo>
                  <a:cubicBezTo>
                    <a:pt x="4930" y="16200"/>
                    <a:pt x="4957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5012" y="16036"/>
                    <a:pt x="5012" y="16036"/>
                  </a:cubicBezTo>
                  <a:cubicBezTo>
                    <a:pt x="5012" y="16036"/>
                    <a:pt x="4985" y="15873"/>
                    <a:pt x="5012" y="15873"/>
                  </a:cubicBezTo>
                  <a:cubicBezTo>
                    <a:pt x="5012" y="15709"/>
                    <a:pt x="4985" y="15709"/>
                    <a:pt x="4985" y="15709"/>
                  </a:cubicBezTo>
                  <a:cubicBezTo>
                    <a:pt x="4985" y="15709"/>
                    <a:pt x="4985" y="15709"/>
                    <a:pt x="4985" y="15545"/>
                  </a:cubicBezTo>
                  <a:cubicBezTo>
                    <a:pt x="4957" y="15545"/>
                    <a:pt x="4957" y="15545"/>
                    <a:pt x="4957" y="15545"/>
                  </a:cubicBezTo>
                  <a:cubicBezTo>
                    <a:pt x="4957" y="15545"/>
                    <a:pt x="4957" y="15545"/>
                    <a:pt x="4930" y="15545"/>
                  </a:cubicBezTo>
                  <a:cubicBezTo>
                    <a:pt x="4957" y="15545"/>
                    <a:pt x="4957" y="15545"/>
                    <a:pt x="4985" y="15545"/>
                  </a:cubicBezTo>
                  <a:cubicBezTo>
                    <a:pt x="4985" y="15709"/>
                    <a:pt x="4985" y="15709"/>
                    <a:pt x="4985" y="15545"/>
                  </a:cubicBezTo>
                  <a:cubicBezTo>
                    <a:pt x="4985" y="15545"/>
                    <a:pt x="4985" y="15545"/>
                    <a:pt x="4985" y="15382"/>
                  </a:cubicBezTo>
                  <a:cubicBezTo>
                    <a:pt x="4985" y="15545"/>
                    <a:pt x="5012" y="15545"/>
                    <a:pt x="5012" y="15382"/>
                  </a:cubicBezTo>
                  <a:cubicBezTo>
                    <a:pt x="5012" y="15382"/>
                    <a:pt x="5012" y="15382"/>
                    <a:pt x="5012" y="15382"/>
                  </a:cubicBezTo>
                  <a:cubicBezTo>
                    <a:pt x="4985" y="15382"/>
                    <a:pt x="4985" y="15218"/>
                    <a:pt x="4957" y="15055"/>
                  </a:cubicBezTo>
                  <a:cubicBezTo>
                    <a:pt x="4985" y="15055"/>
                    <a:pt x="4985" y="15382"/>
                    <a:pt x="5012" y="15382"/>
                  </a:cubicBezTo>
                  <a:cubicBezTo>
                    <a:pt x="5039" y="15218"/>
                    <a:pt x="5012" y="15218"/>
                    <a:pt x="5012" y="15055"/>
                  </a:cubicBezTo>
                  <a:cubicBezTo>
                    <a:pt x="5012" y="15055"/>
                    <a:pt x="4957" y="15055"/>
                    <a:pt x="4957" y="15055"/>
                  </a:cubicBezTo>
                  <a:cubicBezTo>
                    <a:pt x="4957" y="14891"/>
                    <a:pt x="4985" y="14891"/>
                    <a:pt x="4985" y="14727"/>
                  </a:cubicBezTo>
                  <a:cubicBezTo>
                    <a:pt x="4985" y="14891"/>
                    <a:pt x="4985" y="14891"/>
                    <a:pt x="4957" y="15055"/>
                  </a:cubicBezTo>
                  <a:cubicBezTo>
                    <a:pt x="4985" y="14891"/>
                    <a:pt x="4985" y="15055"/>
                    <a:pt x="4985" y="14891"/>
                  </a:cubicBezTo>
                  <a:cubicBezTo>
                    <a:pt x="4985" y="15055"/>
                    <a:pt x="4985" y="15055"/>
                    <a:pt x="4985" y="15055"/>
                  </a:cubicBezTo>
                  <a:cubicBezTo>
                    <a:pt x="4985" y="15055"/>
                    <a:pt x="4985" y="15055"/>
                    <a:pt x="4985" y="15055"/>
                  </a:cubicBezTo>
                  <a:cubicBezTo>
                    <a:pt x="4985" y="15055"/>
                    <a:pt x="5012" y="15055"/>
                    <a:pt x="5012" y="15055"/>
                  </a:cubicBezTo>
                  <a:cubicBezTo>
                    <a:pt x="5039" y="15055"/>
                    <a:pt x="5012" y="15055"/>
                    <a:pt x="5012" y="14891"/>
                  </a:cubicBezTo>
                  <a:cubicBezTo>
                    <a:pt x="5012" y="14891"/>
                    <a:pt x="5012" y="15055"/>
                    <a:pt x="5012" y="15055"/>
                  </a:cubicBezTo>
                  <a:cubicBezTo>
                    <a:pt x="5012" y="14891"/>
                    <a:pt x="5039" y="14727"/>
                    <a:pt x="5039" y="14727"/>
                  </a:cubicBezTo>
                  <a:cubicBezTo>
                    <a:pt x="5039" y="14727"/>
                    <a:pt x="5039" y="14564"/>
                    <a:pt x="5039" y="14564"/>
                  </a:cubicBezTo>
                  <a:cubicBezTo>
                    <a:pt x="5039" y="14564"/>
                    <a:pt x="5039" y="14564"/>
                    <a:pt x="5066" y="14564"/>
                  </a:cubicBezTo>
                  <a:cubicBezTo>
                    <a:pt x="5066" y="14564"/>
                    <a:pt x="5066" y="14564"/>
                    <a:pt x="5066" y="14564"/>
                  </a:cubicBezTo>
                  <a:cubicBezTo>
                    <a:pt x="5066" y="14564"/>
                    <a:pt x="5066" y="14564"/>
                    <a:pt x="5066" y="14400"/>
                  </a:cubicBezTo>
                  <a:cubicBezTo>
                    <a:pt x="5066" y="14400"/>
                    <a:pt x="5066" y="14564"/>
                    <a:pt x="5066" y="14564"/>
                  </a:cubicBezTo>
                  <a:cubicBezTo>
                    <a:pt x="5066" y="14400"/>
                    <a:pt x="5066" y="14400"/>
                    <a:pt x="5094" y="14400"/>
                  </a:cubicBezTo>
                  <a:cubicBezTo>
                    <a:pt x="5094" y="14400"/>
                    <a:pt x="5094" y="14400"/>
                    <a:pt x="5094" y="14400"/>
                  </a:cubicBezTo>
                  <a:cubicBezTo>
                    <a:pt x="5094" y="14400"/>
                    <a:pt x="5094" y="14400"/>
                    <a:pt x="5094" y="14400"/>
                  </a:cubicBezTo>
                  <a:cubicBezTo>
                    <a:pt x="5094" y="14400"/>
                    <a:pt x="5094" y="14400"/>
                    <a:pt x="5066" y="14564"/>
                  </a:cubicBezTo>
                  <a:cubicBezTo>
                    <a:pt x="5094" y="14564"/>
                    <a:pt x="5094" y="14564"/>
                    <a:pt x="5094" y="14564"/>
                  </a:cubicBezTo>
                  <a:cubicBezTo>
                    <a:pt x="5066" y="14564"/>
                    <a:pt x="5066" y="14564"/>
                    <a:pt x="5066" y="14727"/>
                  </a:cubicBezTo>
                  <a:cubicBezTo>
                    <a:pt x="5066" y="14727"/>
                    <a:pt x="5066" y="14564"/>
                    <a:pt x="5066" y="14564"/>
                  </a:cubicBezTo>
                  <a:cubicBezTo>
                    <a:pt x="5066" y="14727"/>
                    <a:pt x="5039" y="14727"/>
                    <a:pt x="5039" y="14727"/>
                  </a:cubicBezTo>
                  <a:cubicBezTo>
                    <a:pt x="5066" y="14727"/>
                    <a:pt x="5039" y="14727"/>
                    <a:pt x="5039" y="14891"/>
                  </a:cubicBezTo>
                  <a:cubicBezTo>
                    <a:pt x="5039" y="14727"/>
                    <a:pt x="5039" y="14891"/>
                    <a:pt x="5066" y="14891"/>
                  </a:cubicBezTo>
                  <a:cubicBezTo>
                    <a:pt x="5039" y="14891"/>
                    <a:pt x="5039" y="15055"/>
                    <a:pt x="5066" y="15055"/>
                  </a:cubicBezTo>
                  <a:cubicBezTo>
                    <a:pt x="5066" y="15055"/>
                    <a:pt x="5066" y="15055"/>
                    <a:pt x="5039" y="15055"/>
                  </a:cubicBezTo>
                  <a:cubicBezTo>
                    <a:pt x="5066" y="15218"/>
                    <a:pt x="5066" y="15055"/>
                    <a:pt x="5039" y="15218"/>
                  </a:cubicBezTo>
                  <a:cubicBezTo>
                    <a:pt x="5066" y="15218"/>
                    <a:pt x="5066" y="15382"/>
                    <a:pt x="5066" y="15382"/>
                  </a:cubicBezTo>
                  <a:cubicBezTo>
                    <a:pt x="5066" y="15218"/>
                    <a:pt x="5094" y="15055"/>
                    <a:pt x="5121" y="14891"/>
                  </a:cubicBezTo>
                  <a:cubicBezTo>
                    <a:pt x="5121" y="15055"/>
                    <a:pt x="5121" y="15055"/>
                    <a:pt x="5121" y="15055"/>
                  </a:cubicBezTo>
                  <a:cubicBezTo>
                    <a:pt x="5121" y="14891"/>
                    <a:pt x="5121" y="14891"/>
                    <a:pt x="5121" y="14891"/>
                  </a:cubicBezTo>
                  <a:cubicBezTo>
                    <a:pt x="5121" y="14891"/>
                    <a:pt x="5121" y="14727"/>
                    <a:pt x="5121" y="14564"/>
                  </a:cubicBezTo>
                  <a:cubicBezTo>
                    <a:pt x="5121" y="14236"/>
                    <a:pt x="5121" y="14400"/>
                    <a:pt x="5148" y="14236"/>
                  </a:cubicBezTo>
                  <a:cubicBezTo>
                    <a:pt x="5148" y="14236"/>
                    <a:pt x="5121" y="14236"/>
                    <a:pt x="5121" y="14564"/>
                  </a:cubicBezTo>
                  <a:cubicBezTo>
                    <a:pt x="5121" y="14564"/>
                    <a:pt x="5148" y="14564"/>
                    <a:pt x="5148" y="14727"/>
                  </a:cubicBezTo>
                  <a:cubicBezTo>
                    <a:pt x="5148" y="14727"/>
                    <a:pt x="5175" y="14564"/>
                    <a:pt x="5175" y="14564"/>
                  </a:cubicBezTo>
                  <a:cubicBezTo>
                    <a:pt x="5203" y="14400"/>
                    <a:pt x="5203" y="14236"/>
                    <a:pt x="5230" y="14236"/>
                  </a:cubicBezTo>
                  <a:cubicBezTo>
                    <a:pt x="5230" y="14236"/>
                    <a:pt x="5230" y="14236"/>
                    <a:pt x="5203" y="14236"/>
                  </a:cubicBezTo>
                  <a:cubicBezTo>
                    <a:pt x="5230" y="14236"/>
                    <a:pt x="5230" y="14073"/>
                    <a:pt x="5230" y="14073"/>
                  </a:cubicBezTo>
                  <a:cubicBezTo>
                    <a:pt x="5203" y="14073"/>
                    <a:pt x="5257" y="13745"/>
                    <a:pt x="5257" y="13582"/>
                  </a:cubicBezTo>
                  <a:cubicBezTo>
                    <a:pt x="5284" y="13745"/>
                    <a:pt x="5257" y="13745"/>
                    <a:pt x="5257" y="13909"/>
                  </a:cubicBezTo>
                  <a:cubicBezTo>
                    <a:pt x="5284" y="13745"/>
                    <a:pt x="5311" y="13582"/>
                    <a:pt x="5366" y="13582"/>
                  </a:cubicBezTo>
                  <a:cubicBezTo>
                    <a:pt x="5393" y="13582"/>
                    <a:pt x="5448" y="13582"/>
                    <a:pt x="5448" y="13418"/>
                  </a:cubicBezTo>
                  <a:cubicBezTo>
                    <a:pt x="5448" y="13418"/>
                    <a:pt x="5448" y="13418"/>
                    <a:pt x="5448" y="13418"/>
                  </a:cubicBezTo>
                  <a:cubicBezTo>
                    <a:pt x="5448" y="13418"/>
                    <a:pt x="5475" y="13418"/>
                    <a:pt x="5475" y="13418"/>
                  </a:cubicBezTo>
                  <a:cubicBezTo>
                    <a:pt x="5448" y="13418"/>
                    <a:pt x="5448" y="13418"/>
                    <a:pt x="5448" y="13582"/>
                  </a:cubicBezTo>
                  <a:cubicBezTo>
                    <a:pt x="5475" y="13418"/>
                    <a:pt x="5475" y="13418"/>
                    <a:pt x="5502" y="13418"/>
                  </a:cubicBezTo>
                  <a:cubicBezTo>
                    <a:pt x="5502" y="13418"/>
                    <a:pt x="5502" y="13418"/>
                    <a:pt x="5502" y="13582"/>
                  </a:cubicBezTo>
                  <a:cubicBezTo>
                    <a:pt x="5502" y="13418"/>
                    <a:pt x="5529" y="13418"/>
                    <a:pt x="5529" y="13418"/>
                  </a:cubicBezTo>
                  <a:cubicBezTo>
                    <a:pt x="5557" y="13418"/>
                    <a:pt x="5557" y="13255"/>
                    <a:pt x="5529" y="13255"/>
                  </a:cubicBezTo>
                  <a:cubicBezTo>
                    <a:pt x="5557" y="13255"/>
                    <a:pt x="5529" y="13418"/>
                    <a:pt x="5502" y="13418"/>
                  </a:cubicBezTo>
                  <a:cubicBezTo>
                    <a:pt x="5502" y="13418"/>
                    <a:pt x="5529" y="13091"/>
                    <a:pt x="5502" y="13091"/>
                  </a:cubicBezTo>
                  <a:cubicBezTo>
                    <a:pt x="5502" y="13091"/>
                    <a:pt x="5529" y="13091"/>
                    <a:pt x="5529" y="12927"/>
                  </a:cubicBezTo>
                  <a:cubicBezTo>
                    <a:pt x="5502" y="12927"/>
                    <a:pt x="5557" y="12600"/>
                    <a:pt x="5557" y="12600"/>
                  </a:cubicBezTo>
                  <a:cubicBezTo>
                    <a:pt x="5584" y="12600"/>
                    <a:pt x="5584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38" y="12436"/>
                    <a:pt x="5638" y="12273"/>
                  </a:cubicBezTo>
                  <a:cubicBezTo>
                    <a:pt x="5638" y="12436"/>
                    <a:pt x="5638" y="12436"/>
                    <a:pt x="5638" y="12436"/>
                  </a:cubicBezTo>
                  <a:cubicBezTo>
                    <a:pt x="5638" y="12436"/>
                    <a:pt x="5638" y="12436"/>
                    <a:pt x="5638" y="12273"/>
                  </a:cubicBezTo>
                  <a:cubicBezTo>
                    <a:pt x="5638" y="12273"/>
                    <a:pt x="5638" y="12436"/>
                    <a:pt x="5638" y="12436"/>
                  </a:cubicBezTo>
                  <a:cubicBezTo>
                    <a:pt x="5638" y="12273"/>
                    <a:pt x="5666" y="12273"/>
                    <a:pt x="5666" y="12273"/>
                  </a:cubicBezTo>
                  <a:cubicBezTo>
                    <a:pt x="5693" y="12273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273"/>
                    <a:pt x="5720" y="12273"/>
                    <a:pt x="5720" y="12273"/>
                  </a:cubicBezTo>
                  <a:cubicBezTo>
                    <a:pt x="5720" y="12109"/>
                    <a:pt x="5720" y="12109"/>
                    <a:pt x="5720" y="12109"/>
                  </a:cubicBezTo>
                  <a:cubicBezTo>
                    <a:pt x="5720" y="12109"/>
                    <a:pt x="5747" y="12109"/>
                    <a:pt x="5747" y="12109"/>
                  </a:cubicBezTo>
                  <a:cubicBezTo>
                    <a:pt x="5747" y="12109"/>
                    <a:pt x="5775" y="12109"/>
                    <a:pt x="5775" y="12109"/>
                  </a:cubicBezTo>
                  <a:cubicBezTo>
                    <a:pt x="5802" y="12109"/>
                    <a:pt x="5829" y="11945"/>
                    <a:pt x="5829" y="11945"/>
                  </a:cubicBezTo>
                  <a:cubicBezTo>
                    <a:pt x="5829" y="11945"/>
                    <a:pt x="5829" y="11782"/>
                    <a:pt x="5829" y="11782"/>
                  </a:cubicBezTo>
                  <a:cubicBezTo>
                    <a:pt x="5802" y="11782"/>
                    <a:pt x="5829" y="11618"/>
                    <a:pt x="5802" y="11618"/>
                  </a:cubicBezTo>
                  <a:cubicBezTo>
                    <a:pt x="5802" y="11618"/>
                    <a:pt x="5829" y="11618"/>
                    <a:pt x="5829" y="11618"/>
                  </a:cubicBezTo>
                  <a:cubicBezTo>
                    <a:pt x="5829" y="11455"/>
                    <a:pt x="5802" y="11455"/>
                    <a:pt x="5802" y="11455"/>
                  </a:cubicBezTo>
                  <a:cubicBezTo>
                    <a:pt x="5802" y="11455"/>
                    <a:pt x="5829" y="11291"/>
                    <a:pt x="5829" y="11127"/>
                  </a:cubicBezTo>
                  <a:cubicBezTo>
                    <a:pt x="5829" y="11127"/>
                    <a:pt x="5856" y="10800"/>
                    <a:pt x="5829" y="10800"/>
                  </a:cubicBezTo>
                  <a:close/>
                  <a:moveTo>
                    <a:pt x="5448" y="13418"/>
                  </a:moveTo>
                  <a:cubicBezTo>
                    <a:pt x="5448" y="13418"/>
                    <a:pt x="5448" y="13582"/>
                    <a:pt x="5448" y="13582"/>
                  </a:cubicBezTo>
                  <a:cubicBezTo>
                    <a:pt x="5448" y="13582"/>
                    <a:pt x="5448" y="13418"/>
                    <a:pt x="5448" y="13418"/>
                  </a:cubicBezTo>
                  <a:close/>
                  <a:moveTo>
                    <a:pt x="21600" y="8509"/>
                  </a:moveTo>
                  <a:cubicBezTo>
                    <a:pt x="21573" y="8509"/>
                    <a:pt x="21573" y="8509"/>
                    <a:pt x="21546" y="8509"/>
                  </a:cubicBezTo>
                  <a:cubicBezTo>
                    <a:pt x="21573" y="8509"/>
                    <a:pt x="21600" y="8509"/>
                    <a:pt x="21600" y="8509"/>
                  </a:cubicBezTo>
                  <a:cubicBezTo>
                    <a:pt x="21600" y="8509"/>
                    <a:pt x="21600" y="8509"/>
                    <a:pt x="21600" y="8509"/>
                  </a:cubicBezTo>
                  <a:close/>
                  <a:moveTo>
                    <a:pt x="21518" y="8345"/>
                  </a:moveTo>
                  <a:cubicBezTo>
                    <a:pt x="21546" y="8345"/>
                    <a:pt x="21518" y="8345"/>
                    <a:pt x="21518" y="8345"/>
                  </a:cubicBezTo>
                  <a:cubicBezTo>
                    <a:pt x="21518" y="8345"/>
                    <a:pt x="21518" y="8345"/>
                    <a:pt x="21518" y="8345"/>
                  </a:cubicBezTo>
                  <a:cubicBezTo>
                    <a:pt x="21518" y="8509"/>
                    <a:pt x="21491" y="8509"/>
                    <a:pt x="21491" y="8509"/>
                  </a:cubicBezTo>
                  <a:cubicBezTo>
                    <a:pt x="21491" y="8509"/>
                    <a:pt x="21518" y="8509"/>
                    <a:pt x="21546" y="8509"/>
                  </a:cubicBezTo>
                  <a:cubicBezTo>
                    <a:pt x="21546" y="8509"/>
                    <a:pt x="21546" y="8345"/>
                    <a:pt x="21518" y="8345"/>
                  </a:cubicBezTo>
                  <a:close/>
                  <a:moveTo>
                    <a:pt x="21437" y="8509"/>
                  </a:moveTo>
                  <a:cubicBezTo>
                    <a:pt x="21437" y="8673"/>
                    <a:pt x="21437" y="8673"/>
                    <a:pt x="21464" y="8673"/>
                  </a:cubicBezTo>
                  <a:cubicBezTo>
                    <a:pt x="21437" y="8673"/>
                    <a:pt x="21437" y="8509"/>
                    <a:pt x="21437" y="8509"/>
                  </a:cubicBezTo>
                  <a:close/>
                  <a:moveTo>
                    <a:pt x="21437" y="8673"/>
                  </a:moveTo>
                  <a:cubicBezTo>
                    <a:pt x="21437" y="8673"/>
                    <a:pt x="21437" y="8509"/>
                    <a:pt x="21437" y="8509"/>
                  </a:cubicBezTo>
                  <a:cubicBezTo>
                    <a:pt x="21437" y="8673"/>
                    <a:pt x="21437" y="8673"/>
                    <a:pt x="21437" y="8673"/>
                  </a:cubicBezTo>
                  <a:close/>
                  <a:moveTo>
                    <a:pt x="20810" y="3436"/>
                  </a:moveTo>
                  <a:cubicBezTo>
                    <a:pt x="20810" y="3273"/>
                    <a:pt x="20728" y="3273"/>
                    <a:pt x="20701" y="3273"/>
                  </a:cubicBezTo>
                  <a:cubicBezTo>
                    <a:pt x="20674" y="3273"/>
                    <a:pt x="20674" y="3273"/>
                    <a:pt x="20674" y="3273"/>
                  </a:cubicBezTo>
                  <a:cubicBezTo>
                    <a:pt x="20647" y="3273"/>
                    <a:pt x="20619" y="3273"/>
                    <a:pt x="20619" y="3273"/>
                  </a:cubicBezTo>
                  <a:cubicBezTo>
                    <a:pt x="20619" y="3273"/>
                    <a:pt x="20647" y="3436"/>
                    <a:pt x="20674" y="3436"/>
                  </a:cubicBezTo>
                  <a:cubicBezTo>
                    <a:pt x="20674" y="3436"/>
                    <a:pt x="20674" y="3273"/>
                    <a:pt x="20674" y="3273"/>
                  </a:cubicBezTo>
                  <a:cubicBezTo>
                    <a:pt x="20728" y="3436"/>
                    <a:pt x="20756" y="3600"/>
                    <a:pt x="20810" y="3600"/>
                  </a:cubicBezTo>
                  <a:cubicBezTo>
                    <a:pt x="20810" y="3436"/>
                    <a:pt x="20783" y="3436"/>
                    <a:pt x="20810" y="3436"/>
                  </a:cubicBezTo>
                  <a:close/>
                  <a:moveTo>
                    <a:pt x="21055" y="8509"/>
                  </a:moveTo>
                  <a:cubicBezTo>
                    <a:pt x="21028" y="8509"/>
                    <a:pt x="21028" y="8509"/>
                    <a:pt x="21028" y="8509"/>
                  </a:cubicBezTo>
                  <a:cubicBezTo>
                    <a:pt x="21028" y="8509"/>
                    <a:pt x="21028" y="8509"/>
                    <a:pt x="21028" y="8509"/>
                  </a:cubicBezTo>
                  <a:cubicBezTo>
                    <a:pt x="21055" y="8673"/>
                    <a:pt x="21055" y="8509"/>
                    <a:pt x="21055" y="8509"/>
                  </a:cubicBezTo>
                  <a:close/>
                  <a:moveTo>
                    <a:pt x="21382" y="8673"/>
                  </a:moveTo>
                  <a:cubicBezTo>
                    <a:pt x="21382" y="8509"/>
                    <a:pt x="21382" y="8509"/>
                    <a:pt x="21382" y="8509"/>
                  </a:cubicBezTo>
                  <a:cubicBezTo>
                    <a:pt x="21382" y="8673"/>
                    <a:pt x="21382" y="8673"/>
                    <a:pt x="21355" y="8673"/>
                  </a:cubicBezTo>
                  <a:cubicBezTo>
                    <a:pt x="21355" y="8673"/>
                    <a:pt x="21382" y="8673"/>
                    <a:pt x="21382" y="8673"/>
                  </a:cubicBezTo>
                  <a:cubicBezTo>
                    <a:pt x="21382" y="8673"/>
                    <a:pt x="21382" y="8673"/>
                    <a:pt x="21382" y="8673"/>
                  </a:cubicBezTo>
                  <a:close/>
                  <a:moveTo>
                    <a:pt x="21437" y="8673"/>
                  </a:moveTo>
                  <a:cubicBezTo>
                    <a:pt x="21409" y="8673"/>
                    <a:pt x="21409" y="8509"/>
                    <a:pt x="21382" y="8509"/>
                  </a:cubicBezTo>
                  <a:cubicBezTo>
                    <a:pt x="21409" y="8509"/>
                    <a:pt x="21409" y="8509"/>
                    <a:pt x="21409" y="8673"/>
                  </a:cubicBezTo>
                  <a:cubicBezTo>
                    <a:pt x="21409" y="8673"/>
                    <a:pt x="21409" y="8673"/>
                    <a:pt x="21409" y="8673"/>
                  </a:cubicBezTo>
                  <a:cubicBezTo>
                    <a:pt x="21409" y="8673"/>
                    <a:pt x="21437" y="8673"/>
                    <a:pt x="21437" y="8673"/>
                  </a:cubicBezTo>
                  <a:cubicBezTo>
                    <a:pt x="21437" y="8673"/>
                    <a:pt x="21437" y="8673"/>
                    <a:pt x="21437" y="8673"/>
                  </a:cubicBezTo>
                  <a:close/>
                  <a:moveTo>
                    <a:pt x="21355" y="8673"/>
                  </a:moveTo>
                  <a:cubicBezTo>
                    <a:pt x="21355" y="8673"/>
                    <a:pt x="21355" y="8673"/>
                    <a:pt x="21355" y="8673"/>
                  </a:cubicBezTo>
                  <a:cubicBezTo>
                    <a:pt x="21328" y="8509"/>
                    <a:pt x="21328" y="8509"/>
                    <a:pt x="21300" y="8509"/>
                  </a:cubicBezTo>
                  <a:cubicBezTo>
                    <a:pt x="21328" y="8673"/>
                    <a:pt x="21328" y="8673"/>
                    <a:pt x="21328" y="8673"/>
                  </a:cubicBezTo>
                  <a:cubicBezTo>
                    <a:pt x="21355" y="8673"/>
                    <a:pt x="21355" y="8673"/>
                    <a:pt x="21355" y="867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Shape">
              <a:extLst>
                <a:ext uri="{FF2B5EF4-FFF2-40B4-BE49-F238E27FC236}">
                  <a16:creationId xmlns:a16="http://schemas.microsoft.com/office/drawing/2014/main" id="{2401A3FC-1233-4840-BBF3-F2A5B4B795C9}"/>
                </a:ext>
              </a:extLst>
            </p:cNvPr>
            <p:cNvSpPr/>
            <p:nvPr/>
          </p:nvSpPr>
          <p:spPr>
            <a:xfrm>
              <a:off x="2964316" y="1880772"/>
              <a:ext cx="142107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11232"/>
                  </a:moveTo>
                  <a:cubicBezTo>
                    <a:pt x="5143" y="11232"/>
                    <a:pt x="5143" y="11232"/>
                    <a:pt x="5143" y="10368"/>
                  </a:cubicBezTo>
                  <a:cubicBezTo>
                    <a:pt x="5143" y="10368"/>
                    <a:pt x="5143" y="10368"/>
                    <a:pt x="5143" y="10368"/>
                  </a:cubicBezTo>
                  <a:cubicBezTo>
                    <a:pt x="5143" y="10368"/>
                    <a:pt x="5143" y="10368"/>
                    <a:pt x="6171" y="10368"/>
                  </a:cubicBezTo>
                  <a:cubicBezTo>
                    <a:pt x="6171" y="10368"/>
                    <a:pt x="5143" y="9504"/>
                    <a:pt x="5143" y="10368"/>
                  </a:cubicBezTo>
                  <a:cubicBezTo>
                    <a:pt x="5143" y="9504"/>
                    <a:pt x="5143" y="9504"/>
                    <a:pt x="5143" y="8640"/>
                  </a:cubicBezTo>
                  <a:cubicBezTo>
                    <a:pt x="4114" y="8640"/>
                    <a:pt x="3086" y="8640"/>
                    <a:pt x="3086" y="8640"/>
                  </a:cubicBezTo>
                  <a:cubicBezTo>
                    <a:pt x="2057" y="8640"/>
                    <a:pt x="1029" y="9504"/>
                    <a:pt x="0" y="9504"/>
                  </a:cubicBezTo>
                  <a:cubicBezTo>
                    <a:pt x="0" y="10368"/>
                    <a:pt x="1029" y="10368"/>
                    <a:pt x="1029" y="10368"/>
                  </a:cubicBezTo>
                  <a:cubicBezTo>
                    <a:pt x="0" y="10368"/>
                    <a:pt x="0" y="10368"/>
                    <a:pt x="0" y="10368"/>
                  </a:cubicBezTo>
                  <a:cubicBezTo>
                    <a:pt x="0" y="10368"/>
                    <a:pt x="0" y="11232"/>
                    <a:pt x="1029" y="11232"/>
                  </a:cubicBezTo>
                  <a:cubicBezTo>
                    <a:pt x="2057" y="11232"/>
                    <a:pt x="2057" y="10368"/>
                    <a:pt x="2057" y="10368"/>
                  </a:cubicBezTo>
                  <a:cubicBezTo>
                    <a:pt x="2057" y="10368"/>
                    <a:pt x="3086" y="11232"/>
                    <a:pt x="3086" y="11232"/>
                  </a:cubicBezTo>
                  <a:cubicBezTo>
                    <a:pt x="3086" y="11232"/>
                    <a:pt x="3086" y="11232"/>
                    <a:pt x="3086" y="11232"/>
                  </a:cubicBezTo>
                  <a:cubicBezTo>
                    <a:pt x="4114" y="11232"/>
                    <a:pt x="4114" y="11232"/>
                    <a:pt x="4114" y="11232"/>
                  </a:cubicBezTo>
                  <a:close/>
                  <a:moveTo>
                    <a:pt x="5143" y="4320"/>
                  </a:moveTo>
                  <a:cubicBezTo>
                    <a:pt x="6171" y="4320"/>
                    <a:pt x="6171" y="3456"/>
                    <a:pt x="6171" y="3456"/>
                  </a:cubicBezTo>
                  <a:cubicBezTo>
                    <a:pt x="6171" y="3456"/>
                    <a:pt x="5143" y="3456"/>
                    <a:pt x="5143" y="3456"/>
                  </a:cubicBezTo>
                  <a:cubicBezTo>
                    <a:pt x="5143" y="3456"/>
                    <a:pt x="5143" y="3456"/>
                    <a:pt x="5143" y="3456"/>
                  </a:cubicBezTo>
                  <a:cubicBezTo>
                    <a:pt x="5143" y="2592"/>
                    <a:pt x="5143" y="2592"/>
                    <a:pt x="4114" y="2592"/>
                  </a:cubicBezTo>
                  <a:cubicBezTo>
                    <a:pt x="4114" y="2592"/>
                    <a:pt x="4114" y="3456"/>
                    <a:pt x="4114" y="3456"/>
                  </a:cubicBezTo>
                  <a:cubicBezTo>
                    <a:pt x="4114" y="3456"/>
                    <a:pt x="5143" y="4320"/>
                    <a:pt x="5143" y="3456"/>
                  </a:cubicBezTo>
                  <a:cubicBezTo>
                    <a:pt x="5143" y="4320"/>
                    <a:pt x="5143" y="4320"/>
                    <a:pt x="5143" y="4320"/>
                  </a:cubicBezTo>
                  <a:close/>
                  <a:moveTo>
                    <a:pt x="21600" y="14688"/>
                  </a:moveTo>
                  <a:cubicBezTo>
                    <a:pt x="21600" y="13824"/>
                    <a:pt x="20571" y="13824"/>
                    <a:pt x="19543" y="13824"/>
                  </a:cubicBezTo>
                  <a:cubicBezTo>
                    <a:pt x="18514" y="13824"/>
                    <a:pt x="18514" y="14688"/>
                    <a:pt x="17486" y="13824"/>
                  </a:cubicBezTo>
                  <a:cubicBezTo>
                    <a:pt x="18514" y="13824"/>
                    <a:pt x="18514" y="13824"/>
                    <a:pt x="18514" y="12960"/>
                  </a:cubicBezTo>
                  <a:cubicBezTo>
                    <a:pt x="18514" y="12096"/>
                    <a:pt x="17486" y="12096"/>
                    <a:pt x="16457" y="12096"/>
                  </a:cubicBezTo>
                  <a:cubicBezTo>
                    <a:pt x="17486" y="12096"/>
                    <a:pt x="17486" y="12096"/>
                    <a:pt x="18514" y="12096"/>
                  </a:cubicBezTo>
                  <a:cubicBezTo>
                    <a:pt x="18514" y="12096"/>
                    <a:pt x="17486" y="11232"/>
                    <a:pt x="17486" y="11232"/>
                  </a:cubicBezTo>
                  <a:cubicBezTo>
                    <a:pt x="17486" y="10368"/>
                    <a:pt x="15429" y="10368"/>
                    <a:pt x="15429" y="9504"/>
                  </a:cubicBezTo>
                  <a:cubicBezTo>
                    <a:pt x="14400" y="9504"/>
                    <a:pt x="15429" y="8640"/>
                    <a:pt x="14400" y="7776"/>
                  </a:cubicBezTo>
                  <a:cubicBezTo>
                    <a:pt x="13371" y="6048"/>
                    <a:pt x="11314" y="7776"/>
                    <a:pt x="10286" y="6048"/>
                  </a:cubicBezTo>
                  <a:cubicBezTo>
                    <a:pt x="10286" y="6912"/>
                    <a:pt x="11314" y="6912"/>
                    <a:pt x="11314" y="6912"/>
                  </a:cubicBezTo>
                  <a:cubicBezTo>
                    <a:pt x="11314" y="6912"/>
                    <a:pt x="12343" y="6048"/>
                    <a:pt x="12343" y="6048"/>
                  </a:cubicBezTo>
                  <a:cubicBezTo>
                    <a:pt x="12343" y="5184"/>
                    <a:pt x="11314" y="6048"/>
                    <a:pt x="11314" y="6048"/>
                  </a:cubicBezTo>
                  <a:cubicBezTo>
                    <a:pt x="12343" y="5184"/>
                    <a:pt x="12343" y="5184"/>
                    <a:pt x="13371" y="5184"/>
                  </a:cubicBezTo>
                  <a:cubicBezTo>
                    <a:pt x="13371" y="4320"/>
                    <a:pt x="14400" y="3456"/>
                    <a:pt x="14400" y="3456"/>
                  </a:cubicBezTo>
                  <a:cubicBezTo>
                    <a:pt x="14400" y="2592"/>
                    <a:pt x="10286" y="2592"/>
                    <a:pt x="9257" y="2592"/>
                  </a:cubicBezTo>
                  <a:cubicBezTo>
                    <a:pt x="10286" y="2592"/>
                    <a:pt x="10286" y="2592"/>
                    <a:pt x="10286" y="2592"/>
                  </a:cubicBezTo>
                  <a:cubicBezTo>
                    <a:pt x="10286" y="2592"/>
                    <a:pt x="10286" y="2592"/>
                    <a:pt x="10286" y="2592"/>
                  </a:cubicBezTo>
                  <a:cubicBezTo>
                    <a:pt x="10286" y="1728"/>
                    <a:pt x="12343" y="1728"/>
                    <a:pt x="12343" y="0"/>
                  </a:cubicBezTo>
                  <a:cubicBezTo>
                    <a:pt x="11314" y="864"/>
                    <a:pt x="10286" y="864"/>
                    <a:pt x="9257" y="864"/>
                  </a:cubicBezTo>
                  <a:cubicBezTo>
                    <a:pt x="8229" y="864"/>
                    <a:pt x="7200" y="0"/>
                    <a:pt x="8229" y="864"/>
                  </a:cubicBezTo>
                  <a:cubicBezTo>
                    <a:pt x="7200" y="864"/>
                    <a:pt x="7200" y="1728"/>
                    <a:pt x="7200" y="2592"/>
                  </a:cubicBezTo>
                  <a:cubicBezTo>
                    <a:pt x="7200" y="1728"/>
                    <a:pt x="5143" y="2592"/>
                    <a:pt x="6171" y="2592"/>
                  </a:cubicBezTo>
                  <a:cubicBezTo>
                    <a:pt x="5143" y="3456"/>
                    <a:pt x="7200" y="4320"/>
                    <a:pt x="5143" y="4320"/>
                  </a:cubicBezTo>
                  <a:cubicBezTo>
                    <a:pt x="6171" y="4320"/>
                    <a:pt x="6171" y="4320"/>
                    <a:pt x="6171" y="4320"/>
                  </a:cubicBezTo>
                  <a:cubicBezTo>
                    <a:pt x="5143" y="5184"/>
                    <a:pt x="5143" y="5184"/>
                    <a:pt x="5143" y="5184"/>
                  </a:cubicBezTo>
                  <a:cubicBezTo>
                    <a:pt x="6171" y="5184"/>
                    <a:pt x="6171" y="5184"/>
                    <a:pt x="7200" y="5184"/>
                  </a:cubicBezTo>
                  <a:cubicBezTo>
                    <a:pt x="7200" y="5184"/>
                    <a:pt x="5143" y="6912"/>
                    <a:pt x="6171" y="6912"/>
                  </a:cubicBezTo>
                  <a:cubicBezTo>
                    <a:pt x="5143" y="7776"/>
                    <a:pt x="5143" y="8640"/>
                    <a:pt x="6171" y="7776"/>
                  </a:cubicBezTo>
                  <a:cubicBezTo>
                    <a:pt x="6171" y="7776"/>
                    <a:pt x="6171" y="6912"/>
                    <a:pt x="6171" y="6912"/>
                  </a:cubicBezTo>
                  <a:cubicBezTo>
                    <a:pt x="6171" y="6912"/>
                    <a:pt x="7200" y="6048"/>
                    <a:pt x="7200" y="6048"/>
                  </a:cubicBezTo>
                  <a:cubicBezTo>
                    <a:pt x="7200" y="6048"/>
                    <a:pt x="6171" y="6912"/>
                    <a:pt x="7200" y="6912"/>
                  </a:cubicBezTo>
                  <a:cubicBezTo>
                    <a:pt x="7200" y="6912"/>
                    <a:pt x="7200" y="6912"/>
                    <a:pt x="8229" y="6048"/>
                  </a:cubicBezTo>
                  <a:cubicBezTo>
                    <a:pt x="7200" y="6912"/>
                    <a:pt x="8229" y="6912"/>
                    <a:pt x="8229" y="6912"/>
                  </a:cubicBezTo>
                  <a:cubicBezTo>
                    <a:pt x="7200" y="6912"/>
                    <a:pt x="7200" y="6912"/>
                    <a:pt x="7200" y="7776"/>
                  </a:cubicBezTo>
                  <a:cubicBezTo>
                    <a:pt x="7200" y="7776"/>
                    <a:pt x="8229" y="7776"/>
                    <a:pt x="8229" y="7776"/>
                  </a:cubicBezTo>
                  <a:cubicBezTo>
                    <a:pt x="8229" y="7776"/>
                    <a:pt x="7200" y="7776"/>
                    <a:pt x="7200" y="8640"/>
                  </a:cubicBezTo>
                  <a:cubicBezTo>
                    <a:pt x="7200" y="8640"/>
                    <a:pt x="6171" y="9504"/>
                    <a:pt x="7200" y="9504"/>
                  </a:cubicBezTo>
                  <a:cubicBezTo>
                    <a:pt x="7200" y="9504"/>
                    <a:pt x="8229" y="9504"/>
                    <a:pt x="9257" y="9504"/>
                  </a:cubicBezTo>
                  <a:cubicBezTo>
                    <a:pt x="10286" y="9504"/>
                    <a:pt x="10286" y="9504"/>
                    <a:pt x="11314" y="9504"/>
                  </a:cubicBezTo>
                  <a:cubicBezTo>
                    <a:pt x="10286" y="9504"/>
                    <a:pt x="10286" y="10368"/>
                    <a:pt x="11314" y="11232"/>
                  </a:cubicBezTo>
                  <a:cubicBezTo>
                    <a:pt x="11314" y="11232"/>
                    <a:pt x="11314" y="10368"/>
                    <a:pt x="11314" y="11232"/>
                  </a:cubicBezTo>
                  <a:cubicBezTo>
                    <a:pt x="11314" y="12096"/>
                    <a:pt x="10286" y="12096"/>
                    <a:pt x="11314" y="12096"/>
                  </a:cubicBezTo>
                  <a:cubicBezTo>
                    <a:pt x="10286" y="12960"/>
                    <a:pt x="11314" y="12960"/>
                    <a:pt x="11314" y="12960"/>
                  </a:cubicBezTo>
                  <a:cubicBezTo>
                    <a:pt x="11314" y="12960"/>
                    <a:pt x="10286" y="12960"/>
                    <a:pt x="11314" y="12960"/>
                  </a:cubicBezTo>
                  <a:cubicBezTo>
                    <a:pt x="10286" y="12960"/>
                    <a:pt x="7200" y="13824"/>
                    <a:pt x="7200" y="14688"/>
                  </a:cubicBezTo>
                  <a:cubicBezTo>
                    <a:pt x="7200" y="14688"/>
                    <a:pt x="8229" y="14688"/>
                    <a:pt x="8229" y="13824"/>
                  </a:cubicBezTo>
                  <a:cubicBezTo>
                    <a:pt x="8229" y="14688"/>
                    <a:pt x="8229" y="14688"/>
                    <a:pt x="8229" y="14688"/>
                  </a:cubicBezTo>
                  <a:cubicBezTo>
                    <a:pt x="8229" y="16416"/>
                    <a:pt x="6171" y="16416"/>
                    <a:pt x="5143" y="16416"/>
                  </a:cubicBezTo>
                  <a:cubicBezTo>
                    <a:pt x="6171" y="17280"/>
                    <a:pt x="7200" y="17280"/>
                    <a:pt x="8229" y="17280"/>
                  </a:cubicBezTo>
                  <a:cubicBezTo>
                    <a:pt x="8229" y="17280"/>
                    <a:pt x="8229" y="17280"/>
                    <a:pt x="8229" y="17280"/>
                  </a:cubicBezTo>
                  <a:cubicBezTo>
                    <a:pt x="8229" y="17280"/>
                    <a:pt x="9257" y="18144"/>
                    <a:pt x="10286" y="18144"/>
                  </a:cubicBezTo>
                  <a:cubicBezTo>
                    <a:pt x="10286" y="18144"/>
                    <a:pt x="11314" y="17280"/>
                    <a:pt x="12343" y="17280"/>
                  </a:cubicBezTo>
                  <a:cubicBezTo>
                    <a:pt x="11314" y="17280"/>
                    <a:pt x="10286" y="18144"/>
                    <a:pt x="10286" y="18144"/>
                  </a:cubicBezTo>
                  <a:cubicBezTo>
                    <a:pt x="8229" y="19008"/>
                    <a:pt x="8229" y="18144"/>
                    <a:pt x="7200" y="19008"/>
                  </a:cubicBezTo>
                  <a:cubicBezTo>
                    <a:pt x="7200" y="19008"/>
                    <a:pt x="4114" y="21600"/>
                    <a:pt x="4114" y="21600"/>
                  </a:cubicBezTo>
                  <a:cubicBezTo>
                    <a:pt x="4114" y="21600"/>
                    <a:pt x="5143" y="20736"/>
                    <a:pt x="5143" y="20736"/>
                  </a:cubicBezTo>
                  <a:cubicBezTo>
                    <a:pt x="6171" y="20736"/>
                    <a:pt x="7200" y="20736"/>
                    <a:pt x="7200" y="20736"/>
                  </a:cubicBezTo>
                  <a:cubicBezTo>
                    <a:pt x="7200" y="20736"/>
                    <a:pt x="8229" y="20736"/>
                    <a:pt x="8229" y="20736"/>
                  </a:cubicBezTo>
                  <a:cubicBezTo>
                    <a:pt x="9257" y="20736"/>
                    <a:pt x="9257" y="19872"/>
                    <a:pt x="10286" y="19872"/>
                  </a:cubicBezTo>
                  <a:cubicBezTo>
                    <a:pt x="11314" y="19872"/>
                    <a:pt x="12343" y="19872"/>
                    <a:pt x="12343" y="19872"/>
                  </a:cubicBezTo>
                  <a:cubicBezTo>
                    <a:pt x="12343" y="19872"/>
                    <a:pt x="12343" y="19872"/>
                    <a:pt x="12343" y="19872"/>
                  </a:cubicBezTo>
                  <a:cubicBezTo>
                    <a:pt x="13371" y="19872"/>
                    <a:pt x="13371" y="19872"/>
                    <a:pt x="14400" y="19008"/>
                  </a:cubicBezTo>
                  <a:cubicBezTo>
                    <a:pt x="14400" y="19008"/>
                    <a:pt x="14400" y="19008"/>
                    <a:pt x="14400" y="19008"/>
                  </a:cubicBezTo>
                  <a:cubicBezTo>
                    <a:pt x="15429" y="19008"/>
                    <a:pt x="16457" y="19872"/>
                    <a:pt x="18514" y="19008"/>
                  </a:cubicBezTo>
                  <a:cubicBezTo>
                    <a:pt x="18514" y="19008"/>
                    <a:pt x="20571" y="19008"/>
                    <a:pt x="20571" y="18144"/>
                  </a:cubicBezTo>
                  <a:cubicBezTo>
                    <a:pt x="19543" y="18144"/>
                    <a:pt x="19543" y="18144"/>
                    <a:pt x="18514" y="18144"/>
                  </a:cubicBezTo>
                  <a:cubicBezTo>
                    <a:pt x="18514" y="17280"/>
                    <a:pt x="20571" y="17280"/>
                    <a:pt x="19543" y="17280"/>
                  </a:cubicBezTo>
                  <a:cubicBezTo>
                    <a:pt x="19543" y="17280"/>
                    <a:pt x="20571" y="17280"/>
                    <a:pt x="20571" y="16416"/>
                  </a:cubicBezTo>
                  <a:cubicBezTo>
                    <a:pt x="21600" y="16416"/>
                    <a:pt x="21600" y="15552"/>
                    <a:pt x="21600" y="1468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Shape">
              <a:extLst>
                <a:ext uri="{FF2B5EF4-FFF2-40B4-BE49-F238E27FC236}">
                  <a16:creationId xmlns:a16="http://schemas.microsoft.com/office/drawing/2014/main" id="{C4D32BD3-1EDA-462D-8FD8-13F28412B3EA}"/>
                </a:ext>
              </a:extLst>
            </p:cNvPr>
            <p:cNvSpPr/>
            <p:nvPr/>
          </p:nvSpPr>
          <p:spPr>
            <a:xfrm>
              <a:off x="3951954" y="2458651"/>
              <a:ext cx="81712" cy="5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21600" y="6705"/>
                  </a:moveTo>
                  <a:cubicBezTo>
                    <a:pt x="21600" y="4741"/>
                    <a:pt x="21600" y="2777"/>
                    <a:pt x="21600" y="2777"/>
                  </a:cubicBezTo>
                  <a:cubicBezTo>
                    <a:pt x="21600" y="2777"/>
                    <a:pt x="19800" y="2777"/>
                    <a:pt x="19800" y="2777"/>
                  </a:cubicBezTo>
                  <a:cubicBezTo>
                    <a:pt x="19800" y="814"/>
                    <a:pt x="19800" y="-1150"/>
                    <a:pt x="19800" y="814"/>
                  </a:cubicBezTo>
                  <a:cubicBezTo>
                    <a:pt x="19800" y="814"/>
                    <a:pt x="18000" y="2777"/>
                    <a:pt x="18000" y="2777"/>
                  </a:cubicBezTo>
                  <a:cubicBezTo>
                    <a:pt x="18000" y="2777"/>
                    <a:pt x="18000" y="2777"/>
                    <a:pt x="16200" y="4741"/>
                  </a:cubicBezTo>
                  <a:cubicBezTo>
                    <a:pt x="16200" y="4741"/>
                    <a:pt x="14400" y="6705"/>
                    <a:pt x="14400" y="8668"/>
                  </a:cubicBezTo>
                  <a:cubicBezTo>
                    <a:pt x="12600" y="8668"/>
                    <a:pt x="12600" y="10632"/>
                    <a:pt x="10800" y="10632"/>
                  </a:cubicBezTo>
                  <a:cubicBezTo>
                    <a:pt x="9000" y="10632"/>
                    <a:pt x="7200" y="10632"/>
                    <a:pt x="5400" y="10632"/>
                  </a:cubicBezTo>
                  <a:cubicBezTo>
                    <a:pt x="3600" y="10632"/>
                    <a:pt x="1800" y="12595"/>
                    <a:pt x="1800" y="12595"/>
                  </a:cubicBezTo>
                  <a:cubicBezTo>
                    <a:pt x="0" y="10632"/>
                    <a:pt x="0" y="10632"/>
                    <a:pt x="0" y="10632"/>
                  </a:cubicBezTo>
                  <a:cubicBezTo>
                    <a:pt x="0" y="12595"/>
                    <a:pt x="3600" y="14559"/>
                    <a:pt x="3600" y="16523"/>
                  </a:cubicBezTo>
                  <a:cubicBezTo>
                    <a:pt x="5400" y="18486"/>
                    <a:pt x="7200" y="18486"/>
                    <a:pt x="9000" y="18486"/>
                  </a:cubicBezTo>
                  <a:cubicBezTo>
                    <a:pt x="10800" y="18486"/>
                    <a:pt x="16200" y="20450"/>
                    <a:pt x="16200" y="18486"/>
                  </a:cubicBezTo>
                  <a:cubicBezTo>
                    <a:pt x="18000" y="18486"/>
                    <a:pt x="18000" y="12595"/>
                    <a:pt x="18000" y="12595"/>
                  </a:cubicBezTo>
                  <a:cubicBezTo>
                    <a:pt x="18000" y="12595"/>
                    <a:pt x="19800" y="12595"/>
                    <a:pt x="19800" y="10632"/>
                  </a:cubicBezTo>
                  <a:cubicBezTo>
                    <a:pt x="19800" y="10632"/>
                    <a:pt x="19800" y="10632"/>
                    <a:pt x="19800" y="10632"/>
                  </a:cubicBezTo>
                  <a:cubicBezTo>
                    <a:pt x="19800" y="10632"/>
                    <a:pt x="19800" y="10632"/>
                    <a:pt x="19800" y="10632"/>
                  </a:cubicBezTo>
                  <a:cubicBezTo>
                    <a:pt x="19800" y="10632"/>
                    <a:pt x="19800" y="8668"/>
                    <a:pt x="19800" y="8668"/>
                  </a:cubicBezTo>
                  <a:cubicBezTo>
                    <a:pt x="19800" y="8668"/>
                    <a:pt x="19800" y="6705"/>
                    <a:pt x="19800" y="6705"/>
                  </a:cubicBezTo>
                  <a:cubicBezTo>
                    <a:pt x="19800" y="4741"/>
                    <a:pt x="19800" y="6705"/>
                    <a:pt x="19800" y="6705"/>
                  </a:cubicBezTo>
                  <a:cubicBezTo>
                    <a:pt x="19800" y="6705"/>
                    <a:pt x="19800" y="6705"/>
                    <a:pt x="19800" y="6705"/>
                  </a:cubicBezTo>
                  <a:cubicBezTo>
                    <a:pt x="21600" y="6705"/>
                    <a:pt x="21600" y="6705"/>
                    <a:pt x="21600" y="6705"/>
                  </a:cubicBezTo>
                  <a:close/>
                  <a:moveTo>
                    <a:pt x="21600" y="4741"/>
                  </a:moveTo>
                  <a:cubicBezTo>
                    <a:pt x="21600" y="4741"/>
                    <a:pt x="19800" y="4741"/>
                    <a:pt x="21600" y="4741"/>
                  </a:cubicBezTo>
                  <a:cubicBezTo>
                    <a:pt x="21600" y="4741"/>
                    <a:pt x="21600" y="4741"/>
                    <a:pt x="21600" y="474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3" name="Shape">
              <a:extLst>
                <a:ext uri="{FF2B5EF4-FFF2-40B4-BE49-F238E27FC236}">
                  <a16:creationId xmlns:a16="http://schemas.microsoft.com/office/drawing/2014/main" id="{A1A2F80C-950B-454C-A455-04732992961F}"/>
                </a:ext>
              </a:extLst>
            </p:cNvPr>
            <p:cNvSpPr/>
            <p:nvPr/>
          </p:nvSpPr>
          <p:spPr>
            <a:xfrm>
              <a:off x="3423793" y="1989725"/>
              <a:ext cx="278292" cy="13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90" y="16904"/>
                  </a:moveTo>
                  <a:cubicBezTo>
                    <a:pt x="11590" y="16904"/>
                    <a:pt x="11590" y="15965"/>
                    <a:pt x="11590" y="15965"/>
                  </a:cubicBezTo>
                  <a:cubicBezTo>
                    <a:pt x="11590" y="16904"/>
                    <a:pt x="12117" y="16904"/>
                    <a:pt x="12117" y="16904"/>
                  </a:cubicBezTo>
                  <a:cubicBezTo>
                    <a:pt x="12117" y="16904"/>
                    <a:pt x="12117" y="16904"/>
                    <a:pt x="11590" y="16904"/>
                  </a:cubicBezTo>
                  <a:close/>
                  <a:moveTo>
                    <a:pt x="21600" y="11270"/>
                  </a:moveTo>
                  <a:cubicBezTo>
                    <a:pt x="21073" y="11270"/>
                    <a:pt x="21600" y="11270"/>
                    <a:pt x="21600" y="11270"/>
                  </a:cubicBezTo>
                  <a:cubicBezTo>
                    <a:pt x="21600" y="11270"/>
                    <a:pt x="21073" y="10330"/>
                    <a:pt x="21073" y="10330"/>
                  </a:cubicBezTo>
                  <a:cubicBezTo>
                    <a:pt x="21073" y="9391"/>
                    <a:pt x="21073" y="9391"/>
                    <a:pt x="21600" y="9391"/>
                  </a:cubicBezTo>
                  <a:cubicBezTo>
                    <a:pt x="21073" y="9391"/>
                    <a:pt x="21073" y="9391"/>
                    <a:pt x="21073" y="9391"/>
                  </a:cubicBezTo>
                  <a:cubicBezTo>
                    <a:pt x="21073" y="9391"/>
                    <a:pt x="21600" y="8452"/>
                    <a:pt x="21600" y="7513"/>
                  </a:cubicBezTo>
                  <a:cubicBezTo>
                    <a:pt x="21073" y="7513"/>
                    <a:pt x="21073" y="7513"/>
                    <a:pt x="20546" y="7513"/>
                  </a:cubicBezTo>
                  <a:cubicBezTo>
                    <a:pt x="20546" y="7513"/>
                    <a:pt x="20020" y="6574"/>
                    <a:pt x="20020" y="6574"/>
                  </a:cubicBezTo>
                  <a:cubicBezTo>
                    <a:pt x="19493" y="6574"/>
                    <a:pt x="18966" y="6574"/>
                    <a:pt x="18966" y="6574"/>
                  </a:cubicBezTo>
                  <a:cubicBezTo>
                    <a:pt x="18966" y="6574"/>
                    <a:pt x="18966" y="6574"/>
                    <a:pt x="18439" y="6574"/>
                  </a:cubicBezTo>
                  <a:cubicBezTo>
                    <a:pt x="18439" y="5635"/>
                    <a:pt x="17912" y="5635"/>
                    <a:pt x="17912" y="5635"/>
                  </a:cubicBezTo>
                  <a:cubicBezTo>
                    <a:pt x="17912" y="4696"/>
                    <a:pt x="17385" y="5635"/>
                    <a:pt x="17385" y="5635"/>
                  </a:cubicBezTo>
                  <a:cubicBezTo>
                    <a:pt x="16859" y="5635"/>
                    <a:pt x="16859" y="5635"/>
                    <a:pt x="16859" y="5635"/>
                  </a:cubicBezTo>
                  <a:cubicBezTo>
                    <a:pt x="16332" y="5635"/>
                    <a:pt x="16332" y="5635"/>
                    <a:pt x="16332" y="5635"/>
                  </a:cubicBezTo>
                  <a:cubicBezTo>
                    <a:pt x="15805" y="4696"/>
                    <a:pt x="15805" y="5635"/>
                    <a:pt x="15805" y="5635"/>
                  </a:cubicBezTo>
                  <a:cubicBezTo>
                    <a:pt x="15278" y="4696"/>
                    <a:pt x="15278" y="3757"/>
                    <a:pt x="15278" y="3757"/>
                  </a:cubicBezTo>
                  <a:cubicBezTo>
                    <a:pt x="15278" y="2817"/>
                    <a:pt x="14224" y="2817"/>
                    <a:pt x="13698" y="2817"/>
                  </a:cubicBezTo>
                  <a:cubicBezTo>
                    <a:pt x="14224" y="2817"/>
                    <a:pt x="13698" y="1878"/>
                    <a:pt x="13698" y="1878"/>
                  </a:cubicBezTo>
                  <a:cubicBezTo>
                    <a:pt x="14224" y="1878"/>
                    <a:pt x="13698" y="939"/>
                    <a:pt x="13698" y="939"/>
                  </a:cubicBezTo>
                  <a:cubicBezTo>
                    <a:pt x="13171" y="0"/>
                    <a:pt x="12644" y="0"/>
                    <a:pt x="12117" y="0"/>
                  </a:cubicBezTo>
                  <a:cubicBezTo>
                    <a:pt x="12117" y="0"/>
                    <a:pt x="11590" y="0"/>
                    <a:pt x="11590" y="0"/>
                  </a:cubicBezTo>
                  <a:cubicBezTo>
                    <a:pt x="11590" y="0"/>
                    <a:pt x="11590" y="939"/>
                    <a:pt x="11590" y="939"/>
                  </a:cubicBezTo>
                  <a:cubicBezTo>
                    <a:pt x="11063" y="939"/>
                    <a:pt x="10537" y="939"/>
                    <a:pt x="10010" y="939"/>
                  </a:cubicBezTo>
                  <a:cubicBezTo>
                    <a:pt x="10010" y="939"/>
                    <a:pt x="9483" y="939"/>
                    <a:pt x="9483" y="1878"/>
                  </a:cubicBezTo>
                  <a:cubicBezTo>
                    <a:pt x="9483" y="2817"/>
                    <a:pt x="10010" y="2817"/>
                    <a:pt x="9483" y="2817"/>
                  </a:cubicBezTo>
                  <a:cubicBezTo>
                    <a:pt x="9483" y="2817"/>
                    <a:pt x="8956" y="2817"/>
                    <a:pt x="8956" y="2817"/>
                  </a:cubicBezTo>
                  <a:cubicBezTo>
                    <a:pt x="8956" y="1878"/>
                    <a:pt x="8429" y="2817"/>
                    <a:pt x="8429" y="2817"/>
                  </a:cubicBezTo>
                  <a:cubicBezTo>
                    <a:pt x="7902" y="2817"/>
                    <a:pt x="8429" y="2817"/>
                    <a:pt x="7902" y="1878"/>
                  </a:cubicBezTo>
                  <a:cubicBezTo>
                    <a:pt x="7902" y="1878"/>
                    <a:pt x="7902" y="1878"/>
                    <a:pt x="7902" y="1878"/>
                  </a:cubicBezTo>
                  <a:cubicBezTo>
                    <a:pt x="7902" y="1878"/>
                    <a:pt x="7376" y="1878"/>
                    <a:pt x="7376" y="1878"/>
                  </a:cubicBezTo>
                  <a:cubicBezTo>
                    <a:pt x="7376" y="1878"/>
                    <a:pt x="7376" y="2817"/>
                    <a:pt x="7376" y="2817"/>
                  </a:cubicBezTo>
                  <a:cubicBezTo>
                    <a:pt x="7376" y="2817"/>
                    <a:pt x="7376" y="1878"/>
                    <a:pt x="7376" y="1878"/>
                  </a:cubicBezTo>
                  <a:cubicBezTo>
                    <a:pt x="6849" y="1878"/>
                    <a:pt x="6849" y="1878"/>
                    <a:pt x="6849" y="1878"/>
                  </a:cubicBezTo>
                  <a:cubicBezTo>
                    <a:pt x="6322" y="1878"/>
                    <a:pt x="6322" y="2817"/>
                    <a:pt x="6322" y="1878"/>
                  </a:cubicBezTo>
                  <a:cubicBezTo>
                    <a:pt x="6322" y="2817"/>
                    <a:pt x="5795" y="1878"/>
                    <a:pt x="5795" y="1878"/>
                  </a:cubicBezTo>
                  <a:cubicBezTo>
                    <a:pt x="5795" y="1878"/>
                    <a:pt x="5268" y="1878"/>
                    <a:pt x="5268" y="1878"/>
                  </a:cubicBezTo>
                  <a:cubicBezTo>
                    <a:pt x="4741" y="1878"/>
                    <a:pt x="4741" y="1878"/>
                    <a:pt x="4215" y="939"/>
                  </a:cubicBezTo>
                  <a:cubicBezTo>
                    <a:pt x="3688" y="939"/>
                    <a:pt x="3161" y="939"/>
                    <a:pt x="2634" y="939"/>
                  </a:cubicBezTo>
                  <a:cubicBezTo>
                    <a:pt x="2107" y="1878"/>
                    <a:pt x="1580" y="1878"/>
                    <a:pt x="1580" y="1878"/>
                  </a:cubicBezTo>
                  <a:cubicBezTo>
                    <a:pt x="1054" y="1878"/>
                    <a:pt x="1054" y="1878"/>
                    <a:pt x="1580" y="2817"/>
                  </a:cubicBezTo>
                  <a:cubicBezTo>
                    <a:pt x="1580" y="2817"/>
                    <a:pt x="1580" y="2817"/>
                    <a:pt x="1580" y="3757"/>
                  </a:cubicBezTo>
                  <a:cubicBezTo>
                    <a:pt x="1580" y="3757"/>
                    <a:pt x="2107" y="3757"/>
                    <a:pt x="2107" y="3757"/>
                  </a:cubicBezTo>
                  <a:cubicBezTo>
                    <a:pt x="2107" y="3757"/>
                    <a:pt x="1580" y="3757"/>
                    <a:pt x="1580" y="3757"/>
                  </a:cubicBezTo>
                  <a:cubicBezTo>
                    <a:pt x="2107" y="5635"/>
                    <a:pt x="2107" y="4696"/>
                    <a:pt x="1580" y="5635"/>
                  </a:cubicBezTo>
                  <a:cubicBezTo>
                    <a:pt x="1054" y="5635"/>
                    <a:pt x="527" y="6574"/>
                    <a:pt x="527" y="7513"/>
                  </a:cubicBezTo>
                  <a:cubicBezTo>
                    <a:pt x="0" y="8452"/>
                    <a:pt x="527" y="8452"/>
                    <a:pt x="527" y="9391"/>
                  </a:cubicBezTo>
                  <a:cubicBezTo>
                    <a:pt x="527" y="9391"/>
                    <a:pt x="527" y="8452"/>
                    <a:pt x="527" y="8452"/>
                  </a:cubicBezTo>
                  <a:cubicBezTo>
                    <a:pt x="0" y="8452"/>
                    <a:pt x="0" y="9391"/>
                    <a:pt x="0" y="9391"/>
                  </a:cubicBezTo>
                  <a:cubicBezTo>
                    <a:pt x="0" y="9391"/>
                    <a:pt x="0" y="10330"/>
                    <a:pt x="0" y="10330"/>
                  </a:cubicBezTo>
                  <a:cubicBezTo>
                    <a:pt x="0" y="10330"/>
                    <a:pt x="527" y="11270"/>
                    <a:pt x="527" y="11270"/>
                  </a:cubicBezTo>
                  <a:cubicBezTo>
                    <a:pt x="527" y="11270"/>
                    <a:pt x="527" y="12209"/>
                    <a:pt x="527" y="12209"/>
                  </a:cubicBezTo>
                  <a:cubicBezTo>
                    <a:pt x="1054" y="12209"/>
                    <a:pt x="1054" y="11270"/>
                    <a:pt x="1054" y="11270"/>
                  </a:cubicBezTo>
                  <a:cubicBezTo>
                    <a:pt x="1580" y="11270"/>
                    <a:pt x="2107" y="12209"/>
                    <a:pt x="2107" y="12209"/>
                  </a:cubicBezTo>
                  <a:cubicBezTo>
                    <a:pt x="2634" y="12209"/>
                    <a:pt x="2634" y="12209"/>
                    <a:pt x="2634" y="12209"/>
                  </a:cubicBezTo>
                  <a:cubicBezTo>
                    <a:pt x="3161" y="12209"/>
                    <a:pt x="3161" y="12209"/>
                    <a:pt x="3161" y="12209"/>
                  </a:cubicBezTo>
                  <a:cubicBezTo>
                    <a:pt x="3161" y="12209"/>
                    <a:pt x="3688" y="12209"/>
                    <a:pt x="3688" y="12209"/>
                  </a:cubicBezTo>
                  <a:cubicBezTo>
                    <a:pt x="4215" y="12209"/>
                    <a:pt x="4741" y="12209"/>
                    <a:pt x="4741" y="11270"/>
                  </a:cubicBezTo>
                  <a:cubicBezTo>
                    <a:pt x="4741" y="11270"/>
                    <a:pt x="5268" y="11270"/>
                    <a:pt x="5268" y="11270"/>
                  </a:cubicBezTo>
                  <a:cubicBezTo>
                    <a:pt x="5268" y="11270"/>
                    <a:pt x="5795" y="11270"/>
                    <a:pt x="5795" y="10330"/>
                  </a:cubicBezTo>
                  <a:cubicBezTo>
                    <a:pt x="6322" y="10330"/>
                    <a:pt x="7376" y="11270"/>
                    <a:pt x="7376" y="11270"/>
                  </a:cubicBezTo>
                  <a:cubicBezTo>
                    <a:pt x="7902" y="11270"/>
                    <a:pt x="7902" y="11270"/>
                    <a:pt x="7902" y="11270"/>
                  </a:cubicBezTo>
                  <a:cubicBezTo>
                    <a:pt x="7902" y="11270"/>
                    <a:pt x="8429" y="12209"/>
                    <a:pt x="8429" y="12209"/>
                  </a:cubicBezTo>
                  <a:cubicBezTo>
                    <a:pt x="8429" y="12209"/>
                    <a:pt x="8429" y="12209"/>
                    <a:pt x="8429" y="13148"/>
                  </a:cubicBezTo>
                  <a:cubicBezTo>
                    <a:pt x="8429" y="13148"/>
                    <a:pt x="8429" y="13148"/>
                    <a:pt x="8429" y="13148"/>
                  </a:cubicBezTo>
                  <a:cubicBezTo>
                    <a:pt x="8956" y="14087"/>
                    <a:pt x="8956" y="14087"/>
                    <a:pt x="8956" y="14087"/>
                  </a:cubicBezTo>
                  <a:cubicBezTo>
                    <a:pt x="8956" y="14087"/>
                    <a:pt x="8956" y="14087"/>
                    <a:pt x="8956" y="15026"/>
                  </a:cubicBezTo>
                  <a:cubicBezTo>
                    <a:pt x="8956" y="15026"/>
                    <a:pt x="9483" y="15026"/>
                    <a:pt x="9483" y="15026"/>
                  </a:cubicBezTo>
                  <a:cubicBezTo>
                    <a:pt x="9483" y="15965"/>
                    <a:pt x="9483" y="15965"/>
                    <a:pt x="10010" y="15965"/>
                  </a:cubicBezTo>
                  <a:cubicBezTo>
                    <a:pt x="9483" y="16904"/>
                    <a:pt x="8956" y="15965"/>
                    <a:pt x="8956" y="15965"/>
                  </a:cubicBezTo>
                  <a:cubicBezTo>
                    <a:pt x="8956" y="15965"/>
                    <a:pt x="8429" y="15965"/>
                    <a:pt x="8429" y="15965"/>
                  </a:cubicBezTo>
                  <a:cubicBezTo>
                    <a:pt x="8429" y="15965"/>
                    <a:pt x="8429" y="15965"/>
                    <a:pt x="8429" y="15965"/>
                  </a:cubicBezTo>
                  <a:cubicBezTo>
                    <a:pt x="8429" y="15965"/>
                    <a:pt x="8429" y="16904"/>
                    <a:pt x="8429" y="16904"/>
                  </a:cubicBezTo>
                  <a:cubicBezTo>
                    <a:pt x="8429" y="16904"/>
                    <a:pt x="8429" y="16904"/>
                    <a:pt x="8429" y="17843"/>
                  </a:cubicBezTo>
                  <a:cubicBezTo>
                    <a:pt x="7902" y="17843"/>
                    <a:pt x="7902" y="18783"/>
                    <a:pt x="7376" y="18783"/>
                  </a:cubicBezTo>
                  <a:cubicBezTo>
                    <a:pt x="7902" y="18783"/>
                    <a:pt x="7902" y="19722"/>
                    <a:pt x="8429" y="19722"/>
                  </a:cubicBezTo>
                  <a:cubicBezTo>
                    <a:pt x="8429" y="19722"/>
                    <a:pt x="8429" y="18783"/>
                    <a:pt x="8429" y="18783"/>
                  </a:cubicBezTo>
                  <a:cubicBezTo>
                    <a:pt x="8956" y="19722"/>
                    <a:pt x="8956" y="18783"/>
                    <a:pt x="9483" y="19722"/>
                  </a:cubicBezTo>
                  <a:cubicBezTo>
                    <a:pt x="9483" y="18783"/>
                    <a:pt x="8956" y="18783"/>
                    <a:pt x="9483" y="17843"/>
                  </a:cubicBezTo>
                  <a:cubicBezTo>
                    <a:pt x="9483" y="17843"/>
                    <a:pt x="10010" y="17843"/>
                    <a:pt x="10010" y="17843"/>
                  </a:cubicBezTo>
                  <a:cubicBezTo>
                    <a:pt x="10010" y="16904"/>
                    <a:pt x="10537" y="15965"/>
                    <a:pt x="10537" y="15965"/>
                  </a:cubicBezTo>
                  <a:cubicBezTo>
                    <a:pt x="11063" y="15026"/>
                    <a:pt x="11063" y="15965"/>
                    <a:pt x="11590" y="15026"/>
                  </a:cubicBezTo>
                  <a:cubicBezTo>
                    <a:pt x="11590" y="15965"/>
                    <a:pt x="11590" y="15965"/>
                    <a:pt x="12117" y="15026"/>
                  </a:cubicBezTo>
                  <a:cubicBezTo>
                    <a:pt x="12117" y="15026"/>
                    <a:pt x="11590" y="14087"/>
                    <a:pt x="11590" y="14087"/>
                  </a:cubicBezTo>
                  <a:cubicBezTo>
                    <a:pt x="12117" y="15026"/>
                    <a:pt x="12117" y="15965"/>
                    <a:pt x="12644" y="15965"/>
                  </a:cubicBezTo>
                  <a:cubicBezTo>
                    <a:pt x="12644" y="15965"/>
                    <a:pt x="12117" y="15965"/>
                    <a:pt x="11590" y="15965"/>
                  </a:cubicBezTo>
                  <a:cubicBezTo>
                    <a:pt x="11590" y="15965"/>
                    <a:pt x="12644" y="15965"/>
                    <a:pt x="11590" y="15965"/>
                  </a:cubicBezTo>
                  <a:cubicBezTo>
                    <a:pt x="12117" y="16904"/>
                    <a:pt x="12644" y="16904"/>
                    <a:pt x="12644" y="16904"/>
                  </a:cubicBezTo>
                  <a:cubicBezTo>
                    <a:pt x="13171" y="16904"/>
                    <a:pt x="13171" y="16904"/>
                    <a:pt x="13698" y="16904"/>
                  </a:cubicBezTo>
                  <a:cubicBezTo>
                    <a:pt x="14224" y="16904"/>
                    <a:pt x="14224" y="17843"/>
                    <a:pt x="13698" y="17843"/>
                  </a:cubicBezTo>
                  <a:cubicBezTo>
                    <a:pt x="13698" y="17843"/>
                    <a:pt x="13171" y="18783"/>
                    <a:pt x="12644" y="18783"/>
                  </a:cubicBezTo>
                  <a:cubicBezTo>
                    <a:pt x="13171" y="18783"/>
                    <a:pt x="13171" y="18783"/>
                    <a:pt x="13698" y="18783"/>
                  </a:cubicBezTo>
                  <a:cubicBezTo>
                    <a:pt x="13698" y="19722"/>
                    <a:pt x="14224" y="19722"/>
                    <a:pt x="14224" y="19722"/>
                  </a:cubicBezTo>
                  <a:cubicBezTo>
                    <a:pt x="14224" y="20661"/>
                    <a:pt x="14224" y="20661"/>
                    <a:pt x="14224" y="21600"/>
                  </a:cubicBezTo>
                  <a:cubicBezTo>
                    <a:pt x="14224" y="21600"/>
                    <a:pt x="14751" y="21600"/>
                    <a:pt x="15278" y="21600"/>
                  </a:cubicBezTo>
                  <a:cubicBezTo>
                    <a:pt x="15278" y="21600"/>
                    <a:pt x="15278" y="20661"/>
                    <a:pt x="15805" y="20661"/>
                  </a:cubicBezTo>
                  <a:cubicBezTo>
                    <a:pt x="16332" y="20661"/>
                    <a:pt x="16332" y="20661"/>
                    <a:pt x="16332" y="20661"/>
                  </a:cubicBezTo>
                  <a:cubicBezTo>
                    <a:pt x="16332" y="20661"/>
                    <a:pt x="16332" y="20661"/>
                    <a:pt x="16332" y="19722"/>
                  </a:cubicBezTo>
                  <a:cubicBezTo>
                    <a:pt x="16859" y="19722"/>
                    <a:pt x="16332" y="19722"/>
                    <a:pt x="16859" y="19722"/>
                  </a:cubicBezTo>
                  <a:cubicBezTo>
                    <a:pt x="16859" y="19722"/>
                    <a:pt x="16859" y="19722"/>
                    <a:pt x="17385" y="19722"/>
                  </a:cubicBezTo>
                  <a:cubicBezTo>
                    <a:pt x="17912" y="19722"/>
                    <a:pt x="17912" y="19722"/>
                    <a:pt x="17912" y="18783"/>
                  </a:cubicBezTo>
                  <a:cubicBezTo>
                    <a:pt x="17385" y="18783"/>
                    <a:pt x="16859" y="19722"/>
                    <a:pt x="16332" y="18783"/>
                  </a:cubicBezTo>
                  <a:cubicBezTo>
                    <a:pt x="16332" y="18783"/>
                    <a:pt x="15805" y="17843"/>
                    <a:pt x="15805" y="17843"/>
                  </a:cubicBezTo>
                  <a:cubicBezTo>
                    <a:pt x="15805" y="16904"/>
                    <a:pt x="15805" y="16904"/>
                    <a:pt x="16332" y="15965"/>
                  </a:cubicBezTo>
                  <a:cubicBezTo>
                    <a:pt x="16332" y="16904"/>
                    <a:pt x="16332" y="16904"/>
                    <a:pt x="15805" y="16904"/>
                  </a:cubicBezTo>
                  <a:cubicBezTo>
                    <a:pt x="16332" y="16904"/>
                    <a:pt x="16332" y="15965"/>
                    <a:pt x="16859" y="15965"/>
                  </a:cubicBezTo>
                  <a:cubicBezTo>
                    <a:pt x="16859" y="15026"/>
                    <a:pt x="17385" y="15026"/>
                    <a:pt x="17912" y="15026"/>
                  </a:cubicBezTo>
                  <a:cubicBezTo>
                    <a:pt x="17912" y="15026"/>
                    <a:pt x="17912" y="15026"/>
                    <a:pt x="17912" y="15026"/>
                  </a:cubicBezTo>
                  <a:cubicBezTo>
                    <a:pt x="17912" y="15026"/>
                    <a:pt x="18439" y="15026"/>
                    <a:pt x="18439" y="15026"/>
                  </a:cubicBezTo>
                  <a:cubicBezTo>
                    <a:pt x="18966" y="15026"/>
                    <a:pt x="18966" y="14087"/>
                    <a:pt x="18966" y="14087"/>
                  </a:cubicBezTo>
                  <a:cubicBezTo>
                    <a:pt x="18966" y="14087"/>
                    <a:pt x="19493" y="14087"/>
                    <a:pt x="19493" y="14087"/>
                  </a:cubicBezTo>
                  <a:cubicBezTo>
                    <a:pt x="19493" y="13148"/>
                    <a:pt x="19493" y="13148"/>
                    <a:pt x="20020" y="12209"/>
                  </a:cubicBezTo>
                  <a:cubicBezTo>
                    <a:pt x="20020" y="12209"/>
                    <a:pt x="20020" y="12209"/>
                    <a:pt x="20546" y="12209"/>
                  </a:cubicBezTo>
                  <a:cubicBezTo>
                    <a:pt x="20546" y="12209"/>
                    <a:pt x="21073" y="12209"/>
                    <a:pt x="21073" y="12209"/>
                  </a:cubicBezTo>
                  <a:cubicBezTo>
                    <a:pt x="21600" y="12209"/>
                    <a:pt x="21600" y="11270"/>
                    <a:pt x="21600" y="1127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Shape">
              <a:extLst>
                <a:ext uri="{FF2B5EF4-FFF2-40B4-BE49-F238E27FC236}">
                  <a16:creationId xmlns:a16="http://schemas.microsoft.com/office/drawing/2014/main" id="{2E8A9004-7288-4005-97FD-DFD313E6225C}"/>
                </a:ext>
              </a:extLst>
            </p:cNvPr>
            <p:cNvSpPr/>
            <p:nvPr/>
          </p:nvSpPr>
          <p:spPr>
            <a:xfrm>
              <a:off x="3580110" y="2847604"/>
              <a:ext cx="94738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94"/>
                  </a:moveTo>
                  <a:cubicBezTo>
                    <a:pt x="21600" y="8894"/>
                    <a:pt x="21600" y="7624"/>
                    <a:pt x="21600" y="6353"/>
                  </a:cubicBezTo>
                  <a:cubicBezTo>
                    <a:pt x="20057" y="6353"/>
                    <a:pt x="20057" y="5082"/>
                    <a:pt x="20057" y="5082"/>
                  </a:cubicBezTo>
                  <a:cubicBezTo>
                    <a:pt x="20057" y="3812"/>
                    <a:pt x="20057" y="3812"/>
                    <a:pt x="18514" y="3812"/>
                  </a:cubicBezTo>
                  <a:cubicBezTo>
                    <a:pt x="18514" y="2541"/>
                    <a:pt x="18514" y="2541"/>
                    <a:pt x="18514" y="2541"/>
                  </a:cubicBezTo>
                  <a:cubicBezTo>
                    <a:pt x="18514" y="1271"/>
                    <a:pt x="18514" y="1271"/>
                    <a:pt x="16971" y="0"/>
                  </a:cubicBezTo>
                  <a:cubicBezTo>
                    <a:pt x="15429" y="1271"/>
                    <a:pt x="15429" y="2541"/>
                    <a:pt x="13886" y="2541"/>
                  </a:cubicBezTo>
                  <a:cubicBezTo>
                    <a:pt x="12343" y="2541"/>
                    <a:pt x="12343" y="2541"/>
                    <a:pt x="12343" y="2541"/>
                  </a:cubicBezTo>
                  <a:cubicBezTo>
                    <a:pt x="10800" y="2541"/>
                    <a:pt x="10800" y="2541"/>
                    <a:pt x="10800" y="2541"/>
                  </a:cubicBezTo>
                  <a:cubicBezTo>
                    <a:pt x="9257" y="2541"/>
                    <a:pt x="9257" y="2541"/>
                    <a:pt x="9257" y="2541"/>
                  </a:cubicBezTo>
                  <a:cubicBezTo>
                    <a:pt x="7714" y="2541"/>
                    <a:pt x="9257" y="2541"/>
                    <a:pt x="7714" y="2541"/>
                  </a:cubicBezTo>
                  <a:cubicBezTo>
                    <a:pt x="7714" y="2541"/>
                    <a:pt x="7714" y="2541"/>
                    <a:pt x="7714" y="2541"/>
                  </a:cubicBezTo>
                  <a:cubicBezTo>
                    <a:pt x="6171" y="2541"/>
                    <a:pt x="6171" y="2541"/>
                    <a:pt x="6171" y="2541"/>
                  </a:cubicBezTo>
                  <a:cubicBezTo>
                    <a:pt x="4629" y="2541"/>
                    <a:pt x="4629" y="2541"/>
                    <a:pt x="4629" y="3812"/>
                  </a:cubicBezTo>
                  <a:cubicBezTo>
                    <a:pt x="4629" y="3812"/>
                    <a:pt x="4629" y="5082"/>
                    <a:pt x="4629" y="6353"/>
                  </a:cubicBezTo>
                  <a:cubicBezTo>
                    <a:pt x="4629" y="7624"/>
                    <a:pt x="4629" y="6353"/>
                    <a:pt x="4629" y="7624"/>
                  </a:cubicBezTo>
                  <a:cubicBezTo>
                    <a:pt x="4629" y="7624"/>
                    <a:pt x="6171" y="7624"/>
                    <a:pt x="6171" y="7624"/>
                  </a:cubicBezTo>
                  <a:cubicBezTo>
                    <a:pt x="7714" y="10165"/>
                    <a:pt x="1543" y="11435"/>
                    <a:pt x="1543" y="13976"/>
                  </a:cubicBezTo>
                  <a:cubicBezTo>
                    <a:pt x="1543" y="13976"/>
                    <a:pt x="1543" y="15247"/>
                    <a:pt x="0" y="15247"/>
                  </a:cubicBezTo>
                  <a:cubicBezTo>
                    <a:pt x="0" y="16518"/>
                    <a:pt x="0" y="16518"/>
                    <a:pt x="0" y="16518"/>
                  </a:cubicBezTo>
                  <a:cubicBezTo>
                    <a:pt x="0" y="17788"/>
                    <a:pt x="0" y="20329"/>
                    <a:pt x="0" y="21600"/>
                  </a:cubicBezTo>
                  <a:cubicBezTo>
                    <a:pt x="0" y="21600"/>
                    <a:pt x="0" y="21600"/>
                    <a:pt x="1543" y="21600"/>
                  </a:cubicBezTo>
                  <a:cubicBezTo>
                    <a:pt x="1543" y="21600"/>
                    <a:pt x="1543" y="21600"/>
                    <a:pt x="1543" y="21600"/>
                  </a:cubicBezTo>
                  <a:cubicBezTo>
                    <a:pt x="3086" y="20329"/>
                    <a:pt x="3086" y="20329"/>
                    <a:pt x="4629" y="20329"/>
                  </a:cubicBezTo>
                  <a:cubicBezTo>
                    <a:pt x="7714" y="20329"/>
                    <a:pt x="12343" y="20329"/>
                    <a:pt x="15429" y="20329"/>
                  </a:cubicBezTo>
                  <a:cubicBezTo>
                    <a:pt x="16971" y="20329"/>
                    <a:pt x="16971" y="20329"/>
                    <a:pt x="16971" y="19059"/>
                  </a:cubicBezTo>
                  <a:cubicBezTo>
                    <a:pt x="16971" y="17788"/>
                    <a:pt x="16971" y="16518"/>
                    <a:pt x="16971" y="15247"/>
                  </a:cubicBezTo>
                  <a:cubicBezTo>
                    <a:pt x="18514" y="12706"/>
                    <a:pt x="21600" y="11435"/>
                    <a:pt x="21600" y="889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Shape">
              <a:extLst>
                <a:ext uri="{FF2B5EF4-FFF2-40B4-BE49-F238E27FC236}">
                  <a16:creationId xmlns:a16="http://schemas.microsoft.com/office/drawing/2014/main" id="{5EB41A94-368B-4AFC-938D-457EDB06D7A7}"/>
                </a:ext>
              </a:extLst>
            </p:cNvPr>
            <p:cNvSpPr/>
            <p:nvPr/>
          </p:nvSpPr>
          <p:spPr>
            <a:xfrm>
              <a:off x="3922752" y="2158974"/>
              <a:ext cx="245915" cy="13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extrusionOk="0">
                  <a:moveTo>
                    <a:pt x="1409" y="10800"/>
                  </a:moveTo>
                  <a:cubicBezTo>
                    <a:pt x="1409" y="10800"/>
                    <a:pt x="1993" y="9818"/>
                    <a:pt x="1409" y="9818"/>
                  </a:cubicBezTo>
                  <a:cubicBezTo>
                    <a:pt x="1409" y="10800"/>
                    <a:pt x="1409" y="10800"/>
                    <a:pt x="1993" y="10800"/>
                  </a:cubicBezTo>
                  <a:cubicBezTo>
                    <a:pt x="1409" y="10800"/>
                    <a:pt x="1409" y="10800"/>
                    <a:pt x="1409" y="10800"/>
                  </a:cubicBezTo>
                  <a:close/>
                  <a:moveTo>
                    <a:pt x="21258" y="14727"/>
                  </a:moveTo>
                  <a:cubicBezTo>
                    <a:pt x="21258" y="13745"/>
                    <a:pt x="21258" y="13745"/>
                    <a:pt x="20674" y="12764"/>
                  </a:cubicBezTo>
                  <a:cubicBezTo>
                    <a:pt x="20090" y="12764"/>
                    <a:pt x="19507" y="12764"/>
                    <a:pt x="18923" y="11782"/>
                  </a:cubicBezTo>
                  <a:cubicBezTo>
                    <a:pt x="18339" y="11782"/>
                    <a:pt x="17755" y="10800"/>
                    <a:pt x="17172" y="10800"/>
                  </a:cubicBezTo>
                  <a:cubicBezTo>
                    <a:pt x="16588" y="9818"/>
                    <a:pt x="16004" y="8836"/>
                    <a:pt x="14836" y="7855"/>
                  </a:cubicBezTo>
                  <a:cubicBezTo>
                    <a:pt x="14253" y="6873"/>
                    <a:pt x="13669" y="4909"/>
                    <a:pt x="12501" y="3927"/>
                  </a:cubicBezTo>
                  <a:cubicBezTo>
                    <a:pt x="12501" y="3927"/>
                    <a:pt x="11917" y="3927"/>
                    <a:pt x="11917" y="3927"/>
                  </a:cubicBezTo>
                  <a:cubicBezTo>
                    <a:pt x="11917" y="3927"/>
                    <a:pt x="11334" y="4909"/>
                    <a:pt x="11334" y="3927"/>
                  </a:cubicBezTo>
                  <a:cubicBezTo>
                    <a:pt x="10750" y="3927"/>
                    <a:pt x="10166" y="2945"/>
                    <a:pt x="10750" y="2945"/>
                  </a:cubicBezTo>
                  <a:cubicBezTo>
                    <a:pt x="10750" y="1964"/>
                    <a:pt x="10166" y="1964"/>
                    <a:pt x="10166" y="1964"/>
                  </a:cubicBezTo>
                  <a:cubicBezTo>
                    <a:pt x="10166" y="1964"/>
                    <a:pt x="10166" y="1964"/>
                    <a:pt x="10166" y="982"/>
                  </a:cubicBezTo>
                  <a:cubicBezTo>
                    <a:pt x="9582" y="982"/>
                    <a:pt x="9582" y="982"/>
                    <a:pt x="9582" y="982"/>
                  </a:cubicBezTo>
                  <a:cubicBezTo>
                    <a:pt x="8999" y="982"/>
                    <a:pt x="8999" y="982"/>
                    <a:pt x="8999" y="982"/>
                  </a:cubicBezTo>
                  <a:cubicBezTo>
                    <a:pt x="8415" y="0"/>
                    <a:pt x="8415" y="0"/>
                    <a:pt x="8415" y="0"/>
                  </a:cubicBezTo>
                  <a:cubicBezTo>
                    <a:pt x="7831" y="0"/>
                    <a:pt x="7831" y="0"/>
                    <a:pt x="7831" y="0"/>
                  </a:cubicBezTo>
                  <a:cubicBezTo>
                    <a:pt x="7831" y="0"/>
                    <a:pt x="8415" y="982"/>
                    <a:pt x="8415" y="982"/>
                  </a:cubicBezTo>
                  <a:cubicBezTo>
                    <a:pt x="7831" y="1964"/>
                    <a:pt x="7831" y="982"/>
                    <a:pt x="7831" y="982"/>
                  </a:cubicBezTo>
                  <a:cubicBezTo>
                    <a:pt x="7831" y="982"/>
                    <a:pt x="7831" y="982"/>
                    <a:pt x="7247" y="982"/>
                  </a:cubicBezTo>
                  <a:cubicBezTo>
                    <a:pt x="7247" y="982"/>
                    <a:pt x="7247" y="982"/>
                    <a:pt x="7247" y="1964"/>
                  </a:cubicBezTo>
                  <a:cubicBezTo>
                    <a:pt x="7247" y="1964"/>
                    <a:pt x="7247" y="1964"/>
                    <a:pt x="7247" y="1964"/>
                  </a:cubicBezTo>
                  <a:cubicBezTo>
                    <a:pt x="6663" y="1964"/>
                    <a:pt x="6663" y="1964"/>
                    <a:pt x="6080" y="1964"/>
                  </a:cubicBezTo>
                  <a:cubicBezTo>
                    <a:pt x="6080" y="2945"/>
                    <a:pt x="6080" y="2945"/>
                    <a:pt x="6663" y="3927"/>
                  </a:cubicBezTo>
                  <a:cubicBezTo>
                    <a:pt x="6663" y="3927"/>
                    <a:pt x="6663" y="3927"/>
                    <a:pt x="6663" y="3927"/>
                  </a:cubicBezTo>
                  <a:cubicBezTo>
                    <a:pt x="6080" y="3927"/>
                    <a:pt x="5496" y="3927"/>
                    <a:pt x="5496" y="3927"/>
                  </a:cubicBezTo>
                  <a:cubicBezTo>
                    <a:pt x="4912" y="3927"/>
                    <a:pt x="4328" y="3927"/>
                    <a:pt x="3744" y="3927"/>
                  </a:cubicBezTo>
                  <a:cubicBezTo>
                    <a:pt x="3161" y="2945"/>
                    <a:pt x="2577" y="982"/>
                    <a:pt x="1993" y="982"/>
                  </a:cubicBezTo>
                  <a:cubicBezTo>
                    <a:pt x="1993" y="982"/>
                    <a:pt x="826" y="1964"/>
                    <a:pt x="242" y="1964"/>
                  </a:cubicBezTo>
                  <a:cubicBezTo>
                    <a:pt x="-342" y="2945"/>
                    <a:pt x="242" y="3927"/>
                    <a:pt x="826" y="3927"/>
                  </a:cubicBezTo>
                  <a:cubicBezTo>
                    <a:pt x="826" y="3927"/>
                    <a:pt x="242" y="2945"/>
                    <a:pt x="826" y="1964"/>
                  </a:cubicBezTo>
                  <a:cubicBezTo>
                    <a:pt x="826" y="982"/>
                    <a:pt x="1409" y="1964"/>
                    <a:pt x="1993" y="1964"/>
                  </a:cubicBezTo>
                  <a:cubicBezTo>
                    <a:pt x="1993" y="2945"/>
                    <a:pt x="1993" y="2945"/>
                    <a:pt x="2577" y="3927"/>
                  </a:cubicBezTo>
                  <a:cubicBezTo>
                    <a:pt x="2577" y="3927"/>
                    <a:pt x="3161" y="3927"/>
                    <a:pt x="3161" y="4909"/>
                  </a:cubicBezTo>
                  <a:cubicBezTo>
                    <a:pt x="3744" y="5891"/>
                    <a:pt x="2577" y="4909"/>
                    <a:pt x="3161" y="5891"/>
                  </a:cubicBezTo>
                  <a:cubicBezTo>
                    <a:pt x="2577" y="5891"/>
                    <a:pt x="2577" y="5891"/>
                    <a:pt x="2577" y="5891"/>
                  </a:cubicBezTo>
                  <a:cubicBezTo>
                    <a:pt x="1993" y="5891"/>
                    <a:pt x="1993" y="5891"/>
                    <a:pt x="1993" y="5891"/>
                  </a:cubicBezTo>
                  <a:cubicBezTo>
                    <a:pt x="1409" y="4909"/>
                    <a:pt x="1409" y="5891"/>
                    <a:pt x="826" y="4909"/>
                  </a:cubicBezTo>
                  <a:cubicBezTo>
                    <a:pt x="826" y="5891"/>
                    <a:pt x="826" y="6873"/>
                    <a:pt x="1409" y="7855"/>
                  </a:cubicBezTo>
                  <a:cubicBezTo>
                    <a:pt x="826" y="7855"/>
                    <a:pt x="1409" y="7855"/>
                    <a:pt x="1993" y="7855"/>
                  </a:cubicBezTo>
                  <a:cubicBezTo>
                    <a:pt x="1993" y="7855"/>
                    <a:pt x="1993" y="8836"/>
                    <a:pt x="1993" y="8836"/>
                  </a:cubicBezTo>
                  <a:cubicBezTo>
                    <a:pt x="1993" y="8836"/>
                    <a:pt x="1993" y="8836"/>
                    <a:pt x="1409" y="8836"/>
                  </a:cubicBezTo>
                  <a:cubicBezTo>
                    <a:pt x="1409" y="8836"/>
                    <a:pt x="1409" y="9818"/>
                    <a:pt x="1409" y="9818"/>
                  </a:cubicBezTo>
                  <a:cubicBezTo>
                    <a:pt x="1993" y="8836"/>
                    <a:pt x="2577" y="9818"/>
                    <a:pt x="2577" y="10800"/>
                  </a:cubicBezTo>
                  <a:cubicBezTo>
                    <a:pt x="3161" y="11782"/>
                    <a:pt x="3161" y="11782"/>
                    <a:pt x="3161" y="12764"/>
                  </a:cubicBezTo>
                  <a:cubicBezTo>
                    <a:pt x="3161" y="12764"/>
                    <a:pt x="3161" y="14727"/>
                    <a:pt x="3161" y="15709"/>
                  </a:cubicBezTo>
                  <a:cubicBezTo>
                    <a:pt x="3161" y="15709"/>
                    <a:pt x="3744" y="15709"/>
                    <a:pt x="4328" y="14727"/>
                  </a:cubicBezTo>
                  <a:cubicBezTo>
                    <a:pt x="4328" y="14727"/>
                    <a:pt x="4328" y="14727"/>
                    <a:pt x="4328" y="13745"/>
                  </a:cubicBezTo>
                  <a:cubicBezTo>
                    <a:pt x="4912" y="13745"/>
                    <a:pt x="5496" y="13745"/>
                    <a:pt x="5496" y="12764"/>
                  </a:cubicBezTo>
                  <a:cubicBezTo>
                    <a:pt x="5496" y="12764"/>
                    <a:pt x="6080" y="13745"/>
                    <a:pt x="6080" y="13745"/>
                  </a:cubicBezTo>
                  <a:cubicBezTo>
                    <a:pt x="6080" y="12764"/>
                    <a:pt x="6663" y="12764"/>
                    <a:pt x="6663" y="12764"/>
                  </a:cubicBezTo>
                  <a:cubicBezTo>
                    <a:pt x="6663" y="12764"/>
                    <a:pt x="6663" y="12764"/>
                    <a:pt x="7247" y="12764"/>
                  </a:cubicBezTo>
                  <a:cubicBezTo>
                    <a:pt x="7247" y="12764"/>
                    <a:pt x="7831" y="12764"/>
                    <a:pt x="7831" y="12764"/>
                  </a:cubicBezTo>
                  <a:cubicBezTo>
                    <a:pt x="7831" y="12764"/>
                    <a:pt x="7831" y="13745"/>
                    <a:pt x="7831" y="13745"/>
                  </a:cubicBezTo>
                  <a:cubicBezTo>
                    <a:pt x="8415" y="13745"/>
                    <a:pt x="9582" y="14727"/>
                    <a:pt x="10166" y="14727"/>
                  </a:cubicBezTo>
                  <a:cubicBezTo>
                    <a:pt x="10750" y="14727"/>
                    <a:pt x="10750" y="14727"/>
                    <a:pt x="11334" y="15709"/>
                  </a:cubicBezTo>
                  <a:cubicBezTo>
                    <a:pt x="11917" y="16691"/>
                    <a:pt x="12501" y="17673"/>
                    <a:pt x="12501" y="17673"/>
                  </a:cubicBezTo>
                  <a:cubicBezTo>
                    <a:pt x="13085" y="17673"/>
                    <a:pt x="13669" y="17673"/>
                    <a:pt x="13669" y="17673"/>
                  </a:cubicBezTo>
                  <a:cubicBezTo>
                    <a:pt x="14253" y="17673"/>
                    <a:pt x="14253" y="19636"/>
                    <a:pt x="14253" y="20618"/>
                  </a:cubicBezTo>
                  <a:cubicBezTo>
                    <a:pt x="14836" y="21600"/>
                    <a:pt x="15420" y="20618"/>
                    <a:pt x="16004" y="21600"/>
                  </a:cubicBezTo>
                  <a:cubicBezTo>
                    <a:pt x="16004" y="21600"/>
                    <a:pt x="16588" y="21600"/>
                    <a:pt x="16588" y="21600"/>
                  </a:cubicBezTo>
                  <a:cubicBezTo>
                    <a:pt x="17172" y="20618"/>
                    <a:pt x="17172" y="20618"/>
                    <a:pt x="17172" y="20618"/>
                  </a:cubicBezTo>
                  <a:cubicBezTo>
                    <a:pt x="17172" y="20618"/>
                    <a:pt x="17172" y="19636"/>
                    <a:pt x="17172" y="19636"/>
                  </a:cubicBezTo>
                  <a:cubicBezTo>
                    <a:pt x="17172" y="19636"/>
                    <a:pt x="17755" y="19636"/>
                    <a:pt x="18339" y="19636"/>
                  </a:cubicBezTo>
                  <a:cubicBezTo>
                    <a:pt x="18339" y="19636"/>
                    <a:pt x="18339" y="19636"/>
                    <a:pt x="18339" y="18655"/>
                  </a:cubicBezTo>
                  <a:cubicBezTo>
                    <a:pt x="18923" y="18655"/>
                    <a:pt x="18923" y="17673"/>
                    <a:pt x="18923" y="16691"/>
                  </a:cubicBezTo>
                  <a:cubicBezTo>
                    <a:pt x="18923" y="15709"/>
                    <a:pt x="18923" y="15709"/>
                    <a:pt x="19507" y="15709"/>
                  </a:cubicBezTo>
                  <a:cubicBezTo>
                    <a:pt x="19507" y="15709"/>
                    <a:pt x="20090" y="15709"/>
                    <a:pt x="20090" y="15709"/>
                  </a:cubicBezTo>
                  <a:cubicBezTo>
                    <a:pt x="20090" y="15709"/>
                    <a:pt x="20090" y="14727"/>
                    <a:pt x="20090" y="14727"/>
                  </a:cubicBezTo>
                  <a:cubicBezTo>
                    <a:pt x="20090" y="14727"/>
                    <a:pt x="21258" y="15709"/>
                    <a:pt x="21258" y="15709"/>
                  </a:cubicBezTo>
                  <a:cubicBezTo>
                    <a:pt x="21258" y="15709"/>
                    <a:pt x="21258" y="15709"/>
                    <a:pt x="21258" y="1472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Shape">
              <a:extLst>
                <a:ext uri="{FF2B5EF4-FFF2-40B4-BE49-F238E27FC236}">
                  <a16:creationId xmlns:a16="http://schemas.microsoft.com/office/drawing/2014/main" id="{6FD9CE3D-0461-4987-B30F-A01A670D1437}"/>
                </a:ext>
              </a:extLst>
            </p:cNvPr>
            <p:cNvSpPr/>
            <p:nvPr/>
          </p:nvSpPr>
          <p:spPr>
            <a:xfrm>
              <a:off x="3492478" y="2170610"/>
              <a:ext cx="317370" cy="11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extrusionOk="0">
                  <a:moveTo>
                    <a:pt x="21600" y="15916"/>
                  </a:moveTo>
                  <a:cubicBezTo>
                    <a:pt x="21600" y="15916"/>
                    <a:pt x="21140" y="14779"/>
                    <a:pt x="21140" y="14779"/>
                  </a:cubicBezTo>
                  <a:cubicBezTo>
                    <a:pt x="21140" y="14779"/>
                    <a:pt x="21140" y="14779"/>
                    <a:pt x="21140" y="14779"/>
                  </a:cubicBezTo>
                  <a:cubicBezTo>
                    <a:pt x="21140" y="14779"/>
                    <a:pt x="21140" y="13642"/>
                    <a:pt x="21140" y="13642"/>
                  </a:cubicBezTo>
                  <a:cubicBezTo>
                    <a:pt x="21140" y="13642"/>
                    <a:pt x="20681" y="13642"/>
                    <a:pt x="20681" y="13642"/>
                  </a:cubicBezTo>
                  <a:cubicBezTo>
                    <a:pt x="20681" y="13642"/>
                    <a:pt x="20681" y="12505"/>
                    <a:pt x="20681" y="12505"/>
                  </a:cubicBezTo>
                  <a:cubicBezTo>
                    <a:pt x="20681" y="12505"/>
                    <a:pt x="20681" y="12505"/>
                    <a:pt x="20681" y="12505"/>
                  </a:cubicBezTo>
                  <a:cubicBezTo>
                    <a:pt x="20681" y="11368"/>
                    <a:pt x="20681" y="10232"/>
                    <a:pt x="20681" y="10232"/>
                  </a:cubicBezTo>
                  <a:cubicBezTo>
                    <a:pt x="20681" y="10232"/>
                    <a:pt x="20221" y="9095"/>
                    <a:pt x="20221" y="9095"/>
                  </a:cubicBezTo>
                  <a:cubicBezTo>
                    <a:pt x="20221" y="7958"/>
                    <a:pt x="20681" y="9095"/>
                    <a:pt x="20681" y="9095"/>
                  </a:cubicBezTo>
                  <a:cubicBezTo>
                    <a:pt x="20681" y="7958"/>
                    <a:pt x="20681" y="7958"/>
                    <a:pt x="20681" y="7958"/>
                  </a:cubicBezTo>
                  <a:cubicBezTo>
                    <a:pt x="20681" y="7958"/>
                    <a:pt x="20681" y="6821"/>
                    <a:pt x="21140" y="7958"/>
                  </a:cubicBezTo>
                  <a:cubicBezTo>
                    <a:pt x="21140" y="7958"/>
                    <a:pt x="20681" y="6821"/>
                    <a:pt x="20681" y="6821"/>
                  </a:cubicBezTo>
                  <a:cubicBezTo>
                    <a:pt x="20221" y="6821"/>
                    <a:pt x="20221" y="6821"/>
                    <a:pt x="19762" y="6821"/>
                  </a:cubicBezTo>
                  <a:cubicBezTo>
                    <a:pt x="19762" y="5684"/>
                    <a:pt x="19762" y="4547"/>
                    <a:pt x="19762" y="4547"/>
                  </a:cubicBezTo>
                  <a:cubicBezTo>
                    <a:pt x="19762" y="3411"/>
                    <a:pt x="19302" y="2274"/>
                    <a:pt x="18843" y="2274"/>
                  </a:cubicBezTo>
                  <a:cubicBezTo>
                    <a:pt x="18843" y="2274"/>
                    <a:pt x="18383" y="1137"/>
                    <a:pt x="18383" y="1137"/>
                  </a:cubicBezTo>
                  <a:cubicBezTo>
                    <a:pt x="18383" y="1137"/>
                    <a:pt x="18383" y="2274"/>
                    <a:pt x="17923" y="2274"/>
                  </a:cubicBezTo>
                  <a:cubicBezTo>
                    <a:pt x="17923" y="2274"/>
                    <a:pt x="17464" y="2274"/>
                    <a:pt x="17464" y="2274"/>
                  </a:cubicBezTo>
                  <a:cubicBezTo>
                    <a:pt x="17004" y="2274"/>
                    <a:pt x="17004" y="2274"/>
                    <a:pt x="17004" y="2274"/>
                  </a:cubicBezTo>
                  <a:cubicBezTo>
                    <a:pt x="16545" y="2274"/>
                    <a:pt x="16085" y="3411"/>
                    <a:pt x="16085" y="3411"/>
                  </a:cubicBezTo>
                  <a:cubicBezTo>
                    <a:pt x="15626" y="3411"/>
                    <a:pt x="15626" y="3411"/>
                    <a:pt x="15166" y="3411"/>
                  </a:cubicBezTo>
                  <a:cubicBezTo>
                    <a:pt x="14706" y="3411"/>
                    <a:pt x="14247" y="3411"/>
                    <a:pt x="13787" y="3411"/>
                  </a:cubicBezTo>
                  <a:cubicBezTo>
                    <a:pt x="13328" y="3411"/>
                    <a:pt x="12409" y="3411"/>
                    <a:pt x="12409" y="2274"/>
                  </a:cubicBezTo>
                  <a:cubicBezTo>
                    <a:pt x="11949" y="2274"/>
                    <a:pt x="11949" y="2274"/>
                    <a:pt x="11949" y="2274"/>
                  </a:cubicBezTo>
                  <a:cubicBezTo>
                    <a:pt x="11949" y="2274"/>
                    <a:pt x="11489" y="2274"/>
                    <a:pt x="11489" y="2274"/>
                  </a:cubicBezTo>
                  <a:cubicBezTo>
                    <a:pt x="11489" y="2274"/>
                    <a:pt x="11489" y="1137"/>
                    <a:pt x="11030" y="1137"/>
                  </a:cubicBezTo>
                  <a:cubicBezTo>
                    <a:pt x="11030" y="1137"/>
                    <a:pt x="9651" y="1137"/>
                    <a:pt x="10111" y="0"/>
                  </a:cubicBezTo>
                  <a:cubicBezTo>
                    <a:pt x="9651" y="0"/>
                    <a:pt x="9191" y="0"/>
                    <a:pt x="9191" y="0"/>
                  </a:cubicBezTo>
                  <a:cubicBezTo>
                    <a:pt x="8732" y="0"/>
                    <a:pt x="8272" y="0"/>
                    <a:pt x="8272" y="0"/>
                  </a:cubicBezTo>
                  <a:cubicBezTo>
                    <a:pt x="7353" y="0"/>
                    <a:pt x="6434" y="2274"/>
                    <a:pt x="5974" y="2274"/>
                  </a:cubicBezTo>
                  <a:cubicBezTo>
                    <a:pt x="5515" y="3411"/>
                    <a:pt x="5515" y="3411"/>
                    <a:pt x="5515" y="3411"/>
                  </a:cubicBezTo>
                  <a:cubicBezTo>
                    <a:pt x="4596" y="3411"/>
                    <a:pt x="4136" y="2274"/>
                    <a:pt x="3677" y="2274"/>
                  </a:cubicBezTo>
                  <a:cubicBezTo>
                    <a:pt x="3677" y="3411"/>
                    <a:pt x="3217" y="2274"/>
                    <a:pt x="3217" y="3411"/>
                  </a:cubicBezTo>
                  <a:cubicBezTo>
                    <a:pt x="3677" y="4547"/>
                    <a:pt x="4136" y="4547"/>
                    <a:pt x="4136" y="4547"/>
                  </a:cubicBezTo>
                  <a:cubicBezTo>
                    <a:pt x="4136" y="4547"/>
                    <a:pt x="3217" y="4547"/>
                    <a:pt x="3217" y="4547"/>
                  </a:cubicBezTo>
                  <a:cubicBezTo>
                    <a:pt x="3217" y="5684"/>
                    <a:pt x="3217" y="5684"/>
                    <a:pt x="3677" y="5684"/>
                  </a:cubicBezTo>
                  <a:cubicBezTo>
                    <a:pt x="3217" y="5684"/>
                    <a:pt x="2757" y="5684"/>
                    <a:pt x="2298" y="5684"/>
                  </a:cubicBezTo>
                  <a:cubicBezTo>
                    <a:pt x="2298" y="5684"/>
                    <a:pt x="2298" y="5684"/>
                    <a:pt x="2298" y="5684"/>
                  </a:cubicBezTo>
                  <a:cubicBezTo>
                    <a:pt x="2298" y="5684"/>
                    <a:pt x="2298" y="5684"/>
                    <a:pt x="1838" y="5684"/>
                  </a:cubicBezTo>
                  <a:cubicBezTo>
                    <a:pt x="1838" y="5684"/>
                    <a:pt x="2298" y="5684"/>
                    <a:pt x="2298" y="5684"/>
                  </a:cubicBezTo>
                  <a:cubicBezTo>
                    <a:pt x="1838" y="5684"/>
                    <a:pt x="1379" y="5684"/>
                    <a:pt x="1379" y="5684"/>
                  </a:cubicBezTo>
                  <a:cubicBezTo>
                    <a:pt x="919" y="5684"/>
                    <a:pt x="460" y="6821"/>
                    <a:pt x="460" y="6821"/>
                  </a:cubicBezTo>
                  <a:cubicBezTo>
                    <a:pt x="460" y="6821"/>
                    <a:pt x="460" y="7958"/>
                    <a:pt x="460" y="7958"/>
                  </a:cubicBezTo>
                  <a:cubicBezTo>
                    <a:pt x="460" y="7958"/>
                    <a:pt x="919" y="7958"/>
                    <a:pt x="919" y="7958"/>
                  </a:cubicBezTo>
                  <a:cubicBezTo>
                    <a:pt x="1379" y="7958"/>
                    <a:pt x="919" y="9095"/>
                    <a:pt x="919" y="9095"/>
                  </a:cubicBezTo>
                  <a:cubicBezTo>
                    <a:pt x="919" y="9095"/>
                    <a:pt x="919" y="9095"/>
                    <a:pt x="919" y="9095"/>
                  </a:cubicBezTo>
                  <a:cubicBezTo>
                    <a:pt x="919" y="10232"/>
                    <a:pt x="919" y="10232"/>
                    <a:pt x="919" y="10232"/>
                  </a:cubicBezTo>
                  <a:cubicBezTo>
                    <a:pt x="919" y="10232"/>
                    <a:pt x="1379" y="10232"/>
                    <a:pt x="1379" y="10232"/>
                  </a:cubicBezTo>
                  <a:cubicBezTo>
                    <a:pt x="1379" y="10232"/>
                    <a:pt x="1379" y="10232"/>
                    <a:pt x="1379" y="10232"/>
                  </a:cubicBezTo>
                  <a:cubicBezTo>
                    <a:pt x="1379" y="10232"/>
                    <a:pt x="1379" y="10232"/>
                    <a:pt x="1379" y="10232"/>
                  </a:cubicBezTo>
                  <a:cubicBezTo>
                    <a:pt x="1379" y="11368"/>
                    <a:pt x="919" y="10232"/>
                    <a:pt x="1379" y="11368"/>
                  </a:cubicBezTo>
                  <a:cubicBezTo>
                    <a:pt x="1379" y="11368"/>
                    <a:pt x="1379" y="12505"/>
                    <a:pt x="1379" y="11368"/>
                  </a:cubicBezTo>
                  <a:cubicBezTo>
                    <a:pt x="1379" y="12505"/>
                    <a:pt x="919" y="11368"/>
                    <a:pt x="919" y="12505"/>
                  </a:cubicBezTo>
                  <a:cubicBezTo>
                    <a:pt x="919" y="12505"/>
                    <a:pt x="919" y="11368"/>
                    <a:pt x="919" y="11368"/>
                  </a:cubicBezTo>
                  <a:cubicBezTo>
                    <a:pt x="460" y="11368"/>
                    <a:pt x="919" y="11368"/>
                    <a:pt x="919" y="11368"/>
                  </a:cubicBezTo>
                  <a:cubicBezTo>
                    <a:pt x="460" y="12505"/>
                    <a:pt x="460" y="12505"/>
                    <a:pt x="919" y="12505"/>
                  </a:cubicBezTo>
                  <a:cubicBezTo>
                    <a:pt x="919" y="12505"/>
                    <a:pt x="919" y="12505"/>
                    <a:pt x="919" y="12505"/>
                  </a:cubicBezTo>
                  <a:cubicBezTo>
                    <a:pt x="919" y="12505"/>
                    <a:pt x="1379" y="13642"/>
                    <a:pt x="1379" y="13642"/>
                  </a:cubicBezTo>
                  <a:cubicBezTo>
                    <a:pt x="1838" y="13642"/>
                    <a:pt x="1379" y="13642"/>
                    <a:pt x="1838" y="14779"/>
                  </a:cubicBezTo>
                  <a:cubicBezTo>
                    <a:pt x="1838" y="15916"/>
                    <a:pt x="2298" y="15916"/>
                    <a:pt x="1838" y="17053"/>
                  </a:cubicBezTo>
                  <a:cubicBezTo>
                    <a:pt x="1838" y="17053"/>
                    <a:pt x="2757" y="17053"/>
                    <a:pt x="2757" y="17053"/>
                  </a:cubicBezTo>
                  <a:cubicBezTo>
                    <a:pt x="2757" y="17053"/>
                    <a:pt x="2298" y="17053"/>
                    <a:pt x="1838" y="18189"/>
                  </a:cubicBezTo>
                  <a:cubicBezTo>
                    <a:pt x="2298" y="18189"/>
                    <a:pt x="2298" y="17053"/>
                    <a:pt x="2757" y="18189"/>
                  </a:cubicBezTo>
                  <a:cubicBezTo>
                    <a:pt x="2757" y="18189"/>
                    <a:pt x="2757" y="18189"/>
                    <a:pt x="2757" y="18189"/>
                  </a:cubicBezTo>
                  <a:cubicBezTo>
                    <a:pt x="2757" y="18189"/>
                    <a:pt x="2757" y="17053"/>
                    <a:pt x="3217" y="17053"/>
                  </a:cubicBezTo>
                  <a:cubicBezTo>
                    <a:pt x="3217" y="17053"/>
                    <a:pt x="3677" y="18189"/>
                    <a:pt x="3677" y="18189"/>
                  </a:cubicBezTo>
                  <a:cubicBezTo>
                    <a:pt x="3677" y="18189"/>
                    <a:pt x="3677" y="18189"/>
                    <a:pt x="3677" y="18189"/>
                  </a:cubicBezTo>
                  <a:cubicBezTo>
                    <a:pt x="4136" y="19326"/>
                    <a:pt x="4136" y="19326"/>
                    <a:pt x="4596" y="19326"/>
                  </a:cubicBezTo>
                  <a:cubicBezTo>
                    <a:pt x="4596" y="19326"/>
                    <a:pt x="4596" y="19326"/>
                    <a:pt x="5055" y="19326"/>
                  </a:cubicBezTo>
                  <a:cubicBezTo>
                    <a:pt x="5055" y="19326"/>
                    <a:pt x="5515" y="19326"/>
                    <a:pt x="5515" y="19326"/>
                  </a:cubicBezTo>
                  <a:cubicBezTo>
                    <a:pt x="5515" y="18189"/>
                    <a:pt x="5515" y="17053"/>
                    <a:pt x="5515" y="17053"/>
                  </a:cubicBezTo>
                  <a:cubicBezTo>
                    <a:pt x="5974" y="17053"/>
                    <a:pt x="6894" y="18189"/>
                    <a:pt x="7353" y="18189"/>
                  </a:cubicBezTo>
                  <a:cubicBezTo>
                    <a:pt x="7813" y="19326"/>
                    <a:pt x="7813" y="20463"/>
                    <a:pt x="8272" y="20463"/>
                  </a:cubicBezTo>
                  <a:cubicBezTo>
                    <a:pt x="8732" y="19326"/>
                    <a:pt x="9191" y="19326"/>
                    <a:pt x="9651" y="18189"/>
                  </a:cubicBezTo>
                  <a:cubicBezTo>
                    <a:pt x="9651" y="18189"/>
                    <a:pt x="10111" y="17053"/>
                    <a:pt x="10111" y="17053"/>
                  </a:cubicBezTo>
                  <a:cubicBezTo>
                    <a:pt x="10570" y="17053"/>
                    <a:pt x="10570" y="18189"/>
                    <a:pt x="11030" y="18189"/>
                  </a:cubicBezTo>
                  <a:cubicBezTo>
                    <a:pt x="11489" y="18189"/>
                    <a:pt x="11489" y="17053"/>
                    <a:pt x="11949" y="17053"/>
                  </a:cubicBezTo>
                  <a:cubicBezTo>
                    <a:pt x="11949" y="18189"/>
                    <a:pt x="11489" y="18189"/>
                    <a:pt x="11489" y="19326"/>
                  </a:cubicBezTo>
                  <a:cubicBezTo>
                    <a:pt x="11489" y="19326"/>
                    <a:pt x="11949" y="20463"/>
                    <a:pt x="11489" y="20463"/>
                  </a:cubicBezTo>
                  <a:cubicBezTo>
                    <a:pt x="11949" y="21600"/>
                    <a:pt x="11949" y="20463"/>
                    <a:pt x="11949" y="19326"/>
                  </a:cubicBezTo>
                  <a:cubicBezTo>
                    <a:pt x="12409" y="19326"/>
                    <a:pt x="12409" y="19326"/>
                    <a:pt x="12409" y="19326"/>
                  </a:cubicBezTo>
                  <a:cubicBezTo>
                    <a:pt x="12409" y="19326"/>
                    <a:pt x="12409" y="18189"/>
                    <a:pt x="12409" y="18189"/>
                  </a:cubicBezTo>
                  <a:cubicBezTo>
                    <a:pt x="12409" y="17053"/>
                    <a:pt x="12868" y="18189"/>
                    <a:pt x="13328" y="18189"/>
                  </a:cubicBezTo>
                  <a:cubicBezTo>
                    <a:pt x="13787" y="18189"/>
                    <a:pt x="13787" y="17053"/>
                    <a:pt x="14247" y="17053"/>
                  </a:cubicBezTo>
                  <a:cubicBezTo>
                    <a:pt x="14247" y="17053"/>
                    <a:pt x="14706" y="18189"/>
                    <a:pt x="14706" y="18189"/>
                  </a:cubicBezTo>
                  <a:cubicBezTo>
                    <a:pt x="15166" y="18189"/>
                    <a:pt x="15626" y="17053"/>
                    <a:pt x="15626" y="17053"/>
                  </a:cubicBezTo>
                  <a:cubicBezTo>
                    <a:pt x="16545" y="17053"/>
                    <a:pt x="17004" y="17053"/>
                    <a:pt x="17923" y="15916"/>
                  </a:cubicBezTo>
                  <a:cubicBezTo>
                    <a:pt x="17923" y="15916"/>
                    <a:pt x="18383" y="15916"/>
                    <a:pt x="18843" y="15916"/>
                  </a:cubicBezTo>
                  <a:cubicBezTo>
                    <a:pt x="18843" y="15916"/>
                    <a:pt x="18843" y="15916"/>
                    <a:pt x="18843" y="15916"/>
                  </a:cubicBezTo>
                  <a:cubicBezTo>
                    <a:pt x="18843" y="15916"/>
                    <a:pt x="19302" y="15916"/>
                    <a:pt x="19302" y="15916"/>
                  </a:cubicBezTo>
                  <a:cubicBezTo>
                    <a:pt x="19302" y="15916"/>
                    <a:pt x="19302" y="15916"/>
                    <a:pt x="19302" y="15916"/>
                  </a:cubicBezTo>
                  <a:cubicBezTo>
                    <a:pt x="19762" y="15916"/>
                    <a:pt x="19762" y="15916"/>
                    <a:pt x="20221" y="15916"/>
                  </a:cubicBezTo>
                  <a:cubicBezTo>
                    <a:pt x="20221" y="15916"/>
                    <a:pt x="20681" y="15916"/>
                    <a:pt x="20681" y="15916"/>
                  </a:cubicBezTo>
                  <a:cubicBezTo>
                    <a:pt x="21140" y="15916"/>
                    <a:pt x="20681" y="17053"/>
                    <a:pt x="21140" y="17053"/>
                  </a:cubicBezTo>
                  <a:cubicBezTo>
                    <a:pt x="21140" y="17053"/>
                    <a:pt x="21140" y="15916"/>
                    <a:pt x="21600" y="15916"/>
                  </a:cubicBezTo>
                  <a:cubicBezTo>
                    <a:pt x="21600" y="15916"/>
                    <a:pt x="21600" y="15916"/>
                    <a:pt x="21600" y="15916"/>
                  </a:cubicBezTo>
                  <a:close/>
                  <a:moveTo>
                    <a:pt x="460" y="4547"/>
                  </a:moveTo>
                  <a:cubicBezTo>
                    <a:pt x="460" y="4547"/>
                    <a:pt x="919" y="4547"/>
                    <a:pt x="919" y="4547"/>
                  </a:cubicBezTo>
                  <a:cubicBezTo>
                    <a:pt x="919" y="5684"/>
                    <a:pt x="460" y="5684"/>
                    <a:pt x="460" y="6821"/>
                  </a:cubicBezTo>
                  <a:cubicBezTo>
                    <a:pt x="460" y="6821"/>
                    <a:pt x="919" y="5684"/>
                    <a:pt x="919" y="5684"/>
                  </a:cubicBezTo>
                  <a:cubicBezTo>
                    <a:pt x="919" y="4547"/>
                    <a:pt x="1379" y="4547"/>
                    <a:pt x="1379" y="4547"/>
                  </a:cubicBezTo>
                  <a:cubicBezTo>
                    <a:pt x="1838" y="4547"/>
                    <a:pt x="1838" y="3411"/>
                    <a:pt x="1838" y="3411"/>
                  </a:cubicBezTo>
                  <a:cubicBezTo>
                    <a:pt x="1838" y="3411"/>
                    <a:pt x="2298" y="3411"/>
                    <a:pt x="2298" y="3411"/>
                  </a:cubicBezTo>
                  <a:cubicBezTo>
                    <a:pt x="2757" y="3411"/>
                    <a:pt x="3677" y="3411"/>
                    <a:pt x="3217" y="2274"/>
                  </a:cubicBezTo>
                  <a:cubicBezTo>
                    <a:pt x="3217" y="2274"/>
                    <a:pt x="1838" y="2274"/>
                    <a:pt x="2298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379" y="0"/>
                    <a:pt x="1379" y="0"/>
                    <a:pt x="919" y="0"/>
                  </a:cubicBezTo>
                  <a:cubicBezTo>
                    <a:pt x="919" y="0"/>
                    <a:pt x="460" y="1137"/>
                    <a:pt x="460" y="1137"/>
                  </a:cubicBezTo>
                  <a:cubicBezTo>
                    <a:pt x="460" y="1137"/>
                    <a:pt x="460" y="1137"/>
                    <a:pt x="460" y="1137"/>
                  </a:cubicBezTo>
                  <a:cubicBezTo>
                    <a:pt x="919" y="2274"/>
                    <a:pt x="460" y="2274"/>
                    <a:pt x="460" y="2274"/>
                  </a:cubicBezTo>
                  <a:cubicBezTo>
                    <a:pt x="460" y="2274"/>
                    <a:pt x="460" y="2274"/>
                    <a:pt x="460" y="3411"/>
                  </a:cubicBezTo>
                  <a:cubicBezTo>
                    <a:pt x="460" y="3411"/>
                    <a:pt x="460" y="3411"/>
                    <a:pt x="460" y="3411"/>
                  </a:cubicBezTo>
                  <a:cubicBezTo>
                    <a:pt x="460" y="3411"/>
                    <a:pt x="460" y="4547"/>
                    <a:pt x="0" y="4547"/>
                  </a:cubicBezTo>
                  <a:cubicBezTo>
                    <a:pt x="0" y="4547"/>
                    <a:pt x="460" y="4547"/>
                    <a:pt x="460" y="454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Shape">
              <a:extLst>
                <a:ext uri="{FF2B5EF4-FFF2-40B4-BE49-F238E27FC236}">
                  <a16:creationId xmlns:a16="http://schemas.microsoft.com/office/drawing/2014/main" id="{C55F286A-77CC-451C-91FF-C17F24F8821E}"/>
                </a:ext>
              </a:extLst>
            </p:cNvPr>
            <p:cNvSpPr/>
            <p:nvPr/>
          </p:nvSpPr>
          <p:spPr>
            <a:xfrm>
              <a:off x="3186950" y="2255234"/>
              <a:ext cx="69520" cy="1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1600" extrusionOk="0">
                  <a:moveTo>
                    <a:pt x="19636" y="14400"/>
                  </a:moveTo>
                  <a:cubicBezTo>
                    <a:pt x="19636" y="13371"/>
                    <a:pt x="21600" y="12343"/>
                    <a:pt x="17673" y="12343"/>
                  </a:cubicBezTo>
                  <a:cubicBezTo>
                    <a:pt x="19636" y="12343"/>
                    <a:pt x="17673" y="11314"/>
                    <a:pt x="17673" y="11314"/>
                  </a:cubicBezTo>
                  <a:cubicBezTo>
                    <a:pt x="17673" y="11314"/>
                    <a:pt x="17673" y="11314"/>
                    <a:pt x="15709" y="11314"/>
                  </a:cubicBezTo>
                  <a:cubicBezTo>
                    <a:pt x="15709" y="11314"/>
                    <a:pt x="15709" y="11314"/>
                    <a:pt x="15709" y="11314"/>
                  </a:cubicBezTo>
                  <a:cubicBezTo>
                    <a:pt x="13745" y="11314"/>
                    <a:pt x="11782" y="10286"/>
                    <a:pt x="13745" y="9257"/>
                  </a:cubicBezTo>
                  <a:cubicBezTo>
                    <a:pt x="13745" y="9257"/>
                    <a:pt x="15709" y="8229"/>
                    <a:pt x="15709" y="7200"/>
                  </a:cubicBezTo>
                  <a:cubicBezTo>
                    <a:pt x="17673" y="6171"/>
                    <a:pt x="17673" y="6171"/>
                    <a:pt x="17673" y="5143"/>
                  </a:cubicBezTo>
                  <a:cubicBezTo>
                    <a:pt x="17673" y="5143"/>
                    <a:pt x="15709" y="4114"/>
                    <a:pt x="15709" y="3086"/>
                  </a:cubicBezTo>
                  <a:cubicBezTo>
                    <a:pt x="15709" y="3086"/>
                    <a:pt x="19636" y="0"/>
                    <a:pt x="15709" y="1029"/>
                  </a:cubicBezTo>
                  <a:cubicBezTo>
                    <a:pt x="15709" y="1029"/>
                    <a:pt x="15709" y="2057"/>
                    <a:pt x="13745" y="1029"/>
                  </a:cubicBezTo>
                  <a:cubicBezTo>
                    <a:pt x="13745" y="1029"/>
                    <a:pt x="13745" y="0"/>
                    <a:pt x="11782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9818" y="0"/>
                    <a:pt x="5891" y="1029"/>
                    <a:pt x="5891" y="1029"/>
                  </a:cubicBezTo>
                  <a:cubicBezTo>
                    <a:pt x="5891" y="1029"/>
                    <a:pt x="5891" y="1029"/>
                    <a:pt x="5891" y="2057"/>
                  </a:cubicBezTo>
                  <a:cubicBezTo>
                    <a:pt x="5891" y="2057"/>
                    <a:pt x="3927" y="2057"/>
                    <a:pt x="3927" y="2057"/>
                  </a:cubicBezTo>
                  <a:cubicBezTo>
                    <a:pt x="3927" y="2057"/>
                    <a:pt x="3927" y="2057"/>
                    <a:pt x="3927" y="3086"/>
                  </a:cubicBezTo>
                  <a:cubicBezTo>
                    <a:pt x="3927" y="4114"/>
                    <a:pt x="5891" y="5143"/>
                    <a:pt x="3927" y="6171"/>
                  </a:cubicBezTo>
                  <a:cubicBezTo>
                    <a:pt x="3927" y="8229"/>
                    <a:pt x="3927" y="8229"/>
                    <a:pt x="1964" y="9257"/>
                  </a:cubicBezTo>
                  <a:cubicBezTo>
                    <a:pt x="0" y="10286"/>
                    <a:pt x="0" y="10286"/>
                    <a:pt x="0" y="10286"/>
                  </a:cubicBezTo>
                  <a:cubicBezTo>
                    <a:pt x="0" y="11314"/>
                    <a:pt x="1964" y="12343"/>
                    <a:pt x="1964" y="12343"/>
                  </a:cubicBezTo>
                  <a:cubicBezTo>
                    <a:pt x="1964" y="13371"/>
                    <a:pt x="3927" y="13371"/>
                    <a:pt x="3927" y="13371"/>
                  </a:cubicBezTo>
                  <a:cubicBezTo>
                    <a:pt x="3927" y="14400"/>
                    <a:pt x="3927" y="14400"/>
                    <a:pt x="5891" y="15429"/>
                  </a:cubicBezTo>
                  <a:cubicBezTo>
                    <a:pt x="5891" y="15429"/>
                    <a:pt x="7855" y="15429"/>
                    <a:pt x="7855" y="16457"/>
                  </a:cubicBezTo>
                  <a:cubicBezTo>
                    <a:pt x="7855" y="16457"/>
                    <a:pt x="7855" y="17486"/>
                    <a:pt x="7855" y="17486"/>
                  </a:cubicBezTo>
                  <a:cubicBezTo>
                    <a:pt x="9818" y="18514"/>
                    <a:pt x="9818" y="20571"/>
                    <a:pt x="9818" y="21600"/>
                  </a:cubicBezTo>
                  <a:cubicBezTo>
                    <a:pt x="11782" y="21600"/>
                    <a:pt x="13745" y="20571"/>
                    <a:pt x="13745" y="19543"/>
                  </a:cubicBezTo>
                  <a:cubicBezTo>
                    <a:pt x="13745" y="18514"/>
                    <a:pt x="11782" y="18514"/>
                    <a:pt x="13745" y="17486"/>
                  </a:cubicBezTo>
                  <a:cubicBezTo>
                    <a:pt x="15709" y="16457"/>
                    <a:pt x="19636" y="15429"/>
                    <a:pt x="19636" y="14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Shape">
              <a:extLst>
                <a:ext uri="{FF2B5EF4-FFF2-40B4-BE49-F238E27FC236}">
                  <a16:creationId xmlns:a16="http://schemas.microsoft.com/office/drawing/2014/main" id="{FE01705F-65C4-460E-ACB6-AEACD84459B6}"/>
                </a:ext>
              </a:extLst>
            </p:cNvPr>
            <p:cNvSpPr/>
            <p:nvPr/>
          </p:nvSpPr>
          <p:spPr>
            <a:xfrm>
              <a:off x="3051949" y="2727014"/>
              <a:ext cx="34343" cy="8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60"/>
                  </a:moveTo>
                  <a:cubicBezTo>
                    <a:pt x="17280" y="20160"/>
                    <a:pt x="17280" y="18720"/>
                    <a:pt x="17280" y="17280"/>
                  </a:cubicBezTo>
                  <a:cubicBezTo>
                    <a:pt x="21600" y="17280"/>
                    <a:pt x="17280" y="10080"/>
                    <a:pt x="17280" y="8640"/>
                  </a:cubicBezTo>
                  <a:cubicBezTo>
                    <a:pt x="17280" y="7200"/>
                    <a:pt x="17280" y="7200"/>
                    <a:pt x="17280" y="5760"/>
                  </a:cubicBezTo>
                  <a:cubicBezTo>
                    <a:pt x="17280" y="5760"/>
                    <a:pt x="17280" y="5760"/>
                    <a:pt x="12960" y="4320"/>
                  </a:cubicBezTo>
                  <a:cubicBezTo>
                    <a:pt x="12960" y="4320"/>
                    <a:pt x="8640" y="2880"/>
                    <a:pt x="8640" y="2880"/>
                  </a:cubicBezTo>
                  <a:cubicBezTo>
                    <a:pt x="8640" y="2880"/>
                    <a:pt x="8640" y="1440"/>
                    <a:pt x="8640" y="0"/>
                  </a:cubicBezTo>
                  <a:cubicBezTo>
                    <a:pt x="4320" y="0"/>
                    <a:pt x="4320" y="0"/>
                    <a:pt x="0" y="0"/>
                  </a:cubicBezTo>
                  <a:cubicBezTo>
                    <a:pt x="0" y="0"/>
                    <a:pt x="0" y="1440"/>
                    <a:pt x="0" y="1440"/>
                  </a:cubicBezTo>
                  <a:cubicBezTo>
                    <a:pt x="0" y="2880"/>
                    <a:pt x="4320" y="2880"/>
                    <a:pt x="4320" y="2880"/>
                  </a:cubicBezTo>
                  <a:cubicBezTo>
                    <a:pt x="4320" y="4320"/>
                    <a:pt x="4320" y="5760"/>
                    <a:pt x="4320" y="5760"/>
                  </a:cubicBezTo>
                  <a:cubicBezTo>
                    <a:pt x="0" y="7200"/>
                    <a:pt x="4320" y="7200"/>
                    <a:pt x="432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8640" y="7200"/>
                    <a:pt x="4320" y="8640"/>
                    <a:pt x="4320" y="8640"/>
                  </a:cubicBezTo>
                  <a:cubicBezTo>
                    <a:pt x="4320" y="10080"/>
                    <a:pt x="4320" y="10080"/>
                    <a:pt x="4320" y="10080"/>
                  </a:cubicBezTo>
                  <a:cubicBezTo>
                    <a:pt x="4320" y="10080"/>
                    <a:pt x="8640" y="11520"/>
                    <a:pt x="8640" y="11520"/>
                  </a:cubicBezTo>
                  <a:cubicBezTo>
                    <a:pt x="8640" y="11520"/>
                    <a:pt x="8640" y="12960"/>
                    <a:pt x="8640" y="12960"/>
                  </a:cubicBezTo>
                  <a:cubicBezTo>
                    <a:pt x="8640" y="12960"/>
                    <a:pt x="8640" y="14400"/>
                    <a:pt x="8640" y="14400"/>
                  </a:cubicBezTo>
                  <a:cubicBezTo>
                    <a:pt x="8640" y="14400"/>
                    <a:pt x="4320" y="15840"/>
                    <a:pt x="4320" y="15840"/>
                  </a:cubicBezTo>
                  <a:cubicBezTo>
                    <a:pt x="4320" y="15840"/>
                    <a:pt x="8640" y="15840"/>
                    <a:pt x="8640" y="15840"/>
                  </a:cubicBezTo>
                  <a:cubicBezTo>
                    <a:pt x="8640" y="17280"/>
                    <a:pt x="4320" y="17280"/>
                    <a:pt x="4320" y="18720"/>
                  </a:cubicBezTo>
                  <a:cubicBezTo>
                    <a:pt x="8640" y="20160"/>
                    <a:pt x="12960" y="20160"/>
                    <a:pt x="12960" y="21600"/>
                  </a:cubicBezTo>
                  <a:cubicBezTo>
                    <a:pt x="17280" y="21600"/>
                    <a:pt x="17280" y="20160"/>
                    <a:pt x="21600" y="201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Shape">
              <a:extLst>
                <a:ext uri="{FF2B5EF4-FFF2-40B4-BE49-F238E27FC236}">
                  <a16:creationId xmlns:a16="http://schemas.microsoft.com/office/drawing/2014/main" id="{ABF9BC15-438A-4632-A088-C2E0D4DD9433}"/>
                </a:ext>
              </a:extLst>
            </p:cNvPr>
            <p:cNvSpPr/>
            <p:nvPr/>
          </p:nvSpPr>
          <p:spPr>
            <a:xfrm>
              <a:off x="4765511" y="2557766"/>
              <a:ext cx="148028" cy="26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55"/>
                  </a:moveTo>
                  <a:cubicBezTo>
                    <a:pt x="21600" y="7855"/>
                    <a:pt x="21600" y="7364"/>
                    <a:pt x="21600" y="7364"/>
                  </a:cubicBezTo>
                  <a:cubicBezTo>
                    <a:pt x="21600" y="6873"/>
                    <a:pt x="21600" y="6873"/>
                    <a:pt x="20618" y="6873"/>
                  </a:cubicBezTo>
                  <a:cubicBezTo>
                    <a:pt x="19636" y="6382"/>
                    <a:pt x="19636" y="5891"/>
                    <a:pt x="18655" y="5400"/>
                  </a:cubicBezTo>
                  <a:cubicBezTo>
                    <a:pt x="18655" y="4418"/>
                    <a:pt x="17673" y="3927"/>
                    <a:pt x="16691" y="3436"/>
                  </a:cubicBezTo>
                  <a:cubicBezTo>
                    <a:pt x="16691" y="2945"/>
                    <a:pt x="14727" y="2945"/>
                    <a:pt x="14727" y="2945"/>
                  </a:cubicBezTo>
                  <a:cubicBezTo>
                    <a:pt x="14727" y="3436"/>
                    <a:pt x="13745" y="3927"/>
                    <a:pt x="12764" y="3927"/>
                  </a:cubicBezTo>
                  <a:cubicBezTo>
                    <a:pt x="12764" y="3927"/>
                    <a:pt x="12764" y="3436"/>
                    <a:pt x="12764" y="3436"/>
                  </a:cubicBezTo>
                  <a:cubicBezTo>
                    <a:pt x="11782" y="3436"/>
                    <a:pt x="11782" y="3436"/>
                    <a:pt x="10800" y="3436"/>
                  </a:cubicBezTo>
                  <a:cubicBezTo>
                    <a:pt x="10800" y="3927"/>
                    <a:pt x="9818" y="4909"/>
                    <a:pt x="8836" y="4418"/>
                  </a:cubicBezTo>
                  <a:cubicBezTo>
                    <a:pt x="8836" y="3927"/>
                    <a:pt x="8836" y="3436"/>
                    <a:pt x="8836" y="3436"/>
                  </a:cubicBezTo>
                  <a:cubicBezTo>
                    <a:pt x="8836" y="2945"/>
                    <a:pt x="8836" y="2945"/>
                    <a:pt x="8836" y="2945"/>
                  </a:cubicBezTo>
                  <a:cubicBezTo>
                    <a:pt x="8836" y="2455"/>
                    <a:pt x="8836" y="2455"/>
                    <a:pt x="9818" y="2455"/>
                  </a:cubicBezTo>
                  <a:cubicBezTo>
                    <a:pt x="9818" y="1964"/>
                    <a:pt x="8836" y="1473"/>
                    <a:pt x="8836" y="1473"/>
                  </a:cubicBezTo>
                  <a:cubicBezTo>
                    <a:pt x="7855" y="1473"/>
                    <a:pt x="7855" y="1473"/>
                    <a:pt x="6873" y="1473"/>
                  </a:cubicBezTo>
                  <a:cubicBezTo>
                    <a:pt x="6873" y="982"/>
                    <a:pt x="6873" y="491"/>
                    <a:pt x="6873" y="491"/>
                  </a:cubicBezTo>
                  <a:cubicBezTo>
                    <a:pt x="6873" y="0"/>
                    <a:pt x="5891" y="0"/>
                    <a:pt x="5891" y="491"/>
                  </a:cubicBezTo>
                  <a:cubicBezTo>
                    <a:pt x="5891" y="0"/>
                    <a:pt x="4909" y="491"/>
                    <a:pt x="3927" y="0"/>
                  </a:cubicBezTo>
                  <a:cubicBezTo>
                    <a:pt x="4909" y="491"/>
                    <a:pt x="3927" y="491"/>
                    <a:pt x="2945" y="491"/>
                  </a:cubicBezTo>
                  <a:cubicBezTo>
                    <a:pt x="2945" y="491"/>
                    <a:pt x="2945" y="982"/>
                    <a:pt x="2945" y="982"/>
                  </a:cubicBezTo>
                  <a:cubicBezTo>
                    <a:pt x="2945" y="982"/>
                    <a:pt x="1964" y="982"/>
                    <a:pt x="1964" y="982"/>
                  </a:cubicBezTo>
                  <a:cubicBezTo>
                    <a:pt x="982" y="982"/>
                    <a:pt x="982" y="982"/>
                    <a:pt x="982" y="982"/>
                  </a:cubicBezTo>
                  <a:cubicBezTo>
                    <a:pt x="0" y="1473"/>
                    <a:pt x="0" y="1473"/>
                    <a:pt x="0" y="1964"/>
                  </a:cubicBezTo>
                  <a:cubicBezTo>
                    <a:pt x="0" y="2455"/>
                    <a:pt x="982" y="2945"/>
                    <a:pt x="0" y="2945"/>
                  </a:cubicBezTo>
                  <a:cubicBezTo>
                    <a:pt x="0" y="2945"/>
                    <a:pt x="0" y="2945"/>
                    <a:pt x="0" y="3436"/>
                  </a:cubicBezTo>
                  <a:cubicBezTo>
                    <a:pt x="982" y="3436"/>
                    <a:pt x="982" y="3927"/>
                    <a:pt x="982" y="3927"/>
                  </a:cubicBezTo>
                  <a:cubicBezTo>
                    <a:pt x="1964" y="4909"/>
                    <a:pt x="2945" y="5400"/>
                    <a:pt x="3927" y="5891"/>
                  </a:cubicBezTo>
                  <a:cubicBezTo>
                    <a:pt x="3927" y="5891"/>
                    <a:pt x="3927" y="5891"/>
                    <a:pt x="3927" y="6382"/>
                  </a:cubicBezTo>
                  <a:cubicBezTo>
                    <a:pt x="3927" y="6382"/>
                    <a:pt x="3927" y="6382"/>
                    <a:pt x="3927" y="6382"/>
                  </a:cubicBezTo>
                  <a:cubicBezTo>
                    <a:pt x="3927" y="6382"/>
                    <a:pt x="3927" y="6873"/>
                    <a:pt x="3927" y="6873"/>
                  </a:cubicBezTo>
                  <a:cubicBezTo>
                    <a:pt x="3927" y="6873"/>
                    <a:pt x="3927" y="7364"/>
                    <a:pt x="3927" y="7364"/>
                  </a:cubicBezTo>
                  <a:cubicBezTo>
                    <a:pt x="2945" y="7855"/>
                    <a:pt x="2945" y="7364"/>
                    <a:pt x="2945" y="7855"/>
                  </a:cubicBezTo>
                  <a:cubicBezTo>
                    <a:pt x="2945" y="8345"/>
                    <a:pt x="4909" y="9327"/>
                    <a:pt x="4909" y="9818"/>
                  </a:cubicBezTo>
                  <a:cubicBezTo>
                    <a:pt x="5891" y="10309"/>
                    <a:pt x="5891" y="10309"/>
                    <a:pt x="5891" y="11291"/>
                  </a:cubicBezTo>
                  <a:cubicBezTo>
                    <a:pt x="5891" y="11782"/>
                    <a:pt x="7855" y="12273"/>
                    <a:pt x="6873" y="12764"/>
                  </a:cubicBezTo>
                  <a:cubicBezTo>
                    <a:pt x="6873" y="13255"/>
                    <a:pt x="5891" y="13745"/>
                    <a:pt x="5891" y="14236"/>
                  </a:cubicBezTo>
                  <a:cubicBezTo>
                    <a:pt x="4909" y="14727"/>
                    <a:pt x="4909" y="15218"/>
                    <a:pt x="4909" y="15709"/>
                  </a:cubicBezTo>
                  <a:cubicBezTo>
                    <a:pt x="4909" y="16200"/>
                    <a:pt x="4909" y="16691"/>
                    <a:pt x="4909" y="17182"/>
                  </a:cubicBezTo>
                  <a:cubicBezTo>
                    <a:pt x="4909" y="17182"/>
                    <a:pt x="4909" y="17673"/>
                    <a:pt x="4909" y="17673"/>
                  </a:cubicBezTo>
                  <a:cubicBezTo>
                    <a:pt x="4909" y="18164"/>
                    <a:pt x="4909" y="17673"/>
                    <a:pt x="4909" y="17673"/>
                  </a:cubicBezTo>
                  <a:cubicBezTo>
                    <a:pt x="5891" y="17673"/>
                    <a:pt x="5891" y="18164"/>
                    <a:pt x="6873" y="18164"/>
                  </a:cubicBezTo>
                  <a:cubicBezTo>
                    <a:pt x="6873" y="18655"/>
                    <a:pt x="6873" y="19636"/>
                    <a:pt x="7855" y="19145"/>
                  </a:cubicBezTo>
                  <a:cubicBezTo>
                    <a:pt x="7855" y="19145"/>
                    <a:pt x="7855" y="19636"/>
                    <a:pt x="8836" y="19636"/>
                  </a:cubicBezTo>
                  <a:cubicBezTo>
                    <a:pt x="8836" y="20127"/>
                    <a:pt x="8836" y="20127"/>
                    <a:pt x="9818" y="20618"/>
                  </a:cubicBezTo>
                  <a:cubicBezTo>
                    <a:pt x="9818" y="20127"/>
                    <a:pt x="9818" y="20127"/>
                    <a:pt x="9818" y="20618"/>
                  </a:cubicBezTo>
                  <a:cubicBezTo>
                    <a:pt x="10800" y="20618"/>
                    <a:pt x="10800" y="20618"/>
                    <a:pt x="10800" y="20618"/>
                  </a:cubicBezTo>
                  <a:cubicBezTo>
                    <a:pt x="10800" y="20618"/>
                    <a:pt x="11782" y="20618"/>
                    <a:pt x="11782" y="20618"/>
                  </a:cubicBezTo>
                  <a:cubicBezTo>
                    <a:pt x="11782" y="21109"/>
                    <a:pt x="11782" y="21109"/>
                    <a:pt x="11782" y="2110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12764" y="21600"/>
                    <a:pt x="12764" y="21600"/>
                    <a:pt x="12764" y="21600"/>
                  </a:cubicBezTo>
                  <a:cubicBezTo>
                    <a:pt x="12764" y="21600"/>
                    <a:pt x="12764" y="21109"/>
                    <a:pt x="13745" y="21109"/>
                  </a:cubicBezTo>
                  <a:cubicBezTo>
                    <a:pt x="13745" y="21109"/>
                    <a:pt x="13745" y="21600"/>
                    <a:pt x="13745" y="21600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5709" y="21109"/>
                    <a:pt x="13745" y="20618"/>
                    <a:pt x="13745" y="20127"/>
                  </a:cubicBezTo>
                  <a:cubicBezTo>
                    <a:pt x="12764" y="19636"/>
                    <a:pt x="12764" y="20127"/>
                    <a:pt x="11782" y="19636"/>
                  </a:cubicBezTo>
                  <a:cubicBezTo>
                    <a:pt x="10800" y="19636"/>
                    <a:pt x="9818" y="19145"/>
                    <a:pt x="9818" y="19145"/>
                  </a:cubicBezTo>
                  <a:cubicBezTo>
                    <a:pt x="9818" y="18655"/>
                    <a:pt x="9818" y="18655"/>
                    <a:pt x="9818" y="19145"/>
                  </a:cubicBezTo>
                  <a:cubicBezTo>
                    <a:pt x="10800" y="19145"/>
                    <a:pt x="9818" y="19145"/>
                    <a:pt x="10800" y="19636"/>
                  </a:cubicBezTo>
                  <a:cubicBezTo>
                    <a:pt x="9818" y="18655"/>
                    <a:pt x="9818" y="18164"/>
                    <a:pt x="9818" y="17673"/>
                  </a:cubicBezTo>
                  <a:cubicBezTo>
                    <a:pt x="9818" y="17673"/>
                    <a:pt x="9818" y="17673"/>
                    <a:pt x="8836" y="17673"/>
                  </a:cubicBezTo>
                  <a:cubicBezTo>
                    <a:pt x="8836" y="17182"/>
                    <a:pt x="8836" y="16691"/>
                    <a:pt x="7855" y="16200"/>
                  </a:cubicBezTo>
                  <a:cubicBezTo>
                    <a:pt x="7855" y="16200"/>
                    <a:pt x="6873" y="16691"/>
                    <a:pt x="6873" y="16200"/>
                  </a:cubicBezTo>
                  <a:cubicBezTo>
                    <a:pt x="6873" y="16200"/>
                    <a:pt x="6873" y="15218"/>
                    <a:pt x="6873" y="15218"/>
                  </a:cubicBezTo>
                  <a:cubicBezTo>
                    <a:pt x="6873" y="14236"/>
                    <a:pt x="7855" y="12764"/>
                    <a:pt x="7855" y="11782"/>
                  </a:cubicBezTo>
                  <a:cubicBezTo>
                    <a:pt x="7855" y="11291"/>
                    <a:pt x="7855" y="11291"/>
                    <a:pt x="7855" y="10800"/>
                  </a:cubicBezTo>
                  <a:cubicBezTo>
                    <a:pt x="7855" y="10800"/>
                    <a:pt x="7855" y="10800"/>
                    <a:pt x="7855" y="10309"/>
                  </a:cubicBezTo>
                  <a:cubicBezTo>
                    <a:pt x="8836" y="10309"/>
                    <a:pt x="9818" y="10309"/>
                    <a:pt x="10800" y="10309"/>
                  </a:cubicBezTo>
                  <a:cubicBezTo>
                    <a:pt x="10800" y="10309"/>
                    <a:pt x="9818" y="11291"/>
                    <a:pt x="10800" y="11291"/>
                  </a:cubicBezTo>
                  <a:cubicBezTo>
                    <a:pt x="10800" y="11782"/>
                    <a:pt x="10800" y="11291"/>
                    <a:pt x="10800" y="11291"/>
                  </a:cubicBezTo>
                  <a:cubicBezTo>
                    <a:pt x="11782" y="11291"/>
                    <a:pt x="11782" y="11291"/>
                    <a:pt x="12764" y="11291"/>
                  </a:cubicBezTo>
                  <a:cubicBezTo>
                    <a:pt x="12764" y="11291"/>
                    <a:pt x="13745" y="11782"/>
                    <a:pt x="13745" y="11782"/>
                  </a:cubicBezTo>
                  <a:cubicBezTo>
                    <a:pt x="13745" y="11782"/>
                    <a:pt x="13745" y="11782"/>
                    <a:pt x="13745" y="11782"/>
                  </a:cubicBezTo>
                  <a:cubicBezTo>
                    <a:pt x="14727" y="11782"/>
                    <a:pt x="14727" y="12273"/>
                    <a:pt x="14727" y="12273"/>
                  </a:cubicBezTo>
                  <a:cubicBezTo>
                    <a:pt x="14727" y="12273"/>
                    <a:pt x="14727" y="12273"/>
                    <a:pt x="14727" y="12273"/>
                  </a:cubicBezTo>
                  <a:cubicBezTo>
                    <a:pt x="14727" y="12273"/>
                    <a:pt x="15709" y="12764"/>
                    <a:pt x="15709" y="12764"/>
                  </a:cubicBezTo>
                  <a:cubicBezTo>
                    <a:pt x="15709" y="12764"/>
                    <a:pt x="15709" y="12273"/>
                    <a:pt x="15709" y="12273"/>
                  </a:cubicBezTo>
                  <a:cubicBezTo>
                    <a:pt x="15709" y="12273"/>
                    <a:pt x="15709" y="11782"/>
                    <a:pt x="15709" y="11782"/>
                  </a:cubicBezTo>
                  <a:cubicBezTo>
                    <a:pt x="14727" y="11291"/>
                    <a:pt x="14727" y="11291"/>
                    <a:pt x="13745" y="10800"/>
                  </a:cubicBezTo>
                  <a:cubicBezTo>
                    <a:pt x="13745" y="10800"/>
                    <a:pt x="13745" y="10309"/>
                    <a:pt x="13745" y="10309"/>
                  </a:cubicBezTo>
                  <a:cubicBezTo>
                    <a:pt x="13745" y="10309"/>
                    <a:pt x="14727" y="10309"/>
                    <a:pt x="14727" y="10309"/>
                  </a:cubicBezTo>
                  <a:cubicBezTo>
                    <a:pt x="14727" y="9818"/>
                    <a:pt x="14727" y="9327"/>
                    <a:pt x="15709" y="9327"/>
                  </a:cubicBezTo>
                  <a:cubicBezTo>
                    <a:pt x="15709" y="8836"/>
                    <a:pt x="18655" y="8836"/>
                    <a:pt x="19636" y="8836"/>
                  </a:cubicBezTo>
                  <a:cubicBezTo>
                    <a:pt x="20618" y="8836"/>
                    <a:pt x="20618" y="9327"/>
                    <a:pt x="20618" y="8836"/>
                  </a:cubicBezTo>
                  <a:cubicBezTo>
                    <a:pt x="21600" y="8836"/>
                    <a:pt x="21600" y="8345"/>
                    <a:pt x="21600" y="785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Shape">
              <a:extLst>
                <a:ext uri="{FF2B5EF4-FFF2-40B4-BE49-F238E27FC236}">
                  <a16:creationId xmlns:a16="http://schemas.microsoft.com/office/drawing/2014/main" id="{0B1250E5-D4E6-4712-979A-7B7BBD4E8D4C}"/>
                </a:ext>
              </a:extLst>
            </p:cNvPr>
            <p:cNvSpPr/>
            <p:nvPr/>
          </p:nvSpPr>
          <p:spPr>
            <a:xfrm>
              <a:off x="3573004" y="2943864"/>
              <a:ext cx="196581" cy="19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00"/>
                  </a:moveTo>
                  <a:cubicBezTo>
                    <a:pt x="21600" y="18900"/>
                    <a:pt x="20855" y="18225"/>
                    <a:pt x="20110" y="18225"/>
                  </a:cubicBezTo>
                  <a:cubicBezTo>
                    <a:pt x="20855" y="17550"/>
                    <a:pt x="20110" y="16200"/>
                    <a:pt x="20110" y="15525"/>
                  </a:cubicBezTo>
                  <a:cubicBezTo>
                    <a:pt x="19366" y="15525"/>
                    <a:pt x="19366" y="14850"/>
                    <a:pt x="19366" y="14850"/>
                  </a:cubicBezTo>
                  <a:cubicBezTo>
                    <a:pt x="19366" y="14175"/>
                    <a:pt x="20110" y="13500"/>
                    <a:pt x="19366" y="13500"/>
                  </a:cubicBezTo>
                  <a:cubicBezTo>
                    <a:pt x="19366" y="13500"/>
                    <a:pt x="19366" y="12825"/>
                    <a:pt x="20110" y="12150"/>
                  </a:cubicBezTo>
                  <a:cubicBezTo>
                    <a:pt x="20110" y="12150"/>
                    <a:pt x="20110" y="12150"/>
                    <a:pt x="19366" y="11475"/>
                  </a:cubicBezTo>
                  <a:cubicBezTo>
                    <a:pt x="18621" y="10800"/>
                    <a:pt x="18621" y="10125"/>
                    <a:pt x="18621" y="9450"/>
                  </a:cubicBezTo>
                  <a:cubicBezTo>
                    <a:pt x="18621" y="8775"/>
                    <a:pt x="19366" y="8100"/>
                    <a:pt x="19366" y="7425"/>
                  </a:cubicBezTo>
                  <a:cubicBezTo>
                    <a:pt x="19366" y="7425"/>
                    <a:pt x="19366" y="7425"/>
                    <a:pt x="18621" y="6750"/>
                  </a:cubicBezTo>
                  <a:cubicBezTo>
                    <a:pt x="17876" y="6750"/>
                    <a:pt x="16386" y="6075"/>
                    <a:pt x="16386" y="5400"/>
                  </a:cubicBezTo>
                  <a:cubicBezTo>
                    <a:pt x="16386" y="4725"/>
                    <a:pt x="16386" y="4050"/>
                    <a:pt x="15641" y="4050"/>
                  </a:cubicBezTo>
                  <a:cubicBezTo>
                    <a:pt x="14897" y="3375"/>
                    <a:pt x="13407" y="2700"/>
                    <a:pt x="12662" y="2025"/>
                  </a:cubicBezTo>
                  <a:cubicBezTo>
                    <a:pt x="11917" y="1350"/>
                    <a:pt x="10428" y="675"/>
                    <a:pt x="9683" y="0"/>
                  </a:cubicBezTo>
                  <a:cubicBezTo>
                    <a:pt x="8938" y="0"/>
                    <a:pt x="8193" y="0"/>
                    <a:pt x="7448" y="0"/>
                  </a:cubicBezTo>
                  <a:cubicBezTo>
                    <a:pt x="5959" y="0"/>
                    <a:pt x="4469" y="0"/>
                    <a:pt x="2979" y="0"/>
                  </a:cubicBezTo>
                  <a:cubicBezTo>
                    <a:pt x="2234" y="0"/>
                    <a:pt x="2234" y="0"/>
                    <a:pt x="2979" y="675"/>
                  </a:cubicBezTo>
                  <a:cubicBezTo>
                    <a:pt x="2979" y="1350"/>
                    <a:pt x="2979" y="2025"/>
                    <a:pt x="2979" y="2700"/>
                  </a:cubicBezTo>
                  <a:cubicBezTo>
                    <a:pt x="2979" y="2700"/>
                    <a:pt x="2234" y="2700"/>
                    <a:pt x="2234" y="3375"/>
                  </a:cubicBezTo>
                  <a:cubicBezTo>
                    <a:pt x="2234" y="4050"/>
                    <a:pt x="2234" y="3375"/>
                    <a:pt x="2979" y="4050"/>
                  </a:cubicBezTo>
                  <a:cubicBezTo>
                    <a:pt x="2979" y="4725"/>
                    <a:pt x="2234" y="5400"/>
                    <a:pt x="2234" y="5400"/>
                  </a:cubicBezTo>
                  <a:cubicBezTo>
                    <a:pt x="1490" y="6075"/>
                    <a:pt x="1490" y="6750"/>
                    <a:pt x="745" y="6750"/>
                  </a:cubicBezTo>
                  <a:cubicBezTo>
                    <a:pt x="0" y="7425"/>
                    <a:pt x="0" y="6750"/>
                    <a:pt x="0" y="7425"/>
                  </a:cubicBezTo>
                  <a:cubicBezTo>
                    <a:pt x="0" y="8100"/>
                    <a:pt x="0" y="8100"/>
                    <a:pt x="0" y="8775"/>
                  </a:cubicBezTo>
                  <a:cubicBezTo>
                    <a:pt x="0" y="8775"/>
                    <a:pt x="745" y="9450"/>
                    <a:pt x="745" y="9450"/>
                  </a:cubicBezTo>
                  <a:cubicBezTo>
                    <a:pt x="745" y="9450"/>
                    <a:pt x="0" y="10125"/>
                    <a:pt x="0" y="10125"/>
                  </a:cubicBezTo>
                  <a:cubicBezTo>
                    <a:pt x="0" y="10800"/>
                    <a:pt x="1490" y="11475"/>
                    <a:pt x="1490" y="12150"/>
                  </a:cubicBezTo>
                  <a:cubicBezTo>
                    <a:pt x="2234" y="12825"/>
                    <a:pt x="2234" y="14850"/>
                    <a:pt x="2979" y="15525"/>
                  </a:cubicBezTo>
                  <a:cubicBezTo>
                    <a:pt x="3724" y="15525"/>
                    <a:pt x="3724" y="14850"/>
                    <a:pt x="3724" y="15525"/>
                  </a:cubicBezTo>
                  <a:cubicBezTo>
                    <a:pt x="4469" y="15525"/>
                    <a:pt x="4469" y="15525"/>
                    <a:pt x="4469" y="15525"/>
                  </a:cubicBezTo>
                  <a:cubicBezTo>
                    <a:pt x="4469" y="15525"/>
                    <a:pt x="4469" y="15525"/>
                    <a:pt x="4469" y="16200"/>
                  </a:cubicBezTo>
                  <a:cubicBezTo>
                    <a:pt x="5214" y="16200"/>
                    <a:pt x="5214" y="16200"/>
                    <a:pt x="5214" y="16200"/>
                  </a:cubicBezTo>
                  <a:cubicBezTo>
                    <a:pt x="5959" y="16200"/>
                    <a:pt x="6703" y="16875"/>
                    <a:pt x="7448" y="16875"/>
                  </a:cubicBezTo>
                  <a:cubicBezTo>
                    <a:pt x="7448" y="16875"/>
                    <a:pt x="8938" y="17550"/>
                    <a:pt x="8938" y="16875"/>
                  </a:cubicBezTo>
                  <a:cubicBezTo>
                    <a:pt x="9683" y="17550"/>
                    <a:pt x="9683" y="18225"/>
                    <a:pt x="10428" y="18900"/>
                  </a:cubicBezTo>
                  <a:cubicBezTo>
                    <a:pt x="10428" y="19575"/>
                    <a:pt x="10428" y="20250"/>
                    <a:pt x="10428" y="20925"/>
                  </a:cubicBezTo>
                  <a:cubicBezTo>
                    <a:pt x="11172" y="21600"/>
                    <a:pt x="11172" y="20925"/>
                    <a:pt x="11917" y="20925"/>
                  </a:cubicBezTo>
                  <a:cubicBezTo>
                    <a:pt x="12662" y="20925"/>
                    <a:pt x="12662" y="20925"/>
                    <a:pt x="12662" y="20925"/>
                  </a:cubicBezTo>
                  <a:cubicBezTo>
                    <a:pt x="12662" y="20925"/>
                    <a:pt x="12662" y="20925"/>
                    <a:pt x="13407" y="20925"/>
                  </a:cubicBezTo>
                  <a:cubicBezTo>
                    <a:pt x="13407" y="21600"/>
                    <a:pt x="13407" y="21600"/>
                    <a:pt x="14152" y="21600"/>
                  </a:cubicBezTo>
                  <a:cubicBezTo>
                    <a:pt x="14152" y="21600"/>
                    <a:pt x="14152" y="20925"/>
                    <a:pt x="14897" y="20925"/>
                  </a:cubicBezTo>
                  <a:cubicBezTo>
                    <a:pt x="14897" y="20925"/>
                    <a:pt x="14897" y="21600"/>
                    <a:pt x="15641" y="21600"/>
                  </a:cubicBezTo>
                  <a:cubicBezTo>
                    <a:pt x="16386" y="21600"/>
                    <a:pt x="16386" y="20925"/>
                    <a:pt x="17131" y="20925"/>
                  </a:cubicBezTo>
                  <a:cubicBezTo>
                    <a:pt x="17876" y="20925"/>
                    <a:pt x="17876" y="20925"/>
                    <a:pt x="17876" y="20925"/>
                  </a:cubicBezTo>
                  <a:cubicBezTo>
                    <a:pt x="18621" y="20925"/>
                    <a:pt x="18621" y="20250"/>
                    <a:pt x="19366" y="20250"/>
                  </a:cubicBezTo>
                  <a:cubicBezTo>
                    <a:pt x="20110" y="19575"/>
                    <a:pt x="20855" y="19575"/>
                    <a:pt x="21600" y="189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Shape">
              <a:extLst>
                <a:ext uri="{FF2B5EF4-FFF2-40B4-BE49-F238E27FC236}">
                  <a16:creationId xmlns:a16="http://schemas.microsoft.com/office/drawing/2014/main" id="{98A931E3-C305-4FE6-9E71-2596807583A0}"/>
                </a:ext>
              </a:extLst>
            </p:cNvPr>
            <p:cNvSpPr/>
            <p:nvPr/>
          </p:nvSpPr>
          <p:spPr>
            <a:xfrm>
              <a:off x="4175771" y="2188592"/>
              <a:ext cx="135001" cy="7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7560" y="4985"/>
                  </a:moveTo>
                  <a:cubicBezTo>
                    <a:pt x="7560" y="4985"/>
                    <a:pt x="7560" y="4985"/>
                    <a:pt x="8640" y="4985"/>
                  </a:cubicBezTo>
                  <a:cubicBezTo>
                    <a:pt x="8640" y="4985"/>
                    <a:pt x="8640" y="4985"/>
                    <a:pt x="7560" y="4985"/>
                  </a:cubicBezTo>
                  <a:close/>
                  <a:moveTo>
                    <a:pt x="7560" y="0"/>
                  </a:moveTo>
                  <a:cubicBezTo>
                    <a:pt x="7560" y="0"/>
                    <a:pt x="7560" y="0"/>
                    <a:pt x="6480" y="0"/>
                  </a:cubicBezTo>
                  <a:cubicBezTo>
                    <a:pt x="7560" y="0"/>
                    <a:pt x="7560" y="0"/>
                    <a:pt x="7560" y="0"/>
                  </a:cubicBezTo>
                  <a:close/>
                  <a:moveTo>
                    <a:pt x="21600" y="16615"/>
                  </a:moveTo>
                  <a:cubicBezTo>
                    <a:pt x="20520" y="16615"/>
                    <a:pt x="20520" y="14954"/>
                    <a:pt x="20520" y="13292"/>
                  </a:cubicBezTo>
                  <a:cubicBezTo>
                    <a:pt x="20520" y="13292"/>
                    <a:pt x="20520" y="13292"/>
                    <a:pt x="20520" y="11631"/>
                  </a:cubicBezTo>
                  <a:cubicBezTo>
                    <a:pt x="19440" y="11631"/>
                    <a:pt x="18360" y="11631"/>
                    <a:pt x="18360" y="11631"/>
                  </a:cubicBezTo>
                  <a:cubicBezTo>
                    <a:pt x="18360" y="11631"/>
                    <a:pt x="18360" y="11631"/>
                    <a:pt x="18360" y="11631"/>
                  </a:cubicBezTo>
                  <a:cubicBezTo>
                    <a:pt x="17280" y="11631"/>
                    <a:pt x="17280" y="11631"/>
                    <a:pt x="17280" y="9969"/>
                  </a:cubicBezTo>
                  <a:cubicBezTo>
                    <a:pt x="17280" y="9969"/>
                    <a:pt x="17280" y="9969"/>
                    <a:pt x="17280" y="9969"/>
                  </a:cubicBezTo>
                  <a:cubicBezTo>
                    <a:pt x="17280" y="9969"/>
                    <a:pt x="16200" y="8308"/>
                    <a:pt x="16200" y="8308"/>
                  </a:cubicBezTo>
                  <a:cubicBezTo>
                    <a:pt x="16200" y="6646"/>
                    <a:pt x="16200" y="6646"/>
                    <a:pt x="15120" y="8308"/>
                  </a:cubicBezTo>
                  <a:cubicBezTo>
                    <a:pt x="15120" y="8308"/>
                    <a:pt x="14040" y="8308"/>
                    <a:pt x="14040" y="8308"/>
                  </a:cubicBezTo>
                  <a:cubicBezTo>
                    <a:pt x="14040" y="8308"/>
                    <a:pt x="12960" y="8308"/>
                    <a:pt x="12960" y="8308"/>
                  </a:cubicBezTo>
                  <a:cubicBezTo>
                    <a:pt x="12960" y="8308"/>
                    <a:pt x="12960" y="8308"/>
                    <a:pt x="12960" y="8308"/>
                  </a:cubicBezTo>
                  <a:cubicBezTo>
                    <a:pt x="12960" y="8308"/>
                    <a:pt x="12960" y="8308"/>
                    <a:pt x="11880" y="8308"/>
                  </a:cubicBezTo>
                  <a:cubicBezTo>
                    <a:pt x="11880" y="8308"/>
                    <a:pt x="11880" y="8308"/>
                    <a:pt x="11880" y="8308"/>
                  </a:cubicBezTo>
                  <a:cubicBezTo>
                    <a:pt x="11880" y="8308"/>
                    <a:pt x="10800" y="6646"/>
                    <a:pt x="10800" y="6646"/>
                  </a:cubicBezTo>
                  <a:cubicBezTo>
                    <a:pt x="9720" y="6646"/>
                    <a:pt x="9720" y="8308"/>
                    <a:pt x="8640" y="8308"/>
                  </a:cubicBezTo>
                  <a:cubicBezTo>
                    <a:pt x="8640" y="6646"/>
                    <a:pt x="8640" y="6646"/>
                    <a:pt x="7560" y="6646"/>
                  </a:cubicBezTo>
                  <a:cubicBezTo>
                    <a:pt x="7560" y="6646"/>
                    <a:pt x="7560" y="6646"/>
                    <a:pt x="6480" y="6646"/>
                  </a:cubicBezTo>
                  <a:cubicBezTo>
                    <a:pt x="5400" y="6646"/>
                    <a:pt x="4320" y="6646"/>
                    <a:pt x="4320" y="4985"/>
                  </a:cubicBezTo>
                  <a:cubicBezTo>
                    <a:pt x="5400" y="4985"/>
                    <a:pt x="4320" y="4985"/>
                    <a:pt x="5400" y="4985"/>
                  </a:cubicBezTo>
                  <a:cubicBezTo>
                    <a:pt x="5400" y="4985"/>
                    <a:pt x="5400" y="4985"/>
                    <a:pt x="5400" y="4985"/>
                  </a:cubicBezTo>
                  <a:cubicBezTo>
                    <a:pt x="5400" y="3323"/>
                    <a:pt x="7560" y="6646"/>
                    <a:pt x="8640" y="3323"/>
                  </a:cubicBezTo>
                  <a:cubicBezTo>
                    <a:pt x="8640" y="4985"/>
                    <a:pt x="7560" y="3323"/>
                    <a:pt x="7560" y="3323"/>
                  </a:cubicBezTo>
                  <a:cubicBezTo>
                    <a:pt x="6480" y="1662"/>
                    <a:pt x="7560" y="3323"/>
                    <a:pt x="7560" y="1662"/>
                  </a:cubicBezTo>
                  <a:cubicBezTo>
                    <a:pt x="7560" y="1662"/>
                    <a:pt x="7560" y="0"/>
                    <a:pt x="6480" y="0"/>
                  </a:cubicBezTo>
                  <a:cubicBezTo>
                    <a:pt x="6480" y="0"/>
                    <a:pt x="5400" y="1662"/>
                    <a:pt x="5400" y="1662"/>
                  </a:cubicBezTo>
                  <a:cubicBezTo>
                    <a:pt x="4320" y="1662"/>
                    <a:pt x="5400" y="0"/>
                    <a:pt x="4320" y="1662"/>
                  </a:cubicBezTo>
                  <a:cubicBezTo>
                    <a:pt x="3240" y="1662"/>
                    <a:pt x="4320" y="3323"/>
                    <a:pt x="4320" y="3323"/>
                  </a:cubicBezTo>
                  <a:cubicBezTo>
                    <a:pt x="4320" y="3323"/>
                    <a:pt x="4320" y="3323"/>
                    <a:pt x="4320" y="3323"/>
                  </a:cubicBezTo>
                  <a:cubicBezTo>
                    <a:pt x="4320" y="3323"/>
                    <a:pt x="3240" y="3323"/>
                    <a:pt x="216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2160" y="6646"/>
                    <a:pt x="3240" y="6646"/>
                    <a:pt x="1080" y="6646"/>
                  </a:cubicBezTo>
                  <a:cubicBezTo>
                    <a:pt x="1080" y="6646"/>
                    <a:pt x="0" y="6646"/>
                    <a:pt x="0" y="8308"/>
                  </a:cubicBezTo>
                  <a:cubicBezTo>
                    <a:pt x="0" y="8308"/>
                    <a:pt x="1080" y="9969"/>
                    <a:pt x="1080" y="9969"/>
                  </a:cubicBezTo>
                  <a:cubicBezTo>
                    <a:pt x="2160" y="9969"/>
                    <a:pt x="2160" y="9969"/>
                    <a:pt x="2160" y="11631"/>
                  </a:cubicBezTo>
                  <a:cubicBezTo>
                    <a:pt x="2160" y="13292"/>
                    <a:pt x="3240" y="13292"/>
                    <a:pt x="3240" y="14954"/>
                  </a:cubicBezTo>
                  <a:cubicBezTo>
                    <a:pt x="3240" y="14954"/>
                    <a:pt x="1080" y="19938"/>
                    <a:pt x="3240" y="19938"/>
                  </a:cubicBezTo>
                  <a:cubicBezTo>
                    <a:pt x="4320" y="19938"/>
                    <a:pt x="4320" y="18277"/>
                    <a:pt x="5400" y="18277"/>
                  </a:cubicBezTo>
                  <a:cubicBezTo>
                    <a:pt x="6480" y="18277"/>
                    <a:pt x="6480" y="19938"/>
                    <a:pt x="6480" y="18277"/>
                  </a:cubicBezTo>
                  <a:cubicBezTo>
                    <a:pt x="7560" y="16615"/>
                    <a:pt x="6480" y="16615"/>
                    <a:pt x="7560" y="16615"/>
                  </a:cubicBezTo>
                  <a:cubicBezTo>
                    <a:pt x="8640" y="16615"/>
                    <a:pt x="8640" y="16615"/>
                    <a:pt x="8640" y="16615"/>
                  </a:cubicBezTo>
                  <a:cubicBezTo>
                    <a:pt x="8640" y="16615"/>
                    <a:pt x="8640" y="14954"/>
                    <a:pt x="8640" y="14954"/>
                  </a:cubicBezTo>
                  <a:cubicBezTo>
                    <a:pt x="8640" y="14954"/>
                    <a:pt x="9720" y="13292"/>
                    <a:pt x="9720" y="13292"/>
                  </a:cubicBezTo>
                  <a:cubicBezTo>
                    <a:pt x="9720" y="11631"/>
                    <a:pt x="10800" y="13292"/>
                    <a:pt x="10800" y="13292"/>
                  </a:cubicBezTo>
                  <a:cubicBezTo>
                    <a:pt x="11880" y="13292"/>
                    <a:pt x="10800" y="14954"/>
                    <a:pt x="11880" y="14954"/>
                  </a:cubicBezTo>
                  <a:cubicBezTo>
                    <a:pt x="11880" y="14954"/>
                    <a:pt x="11880" y="14954"/>
                    <a:pt x="11880" y="14954"/>
                  </a:cubicBezTo>
                  <a:cubicBezTo>
                    <a:pt x="12960" y="16615"/>
                    <a:pt x="11880" y="18277"/>
                    <a:pt x="12960" y="19938"/>
                  </a:cubicBezTo>
                  <a:cubicBezTo>
                    <a:pt x="12960" y="21600"/>
                    <a:pt x="12960" y="21600"/>
                    <a:pt x="14040" y="19938"/>
                  </a:cubicBezTo>
                  <a:cubicBezTo>
                    <a:pt x="15120" y="19938"/>
                    <a:pt x="15120" y="19938"/>
                    <a:pt x="15120" y="19938"/>
                  </a:cubicBezTo>
                  <a:cubicBezTo>
                    <a:pt x="15120" y="19938"/>
                    <a:pt x="15120" y="18277"/>
                    <a:pt x="16200" y="18277"/>
                  </a:cubicBezTo>
                  <a:cubicBezTo>
                    <a:pt x="16200" y="18277"/>
                    <a:pt x="17280" y="18277"/>
                    <a:pt x="17280" y="18277"/>
                  </a:cubicBezTo>
                  <a:cubicBezTo>
                    <a:pt x="17280" y="16615"/>
                    <a:pt x="18360" y="16615"/>
                    <a:pt x="18360" y="18277"/>
                  </a:cubicBezTo>
                  <a:cubicBezTo>
                    <a:pt x="18360" y="18277"/>
                    <a:pt x="19440" y="18277"/>
                    <a:pt x="19440" y="18277"/>
                  </a:cubicBezTo>
                  <a:cubicBezTo>
                    <a:pt x="20520" y="18277"/>
                    <a:pt x="21600" y="19938"/>
                    <a:pt x="21600" y="1661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Shape">
              <a:extLst>
                <a:ext uri="{FF2B5EF4-FFF2-40B4-BE49-F238E27FC236}">
                  <a16:creationId xmlns:a16="http://schemas.microsoft.com/office/drawing/2014/main" id="{CEEC24F3-4F0E-46FD-AA9B-06C27A783941}"/>
                </a:ext>
              </a:extLst>
            </p:cNvPr>
            <p:cNvSpPr/>
            <p:nvPr/>
          </p:nvSpPr>
          <p:spPr>
            <a:xfrm>
              <a:off x="5110118" y="2473142"/>
              <a:ext cx="61580" cy="6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2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lose/>
                  <a:moveTo>
                    <a:pt x="21600" y="6480"/>
                  </a:moveTo>
                  <a:cubicBezTo>
                    <a:pt x="21600" y="4320"/>
                    <a:pt x="21600" y="0"/>
                    <a:pt x="19200" y="0"/>
                  </a:cubicBezTo>
                  <a:cubicBezTo>
                    <a:pt x="16800" y="0"/>
                    <a:pt x="14400" y="0"/>
                    <a:pt x="14400" y="2160"/>
                  </a:cubicBezTo>
                  <a:cubicBezTo>
                    <a:pt x="14400" y="2160"/>
                    <a:pt x="14400" y="4320"/>
                    <a:pt x="14400" y="6480"/>
                  </a:cubicBezTo>
                  <a:cubicBezTo>
                    <a:pt x="12000" y="8640"/>
                    <a:pt x="12000" y="10800"/>
                    <a:pt x="12000" y="15120"/>
                  </a:cubicBezTo>
                  <a:cubicBezTo>
                    <a:pt x="14400" y="15120"/>
                    <a:pt x="14400" y="17280"/>
                    <a:pt x="14400" y="17280"/>
                  </a:cubicBezTo>
                  <a:cubicBezTo>
                    <a:pt x="16800" y="19440"/>
                    <a:pt x="16800" y="21600"/>
                    <a:pt x="19200" y="21600"/>
                  </a:cubicBezTo>
                  <a:cubicBezTo>
                    <a:pt x="19200" y="15120"/>
                    <a:pt x="19200" y="10800"/>
                    <a:pt x="21600" y="64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3" name="Shape">
              <a:extLst>
                <a:ext uri="{FF2B5EF4-FFF2-40B4-BE49-F238E27FC236}">
                  <a16:creationId xmlns:a16="http://schemas.microsoft.com/office/drawing/2014/main" id="{DF89E824-D6C4-48B5-98C8-D56E8899CF0C}"/>
                </a:ext>
              </a:extLst>
            </p:cNvPr>
            <p:cNvSpPr/>
            <p:nvPr/>
          </p:nvSpPr>
          <p:spPr>
            <a:xfrm>
              <a:off x="3661821" y="2255234"/>
              <a:ext cx="107765" cy="9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0250" y="0"/>
                    <a:pt x="20250" y="0"/>
                  </a:cubicBezTo>
                  <a:cubicBezTo>
                    <a:pt x="17550" y="1440"/>
                    <a:pt x="16200" y="1440"/>
                    <a:pt x="13500" y="1440"/>
                  </a:cubicBezTo>
                  <a:cubicBezTo>
                    <a:pt x="12150" y="1440"/>
                    <a:pt x="10800" y="2880"/>
                    <a:pt x="9450" y="2880"/>
                  </a:cubicBezTo>
                  <a:cubicBezTo>
                    <a:pt x="9450" y="2880"/>
                    <a:pt x="8100" y="1440"/>
                    <a:pt x="8100" y="1440"/>
                  </a:cubicBezTo>
                  <a:cubicBezTo>
                    <a:pt x="6750" y="1440"/>
                    <a:pt x="6750" y="2880"/>
                    <a:pt x="5400" y="2880"/>
                  </a:cubicBezTo>
                  <a:cubicBezTo>
                    <a:pt x="4050" y="2880"/>
                    <a:pt x="2700" y="1440"/>
                    <a:pt x="2700" y="2880"/>
                  </a:cubicBezTo>
                  <a:cubicBezTo>
                    <a:pt x="2700" y="2880"/>
                    <a:pt x="2700" y="4320"/>
                    <a:pt x="2700" y="4320"/>
                  </a:cubicBezTo>
                  <a:cubicBezTo>
                    <a:pt x="2700" y="4320"/>
                    <a:pt x="2700" y="4320"/>
                    <a:pt x="2700" y="4320"/>
                  </a:cubicBezTo>
                  <a:cubicBezTo>
                    <a:pt x="2700" y="4320"/>
                    <a:pt x="1350" y="5760"/>
                    <a:pt x="1350" y="5760"/>
                  </a:cubicBezTo>
                  <a:cubicBezTo>
                    <a:pt x="1350" y="5760"/>
                    <a:pt x="1350" y="5760"/>
                    <a:pt x="1350" y="5760"/>
                  </a:cubicBezTo>
                  <a:cubicBezTo>
                    <a:pt x="0" y="7200"/>
                    <a:pt x="1350" y="5760"/>
                    <a:pt x="0" y="7200"/>
                  </a:cubicBezTo>
                  <a:cubicBezTo>
                    <a:pt x="0" y="7200"/>
                    <a:pt x="1350" y="11520"/>
                    <a:pt x="1350" y="11520"/>
                  </a:cubicBezTo>
                  <a:cubicBezTo>
                    <a:pt x="1350" y="11520"/>
                    <a:pt x="2700" y="11520"/>
                    <a:pt x="2700" y="11520"/>
                  </a:cubicBezTo>
                  <a:cubicBezTo>
                    <a:pt x="2700" y="11520"/>
                    <a:pt x="2700" y="11520"/>
                    <a:pt x="2700" y="11520"/>
                  </a:cubicBezTo>
                  <a:cubicBezTo>
                    <a:pt x="2700" y="11520"/>
                    <a:pt x="2700" y="12960"/>
                    <a:pt x="2700" y="11520"/>
                  </a:cubicBezTo>
                  <a:cubicBezTo>
                    <a:pt x="2700" y="12960"/>
                    <a:pt x="2700" y="12960"/>
                    <a:pt x="2700" y="14400"/>
                  </a:cubicBezTo>
                  <a:cubicBezTo>
                    <a:pt x="2700" y="14400"/>
                    <a:pt x="2700" y="14400"/>
                    <a:pt x="2700" y="14400"/>
                  </a:cubicBezTo>
                  <a:cubicBezTo>
                    <a:pt x="1350" y="14400"/>
                    <a:pt x="1350" y="15840"/>
                    <a:pt x="1350" y="15840"/>
                  </a:cubicBezTo>
                  <a:cubicBezTo>
                    <a:pt x="1350" y="17280"/>
                    <a:pt x="1350" y="18720"/>
                    <a:pt x="1350" y="20160"/>
                  </a:cubicBezTo>
                  <a:cubicBezTo>
                    <a:pt x="2700" y="20160"/>
                    <a:pt x="2700" y="21600"/>
                    <a:pt x="4050" y="21600"/>
                  </a:cubicBezTo>
                  <a:cubicBezTo>
                    <a:pt x="5400" y="21600"/>
                    <a:pt x="5400" y="20160"/>
                    <a:pt x="6750" y="20160"/>
                  </a:cubicBezTo>
                  <a:cubicBezTo>
                    <a:pt x="9450" y="17280"/>
                    <a:pt x="13500" y="15840"/>
                    <a:pt x="16200" y="12960"/>
                  </a:cubicBezTo>
                  <a:cubicBezTo>
                    <a:pt x="17550" y="12960"/>
                    <a:pt x="17550" y="12960"/>
                    <a:pt x="17550" y="11520"/>
                  </a:cubicBezTo>
                  <a:cubicBezTo>
                    <a:pt x="18900" y="10080"/>
                    <a:pt x="18900" y="8640"/>
                    <a:pt x="18900" y="7200"/>
                  </a:cubicBezTo>
                  <a:cubicBezTo>
                    <a:pt x="18900" y="5760"/>
                    <a:pt x="17550" y="4320"/>
                    <a:pt x="18900" y="2880"/>
                  </a:cubicBezTo>
                  <a:cubicBezTo>
                    <a:pt x="18900" y="2880"/>
                    <a:pt x="20250" y="2880"/>
                    <a:pt x="20250" y="2880"/>
                  </a:cubicBezTo>
                  <a:cubicBezTo>
                    <a:pt x="20250" y="1440"/>
                    <a:pt x="21600" y="144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4" name="Shape">
              <a:extLst>
                <a:ext uri="{FF2B5EF4-FFF2-40B4-BE49-F238E27FC236}">
                  <a16:creationId xmlns:a16="http://schemas.microsoft.com/office/drawing/2014/main" id="{16B8C99D-F6A3-404F-B7A9-005E9798DC2E}"/>
                </a:ext>
              </a:extLst>
            </p:cNvPr>
            <p:cNvSpPr/>
            <p:nvPr/>
          </p:nvSpPr>
          <p:spPr>
            <a:xfrm>
              <a:off x="3166818" y="2068003"/>
              <a:ext cx="74606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200"/>
                    <a:pt x="19636" y="10800"/>
                    <a:pt x="19636" y="10800"/>
                  </a:cubicBezTo>
                  <a:cubicBezTo>
                    <a:pt x="19636" y="10800"/>
                    <a:pt x="19636" y="10800"/>
                    <a:pt x="17673" y="10800"/>
                  </a:cubicBezTo>
                  <a:cubicBezTo>
                    <a:pt x="17673" y="7200"/>
                    <a:pt x="15709" y="7200"/>
                    <a:pt x="15709" y="7200"/>
                  </a:cubicBezTo>
                  <a:cubicBezTo>
                    <a:pt x="15709" y="3600"/>
                    <a:pt x="17673" y="7200"/>
                    <a:pt x="15709" y="3600"/>
                  </a:cubicBezTo>
                  <a:cubicBezTo>
                    <a:pt x="15709" y="3600"/>
                    <a:pt x="13745" y="0"/>
                    <a:pt x="13745" y="0"/>
                  </a:cubicBezTo>
                  <a:cubicBezTo>
                    <a:pt x="11782" y="0"/>
                    <a:pt x="9818" y="0"/>
                    <a:pt x="11782" y="3600"/>
                  </a:cubicBezTo>
                  <a:cubicBezTo>
                    <a:pt x="11782" y="3600"/>
                    <a:pt x="9818" y="3600"/>
                    <a:pt x="7855" y="3600"/>
                  </a:cubicBezTo>
                  <a:cubicBezTo>
                    <a:pt x="7855" y="3600"/>
                    <a:pt x="5891" y="3600"/>
                    <a:pt x="5891" y="3600"/>
                  </a:cubicBezTo>
                  <a:cubicBezTo>
                    <a:pt x="5891" y="3600"/>
                    <a:pt x="5891" y="3600"/>
                    <a:pt x="3927" y="3600"/>
                  </a:cubicBezTo>
                  <a:cubicBezTo>
                    <a:pt x="5891" y="7200"/>
                    <a:pt x="3927" y="10800"/>
                    <a:pt x="1964" y="10800"/>
                  </a:cubicBezTo>
                  <a:cubicBezTo>
                    <a:pt x="1964" y="14400"/>
                    <a:pt x="1964" y="14400"/>
                    <a:pt x="0" y="18000"/>
                  </a:cubicBezTo>
                  <a:cubicBezTo>
                    <a:pt x="1964" y="18000"/>
                    <a:pt x="1964" y="14400"/>
                    <a:pt x="3927" y="14400"/>
                  </a:cubicBezTo>
                  <a:cubicBezTo>
                    <a:pt x="3927" y="18000"/>
                    <a:pt x="3927" y="21600"/>
                    <a:pt x="5891" y="21600"/>
                  </a:cubicBezTo>
                  <a:cubicBezTo>
                    <a:pt x="5891" y="21600"/>
                    <a:pt x="7855" y="21600"/>
                    <a:pt x="7855" y="21600"/>
                  </a:cubicBezTo>
                  <a:cubicBezTo>
                    <a:pt x="9818" y="18000"/>
                    <a:pt x="9818" y="18000"/>
                    <a:pt x="9818" y="18000"/>
                  </a:cubicBezTo>
                  <a:cubicBezTo>
                    <a:pt x="9818" y="18000"/>
                    <a:pt x="9818" y="14400"/>
                    <a:pt x="11782" y="14400"/>
                  </a:cubicBezTo>
                  <a:cubicBezTo>
                    <a:pt x="11782" y="14400"/>
                    <a:pt x="11782" y="18000"/>
                    <a:pt x="11782" y="18000"/>
                  </a:cubicBezTo>
                  <a:cubicBezTo>
                    <a:pt x="11782" y="18000"/>
                    <a:pt x="13745" y="21600"/>
                    <a:pt x="13745" y="21600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3745" y="21600"/>
                    <a:pt x="15709" y="18000"/>
                    <a:pt x="15709" y="18000"/>
                  </a:cubicBezTo>
                  <a:cubicBezTo>
                    <a:pt x="15709" y="14400"/>
                    <a:pt x="15709" y="14400"/>
                    <a:pt x="15709" y="14400"/>
                  </a:cubicBezTo>
                  <a:cubicBezTo>
                    <a:pt x="15709" y="14400"/>
                    <a:pt x="17673" y="18000"/>
                    <a:pt x="17673" y="14400"/>
                  </a:cubicBezTo>
                  <a:cubicBezTo>
                    <a:pt x="17673" y="14400"/>
                    <a:pt x="19636" y="14400"/>
                    <a:pt x="19636" y="18000"/>
                  </a:cubicBezTo>
                  <a:cubicBezTo>
                    <a:pt x="19636" y="14400"/>
                    <a:pt x="17673" y="10800"/>
                    <a:pt x="21600" y="14400"/>
                  </a:cubicBezTo>
                  <a:cubicBezTo>
                    <a:pt x="21600" y="1440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Shape">
              <a:extLst>
                <a:ext uri="{FF2B5EF4-FFF2-40B4-BE49-F238E27FC236}">
                  <a16:creationId xmlns:a16="http://schemas.microsoft.com/office/drawing/2014/main" id="{30F0C1DC-37BC-4BBC-83D4-8A86AD79F411}"/>
                </a:ext>
              </a:extLst>
            </p:cNvPr>
            <p:cNvSpPr/>
            <p:nvPr/>
          </p:nvSpPr>
          <p:spPr>
            <a:xfrm>
              <a:off x="3248529" y="1717870"/>
              <a:ext cx="175265" cy="2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14123" y="16930"/>
                  </a:moveTo>
                  <a:cubicBezTo>
                    <a:pt x="13292" y="17514"/>
                    <a:pt x="13292" y="17514"/>
                    <a:pt x="12462" y="17514"/>
                  </a:cubicBezTo>
                  <a:cubicBezTo>
                    <a:pt x="12462" y="18097"/>
                    <a:pt x="13292" y="18681"/>
                    <a:pt x="12462" y="18681"/>
                  </a:cubicBezTo>
                  <a:cubicBezTo>
                    <a:pt x="13292" y="18681"/>
                    <a:pt x="13292" y="18097"/>
                    <a:pt x="14123" y="18097"/>
                  </a:cubicBezTo>
                  <a:cubicBezTo>
                    <a:pt x="13292" y="17514"/>
                    <a:pt x="14123" y="17514"/>
                    <a:pt x="14123" y="17514"/>
                  </a:cubicBezTo>
                  <a:cubicBezTo>
                    <a:pt x="14123" y="17514"/>
                    <a:pt x="14123" y="16930"/>
                    <a:pt x="14123" y="16930"/>
                  </a:cubicBezTo>
                  <a:close/>
                  <a:moveTo>
                    <a:pt x="14123" y="16930"/>
                  </a:moveTo>
                  <a:cubicBezTo>
                    <a:pt x="14123" y="16930"/>
                    <a:pt x="14123" y="16930"/>
                    <a:pt x="14123" y="16930"/>
                  </a:cubicBezTo>
                  <a:cubicBezTo>
                    <a:pt x="14123" y="16930"/>
                    <a:pt x="14123" y="17514"/>
                    <a:pt x="14123" y="17514"/>
                  </a:cubicBezTo>
                  <a:cubicBezTo>
                    <a:pt x="14123" y="17514"/>
                    <a:pt x="14954" y="16930"/>
                    <a:pt x="14954" y="16930"/>
                  </a:cubicBezTo>
                  <a:cubicBezTo>
                    <a:pt x="14954" y="16930"/>
                    <a:pt x="14123" y="16930"/>
                    <a:pt x="14123" y="16930"/>
                  </a:cubicBezTo>
                  <a:close/>
                  <a:moveTo>
                    <a:pt x="14123" y="14011"/>
                  </a:moveTo>
                  <a:cubicBezTo>
                    <a:pt x="14123" y="14011"/>
                    <a:pt x="13292" y="13427"/>
                    <a:pt x="12462" y="13427"/>
                  </a:cubicBezTo>
                  <a:cubicBezTo>
                    <a:pt x="12462" y="12843"/>
                    <a:pt x="11631" y="12843"/>
                    <a:pt x="11631" y="12843"/>
                  </a:cubicBezTo>
                  <a:cubicBezTo>
                    <a:pt x="10800" y="12843"/>
                    <a:pt x="10800" y="12259"/>
                    <a:pt x="10800" y="11676"/>
                  </a:cubicBezTo>
                  <a:cubicBezTo>
                    <a:pt x="10800" y="11676"/>
                    <a:pt x="10800" y="11092"/>
                    <a:pt x="10800" y="11092"/>
                  </a:cubicBezTo>
                  <a:cubicBezTo>
                    <a:pt x="10800" y="11092"/>
                    <a:pt x="10800" y="11092"/>
                    <a:pt x="10800" y="11092"/>
                  </a:cubicBezTo>
                  <a:cubicBezTo>
                    <a:pt x="10800" y="11092"/>
                    <a:pt x="10800" y="10508"/>
                    <a:pt x="11631" y="10508"/>
                  </a:cubicBezTo>
                  <a:cubicBezTo>
                    <a:pt x="10800" y="10508"/>
                    <a:pt x="10800" y="9924"/>
                    <a:pt x="10800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341"/>
                    <a:pt x="11631" y="9341"/>
                    <a:pt x="11631" y="9341"/>
                  </a:cubicBezTo>
                  <a:cubicBezTo>
                    <a:pt x="11631" y="9341"/>
                    <a:pt x="12462" y="9341"/>
                    <a:pt x="12462" y="9341"/>
                  </a:cubicBezTo>
                  <a:cubicBezTo>
                    <a:pt x="12462" y="9341"/>
                    <a:pt x="12462" y="9341"/>
                    <a:pt x="12462" y="9341"/>
                  </a:cubicBezTo>
                  <a:cubicBezTo>
                    <a:pt x="12462" y="8757"/>
                    <a:pt x="12462" y="8757"/>
                    <a:pt x="13292" y="8757"/>
                  </a:cubicBezTo>
                  <a:cubicBezTo>
                    <a:pt x="13292" y="8757"/>
                    <a:pt x="13292" y="8757"/>
                    <a:pt x="13292" y="8757"/>
                  </a:cubicBezTo>
                  <a:cubicBezTo>
                    <a:pt x="13292" y="8757"/>
                    <a:pt x="14123" y="8173"/>
                    <a:pt x="14123" y="8173"/>
                  </a:cubicBezTo>
                  <a:cubicBezTo>
                    <a:pt x="14123" y="8173"/>
                    <a:pt x="14123" y="8173"/>
                    <a:pt x="14123" y="8173"/>
                  </a:cubicBezTo>
                  <a:cubicBezTo>
                    <a:pt x="14954" y="8757"/>
                    <a:pt x="14954" y="8173"/>
                    <a:pt x="15785" y="8173"/>
                  </a:cubicBezTo>
                  <a:cubicBezTo>
                    <a:pt x="15785" y="7589"/>
                    <a:pt x="15785" y="7589"/>
                    <a:pt x="16615" y="7005"/>
                  </a:cubicBezTo>
                  <a:cubicBezTo>
                    <a:pt x="16615" y="7005"/>
                    <a:pt x="17446" y="7005"/>
                    <a:pt x="17446" y="7005"/>
                  </a:cubicBezTo>
                  <a:cubicBezTo>
                    <a:pt x="17446" y="6422"/>
                    <a:pt x="16615" y="6422"/>
                    <a:pt x="16615" y="6422"/>
                  </a:cubicBezTo>
                  <a:cubicBezTo>
                    <a:pt x="16615" y="5838"/>
                    <a:pt x="18277" y="5838"/>
                    <a:pt x="17446" y="5838"/>
                  </a:cubicBezTo>
                  <a:cubicBezTo>
                    <a:pt x="17446" y="5838"/>
                    <a:pt x="17446" y="5838"/>
                    <a:pt x="17446" y="5838"/>
                  </a:cubicBezTo>
                  <a:cubicBezTo>
                    <a:pt x="16615" y="5254"/>
                    <a:pt x="18277" y="5838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4670"/>
                    <a:pt x="19108" y="4670"/>
                    <a:pt x="19108" y="4670"/>
                  </a:cubicBezTo>
                  <a:cubicBezTo>
                    <a:pt x="19938" y="4670"/>
                    <a:pt x="20769" y="4670"/>
                    <a:pt x="21600" y="4670"/>
                  </a:cubicBezTo>
                  <a:cubicBezTo>
                    <a:pt x="21600" y="4670"/>
                    <a:pt x="21600" y="4670"/>
                    <a:pt x="21600" y="4670"/>
                  </a:cubicBezTo>
                  <a:cubicBezTo>
                    <a:pt x="20769" y="4086"/>
                    <a:pt x="20769" y="4086"/>
                    <a:pt x="20769" y="3503"/>
                  </a:cubicBezTo>
                  <a:cubicBezTo>
                    <a:pt x="20769" y="3503"/>
                    <a:pt x="20769" y="3503"/>
                    <a:pt x="20769" y="3503"/>
                  </a:cubicBezTo>
                  <a:cubicBezTo>
                    <a:pt x="20769" y="2919"/>
                    <a:pt x="20769" y="2919"/>
                    <a:pt x="20769" y="2919"/>
                  </a:cubicBezTo>
                  <a:cubicBezTo>
                    <a:pt x="20769" y="2919"/>
                    <a:pt x="20769" y="2335"/>
                    <a:pt x="20769" y="2335"/>
                  </a:cubicBezTo>
                  <a:cubicBezTo>
                    <a:pt x="20769" y="2919"/>
                    <a:pt x="19938" y="2335"/>
                    <a:pt x="19938" y="2335"/>
                  </a:cubicBezTo>
                  <a:cubicBezTo>
                    <a:pt x="19938" y="2335"/>
                    <a:pt x="19938" y="1751"/>
                    <a:pt x="19938" y="1751"/>
                  </a:cubicBezTo>
                  <a:cubicBezTo>
                    <a:pt x="18277" y="584"/>
                    <a:pt x="16615" y="0"/>
                    <a:pt x="14123" y="0"/>
                  </a:cubicBezTo>
                  <a:cubicBezTo>
                    <a:pt x="14954" y="0"/>
                    <a:pt x="14954" y="584"/>
                    <a:pt x="14123" y="584"/>
                  </a:cubicBezTo>
                  <a:cubicBezTo>
                    <a:pt x="14123" y="584"/>
                    <a:pt x="14123" y="584"/>
                    <a:pt x="14954" y="584"/>
                  </a:cubicBezTo>
                  <a:cubicBezTo>
                    <a:pt x="14123" y="1168"/>
                    <a:pt x="12462" y="584"/>
                    <a:pt x="11631" y="584"/>
                  </a:cubicBezTo>
                  <a:cubicBezTo>
                    <a:pt x="10800" y="584"/>
                    <a:pt x="11631" y="1168"/>
                    <a:pt x="11631" y="1168"/>
                  </a:cubicBezTo>
                  <a:cubicBezTo>
                    <a:pt x="10800" y="1751"/>
                    <a:pt x="10800" y="1168"/>
                    <a:pt x="9969" y="1168"/>
                  </a:cubicBezTo>
                  <a:cubicBezTo>
                    <a:pt x="9138" y="1168"/>
                    <a:pt x="8308" y="2335"/>
                    <a:pt x="8308" y="2335"/>
                  </a:cubicBezTo>
                  <a:cubicBezTo>
                    <a:pt x="8308" y="2335"/>
                    <a:pt x="9138" y="2919"/>
                    <a:pt x="8308" y="2919"/>
                  </a:cubicBezTo>
                  <a:cubicBezTo>
                    <a:pt x="8308" y="2919"/>
                    <a:pt x="8308" y="2919"/>
                    <a:pt x="8308" y="2919"/>
                  </a:cubicBezTo>
                  <a:cubicBezTo>
                    <a:pt x="8308" y="3503"/>
                    <a:pt x="6646" y="3503"/>
                    <a:pt x="7477" y="4086"/>
                  </a:cubicBezTo>
                  <a:cubicBezTo>
                    <a:pt x="6646" y="4086"/>
                    <a:pt x="5815" y="4086"/>
                    <a:pt x="5815" y="4086"/>
                  </a:cubicBezTo>
                  <a:cubicBezTo>
                    <a:pt x="5815" y="4670"/>
                    <a:pt x="5815" y="4670"/>
                    <a:pt x="5815" y="5254"/>
                  </a:cubicBezTo>
                  <a:cubicBezTo>
                    <a:pt x="5815" y="5838"/>
                    <a:pt x="4985" y="6422"/>
                    <a:pt x="4154" y="6422"/>
                  </a:cubicBezTo>
                  <a:cubicBezTo>
                    <a:pt x="4985" y="7005"/>
                    <a:pt x="5815" y="7005"/>
                    <a:pt x="4985" y="7589"/>
                  </a:cubicBezTo>
                  <a:cubicBezTo>
                    <a:pt x="4985" y="7589"/>
                    <a:pt x="4154" y="7589"/>
                    <a:pt x="3323" y="7589"/>
                  </a:cubicBezTo>
                  <a:cubicBezTo>
                    <a:pt x="2492" y="7589"/>
                    <a:pt x="2492" y="7589"/>
                    <a:pt x="1662" y="8173"/>
                  </a:cubicBezTo>
                  <a:cubicBezTo>
                    <a:pt x="1662" y="8173"/>
                    <a:pt x="1662" y="8173"/>
                    <a:pt x="1662" y="8173"/>
                  </a:cubicBezTo>
                  <a:cubicBezTo>
                    <a:pt x="1662" y="8757"/>
                    <a:pt x="1662" y="8757"/>
                    <a:pt x="1662" y="8757"/>
                  </a:cubicBezTo>
                  <a:cubicBezTo>
                    <a:pt x="1662" y="9341"/>
                    <a:pt x="1662" y="9341"/>
                    <a:pt x="1662" y="9924"/>
                  </a:cubicBezTo>
                  <a:cubicBezTo>
                    <a:pt x="1662" y="9924"/>
                    <a:pt x="2492" y="9924"/>
                    <a:pt x="2492" y="10508"/>
                  </a:cubicBezTo>
                  <a:cubicBezTo>
                    <a:pt x="2492" y="10508"/>
                    <a:pt x="1662" y="11092"/>
                    <a:pt x="1662" y="11092"/>
                  </a:cubicBezTo>
                  <a:cubicBezTo>
                    <a:pt x="1662" y="11092"/>
                    <a:pt x="3323" y="11676"/>
                    <a:pt x="3323" y="11676"/>
                  </a:cubicBezTo>
                  <a:cubicBezTo>
                    <a:pt x="3323" y="12259"/>
                    <a:pt x="2492" y="12259"/>
                    <a:pt x="2492" y="12259"/>
                  </a:cubicBezTo>
                  <a:cubicBezTo>
                    <a:pt x="2492" y="12843"/>
                    <a:pt x="3323" y="13427"/>
                    <a:pt x="2492" y="14011"/>
                  </a:cubicBezTo>
                  <a:cubicBezTo>
                    <a:pt x="1662" y="14011"/>
                    <a:pt x="1662" y="14011"/>
                    <a:pt x="1662" y="14011"/>
                  </a:cubicBezTo>
                  <a:cubicBezTo>
                    <a:pt x="831" y="14595"/>
                    <a:pt x="1662" y="14595"/>
                    <a:pt x="1662" y="15178"/>
                  </a:cubicBezTo>
                  <a:cubicBezTo>
                    <a:pt x="1662" y="15178"/>
                    <a:pt x="831" y="15762"/>
                    <a:pt x="831" y="15762"/>
                  </a:cubicBezTo>
                  <a:cubicBezTo>
                    <a:pt x="831" y="15762"/>
                    <a:pt x="831" y="15178"/>
                    <a:pt x="831" y="15178"/>
                  </a:cubicBezTo>
                  <a:cubicBezTo>
                    <a:pt x="0" y="15178"/>
                    <a:pt x="831" y="15762"/>
                    <a:pt x="0" y="16346"/>
                  </a:cubicBezTo>
                  <a:cubicBezTo>
                    <a:pt x="831" y="16346"/>
                    <a:pt x="1662" y="17514"/>
                    <a:pt x="1662" y="18097"/>
                  </a:cubicBezTo>
                  <a:cubicBezTo>
                    <a:pt x="1662" y="18097"/>
                    <a:pt x="2492" y="18681"/>
                    <a:pt x="2492" y="19265"/>
                  </a:cubicBezTo>
                  <a:cubicBezTo>
                    <a:pt x="3323" y="19265"/>
                    <a:pt x="4154" y="19849"/>
                    <a:pt x="2492" y="19849"/>
                  </a:cubicBezTo>
                  <a:cubicBezTo>
                    <a:pt x="3323" y="19849"/>
                    <a:pt x="3323" y="19849"/>
                    <a:pt x="3323" y="19849"/>
                  </a:cubicBezTo>
                  <a:cubicBezTo>
                    <a:pt x="3323" y="19849"/>
                    <a:pt x="2492" y="19849"/>
                    <a:pt x="2492" y="19849"/>
                  </a:cubicBezTo>
                  <a:cubicBezTo>
                    <a:pt x="3323" y="20432"/>
                    <a:pt x="4154" y="20432"/>
                    <a:pt x="3323" y="21016"/>
                  </a:cubicBezTo>
                  <a:cubicBezTo>
                    <a:pt x="4154" y="21016"/>
                    <a:pt x="5815" y="21600"/>
                    <a:pt x="5815" y="21016"/>
                  </a:cubicBezTo>
                  <a:cubicBezTo>
                    <a:pt x="5815" y="21016"/>
                    <a:pt x="5815" y="21016"/>
                    <a:pt x="5815" y="20432"/>
                  </a:cubicBezTo>
                  <a:cubicBezTo>
                    <a:pt x="5815" y="20432"/>
                    <a:pt x="6646" y="20432"/>
                    <a:pt x="6646" y="20432"/>
                  </a:cubicBezTo>
                  <a:cubicBezTo>
                    <a:pt x="6646" y="19849"/>
                    <a:pt x="8308" y="19849"/>
                    <a:pt x="8308" y="19849"/>
                  </a:cubicBezTo>
                  <a:cubicBezTo>
                    <a:pt x="9138" y="19849"/>
                    <a:pt x="9969" y="19265"/>
                    <a:pt x="9969" y="18681"/>
                  </a:cubicBezTo>
                  <a:cubicBezTo>
                    <a:pt x="9969" y="18097"/>
                    <a:pt x="9969" y="18097"/>
                    <a:pt x="9969" y="17514"/>
                  </a:cubicBezTo>
                  <a:cubicBezTo>
                    <a:pt x="9969" y="16930"/>
                    <a:pt x="9969" y="16930"/>
                    <a:pt x="9969" y="16346"/>
                  </a:cubicBezTo>
                  <a:cubicBezTo>
                    <a:pt x="9969" y="16346"/>
                    <a:pt x="9969" y="16346"/>
                    <a:pt x="10800" y="16346"/>
                  </a:cubicBezTo>
                  <a:cubicBezTo>
                    <a:pt x="9969" y="15762"/>
                    <a:pt x="9969" y="15762"/>
                    <a:pt x="9138" y="15762"/>
                  </a:cubicBezTo>
                  <a:cubicBezTo>
                    <a:pt x="9138" y="15762"/>
                    <a:pt x="9969" y="15762"/>
                    <a:pt x="10800" y="15762"/>
                  </a:cubicBezTo>
                  <a:cubicBezTo>
                    <a:pt x="10800" y="15762"/>
                    <a:pt x="11631" y="15762"/>
                    <a:pt x="11631" y="15762"/>
                  </a:cubicBezTo>
                  <a:cubicBezTo>
                    <a:pt x="11631" y="15178"/>
                    <a:pt x="12462" y="15178"/>
                    <a:pt x="12462" y="15178"/>
                  </a:cubicBezTo>
                  <a:cubicBezTo>
                    <a:pt x="13292" y="15178"/>
                    <a:pt x="13292" y="15178"/>
                    <a:pt x="13292" y="15178"/>
                  </a:cubicBezTo>
                  <a:cubicBezTo>
                    <a:pt x="13292" y="14595"/>
                    <a:pt x="12462" y="15178"/>
                    <a:pt x="12462" y="14595"/>
                  </a:cubicBezTo>
                  <a:cubicBezTo>
                    <a:pt x="12462" y="14595"/>
                    <a:pt x="12462" y="14595"/>
                    <a:pt x="12462" y="14595"/>
                  </a:cubicBezTo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Shape">
              <a:extLst>
                <a:ext uri="{FF2B5EF4-FFF2-40B4-BE49-F238E27FC236}">
                  <a16:creationId xmlns:a16="http://schemas.microsoft.com/office/drawing/2014/main" id="{D16830F9-88A9-4E54-B9C6-BB445C5E84B0}"/>
                </a:ext>
              </a:extLst>
            </p:cNvPr>
            <p:cNvSpPr/>
            <p:nvPr/>
          </p:nvSpPr>
          <p:spPr>
            <a:xfrm>
              <a:off x="3248529" y="1717870"/>
              <a:ext cx="175265" cy="2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14123" y="16930"/>
                  </a:moveTo>
                  <a:cubicBezTo>
                    <a:pt x="13292" y="17514"/>
                    <a:pt x="13292" y="17514"/>
                    <a:pt x="12462" y="17514"/>
                  </a:cubicBezTo>
                  <a:cubicBezTo>
                    <a:pt x="12462" y="18097"/>
                    <a:pt x="13292" y="18681"/>
                    <a:pt x="12462" y="18681"/>
                  </a:cubicBezTo>
                  <a:cubicBezTo>
                    <a:pt x="13292" y="18681"/>
                    <a:pt x="13292" y="18097"/>
                    <a:pt x="14123" y="18097"/>
                  </a:cubicBezTo>
                  <a:cubicBezTo>
                    <a:pt x="13292" y="17514"/>
                    <a:pt x="14123" y="17514"/>
                    <a:pt x="14123" y="17514"/>
                  </a:cubicBezTo>
                  <a:cubicBezTo>
                    <a:pt x="14123" y="17514"/>
                    <a:pt x="14123" y="16930"/>
                    <a:pt x="14123" y="16930"/>
                  </a:cubicBezTo>
                  <a:close/>
                  <a:moveTo>
                    <a:pt x="14123" y="16930"/>
                  </a:moveTo>
                  <a:cubicBezTo>
                    <a:pt x="14123" y="16930"/>
                    <a:pt x="14123" y="16930"/>
                    <a:pt x="14123" y="16930"/>
                  </a:cubicBezTo>
                  <a:cubicBezTo>
                    <a:pt x="14123" y="16930"/>
                    <a:pt x="14123" y="17514"/>
                    <a:pt x="14123" y="17514"/>
                  </a:cubicBezTo>
                  <a:cubicBezTo>
                    <a:pt x="14123" y="17514"/>
                    <a:pt x="14954" y="16930"/>
                    <a:pt x="14954" y="16930"/>
                  </a:cubicBezTo>
                  <a:cubicBezTo>
                    <a:pt x="14954" y="16930"/>
                    <a:pt x="14123" y="16930"/>
                    <a:pt x="14123" y="16930"/>
                  </a:cubicBezTo>
                  <a:close/>
                  <a:moveTo>
                    <a:pt x="14123" y="14011"/>
                  </a:moveTo>
                  <a:cubicBezTo>
                    <a:pt x="14123" y="14011"/>
                    <a:pt x="13292" y="13427"/>
                    <a:pt x="12462" y="13427"/>
                  </a:cubicBezTo>
                  <a:cubicBezTo>
                    <a:pt x="12462" y="12843"/>
                    <a:pt x="11631" y="12843"/>
                    <a:pt x="11631" y="12843"/>
                  </a:cubicBezTo>
                  <a:cubicBezTo>
                    <a:pt x="10800" y="12843"/>
                    <a:pt x="10800" y="12259"/>
                    <a:pt x="10800" y="11676"/>
                  </a:cubicBezTo>
                  <a:cubicBezTo>
                    <a:pt x="10800" y="11676"/>
                    <a:pt x="10800" y="11092"/>
                    <a:pt x="10800" y="11092"/>
                  </a:cubicBezTo>
                  <a:cubicBezTo>
                    <a:pt x="10800" y="11092"/>
                    <a:pt x="10800" y="11092"/>
                    <a:pt x="10800" y="11092"/>
                  </a:cubicBezTo>
                  <a:cubicBezTo>
                    <a:pt x="10800" y="11092"/>
                    <a:pt x="10800" y="10508"/>
                    <a:pt x="11631" y="10508"/>
                  </a:cubicBezTo>
                  <a:cubicBezTo>
                    <a:pt x="10800" y="10508"/>
                    <a:pt x="10800" y="9924"/>
                    <a:pt x="10800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341"/>
                    <a:pt x="11631" y="9341"/>
                    <a:pt x="11631" y="9341"/>
                  </a:cubicBezTo>
                  <a:cubicBezTo>
                    <a:pt x="11631" y="9341"/>
                    <a:pt x="12462" y="9341"/>
                    <a:pt x="12462" y="9341"/>
                  </a:cubicBezTo>
                  <a:cubicBezTo>
                    <a:pt x="12462" y="9341"/>
                    <a:pt x="12462" y="9341"/>
                    <a:pt x="12462" y="9341"/>
                  </a:cubicBezTo>
                  <a:cubicBezTo>
                    <a:pt x="12462" y="8757"/>
                    <a:pt x="12462" y="8757"/>
                    <a:pt x="13292" y="8757"/>
                  </a:cubicBezTo>
                  <a:cubicBezTo>
                    <a:pt x="13292" y="8757"/>
                    <a:pt x="13292" y="8757"/>
                    <a:pt x="13292" y="8757"/>
                  </a:cubicBezTo>
                  <a:cubicBezTo>
                    <a:pt x="13292" y="8757"/>
                    <a:pt x="14123" y="8173"/>
                    <a:pt x="14123" y="8173"/>
                  </a:cubicBezTo>
                  <a:cubicBezTo>
                    <a:pt x="14123" y="8173"/>
                    <a:pt x="14123" y="8173"/>
                    <a:pt x="14123" y="8173"/>
                  </a:cubicBezTo>
                  <a:cubicBezTo>
                    <a:pt x="14954" y="8757"/>
                    <a:pt x="14954" y="8173"/>
                    <a:pt x="15785" y="8173"/>
                  </a:cubicBezTo>
                  <a:cubicBezTo>
                    <a:pt x="15785" y="7589"/>
                    <a:pt x="15785" y="7589"/>
                    <a:pt x="16615" y="7005"/>
                  </a:cubicBezTo>
                  <a:cubicBezTo>
                    <a:pt x="16615" y="7005"/>
                    <a:pt x="17446" y="7005"/>
                    <a:pt x="17446" y="7005"/>
                  </a:cubicBezTo>
                  <a:cubicBezTo>
                    <a:pt x="17446" y="6422"/>
                    <a:pt x="16615" y="6422"/>
                    <a:pt x="16615" y="6422"/>
                  </a:cubicBezTo>
                  <a:cubicBezTo>
                    <a:pt x="16615" y="5838"/>
                    <a:pt x="18277" y="5838"/>
                    <a:pt x="17446" y="5838"/>
                  </a:cubicBezTo>
                  <a:cubicBezTo>
                    <a:pt x="17446" y="5838"/>
                    <a:pt x="17446" y="5838"/>
                    <a:pt x="17446" y="5838"/>
                  </a:cubicBezTo>
                  <a:cubicBezTo>
                    <a:pt x="16615" y="5254"/>
                    <a:pt x="18277" y="5838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4670"/>
                    <a:pt x="19108" y="4670"/>
                    <a:pt x="19108" y="4670"/>
                  </a:cubicBezTo>
                  <a:cubicBezTo>
                    <a:pt x="19938" y="4670"/>
                    <a:pt x="20769" y="4670"/>
                    <a:pt x="21600" y="4670"/>
                  </a:cubicBezTo>
                  <a:cubicBezTo>
                    <a:pt x="21600" y="4670"/>
                    <a:pt x="21600" y="4670"/>
                    <a:pt x="21600" y="4670"/>
                  </a:cubicBezTo>
                  <a:cubicBezTo>
                    <a:pt x="20769" y="4086"/>
                    <a:pt x="20769" y="4086"/>
                    <a:pt x="20769" y="3503"/>
                  </a:cubicBezTo>
                  <a:cubicBezTo>
                    <a:pt x="20769" y="3503"/>
                    <a:pt x="20769" y="3503"/>
                    <a:pt x="20769" y="3503"/>
                  </a:cubicBezTo>
                  <a:cubicBezTo>
                    <a:pt x="20769" y="2919"/>
                    <a:pt x="20769" y="2919"/>
                    <a:pt x="20769" y="2919"/>
                  </a:cubicBezTo>
                  <a:cubicBezTo>
                    <a:pt x="20769" y="2919"/>
                    <a:pt x="20769" y="2335"/>
                    <a:pt x="20769" y="2335"/>
                  </a:cubicBezTo>
                  <a:cubicBezTo>
                    <a:pt x="20769" y="2919"/>
                    <a:pt x="19938" y="2335"/>
                    <a:pt x="19938" y="2335"/>
                  </a:cubicBezTo>
                  <a:cubicBezTo>
                    <a:pt x="19938" y="2335"/>
                    <a:pt x="19938" y="1751"/>
                    <a:pt x="19938" y="1751"/>
                  </a:cubicBezTo>
                  <a:cubicBezTo>
                    <a:pt x="18277" y="584"/>
                    <a:pt x="16615" y="0"/>
                    <a:pt x="14123" y="0"/>
                  </a:cubicBezTo>
                  <a:cubicBezTo>
                    <a:pt x="14954" y="0"/>
                    <a:pt x="14954" y="584"/>
                    <a:pt x="14123" y="584"/>
                  </a:cubicBezTo>
                  <a:cubicBezTo>
                    <a:pt x="14123" y="584"/>
                    <a:pt x="14123" y="584"/>
                    <a:pt x="14954" y="584"/>
                  </a:cubicBezTo>
                  <a:cubicBezTo>
                    <a:pt x="14123" y="1168"/>
                    <a:pt x="12462" y="584"/>
                    <a:pt x="11631" y="584"/>
                  </a:cubicBezTo>
                  <a:cubicBezTo>
                    <a:pt x="10800" y="584"/>
                    <a:pt x="11631" y="1168"/>
                    <a:pt x="11631" y="1168"/>
                  </a:cubicBezTo>
                  <a:cubicBezTo>
                    <a:pt x="10800" y="1751"/>
                    <a:pt x="10800" y="1168"/>
                    <a:pt x="9969" y="1168"/>
                  </a:cubicBezTo>
                  <a:cubicBezTo>
                    <a:pt x="9138" y="1168"/>
                    <a:pt x="8308" y="2335"/>
                    <a:pt x="8308" y="2335"/>
                  </a:cubicBezTo>
                  <a:cubicBezTo>
                    <a:pt x="8308" y="2335"/>
                    <a:pt x="9138" y="2919"/>
                    <a:pt x="8308" y="2919"/>
                  </a:cubicBezTo>
                  <a:cubicBezTo>
                    <a:pt x="8308" y="2919"/>
                    <a:pt x="8308" y="2919"/>
                    <a:pt x="8308" y="2919"/>
                  </a:cubicBezTo>
                  <a:cubicBezTo>
                    <a:pt x="8308" y="3503"/>
                    <a:pt x="6646" y="3503"/>
                    <a:pt x="7477" y="4086"/>
                  </a:cubicBezTo>
                  <a:cubicBezTo>
                    <a:pt x="6646" y="4086"/>
                    <a:pt x="5815" y="4086"/>
                    <a:pt x="5815" y="4086"/>
                  </a:cubicBezTo>
                  <a:cubicBezTo>
                    <a:pt x="5815" y="4670"/>
                    <a:pt x="5815" y="4670"/>
                    <a:pt x="5815" y="5254"/>
                  </a:cubicBezTo>
                  <a:cubicBezTo>
                    <a:pt x="5815" y="5838"/>
                    <a:pt x="4985" y="6422"/>
                    <a:pt x="4154" y="6422"/>
                  </a:cubicBezTo>
                  <a:cubicBezTo>
                    <a:pt x="4985" y="7005"/>
                    <a:pt x="5815" y="7005"/>
                    <a:pt x="4985" y="7589"/>
                  </a:cubicBezTo>
                  <a:cubicBezTo>
                    <a:pt x="4985" y="7589"/>
                    <a:pt x="4154" y="7589"/>
                    <a:pt x="3323" y="7589"/>
                  </a:cubicBezTo>
                  <a:cubicBezTo>
                    <a:pt x="2492" y="7589"/>
                    <a:pt x="2492" y="7589"/>
                    <a:pt x="1662" y="8173"/>
                  </a:cubicBezTo>
                  <a:cubicBezTo>
                    <a:pt x="1662" y="8173"/>
                    <a:pt x="1662" y="8173"/>
                    <a:pt x="1662" y="8173"/>
                  </a:cubicBezTo>
                  <a:cubicBezTo>
                    <a:pt x="1662" y="8757"/>
                    <a:pt x="1662" y="8757"/>
                    <a:pt x="1662" y="8757"/>
                  </a:cubicBezTo>
                  <a:cubicBezTo>
                    <a:pt x="1662" y="9341"/>
                    <a:pt x="1662" y="9341"/>
                    <a:pt x="1662" y="9924"/>
                  </a:cubicBezTo>
                  <a:cubicBezTo>
                    <a:pt x="1662" y="9924"/>
                    <a:pt x="2492" y="9924"/>
                    <a:pt x="2492" y="10508"/>
                  </a:cubicBezTo>
                  <a:cubicBezTo>
                    <a:pt x="2492" y="10508"/>
                    <a:pt x="1662" y="11092"/>
                    <a:pt x="1662" y="11092"/>
                  </a:cubicBezTo>
                  <a:cubicBezTo>
                    <a:pt x="1662" y="11092"/>
                    <a:pt x="3323" y="11676"/>
                    <a:pt x="3323" y="11676"/>
                  </a:cubicBezTo>
                  <a:cubicBezTo>
                    <a:pt x="3323" y="12259"/>
                    <a:pt x="2492" y="12259"/>
                    <a:pt x="2492" y="12259"/>
                  </a:cubicBezTo>
                  <a:cubicBezTo>
                    <a:pt x="2492" y="12843"/>
                    <a:pt x="3323" y="13427"/>
                    <a:pt x="2492" y="14011"/>
                  </a:cubicBezTo>
                  <a:cubicBezTo>
                    <a:pt x="1662" y="14011"/>
                    <a:pt x="1662" y="14011"/>
                    <a:pt x="1662" y="14011"/>
                  </a:cubicBezTo>
                  <a:cubicBezTo>
                    <a:pt x="831" y="14595"/>
                    <a:pt x="1662" y="14595"/>
                    <a:pt x="1662" y="15178"/>
                  </a:cubicBezTo>
                  <a:cubicBezTo>
                    <a:pt x="1662" y="15178"/>
                    <a:pt x="831" y="15762"/>
                    <a:pt x="831" y="15762"/>
                  </a:cubicBezTo>
                  <a:cubicBezTo>
                    <a:pt x="831" y="15762"/>
                    <a:pt x="831" y="15178"/>
                    <a:pt x="831" y="15178"/>
                  </a:cubicBezTo>
                  <a:cubicBezTo>
                    <a:pt x="0" y="15178"/>
                    <a:pt x="831" y="15762"/>
                    <a:pt x="0" y="16346"/>
                  </a:cubicBezTo>
                  <a:cubicBezTo>
                    <a:pt x="831" y="16346"/>
                    <a:pt x="1662" y="17514"/>
                    <a:pt x="1662" y="18097"/>
                  </a:cubicBezTo>
                  <a:cubicBezTo>
                    <a:pt x="1662" y="18097"/>
                    <a:pt x="2492" y="18681"/>
                    <a:pt x="2492" y="19265"/>
                  </a:cubicBezTo>
                  <a:cubicBezTo>
                    <a:pt x="3323" y="19265"/>
                    <a:pt x="4154" y="19849"/>
                    <a:pt x="2492" y="19849"/>
                  </a:cubicBezTo>
                  <a:cubicBezTo>
                    <a:pt x="3323" y="19849"/>
                    <a:pt x="3323" y="19849"/>
                    <a:pt x="3323" y="19849"/>
                  </a:cubicBezTo>
                  <a:cubicBezTo>
                    <a:pt x="3323" y="19849"/>
                    <a:pt x="2492" y="19849"/>
                    <a:pt x="2492" y="19849"/>
                  </a:cubicBezTo>
                  <a:cubicBezTo>
                    <a:pt x="3323" y="20432"/>
                    <a:pt x="4154" y="20432"/>
                    <a:pt x="3323" y="21016"/>
                  </a:cubicBezTo>
                  <a:cubicBezTo>
                    <a:pt x="4154" y="21016"/>
                    <a:pt x="5815" y="21600"/>
                    <a:pt x="5815" y="21016"/>
                  </a:cubicBezTo>
                  <a:cubicBezTo>
                    <a:pt x="5815" y="21016"/>
                    <a:pt x="5815" y="21016"/>
                    <a:pt x="5815" y="20432"/>
                  </a:cubicBezTo>
                  <a:cubicBezTo>
                    <a:pt x="5815" y="20432"/>
                    <a:pt x="6646" y="20432"/>
                    <a:pt x="6646" y="20432"/>
                  </a:cubicBezTo>
                  <a:cubicBezTo>
                    <a:pt x="6646" y="19849"/>
                    <a:pt x="8308" y="19849"/>
                    <a:pt x="8308" y="19849"/>
                  </a:cubicBezTo>
                  <a:cubicBezTo>
                    <a:pt x="9138" y="19849"/>
                    <a:pt x="9969" y="19265"/>
                    <a:pt x="9969" y="18681"/>
                  </a:cubicBezTo>
                  <a:cubicBezTo>
                    <a:pt x="9969" y="18097"/>
                    <a:pt x="9969" y="18097"/>
                    <a:pt x="9969" y="17514"/>
                  </a:cubicBezTo>
                  <a:cubicBezTo>
                    <a:pt x="9969" y="16930"/>
                    <a:pt x="9969" y="16930"/>
                    <a:pt x="9969" y="16346"/>
                  </a:cubicBezTo>
                  <a:cubicBezTo>
                    <a:pt x="9969" y="16346"/>
                    <a:pt x="9969" y="16346"/>
                    <a:pt x="10800" y="16346"/>
                  </a:cubicBezTo>
                  <a:cubicBezTo>
                    <a:pt x="9969" y="15762"/>
                    <a:pt x="9969" y="15762"/>
                    <a:pt x="9138" y="15762"/>
                  </a:cubicBezTo>
                  <a:cubicBezTo>
                    <a:pt x="9138" y="15762"/>
                    <a:pt x="9969" y="15762"/>
                    <a:pt x="10800" y="15762"/>
                  </a:cubicBezTo>
                  <a:cubicBezTo>
                    <a:pt x="10800" y="15762"/>
                    <a:pt x="11631" y="15762"/>
                    <a:pt x="11631" y="15762"/>
                  </a:cubicBezTo>
                  <a:cubicBezTo>
                    <a:pt x="11631" y="15178"/>
                    <a:pt x="12462" y="15178"/>
                    <a:pt x="12462" y="15178"/>
                  </a:cubicBezTo>
                  <a:cubicBezTo>
                    <a:pt x="13292" y="15178"/>
                    <a:pt x="13292" y="15178"/>
                    <a:pt x="13292" y="15178"/>
                  </a:cubicBezTo>
                  <a:cubicBezTo>
                    <a:pt x="13292" y="14595"/>
                    <a:pt x="12462" y="15178"/>
                    <a:pt x="12462" y="14595"/>
                  </a:cubicBezTo>
                  <a:cubicBezTo>
                    <a:pt x="12462" y="14595"/>
                    <a:pt x="12462" y="14595"/>
                    <a:pt x="12462" y="14595"/>
                  </a:cubicBezTo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Shape">
              <a:extLst>
                <a:ext uri="{FF2B5EF4-FFF2-40B4-BE49-F238E27FC236}">
                  <a16:creationId xmlns:a16="http://schemas.microsoft.com/office/drawing/2014/main" id="{241C045D-CC19-4552-B977-130393970E23}"/>
                </a:ext>
              </a:extLst>
            </p:cNvPr>
            <p:cNvSpPr/>
            <p:nvPr/>
          </p:nvSpPr>
          <p:spPr>
            <a:xfrm>
              <a:off x="3587215" y="3391315"/>
              <a:ext cx="27238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5400"/>
                    <a:pt x="21600" y="5400"/>
                    <a:pt x="16200" y="0"/>
                  </a:cubicBezTo>
                  <a:cubicBezTo>
                    <a:pt x="16200" y="0"/>
                    <a:pt x="10800" y="0"/>
                    <a:pt x="10800" y="0"/>
                  </a:cubicBezTo>
                  <a:cubicBezTo>
                    <a:pt x="10800" y="0"/>
                    <a:pt x="540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0800" y="21600"/>
                    <a:pt x="16200" y="21600"/>
                    <a:pt x="16200" y="21600"/>
                  </a:cubicBezTo>
                  <a:cubicBezTo>
                    <a:pt x="21600" y="21600"/>
                    <a:pt x="16200" y="16200"/>
                    <a:pt x="21600" y="16200"/>
                  </a:cubicBezTo>
                  <a:cubicBezTo>
                    <a:pt x="21600" y="16200"/>
                    <a:pt x="21600" y="108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Shape">
              <a:extLst>
                <a:ext uri="{FF2B5EF4-FFF2-40B4-BE49-F238E27FC236}">
                  <a16:creationId xmlns:a16="http://schemas.microsoft.com/office/drawing/2014/main" id="{633509C1-31B8-450A-AF54-68B34008B0CF}"/>
                </a:ext>
              </a:extLst>
            </p:cNvPr>
            <p:cNvSpPr/>
            <p:nvPr/>
          </p:nvSpPr>
          <p:spPr>
            <a:xfrm>
              <a:off x="2022864" y="2816927"/>
              <a:ext cx="67501" cy="7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extrusionOk="0">
                  <a:moveTo>
                    <a:pt x="21600" y="3323"/>
                  </a:moveTo>
                  <a:cubicBezTo>
                    <a:pt x="21600" y="3323"/>
                    <a:pt x="21600" y="1662"/>
                    <a:pt x="21600" y="1662"/>
                  </a:cubicBezTo>
                  <a:cubicBezTo>
                    <a:pt x="21600" y="1662"/>
                    <a:pt x="19440" y="1662"/>
                    <a:pt x="19440" y="1662"/>
                  </a:cubicBezTo>
                  <a:cubicBezTo>
                    <a:pt x="17280" y="1662"/>
                    <a:pt x="10800" y="0"/>
                    <a:pt x="10800" y="1662"/>
                  </a:cubicBezTo>
                  <a:cubicBezTo>
                    <a:pt x="10800" y="1662"/>
                    <a:pt x="6480" y="0"/>
                    <a:pt x="6480" y="0"/>
                  </a:cubicBezTo>
                  <a:cubicBezTo>
                    <a:pt x="4320" y="0"/>
                    <a:pt x="4320" y="3323"/>
                    <a:pt x="4320" y="3323"/>
                  </a:cubicBezTo>
                  <a:cubicBezTo>
                    <a:pt x="4320" y="3323"/>
                    <a:pt x="4320" y="4985"/>
                    <a:pt x="4320" y="4985"/>
                  </a:cubicBezTo>
                  <a:cubicBezTo>
                    <a:pt x="2160" y="4985"/>
                    <a:pt x="2160" y="4985"/>
                    <a:pt x="0" y="4985"/>
                  </a:cubicBezTo>
                  <a:cubicBezTo>
                    <a:pt x="0" y="4985"/>
                    <a:pt x="0" y="8308"/>
                    <a:pt x="0" y="9969"/>
                  </a:cubicBezTo>
                  <a:cubicBezTo>
                    <a:pt x="0" y="9969"/>
                    <a:pt x="0" y="13292"/>
                    <a:pt x="2160" y="13292"/>
                  </a:cubicBezTo>
                  <a:cubicBezTo>
                    <a:pt x="2160" y="13292"/>
                    <a:pt x="2160" y="13292"/>
                    <a:pt x="2160" y="13292"/>
                  </a:cubicBezTo>
                  <a:cubicBezTo>
                    <a:pt x="4320" y="14954"/>
                    <a:pt x="4320" y="14954"/>
                    <a:pt x="4320" y="16615"/>
                  </a:cubicBezTo>
                  <a:cubicBezTo>
                    <a:pt x="4320" y="16615"/>
                    <a:pt x="4320" y="19938"/>
                    <a:pt x="6480" y="19938"/>
                  </a:cubicBezTo>
                  <a:cubicBezTo>
                    <a:pt x="6480" y="19938"/>
                    <a:pt x="10800" y="21600"/>
                    <a:pt x="10800" y="19938"/>
                  </a:cubicBezTo>
                  <a:cubicBezTo>
                    <a:pt x="10800" y="19938"/>
                    <a:pt x="8640" y="18277"/>
                    <a:pt x="10800" y="18277"/>
                  </a:cubicBezTo>
                  <a:cubicBezTo>
                    <a:pt x="10800" y="18277"/>
                    <a:pt x="12960" y="18277"/>
                    <a:pt x="12960" y="18277"/>
                  </a:cubicBezTo>
                  <a:cubicBezTo>
                    <a:pt x="12960" y="18277"/>
                    <a:pt x="12960" y="18277"/>
                    <a:pt x="12960" y="18277"/>
                  </a:cubicBezTo>
                  <a:cubicBezTo>
                    <a:pt x="15120" y="18277"/>
                    <a:pt x="15120" y="16615"/>
                    <a:pt x="15120" y="16615"/>
                  </a:cubicBezTo>
                  <a:cubicBezTo>
                    <a:pt x="17280" y="18277"/>
                    <a:pt x="17280" y="18277"/>
                    <a:pt x="19440" y="18277"/>
                  </a:cubicBezTo>
                  <a:cubicBezTo>
                    <a:pt x="19440" y="18277"/>
                    <a:pt x="19440" y="16615"/>
                    <a:pt x="21600" y="14954"/>
                  </a:cubicBezTo>
                  <a:cubicBezTo>
                    <a:pt x="21600" y="14954"/>
                    <a:pt x="21600" y="13292"/>
                    <a:pt x="21600" y="13292"/>
                  </a:cubicBezTo>
                  <a:cubicBezTo>
                    <a:pt x="21600" y="11631"/>
                    <a:pt x="19440" y="9969"/>
                    <a:pt x="19440" y="8308"/>
                  </a:cubicBezTo>
                  <a:cubicBezTo>
                    <a:pt x="19440" y="6646"/>
                    <a:pt x="19440" y="4985"/>
                    <a:pt x="21600" y="332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Shape">
              <a:extLst>
                <a:ext uri="{FF2B5EF4-FFF2-40B4-BE49-F238E27FC236}">
                  <a16:creationId xmlns:a16="http://schemas.microsoft.com/office/drawing/2014/main" id="{EA347B77-96F7-47FC-9B7F-7ED9CE85530A}"/>
                </a:ext>
              </a:extLst>
            </p:cNvPr>
            <p:cNvSpPr/>
            <p:nvPr/>
          </p:nvSpPr>
          <p:spPr>
            <a:xfrm>
              <a:off x="3438004" y="2525290"/>
              <a:ext cx="292325" cy="244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205" extrusionOk="0">
                  <a:moveTo>
                    <a:pt x="21109" y="6454"/>
                  </a:moveTo>
                  <a:cubicBezTo>
                    <a:pt x="20618" y="6454"/>
                    <a:pt x="20127" y="5927"/>
                    <a:pt x="19636" y="5400"/>
                  </a:cubicBezTo>
                  <a:cubicBezTo>
                    <a:pt x="19636" y="4873"/>
                    <a:pt x="19636" y="3820"/>
                    <a:pt x="19636" y="3293"/>
                  </a:cubicBezTo>
                  <a:cubicBezTo>
                    <a:pt x="19636" y="2766"/>
                    <a:pt x="19145" y="2239"/>
                    <a:pt x="19145" y="1712"/>
                  </a:cubicBezTo>
                  <a:cubicBezTo>
                    <a:pt x="19145" y="1712"/>
                    <a:pt x="19636" y="1712"/>
                    <a:pt x="19636" y="1712"/>
                  </a:cubicBezTo>
                  <a:cubicBezTo>
                    <a:pt x="19636" y="1712"/>
                    <a:pt x="19145" y="659"/>
                    <a:pt x="18655" y="659"/>
                  </a:cubicBezTo>
                  <a:cubicBezTo>
                    <a:pt x="18655" y="132"/>
                    <a:pt x="18164" y="659"/>
                    <a:pt x="18164" y="659"/>
                  </a:cubicBezTo>
                  <a:cubicBezTo>
                    <a:pt x="17673" y="659"/>
                    <a:pt x="17182" y="659"/>
                    <a:pt x="16691" y="659"/>
                  </a:cubicBezTo>
                  <a:cubicBezTo>
                    <a:pt x="15218" y="659"/>
                    <a:pt x="13745" y="659"/>
                    <a:pt x="12273" y="659"/>
                  </a:cubicBezTo>
                  <a:cubicBezTo>
                    <a:pt x="12273" y="-395"/>
                    <a:pt x="11782" y="132"/>
                    <a:pt x="11782" y="132"/>
                  </a:cubicBezTo>
                  <a:cubicBezTo>
                    <a:pt x="11782" y="659"/>
                    <a:pt x="11782" y="659"/>
                    <a:pt x="11291" y="659"/>
                  </a:cubicBezTo>
                  <a:cubicBezTo>
                    <a:pt x="10309" y="659"/>
                    <a:pt x="9818" y="659"/>
                    <a:pt x="8836" y="659"/>
                  </a:cubicBezTo>
                  <a:cubicBezTo>
                    <a:pt x="7364" y="659"/>
                    <a:pt x="5400" y="659"/>
                    <a:pt x="3927" y="659"/>
                  </a:cubicBezTo>
                  <a:cubicBezTo>
                    <a:pt x="3927" y="1185"/>
                    <a:pt x="3927" y="2239"/>
                    <a:pt x="3927" y="3293"/>
                  </a:cubicBezTo>
                  <a:cubicBezTo>
                    <a:pt x="3927" y="3293"/>
                    <a:pt x="3927" y="3293"/>
                    <a:pt x="3927" y="3820"/>
                  </a:cubicBezTo>
                  <a:cubicBezTo>
                    <a:pt x="3436" y="3820"/>
                    <a:pt x="2945" y="3820"/>
                    <a:pt x="2455" y="3820"/>
                  </a:cubicBezTo>
                  <a:cubicBezTo>
                    <a:pt x="2455" y="4873"/>
                    <a:pt x="2945" y="5927"/>
                    <a:pt x="2945" y="7507"/>
                  </a:cubicBezTo>
                  <a:cubicBezTo>
                    <a:pt x="2945" y="8034"/>
                    <a:pt x="2945" y="10142"/>
                    <a:pt x="2455" y="10142"/>
                  </a:cubicBezTo>
                  <a:cubicBezTo>
                    <a:pt x="2455" y="10668"/>
                    <a:pt x="1964" y="10142"/>
                    <a:pt x="1473" y="10142"/>
                  </a:cubicBezTo>
                  <a:cubicBezTo>
                    <a:pt x="1473" y="10668"/>
                    <a:pt x="1473" y="10668"/>
                    <a:pt x="1473" y="11195"/>
                  </a:cubicBezTo>
                  <a:cubicBezTo>
                    <a:pt x="1473" y="11195"/>
                    <a:pt x="1473" y="11195"/>
                    <a:pt x="982" y="11722"/>
                  </a:cubicBezTo>
                  <a:cubicBezTo>
                    <a:pt x="982" y="11722"/>
                    <a:pt x="982" y="11722"/>
                    <a:pt x="982" y="11722"/>
                  </a:cubicBezTo>
                  <a:cubicBezTo>
                    <a:pt x="982" y="11722"/>
                    <a:pt x="982" y="11722"/>
                    <a:pt x="982" y="12249"/>
                  </a:cubicBezTo>
                  <a:cubicBezTo>
                    <a:pt x="491" y="12249"/>
                    <a:pt x="982" y="12249"/>
                    <a:pt x="982" y="12776"/>
                  </a:cubicBezTo>
                  <a:cubicBezTo>
                    <a:pt x="982" y="12776"/>
                    <a:pt x="491" y="12776"/>
                    <a:pt x="491" y="13303"/>
                  </a:cubicBezTo>
                  <a:cubicBezTo>
                    <a:pt x="491" y="13303"/>
                    <a:pt x="491" y="13829"/>
                    <a:pt x="491" y="13829"/>
                  </a:cubicBezTo>
                  <a:cubicBezTo>
                    <a:pt x="491" y="14356"/>
                    <a:pt x="491" y="13829"/>
                    <a:pt x="491" y="14356"/>
                  </a:cubicBezTo>
                  <a:cubicBezTo>
                    <a:pt x="0" y="14356"/>
                    <a:pt x="0" y="14883"/>
                    <a:pt x="0" y="14883"/>
                  </a:cubicBezTo>
                  <a:cubicBezTo>
                    <a:pt x="491" y="14883"/>
                    <a:pt x="491" y="14883"/>
                    <a:pt x="491" y="14883"/>
                  </a:cubicBezTo>
                  <a:cubicBezTo>
                    <a:pt x="982" y="15410"/>
                    <a:pt x="982" y="15410"/>
                    <a:pt x="982" y="15410"/>
                  </a:cubicBezTo>
                  <a:cubicBezTo>
                    <a:pt x="982" y="15937"/>
                    <a:pt x="982" y="15937"/>
                    <a:pt x="982" y="15937"/>
                  </a:cubicBezTo>
                  <a:cubicBezTo>
                    <a:pt x="982" y="16464"/>
                    <a:pt x="982" y="16464"/>
                    <a:pt x="982" y="16990"/>
                  </a:cubicBezTo>
                  <a:cubicBezTo>
                    <a:pt x="982" y="16990"/>
                    <a:pt x="1473" y="16990"/>
                    <a:pt x="1473" y="16990"/>
                  </a:cubicBezTo>
                  <a:cubicBezTo>
                    <a:pt x="1473" y="17517"/>
                    <a:pt x="1473" y="17517"/>
                    <a:pt x="1473" y="18044"/>
                  </a:cubicBezTo>
                  <a:cubicBezTo>
                    <a:pt x="1473" y="18044"/>
                    <a:pt x="1964" y="18571"/>
                    <a:pt x="1964" y="18571"/>
                  </a:cubicBezTo>
                  <a:cubicBezTo>
                    <a:pt x="2455" y="19098"/>
                    <a:pt x="2455" y="19625"/>
                    <a:pt x="2455" y="20151"/>
                  </a:cubicBezTo>
                  <a:cubicBezTo>
                    <a:pt x="2455" y="20678"/>
                    <a:pt x="1964" y="20678"/>
                    <a:pt x="2455" y="21205"/>
                  </a:cubicBezTo>
                  <a:cubicBezTo>
                    <a:pt x="2945" y="21205"/>
                    <a:pt x="3436" y="21205"/>
                    <a:pt x="3436" y="21205"/>
                  </a:cubicBezTo>
                  <a:cubicBezTo>
                    <a:pt x="3927" y="20678"/>
                    <a:pt x="3927" y="19625"/>
                    <a:pt x="3927" y="19098"/>
                  </a:cubicBezTo>
                  <a:cubicBezTo>
                    <a:pt x="3927" y="19098"/>
                    <a:pt x="4418" y="19098"/>
                    <a:pt x="4418" y="18571"/>
                  </a:cubicBezTo>
                  <a:cubicBezTo>
                    <a:pt x="4418" y="18571"/>
                    <a:pt x="4909" y="18571"/>
                    <a:pt x="5400" y="18571"/>
                  </a:cubicBezTo>
                  <a:cubicBezTo>
                    <a:pt x="5400" y="18571"/>
                    <a:pt x="5891" y="19625"/>
                    <a:pt x="6382" y="20151"/>
                  </a:cubicBezTo>
                  <a:cubicBezTo>
                    <a:pt x="6382" y="20151"/>
                    <a:pt x="7364" y="19625"/>
                    <a:pt x="7855" y="19625"/>
                  </a:cubicBezTo>
                  <a:cubicBezTo>
                    <a:pt x="7855" y="20151"/>
                    <a:pt x="7855" y="20151"/>
                    <a:pt x="8345" y="20151"/>
                  </a:cubicBezTo>
                  <a:cubicBezTo>
                    <a:pt x="8345" y="20151"/>
                    <a:pt x="8836" y="20151"/>
                    <a:pt x="9327" y="20151"/>
                  </a:cubicBezTo>
                  <a:cubicBezTo>
                    <a:pt x="8836" y="19625"/>
                    <a:pt x="9327" y="19625"/>
                    <a:pt x="9818" y="19625"/>
                  </a:cubicBezTo>
                  <a:cubicBezTo>
                    <a:pt x="9818" y="19625"/>
                    <a:pt x="9818" y="19098"/>
                    <a:pt x="10309" y="19098"/>
                  </a:cubicBezTo>
                  <a:cubicBezTo>
                    <a:pt x="10800" y="18571"/>
                    <a:pt x="11291" y="20151"/>
                    <a:pt x="12273" y="19625"/>
                  </a:cubicBezTo>
                  <a:cubicBezTo>
                    <a:pt x="12764" y="19098"/>
                    <a:pt x="13255" y="18571"/>
                    <a:pt x="13255" y="18044"/>
                  </a:cubicBezTo>
                  <a:cubicBezTo>
                    <a:pt x="13745" y="17517"/>
                    <a:pt x="13745" y="16464"/>
                    <a:pt x="13255" y="15937"/>
                  </a:cubicBezTo>
                  <a:cubicBezTo>
                    <a:pt x="13745" y="15937"/>
                    <a:pt x="13745" y="15937"/>
                    <a:pt x="14236" y="15937"/>
                  </a:cubicBezTo>
                  <a:cubicBezTo>
                    <a:pt x="13745" y="15937"/>
                    <a:pt x="14236" y="15410"/>
                    <a:pt x="14727" y="15937"/>
                  </a:cubicBezTo>
                  <a:cubicBezTo>
                    <a:pt x="14727" y="15937"/>
                    <a:pt x="14727" y="16990"/>
                    <a:pt x="14727" y="16990"/>
                  </a:cubicBezTo>
                  <a:cubicBezTo>
                    <a:pt x="14727" y="16990"/>
                    <a:pt x="14727" y="18044"/>
                    <a:pt x="14727" y="18044"/>
                  </a:cubicBezTo>
                  <a:cubicBezTo>
                    <a:pt x="14727" y="18044"/>
                    <a:pt x="15218" y="18571"/>
                    <a:pt x="15709" y="19098"/>
                  </a:cubicBezTo>
                  <a:cubicBezTo>
                    <a:pt x="15709" y="19098"/>
                    <a:pt x="15709" y="20678"/>
                    <a:pt x="16200" y="19625"/>
                  </a:cubicBezTo>
                  <a:cubicBezTo>
                    <a:pt x="16200" y="19625"/>
                    <a:pt x="16200" y="19098"/>
                    <a:pt x="16200" y="18571"/>
                  </a:cubicBezTo>
                  <a:cubicBezTo>
                    <a:pt x="16200" y="18571"/>
                    <a:pt x="16200" y="18571"/>
                    <a:pt x="16200" y="18044"/>
                  </a:cubicBezTo>
                  <a:cubicBezTo>
                    <a:pt x="16200" y="18044"/>
                    <a:pt x="16200" y="18044"/>
                    <a:pt x="16200" y="18044"/>
                  </a:cubicBezTo>
                  <a:cubicBezTo>
                    <a:pt x="16691" y="18044"/>
                    <a:pt x="16691" y="18044"/>
                    <a:pt x="16691" y="18044"/>
                  </a:cubicBezTo>
                  <a:cubicBezTo>
                    <a:pt x="16691" y="18044"/>
                    <a:pt x="16691" y="18044"/>
                    <a:pt x="17182" y="18044"/>
                  </a:cubicBezTo>
                  <a:cubicBezTo>
                    <a:pt x="17182" y="18044"/>
                    <a:pt x="17182" y="17517"/>
                    <a:pt x="17182" y="17517"/>
                  </a:cubicBezTo>
                  <a:cubicBezTo>
                    <a:pt x="17182" y="16990"/>
                    <a:pt x="17182" y="16464"/>
                    <a:pt x="17182" y="16464"/>
                  </a:cubicBezTo>
                  <a:cubicBezTo>
                    <a:pt x="17182" y="15937"/>
                    <a:pt x="17673" y="15410"/>
                    <a:pt x="17673" y="14883"/>
                  </a:cubicBezTo>
                  <a:cubicBezTo>
                    <a:pt x="18164" y="14883"/>
                    <a:pt x="18164" y="14883"/>
                    <a:pt x="18655" y="14883"/>
                  </a:cubicBezTo>
                  <a:cubicBezTo>
                    <a:pt x="18655" y="14356"/>
                    <a:pt x="18655" y="13829"/>
                    <a:pt x="18655" y="13829"/>
                  </a:cubicBezTo>
                  <a:cubicBezTo>
                    <a:pt x="18655" y="13303"/>
                    <a:pt x="18655" y="12776"/>
                    <a:pt x="18655" y="12249"/>
                  </a:cubicBezTo>
                  <a:cubicBezTo>
                    <a:pt x="19145" y="11195"/>
                    <a:pt x="19145" y="9615"/>
                    <a:pt x="19145" y="8561"/>
                  </a:cubicBezTo>
                  <a:cubicBezTo>
                    <a:pt x="19145" y="8561"/>
                    <a:pt x="19145" y="8034"/>
                    <a:pt x="19145" y="8034"/>
                  </a:cubicBezTo>
                  <a:cubicBezTo>
                    <a:pt x="19636" y="8034"/>
                    <a:pt x="19636" y="8034"/>
                    <a:pt x="20127" y="8034"/>
                  </a:cubicBezTo>
                  <a:cubicBezTo>
                    <a:pt x="20127" y="8034"/>
                    <a:pt x="20127" y="8034"/>
                    <a:pt x="20127" y="7507"/>
                  </a:cubicBezTo>
                  <a:cubicBezTo>
                    <a:pt x="20618" y="7507"/>
                    <a:pt x="21600" y="7507"/>
                    <a:pt x="21109" y="645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Shape">
              <a:extLst>
                <a:ext uri="{FF2B5EF4-FFF2-40B4-BE49-F238E27FC236}">
                  <a16:creationId xmlns:a16="http://schemas.microsoft.com/office/drawing/2014/main" id="{23A9CFD3-5E02-4C9B-B33C-D4C608050FB6}"/>
                </a:ext>
              </a:extLst>
            </p:cNvPr>
            <p:cNvSpPr/>
            <p:nvPr/>
          </p:nvSpPr>
          <p:spPr>
            <a:xfrm>
              <a:off x="3654716" y="2349556"/>
              <a:ext cx="371845" cy="28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extrusionOk="0">
                  <a:moveTo>
                    <a:pt x="21600" y="13532"/>
                  </a:moveTo>
                  <a:cubicBezTo>
                    <a:pt x="21207" y="13532"/>
                    <a:pt x="21207" y="13073"/>
                    <a:pt x="20815" y="12613"/>
                  </a:cubicBezTo>
                  <a:cubicBezTo>
                    <a:pt x="20815" y="13073"/>
                    <a:pt x="20422" y="12613"/>
                    <a:pt x="20029" y="12613"/>
                  </a:cubicBezTo>
                  <a:cubicBezTo>
                    <a:pt x="19636" y="12613"/>
                    <a:pt x="18851" y="12613"/>
                    <a:pt x="18458" y="12613"/>
                  </a:cubicBezTo>
                  <a:cubicBezTo>
                    <a:pt x="18065" y="12154"/>
                    <a:pt x="17280" y="10775"/>
                    <a:pt x="16887" y="10775"/>
                  </a:cubicBezTo>
                  <a:cubicBezTo>
                    <a:pt x="17280" y="10315"/>
                    <a:pt x="16887" y="10315"/>
                    <a:pt x="16887" y="10315"/>
                  </a:cubicBezTo>
                  <a:cubicBezTo>
                    <a:pt x="16495" y="9856"/>
                    <a:pt x="16495" y="10315"/>
                    <a:pt x="16495" y="9856"/>
                  </a:cubicBezTo>
                  <a:cubicBezTo>
                    <a:pt x="16102" y="9396"/>
                    <a:pt x="15709" y="8936"/>
                    <a:pt x="15709" y="8017"/>
                  </a:cubicBezTo>
                  <a:cubicBezTo>
                    <a:pt x="15709" y="8017"/>
                    <a:pt x="15709" y="8017"/>
                    <a:pt x="15709" y="8017"/>
                  </a:cubicBezTo>
                  <a:cubicBezTo>
                    <a:pt x="15709" y="7558"/>
                    <a:pt x="15316" y="7558"/>
                    <a:pt x="15316" y="7558"/>
                  </a:cubicBezTo>
                  <a:cubicBezTo>
                    <a:pt x="15316" y="7558"/>
                    <a:pt x="15709" y="7558"/>
                    <a:pt x="15709" y="7558"/>
                  </a:cubicBezTo>
                  <a:cubicBezTo>
                    <a:pt x="15316" y="7098"/>
                    <a:pt x="14531" y="6639"/>
                    <a:pt x="14531" y="6179"/>
                  </a:cubicBezTo>
                  <a:cubicBezTo>
                    <a:pt x="14531" y="6179"/>
                    <a:pt x="14138" y="6179"/>
                    <a:pt x="14138" y="5719"/>
                  </a:cubicBezTo>
                  <a:cubicBezTo>
                    <a:pt x="14138" y="5719"/>
                    <a:pt x="14138" y="5260"/>
                    <a:pt x="13745" y="5260"/>
                  </a:cubicBezTo>
                  <a:cubicBezTo>
                    <a:pt x="13745" y="4800"/>
                    <a:pt x="13745" y="4800"/>
                    <a:pt x="13353" y="4800"/>
                  </a:cubicBezTo>
                  <a:cubicBezTo>
                    <a:pt x="12960" y="4800"/>
                    <a:pt x="12960" y="4800"/>
                    <a:pt x="12960" y="4341"/>
                  </a:cubicBezTo>
                  <a:cubicBezTo>
                    <a:pt x="12567" y="4341"/>
                    <a:pt x="12567" y="4341"/>
                    <a:pt x="12567" y="4341"/>
                  </a:cubicBezTo>
                  <a:cubicBezTo>
                    <a:pt x="12175" y="3881"/>
                    <a:pt x="11782" y="4341"/>
                    <a:pt x="11782" y="4341"/>
                  </a:cubicBezTo>
                  <a:cubicBezTo>
                    <a:pt x="10996" y="3881"/>
                    <a:pt x="10604" y="4341"/>
                    <a:pt x="9818" y="3881"/>
                  </a:cubicBezTo>
                  <a:cubicBezTo>
                    <a:pt x="9818" y="3881"/>
                    <a:pt x="9425" y="3422"/>
                    <a:pt x="9425" y="3422"/>
                  </a:cubicBezTo>
                  <a:cubicBezTo>
                    <a:pt x="8640" y="2962"/>
                    <a:pt x="8247" y="2502"/>
                    <a:pt x="7855" y="2043"/>
                  </a:cubicBezTo>
                  <a:cubicBezTo>
                    <a:pt x="7069" y="1583"/>
                    <a:pt x="6676" y="1124"/>
                    <a:pt x="5891" y="664"/>
                  </a:cubicBezTo>
                  <a:cubicBezTo>
                    <a:pt x="5891" y="664"/>
                    <a:pt x="5498" y="205"/>
                    <a:pt x="5105" y="205"/>
                  </a:cubicBezTo>
                  <a:cubicBezTo>
                    <a:pt x="5105" y="205"/>
                    <a:pt x="4713" y="-255"/>
                    <a:pt x="4320" y="205"/>
                  </a:cubicBezTo>
                  <a:cubicBezTo>
                    <a:pt x="3927" y="205"/>
                    <a:pt x="3927" y="205"/>
                    <a:pt x="3927" y="205"/>
                  </a:cubicBezTo>
                  <a:cubicBezTo>
                    <a:pt x="3142" y="664"/>
                    <a:pt x="2749" y="664"/>
                    <a:pt x="1964" y="664"/>
                  </a:cubicBezTo>
                  <a:cubicBezTo>
                    <a:pt x="2356" y="1124"/>
                    <a:pt x="2749" y="1583"/>
                    <a:pt x="3142" y="2043"/>
                  </a:cubicBezTo>
                  <a:cubicBezTo>
                    <a:pt x="2749" y="2502"/>
                    <a:pt x="2749" y="2502"/>
                    <a:pt x="2749" y="2962"/>
                  </a:cubicBezTo>
                  <a:cubicBezTo>
                    <a:pt x="2356" y="2962"/>
                    <a:pt x="1964" y="2962"/>
                    <a:pt x="1964" y="3422"/>
                  </a:cubicBezTo>
                  <a:cubicBezTo>
                    <a:pt x="1571" y="3422"/>
                    <a:pt x="1571" y="3881"/>
                    <a:pt x="1178" y="3881"/>
                  </a:cubicBezTo>
                  <a:cubicBezTo>
                    <a:pt x="1178" y="3881"/>
                    <a:pt x="393" y="3881"/>
                    <a:pt x="0" y="3881"/>
                  </a:cubicBezTo>
                  <a:cubicBezTo>
                    <a:pt x="0" y="4341"/>
                    <a:pt x="0" y="4800"/>
                    <a:pt x="0" y="5260"/>
                  </a:cubicBezTo>
                  <a:cubicBezTo>
                    <a:pt x="393" y="4800"/>
                    <a:pt x="1178" y="6639"/>
                    <a:pt x="1178" y="7098"/>
                  </a:cubicBezTo>
                  <a:cubicBezTo>
                    <a:pt x="1571" y="7558"/>
                    <a:pt x="1964" y="8017"/>
                    <a:pt x="2356" y="8936"/>
                  </a:cubicBezTo>
                  <a:cubicBezTo>
                    <a:pt x="2749" y="9396"/>
                    <a:pt x="2749" y="10315"/>
                    <a:pt x="3535" y="10775"/>
                  </a:cubicBezTo>
                  <a:cubicBezTo>
                    <a:pt x="3927" y="11234"/>
                    <a:pt x="4320" y="12154"/>
                    <a:pt x="4713" y="12613"/>
                  </a:cubicBezTo>
                  <a:cubicBezTo>
                    <a:pt x="4713" y="12613"/>
                    <a:pt x="4713" y="12613"/>
                    <a:pt x="4713" y="12613"/>
                  </a:cubicBezTo>
                  <a:cubicBezTo>
                    <a:pt x="4713" y="13073"/>
                    <a:pt x="4713" y="13073"/>
                    <a:pt x="4713" y="13532"/>
                  </a:cubicBezTo>
                  <a:cubicBezTo>
                    <a:pt x="4713" y="13992"/>
                    <a:pt x="4713" y="14451"/>
                    <a:pt x="4713" y="14911"/>
                  </a:cubicBezTo>
                  <a:cubicBezTo>
                    <a:pt x="5105" y="14911"/>
                    <a:pt x="5498" y="15830"/>
                    <a:pt x="5498" y="15830"/>
                  </a:cubicBezTo>
                  <a:cubicBezTo>
                    <a:pt x="5891" y="16290"/>
                    <a:pt x="5891" y="16290"/>
                    <a:pt x="5891" y="16290"/>
                  </a:cubicBezTo>
                  <a:cubicBezTo>
                    <a:pt x="6676" y="17209"/>
                    <a:pt x="7462" y="18588"/>
                    <a:pt x="7855" y="19507"/>
                  </a:cubicBezTo>
                  <a:cubicBezTo>
                    <a:pt x="8247" y="19966"/>
                    <a:pt x="8640" y="20885"/>
                    <a:pt x="9033" y="21345"/>
                  </a:cubicBezTo>
                  <a:cubicBezTo>
                    <a:pt x="9425" y="20885"/>
                    <a:pt x="9033" y="20885"/>
                    <a:pt x="9425" y="20426"/>
                  </a:cubicBezTo>
                  <a:cubicBezTo>
                    <a:pt x="9425" y="19966"/>
                    <a:pt x="9425" y="19966"/>
                    <a:pt x="9425" y="19966"/>
                  </a:cubicBezTo>
                  <a:cubicBezTo>
                    <a:pt x="9818" y="19966"/>
                    <a:pt x="9818" y="19966"/>
                    <a:pt x="9818" y="19966"/>
                  </a:cubicBezTo>
                  <a:cubicBezTo>
                    <a:pt x="10211" y="19966"/>
                    <a:pt x="10604" y="19966"/>
                    <a:pt x="10604" y="19966"/>
                  </a:cubicBezTo>
                  <a:cubicBezTo>
                    <a:pt x="10996" y="19966"/>
                    <a:pt x="10996" y="19966"/>
                    <a:pt x="11389" y="19966"/>
                  </a:cubicBezTo>
                  <a:cubicBezTo>
                    <a:pt x="11782" y="20426"/>
                    <a:pt x="12175" y="19966"/>
                    <a:pt x="12567" y="20426"/>
                  </a:cubicBezTo>
                  <a:cubicBezTo>
                    <a:pt x="12567" y="20426"/>
                    <a:pt x="12567" y="20426"/>
                    <a:pt x="12960" y="20426"/>
                  </a:cubicBezTo>
                  <a:cubicBezTo>
                    <a:pt x="12960" y="20426"/>
                    <a:pt x="12960" y="20426"/>
                    <a:pt x="13353" y="20885"/>
                  </a:cubicBezTo>
                  <a:cubicBezTo>
                    <a:pt x="13745" y="20885"/>
                    <a:pt x="13745" y="19507"/>
                    <a:pt x="14138" y="19047"/>
                  </a:cubicBezTo>
                  <a:cubicBezTo>
                    <a:pt x="14531" y="19047"/>
                    <a:pt x="14924" y="18588"/>
                    <a:pt x="15316" y="18588"/>
                  </a:cubicBezTo>
                  <a:cubicBezTo>
                    <a:pt x="16887" y="18128"/>
                    <a:pt x="18458" y="17668"/>
                    <a:pt x="20029" y="16749"/>
                  </a:cubicBezTo>
                  <a:cubicBezTo>
                    <a:pt x="20422" y="16749"/>
                    <a:pt x="20815" y="16749"/>
                    <a:pt x="20815" y="16749"/>
                  </a:cubicBezTo>
                  <a:cubicBezTo>
                    <a:pt x="21207" y="16290"/>
                    <a:pt x="20815" y="16290"/>
                    <a:pt x="21207" y="16290"/>
                  </a:cubicBezTo>
                  <a:cubicBezTo>
                    <a:pt x="21207" y="15830"/>
                    <a:pt x="21207" y="14911"/>
                    <a:pt x="21207" y="14451"/>
                  </a:cubicBezTo>
                  <a:cubicBezTo>
                    <a:pt x="21600" y="14451"/>
                    <a:pt x="21600" y="13992"/>
                    <a:pt x="21600" y="1353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Shape">
              <a:extLst>
                <a:ext uri="{FF2B5EF4-FFF2-40B4-BE49-F238E27FC236}">
                  <a16:creationId xmlns:a16="http://schemas.microsoft.com/office/drawing/2014/main" id="{B7F67A1D-F72F-4DC5-9A39-B7B8E136F80E}"/>
                </a:ext>
              </a:extLst>
            </p:cNvPr>
            <p:cNvSpPr/>
            <p:nvPr/>
          </p:nvSpPr>
          <p:spPr>
            <a:xfrm>
              <a:off x="2185101" y="2079771"/>
              <a:ext cx="0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16200" extrusionOk="0">
                  <a:moveTo>
                    <a:pt x="0" y="16200"/>
                  </a:moveTo>
                  <a:cubicBezTo>
                    <a:pt x="0" y="16200"/>
                    <a:pt x="0" y="16200"/>
                    <a:pt x="0" y="16200"/>
                  </a:cubicBezTo>
                  <a:cubicBezTo>
                    <a:pt x="0" y="16200"/>
                    <a:pt x="0" y="16200"/>
                    <a:pt x="0" y="16200"/>
                  </a:cubicBezTo>
                  <a:close/>
                  <a:moveTo>
                    <a:pt x="0" y="16200"/>
                  </a:moveTo>
                  <a:cubicBezTo>
                    <a:pt x="0" y="-5400"/>
                    <a:pt x="0" y="-5400"/>
                    <a:pt x="0" y="16200"/>
                  </a:cubicBezTo>
                  <a:cubicBezTo>
                    <a:pt x="0" y="16200"/>
                    <a:pt x="0" y="16200"/>
                    <a:pt x="0" y="16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Shape">
              <a:extLst>
                <a:ext uri="{FF2B5EF4-FFF2-40B4-BE49-F238E27FC236}">
                  <a16:creationId xmlns:a16="http://schemas.microsoft.com/office/drawing/2014/main" id="{92F1D9EC-D5FC-44B0-AB1F-09D2C0BC660C}"/>
                </a:ext>
              </a:extLst>
            </p:cNvPr>
            <p:cNvSpPr/>
            <p:nvPr/>
          </p:nvSpPr>
          <p:spPr>
            <a:xfrm>
              <a:off x="4467088" y="2751344"/>
              <a:ext cx="40264" cy="6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6" extrusionOk="0">
                  <a:moveTo>
                    <a:pt x="21600" y="12600"/>
                  </a:moveTo>
                  <a:cubicBezTo>
                    <a:pt x="18000" y="9000"/>
                    <a:pt x="14400" y="7200"/>
                    <a:pt x="10800" y="3600"/>
                  </a:cubicBezTo>
                  <a:cubicBezTo>
                    <a:pt x="10800" y="3600"/>
                    <a:pt x="7200" y="0"/>
                    <a:pt x="3600" y="0"/>
                  </a:cubicBezTo>
                  <a:cubicBezTo>
                    <a:pt x="0" y="0"/>
                    <a:pt x="7200" y="1800"/>
                    <a:pt x="7200" y="1800"/>
                  </a:cubicBezTo>
                  <a:cubicBezTo>
                    <a:pt x="3600" y="1800"/>
                    <a:pt x="3600" y="1800"/>
                    <a:pt x="3600" y="1800"/>
                  </a:cubicBezTo>
                  <a:cubicBezTo>
                    <a:pt x="3600" y="1800"/>
                    <a:pt x="3600" y="3600"/>
                    <a:pt x="0" y="5400"/>
                  </a:cubicBezTo>
                  <a:cubicBezTo>
                    <a:pt x="0" y="5400"/>
                    <a:pt x="0" y="7200"/>
                    <a:pt x="0" y="9000"/>
                  </a:cubicBezTo>
                  <a:cubicBezTo>
                    <a:pt x="0" y="9000"/>
                    <a:pt x="0" y="9000"/>
                    <a:pt x="0" y="7200"/>
                  </a:cubicBezTo>
                  <a:cubicBezTo>
                    <a:pt x="0" y="10800"/>
                    <a:pt x="3600" y="12600"/>
                    <a:pt x="3600" y="14400"/>
                  </a:cubicBezTo>
                  <a:cubicBezTo>
                    <a:pt x="3600" y="16200"/>
                    <a:pt x="3600" y="18000"/>
                    <a:pt x="7200" y="19800"/>
                  </a:cubicBezTo>
                  <a:cubicBezTo>
                    <a:pt x="7200" y="21600"/>
                    <a:pt x="14400" y="19800"/>
                    <a:pt x="18000" y="18000"/>
                  </a:cubicBezTo>
                  <a:cubicBezTo>
                    <a:pt x="21600" y="18000"/>
                    <a:pt x="21600" y="16200"/>
                    <a:pt x="21600" y="12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Shape">
              <a:extLst>
                <a:ext uri="{FF2B5EF4-FFF2-40B4-BE49-F238E27FC236}">
                  <a16:creationId xmlns:a16="http://schemas.microsoft.com/office/drawing/2014/main" id="{347C26F9-DDEF-4787-BE07-65545F77B8BF}"/>
                </a:ext>
              </a:extLst>
            </p:cNvPr>
            <p:cNvSpPr/>
            <p:nvPr/>
          </p:nvSpPr>
          <p:spPr>
            <a:xfrm>
              <a:off x="2922870" y="2140991"/>
              <a:ext cx="199914" cy="13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20880" y="10330"/>
                  </a:moveTo>
                  <a:cubicBezTo>
                    <a:pt x="20880" y="11270"/>
                    <a:pt x="20880" y="10330"/>
                    <a:pt x="20880" y="10330"/>
                  </a:cubicBezTo>
                  <a:cubicBezTo>
                    <a:pt x="20880" y="10330"/>
                    <a:pt x="19440" y="11270"/>
                    <a:pt x="19440" y="11270"/>
                  </a:cubicBezTo>
                  <a:cubicBezTo>
                    <a:pt x="19440" y="11270"/>
                    <a:pt x="20160" y="11270"/>
                    <a:pt x="20160" y="11270"/>
                  </a:cubicBezTo>
                  <a:cubicBezTo>
                    <a:pt x="20160" y="11270"/>
                    <a:pt x="20160" y="12209"/>
                    <a:pt x="20880" y="12209"/>
                  </a:cubicBezTo>
                  <a:cubicBezTo>
                    <a:pt x="20880" y="12209"/>
                    <a:pt x="21600" y="11270"/>
                    <a:pt x="20880" y="10330"/>
                  </a:cubicBezTo>
                  <a:close/>
                  <a:moveTo>
                    <a:pt x="20880" y="5635"/>
                  </a:moveTo>
                  <a:cubicBezTo>
                    <a:pt x="21600" y="4696"/>
                    <a:pt x="20880" y="4696"/>
                    <a:pt x="20880" y="3757"/>
                  </a:cubicBezTo>
                  <a:cubicBezTo>
                    <a:pt x="20880" y="3757"/>
                    <a:pt x="20880" y="3757"/>
                    <a:pt x="20880" y="3757"/>
                  </a:cubicBezTo>
                  <a:cubicBezTo>
                    <a:pt x="20160" y="3757"/>
                    <a:pt x="20160" y="3757"/>
                    <a:pt x="20160" y="3757"/>
                  </a:cubicBezTo>
                  <a:cubicBezTo>
                    <a:pt x="20160" y="3757"/>
                    <a:pt x="19440" y="3757"/>
                    <a:pt x="19440" y="3757"/>
                  </a:cubicBezTo>
                  <a:cubicBezTo>
                    <a:pt x="19440" y="3757"/>
                    <a:pt x="19440" y="3757"/>
                    <a:pt x="18720" y="3757"/>
                  </a:cubicBezTo>
                  <a:cubicBezTo>
                    <a:pt x="18720" y="3757"/>
                    <a:pt x="18720" y="3757"/>
                    <a:pt x="18720" y="3757"/>
                  </a:cubicBezTo>
                  <a:cubicBezTo>
                    <a:pt x="18000" y="3757"/>
                    <a:pt x="18000" y="3757"/>
                    <a:pt x="18000" y="3757"/>
                  </a:cubicBezTo>
                  <a:cubicBezTo>
                    <a:pt x="18000" y="3757"/>
                    <a:pt x="18000" y="2817"/>
                    <a:pt x="18000" y="2817"/>
                  </a:cubicBezTo>
                  <a:cubicBezTo>
                    <a:pt x="18000" y="2817"/>
                    <a:pt x="17280" y="2817"/>
                    <a:pt x="16560" y="2817"/>
                  </a:cubicBezTo>
                  <a:cubicBezTo>
                    <a:pt x="16560" y="2817"/>
                    <a:pt x="16560" y="2817"/>
                    <a:pt x="16560" y="2817"/>
                  </a:cubicBezTo>
                  <a:cubicBezTo>
                    <a:pt x="16560" y="2817"/>
                    <a:pt x="16560" y="2817"/>
                    <a:pt x="16560" y="2817"/>
                  </a:cubicBezTo>
                  <a:cubicBezTo>
                    <a:pt x="15840" y="2817"/>
                    <a:pt x="15840" y="2817"/>
                    <a:pt x="15840" y="2817"/>
                  </a:cubicBezTo>
                  <a:cubicBezTo>
                    <a:pt x="15120" y="2817"/>
                    <a:pt x="13680" y="2817"/>
                    <a:pt x="13680" y="1878"/>
                  </a:cubicBezTo>
                  <a:cubicBezTo>
                    <a:pt x="12960" y="1878"/>
                    <a:pt x="12960" y="1878"/>
                    <a:pt x="12960" y="1878"/>
                  </a:cubicBezTo>
                  <a:cubicBezTo>
                    <a:pt x="12960" y="1878"/>
                    <a:pt x="12960" y="1878"/>
                    <a:pt x="12960" y="1878"/>
                  </a:cubicBezTo>
                  <a:cubicBezTo>
                    <a:pt x="12960" y="939"/>
                    <a:pt x="12960" y="939"/>
                    <a:pt x="12960" y="939"/>
                  </a:cubicBezTo>
                  <a:cubicBezTo>
                    <a:pt x="12240" y="939"/>
                    <a:pt x="11520" y="939"/>
                    <a:pt x="10800" y="939"/>
                  </a:cubicBezTo>
                  <a:cubicBezTo>
                    <a:pt x="10800" y="939"/>
                    <a:pt x="10080" y="939"/>
                    <a:pt x="10080" y="939"/>
                  </a:cubicBezTo>
                  <a:cubicBezTo>
                    <a:pt x="10080" y="939"/>
                    <a:pt x="10080" y="939"/>
                    <a:pt x="9360" y="939"/>
                  </a:cubicBezTo>
                  <a:cubicBezTo>
                    <a:pt x="8640" y="939"/>
                    <a:pt x="7920" y="939"/>
                    <a:pt x="6480" y="939"/>
                  </a:cubicBezTo>
                  <a:cubicBezTo>
                    <a:pt x="5760" y="939"/>
                    <a:pt x="4320" y="939"/>
                    <a:pt x="3600" y="939"/>
                  </a:cubicBezTo>
                  <a:cubicBezTo>
                    <a:pt x="2880" y="0"/>
                    <a:pt x="2880" y="0"/>
                    <a:pt x="2160" y="0"/>
                  </a:cubicBezTo>
                  <a:cubicBezTo>
                    <a:pt x="1440" y="0"/>
                    <a:pt x="1440" y="939"/>
                    <a:pt x="720" y="939"/>
                  </a:cubicBezTo>
                  <a:cubicBezTo>
                    <a:pt x="720" y="939"/>
                    <a:pt x="0" y="939"/>
                    <a:pt x="0" y="1878"/>
                  </a:cubicBezTo>
                  <a:cubicBezTo>
                    <a:pt x="0" y="1878"/>
                    <a:pt x="0" y="2817"/>
                    <a:pt x="0" y="2817"/>
                  </a:cubicBezTo>
                  <a:cubicBezTo>
                    <a:pt x="0" y="2817"/>
                    <a:pt x="0" y="2817"/>
                    <a:pt x="0" y="2817"/>
                  </a:cubicBezTo>
                  <a:cubicBezTo>
                    <a:pt x="0" y="2817"/>
                    <a:pt x="0" y="2817"/>
                    <a:pt x="720" y="2817"/>
                  </a:cubicBezTo>
                  <a:cubicBezTo>
                    <a:pt x="720" y="3757"/>
                    <a:pt x="720" y="3757"/>
                    <a:pt x="0" y="3757"/>
                  </a:cubicBezTo>
                  <a:cubicBezTo>
                    <a:pt x="720" y="3757"/>
                    <a:pt x="720" y="3757"/>
                    <a:pt x="720" y="3757"/>
                  </a:cubicBezTo>
                  <a:cubicBezTo>
                    <a:pt x="720" y="3757"/>
                    <a:pt x="0" y="4696"/>
                    <a:pt x="0" y="4696"/>
                  </a:cubicBezTo>
                  <a:cubicBezTo>
                    <a:pt x="720" y="5635"/>
                    <a:pt x="720" y="4696"/>
                    <a:pt x="1440" y="4696"/>
                  </a:cubicBezTo>
                  <a:cubicBezTo>
                    <a:pt x="1440" y="4696"/>
                    <a:pt x="1440" y="4696"/>
                    <a:pt x="1440" y="4696"/>
                  </a:cubicBezTo>
                  <a:cubicBezTo>
                    <a:pt x="1440" y="5635"/>
                    <a:pt x="1440" y="4696"/>
                    <a:pt x="1440" y="5635"/>
                  </a:cubicBezTo>
                  <a:cubicBezTo>
                    <a:pt x="1440" y="5635"/>
                    <a:pt x="2880" y="5635"/>
                    <a:pt x="2880" y="5635"/>
                  </a:cubicBezTo>
                  <a:cubicBezTo>
                    <a:pt x="2880" y="5635"/>
                    <a:pt x="2880" y="4696"/>
                    <a:pt x="2880" y="4696"/>
                  </a:cubicBezTo>
                  <a:cubicBezTo>
                    <a:pt x="3600" y="4696"/>
                    <a:pt x="3600" y="4696"/>
                    <a:pt x="3600" y="4696"/>
                  </a:cubicBezTo>
                  <a:cubicBezTo>
                    <a:pt x="4320" y="5635"/>
                    <a:pt x="3600" y="4696"/>
                    <a:pt x="4320" y="5635"/>
                  </a:cubicBezTo>
                  <a:cubicBezTo>
                    <a:pt x="4320" y="5635"/>
                    <a:pt x="4320" y="5635"/>
                    <a:pt x="4320" y="5635"/>
                  </a:cubicBezTo>
                  <a:cubicBezTo>
                    <a:pt x="4320" y="5635"/>
                    <a:pt x="4320" y="5635"/>
                    <a:pt x="4320" y="5635"/>
                  </a:cubicBezTo>
                  <a:cubicBezTo>
                    <a:pt x="5040" y="6574"/>
                    <a:pt x="4320" y="6574"/>
                    <a:pt x="4320" y="6574"/>
                  </a:cubicBezTo>
                  <a:cubicBezTo>
                    <a:pt x="3600" y="7513"/>
                    <a:pt x="3600" y="7513"/>
                    <a:pt x="3600" y="8452"/>
                  </a:cubicBezTo>
                  <a:cubicBezTo>
                    <a:pt x="3600" y="8452"/>
                    <a:pt x="3600" y="9391"/>
                    <a:pt x="3600" y="9391"/>
                  </a:cubicBezTo>
                  <a:cubicBezTo>
                    <a:pt x="3600" y="9391"/>
                    <a:pt x="2880" y="9391"/>
                    <a:pt x="2880" y="9391"/>
                  </a:cubicBezTo>
                  <a:cubicBezTo>
                    <a:pt x="2880" y="9391"/>
                    <a:pt x="2880" y="10330"/>
                    <a:pt x="2880" y="10330"/>
                  </a:cubicBezTo>
                  <a:cubicBezTo>
                    <a:pt x="2880" y="11270"/>
                    <a:pt x="2880" y="11270"/>
                    <a:pt x="2160" y="11270"/>
                  </a:cubicBezTo>
                  <a:cubicBezTo>
                    <a:pt x="2160" y="11270"/>
                    <a:pt x="2880" y="12209"/>
                    <a:pt x="2880" y="13148"/>
                  </a:cubicBezTo>
                  <a:cubicBezTo>
                    <a:pt x="2880" y="14087"/>
                    <a:pt x="2160" y="14087"/>
                    <a:pt x="2160" y="14087"/>
                  </a:cubicBezTo>
                  <a:cubicBezTo>
                    <a:pt x="2160" y="15026"/>
                    <a:pt x="2880" y="15026"/>
                    <a:pt x="2880" y="15026"/>
                  </a:cubicBezTo>
                  <a:cubicBezTo>
                    <a:pt x="2880" y="15965"/>
                    <a:pt x="2160" y="15965"/>
                    <a:pt x="2160" y="16904"/>
                  </a:cubicBezTo>
                  <a:cubicBezTo>
                    <a:pt x="1440" y="17843"/>
                    <a:pt x="2160" y="18783"/>
                    <a:pt x="2880" y="17843"/>
                  </a:cubicBezTo>
                  <a:cubicBezTo>
                    <a:pt x="2880" y="17843"/>
                    <a:pt x="3600" y="18783"/>
                    <a:pt x="3600" y="18783"/>
                  </a:cubicBezTo>
                  <a:cubicBezTo>
                    <a:pt x="3600" y="18783"/>
                    <a:pt x="3600" y="18783"/>
                    <a:pt x="4320" y="18783"/>
                  </a:cubicBezTo>
                  <a:cubicBezTo>
                    <a:pt x="2880" y="19722"/>
                    <a:pt x="4320" y="21600"/>
                    <a:pt x="5040" y="21600"/>
                  </a:cubicBezTo>
                  <a:cubicBezTo>
                    <a:pt x="5760" y="21600"/>
                    <a:pt x="5760" y="20661"/>
                    <a:pt x="5760" y="19722"/>
                  </a:cubicBezTo>
                  <a:cubicBezTo>
                    <a:pt x="6480" y="19722"/>
                    <a:pt x="6480" y="19722"/>
                    <a:pt x="6480" y="19722"/>
                  </a:cubicBezTo>
                  <a:cubicBezTo>
                    <a:pt x="7200" y="19722"/>
                    <a:pt x="7200" y="19722"/>
                    <a:pt x="7200" y="19722"/>
                  </a:cubicBezTo>
                  <a:cubicBezTo>
                    <a:pt x="8640" y="18783"/>
                    <a:pt x="10080" y="19722"/>
                    <a:pt x="10800" y="18783"/>
                  </a:cubicBezTo>
                  <a:cubicBezTo>
                    <a:pt x="11520" y="18783"/>
                    <a:pt x="11520" y="17843"/>
                    <a:pt x="12240" y="17843"/>
                  </a:cubicBezTo>
                  <a:cubicBezTo>
                    <a:pt x="12240" y="17843"/>
                    <a:pt x="12240" y="16904"/>
                    <a:pt x="12960" y="16904"/>
                  </a:cubicBezTo>
                  <a:cubicBezTo>
                    <a:pt x="12960" y="16904"/>
                    <a:pt x="13680" y="16904"/>
                    <a:pt x="13680" y="16904"/>
                  </a:cubicBezTo>
                  <a:cubicBezTo>
                    <a:pt x="12960" y="15965"/>
                    <a:pt x="14400" y="15026"/>
                    <a:pt x="14400" y="14087"/>
                  </a:cubicBezTo>
                  <a:cubicBezTo>
                    <a:pt x="15120" y="14087"/>
                    <a:pt x="15840" y="14087"/>
                    <a:pt x="15840" y="13148"/>
                  </a:cubicBezTo>
                  <a:cubicBezTo>
                    <a:pt x="15840" y="13148"/>
                    <a:pt x="15120" y="13148"/>
                    <a:pt x="15120" y="12209"/>
                  </a:cubicBezTo>
                  <a:cubicBezTo>
                    <a:pt x="14400" y="11270"/>
                    <a:pt x="15120" y="10330"/>
                    <a:pt x="15840" y="9391"/>
                  </a:cubicBezTo>
                  <a:cubicBezTo>
                    <a:pt x="16560" y="8452"/>
                    <a:pt x="17280" y="8452"/>
                    <a:pt x="16560" y="8452"/>
                  </a:cubicBezTo>
                  <a:cubicBezTo>
                    <a:pt x="18000" y="7513"/>
                    <a:pt x="19440" y="6574"/>
                    <a:pt x="20880" y="563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Shape">
              <a:extLst>
                <a:ext uri="{FF2B5EF4-FFF2-40B4-BE49-F238E27FC236}">
                  <a16:creationId xmlns:a16="http://schemas.microsoft.com/office/drawing/2014/main" id="{CB57D294-911F-4359-9E2C-0BFED9312BDB}"/>
                </a:ext>
              </a:extLst>
            </p:cNvPr>
            <p:cNvSpPr/>
            <p:nvPr/>
          </p:nvSpPr>
          <p:spPr>
            <a:xfrm>
              <a:off x="3478267" y="2706036"/>
              <a:ext cx="203686" cy="15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1600" y="16356"/>
                  </a:moveTo>
                  <a:cubicBezTo>
                    <a:pt x="20160" y="14756"/>
                    <a:pt x="19440" y="12356"/>
                    <a:pt x="18720" y="11556"/>
                  </a:cubicBezTo>
                  <a:cubicBezTo>
                    <a:pt x="18000" y="10756"/>
                    <a:pt x="17280" y="10756"/>
                    <a:pt x="17280" y="9956"/>
                  </a:cubicBezTo>
                  <a:cubicBezTo>
                    <a:pt x="17280" y="8356"/>
                    <a:pt x="18000" y="9956"/>
                    <a:pt x="18720" y="9156"/>
                  </a:cubicBezTo>
                  <a:cubicBezTo>
                    <a:pt x="19440" y="9156"/>
                    <a:pt x="18720" y="8356"/>
                    <a:pt x="18720" y="8356"/>
                  </a:cubicBezTo>
                  <a:cubicBezTo>
                    <a:pt x="18720" y="7556"/>
                    <a:pt x="18720" y="7556"/>
                    <a:pt x="18720" y="6756"/>
                  </a:cubicBezTo>
                  <a:cubicBezTo>
                    <a:pt x="18720" y="6756"/>
                    <a:pt x="18720" y="6756"/>
                    <a:pt x="18720" y="6756"/>
                  </a:cubicBezTo>
                  <a:cubicBezTo>
                    <a:pt x="18720" y="6756"/>
                    <a:pt x="18720" y="6756"/>
                    <a:pt x="18720" y="6756"/>
                  </a:cubicBezTo>
                  <a:cubicBezTo>
                    <a:pt x="18720" y="6756"/>
                    <a:pt x="18720" y="5956"/>
                    <a:pt x="18720" y="5956"/>
                  </a:cubicBezTo>
                  <a:cubicBezTo>
                    <a:pt x="18720" y="5156"/>
                    <a:pt x="18720" y="5156"/>
                    <a:pt x="18720" y="4356"/>
                  </a:cubicBezTo>
                  <a:cubicBezTo>
                    <a:pt x="18000" y="4356"/>
                    <a:pt x="18000" y="4356"/>
                    <a:pt x="17280" y="3556"/>
                  </a:cubicBezTo>
                  <a:cubicBezTo>
                    <a:pt x="17280" y="3556"/>
                    <a:pt x="17280" y="3556"/>
                    <a:pt x="17280" y="3556"/>
                  </a:cubicBezTo>
                  <a:cubicBezTo>
                    <a:pt x="17280" y="3556"/>
                    <a:pt x="17280" y="2756"/>
                    <a:pt x="17280" y="2756"/>
                  </a:cubicBezTo>
                  <a:cubicBezTo>
                    <a:pt x="17280" y="1956"/>
                    <a:pt x="17280" y="1156"/>
                    <a:pt x="17280" y="356"/>
                  </a:cubicBezTo>
                  <a:cubicBezTo>
                    <a:pt x="16560" y="356"/>
                    <a:pt x="15840" y="-444"/>
                    <a:pt x="16560" y="356"/>
                  </a:cubicBezTo>
                  <a:cubicBezTo>
                    <a:pt x="15840" y="356"/>
                    <a:pt x="15840" y="356"/>
                    <a:pt x="15120" y="356"/>
                  </a:cubicBezTo>
                  <a:cubicBezTo>
                    <a:pt x="15840" y="1156"/>
                    <a:pt x="15840" y="1956"/>
                    <a:pt x="15840" y="2756"/>
                  </a:cubicBezTo>
                  <a:cubicBezTo>
                    <a:pt x="15120" y="3556"/>
                    <a:pt x="14400" y="5156"/>
                    <a:pt x="13680" y="5956"/>
                  </a:cubicBezTo>
                  <a:cubicBezTo>
                    <a:pt x="12240" y="6756"/>
                    <a:pt x="11520" y="4356"/>
                    <a:pt x="10800" y="5156"/>
                  </a:cubicBezTo>
                  <a:cubicBezTo>
                    <a:pt x="10080" y="5156"/>
                    <a:pt x="10800" y="5956"/>
                    <a:pt x="10080" y="5956"/>
                  </a:cubicBezTo>
                  <a:cubicBezTo>
                    <a:pt x="9360" y="5956"/>
                    <a:pt x="8640" y="5956"/>
                    <a:pt x="9360" y="6756"/>
                  </a:cubicBezTo>
                  <a:cubicBezTo>
                    <a:pt x="8640" y="6756"/>
                    <a:pt x="7920" y="6756"/>
                    <a:pt x="7200" y="6756"/>
                  </a:cubicBezTo>
                  <a:cubicBezTo>
                    <a:pt x="7200" y="6756"/>
                    <a:pt x="7200" y="6756"/>
                    <a:pt x="7200" y="5956"/>
                  </a:cubicBezTo>
                  <a:cubicBezTo>
                    <a:pt x="7200" y="5956"/>
                    <a:pt x="6480" y="5956"/>
                    <a:pt x="5760" y="5956"/>
                  </a:cubicBezTo>
                  <a:cubicBezTo>
                    <a:pt x="5760" y="5956"/>
                    <a:pt x="5040" y="6756"/>
                    <a:pt x="5040" y="6756"/>
                  </a:cubicBezTo>
                  <a:cubicBezTo>
                    <a:pt x="4320" y="5956"/>
                    <a:pt x="3600" y="5156"/>
                    <a:pt x="3600" y="5156"/>
                  </a:cubicBezTo>
                  <a:cubicBezTo>
                    <a:pt x="3600" y="4356"/>
                    <a:pt x="3600" y="4356"/>
                    <a:pt x="3600" y="4356"/>
                  </a:cubicBezTo>
                  <a:cubicBezTo>
                    <a:pt x="2880" y="4356"/>
                    <a:pt x="2880" y="4356"/>
                    <a:pt x="2160" y="4356"/>
                  </a:cubicBezTo>
                  <a:cubicBezTo>
                    <a:pt x="2160" y="5156"/>
                    <a:pt x="2160" y="4356"/>
                    <a:pt x="1440" y="5156"/>
                  </a:cubicBezTo>
                  <a:cubicBezTo>
                    <a:pt x="1440" y="5956"/>
                    <a:pt x="1440" y="6756"/>
                    <a:pt x="1440" y="6756"/>
                  </a:cubicBezTo>
                  <a:cubicBezTo>
                    <a:pt x="1440" y="7556"/>
                    <a:pt x="1440" y="7556"/>
                    <a:pt x="720" y="8356"/>
                  </a:cubicBezTo>
                  <a:cubicBezTo>
                    <a:pt x="720" y="8356"/>
                    <a:pt x="720" y="8356"/>
                    <a:pt x="0" y="8356"/>
                  </a:cubicBezTo>
                  <a:cubicBezTo>
                    <a:pt x="720" y="9156"/>
                    <a:pt x="0" y="9156"/>
                    <a:pt x="720" y="9956"/>
                  </a:cubicBezTo>
                  <a:cubicBezTo>
                    <a:pt x="1440" y="9956"/>
                    <a:pt x="2160" y="9956"/>
                    <a:pt x="2160" y="10756"/>
                  </a:cubicBezTo>
                  <a:cubicBezTo>
                    <a:pt x="2160" y="10756"/>
                    <a:pt x="2160" y="11556"/>
                    <a:pt x="2160" y="11556"/>
                  </a:cubicBezTo>
                  <a:cubicBezTo>
                    <a:pt x="2880" y="11556"/>
                    <a:pt x="3600" y="12356"/>
                    <a:pt x="3600" y="12356"/>
                  </a:cubicBezTo>
                  <a:cubicBezTo>
                    <a:pt x="3600" y="13156"/>
                    <a:pt x="4320" y="13156"/>
                    <a:pt x="4320" y="13156"/>
                  </a:cubicBezTo>
                  <a:cubicBezTo>
                    <a:pt x="4320" y="13156"/>
                    <a:pt x="4320" y="13956"/>
                    <a:pt x="4320" y="13956"/>
                  </a:cubicBezTo>
                  <a:cubicBezTo>
                    <a:pt x="5040" y="14756"/>
                    <a:pt x="5760" y="14756"/>
                    <a:pt x="5760" y="15556"/>
                  </a:cubicBezTo>
                  <a:cubicBezTo>
                    <a:pt x="6480" y="15556"/>
                    <a:pt x="5760" y="16356"/>
                    <a:pt x="6480" y="16356"/>
                  </a:cubicBezTo>
                  <a:cubicBezTo>
                    <a:pt x="6480" y="17156"/>
                    <a:pt x="6480" y="17156"/>
                    <a:pt x="7200" y="17156"/>
                  </a:cubicBezTo>
                  <a:cubicBezTo>
                    <a:pt x="7200" y="17956"/>
                    <a:pt x="7920" y="18756"/>
                    <a:pt x="8640" y="18756"/>
                  </a:cubicBezTo>
                  <a:cubicBezTo>
                    <a:pt x="8640" y="18756"/>
                    <a:pt x="8640" y="18756"/>
                    <a:pt x="9360" y="18756"/>
                  </a:cubicBezTo>
                  <a:cubicBezTo>
                    <a:pt x="9360" y="18756"/>
                    <a:pt x="9360" y="18756"/>
                    <a:pt x="9360" y="18756"/>
                  </a:cubicBezTo>
                  <a:cubicBezTo>
                    <a:pt x="9360" y="18756"/>
                    <a:pt x="9360" y="18756"/>
                    <a:pt x="10080" y="18756"/>
                  </a:cubicBezTo>
                  <a:cubicBezTo>
                    <a:pt x="10080" y="18756"/>
                    <a:pt x="10080" y="18756"/>
                    <a:pt x="10080" y="17956"/>
                  </a:cubicBezTo>
                  <a:cubicBezTo>
                    <a:pt x="10800" y="17956"/>
                    <a:pt x="10800" y="17956"/>
                    <a:pt x="10800" y="17956"/>
                  </a:cubicBezTo>
                  <a:cubicBezTo>
                    <a:pt x="11520" y="18756"/>
                    <a:pt x="11520" y="19556"/>
                    <a:pt x="11520" y="19556"/>
                  </a:cubicBezTo>
                  <a:cubicBezTo>
                    <a:pt x="11520" y="19556"/>
                    <a:pt x="12240" y="19556"/>
                    <a:pt x="12240" y="19556"/>
                  </a:cubicBezTo>
                  <a:cubicBezTo>
                    <a:pt x="12240" y="20356"/>
                    <a:pt x="12240" y="20356"/>
                    <a:pt x="12240" y="20356"/>
                  </a:cubicBezTo>
                  <a:cubicBezTo>
                    <a:pt x="12960" y="20356"/>
                    <a:pt x="12960" y="20356"/>
                    <a:pt x="12960" y="21156"/>
                  </a:cubicBezTo>
                  <a:cubicBezTo>
                    <a:pt x="12960" y="20356"/>
                    <a:pt x="13680" y="20356"/>
                    <a:pt x="13680" y="20356"/>
                  </a:cubicBezTo>
                  <a:cubicBezTo>
                    <a:pt x="14400" y="20356"/>
                    <a:pt x="15120" y="20356"/>
                    <a:pt x="15120" y="20356"/>
                  </a:cubicBezTo>
                  <a:cubicBezTo>
                    <a:pt x="15120" y="20356"/>
                    <a:pt x="15120" y="21156"/>
                    <a:pt x="15120" y="21156"/>
                  </a:cubicBezTo>
                  <a:cubicBezTo>
                    <a:pt x="15840" y="21156"/>
                    <a:pt x="15840" y="20356"/>
                    <a:pt x="15840" y="20356"/>
                  </a:cubicBezTo>
                  <a:cubicBezTo>
                    <a:pt x="15840" y="20356"/>
                    <a:pt x="16560" y="19556"/>
                    <a:pt x="17280" y="19556"/>
                  </a:cubicBezTo>
                  <a:cubicBezTo>
                    <a:pt x="17280" y="19556"/>
                    <a:pt x="17280" y="20356"/>
                    <a:pt x="18000" y="20356"/>
                  </a:cubicBezTo>
                  <a:cubicBezTo>
                    <a:pt x="18720" y="20356"/>
                    <a:pt x="18720" y="19556"/>
                    <a:pt x="18720" y="18756"/>
                  </a:cubicBezTo>
                  <a:cubicBezTo>
                    <a:pt x="19440" y="17956"/>
                    <a:pt x="20880" y="17156"/>
                    <a:pt x="21600" y="163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Shape">
              <a:extLst>
                <a:ext uri="{FF2B5EF4-FFF2-40B4-BE49-F238E27FC236}">
                  <a16:creationId xmlns:a16="http://schemas.microsoft.com/office/drawing/2014/main" id="{7349E28A-7863-4798-A9E3-5B5941D2A1BA}"/>
                </a:ext>
              </a:extLst>
            </p:cNvPr>
            <p:cNvSpPr/>
            <p:nvPr/>
          </p:nvSpPr>
          <p:spPr>
            <a:xfrm>
              <a:off x="5164593" y="2230904"/>
              <a:ext cx="67501" cy="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0800" y="21600"/>
                    <a:pt x="10800" y="2160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lose/>
                  <a:moveTo>
                    <a:pt x="21600" y="13292"/>
                  </a:moveTo>
                  <a:cubicBezTo>
                    <a:pt x="21600" y="13292"/>
                    <a:pt x="21600" y="13292"/>
                    <a:pt x="21600" y="13292"/>
                  </a:cubicBezTo>
                  <a:cubicBezTo>
                    <a:pt x="19440" y="13292"/>
                    <a:pt x="17280" y="8308"/>
                    <a:pt x="17280" y="6646"/>
                  </a:cubicBezTo>
                  <a:cubicBezTo>
                    <a:pt x="12960" y="4985"/>
                    <a:pt x="10800" y="1662"/>
                    <a:pt x="6480" y="0"/>
                  </a:cubicBezTo>
                  <a:cubicBezTo>
                    <a:pt x="6480" y="3323"/>
                    <a:pt x="0" y="0"/>
                    <a:pt x="0" y="3323"/>
                  </a:cubicBezTo>
                  <a:cubicBezTo>
                    <a:pt x="0" y="4985"/>
                    <a:pt x="4320" y="8308"/>
                    <a:pt x="4320" y="8308"/>
                  </a:cubicBezTo>
                  <a:cubicBezTo>
                    <a:pt x="4320" y="8308"/>
                    <a:pt x="2160" y="8308"/>
                    <a:pt x="2160" y="8308"/>
                  </a:cubicBezTo>
                  <a:cubicBezTo>
                    <a:pt x="0" y="8308"/>
                    <a:pt x="2160" y="9969"/>
                    <a:pt x="2160" y="9969"/>
                  </a:cubicBezTo>
                  <a:cubicBezTo>
                    <a:pt x="4320" y="11631"/>
                    <a:pt x="4320" y="11631"/>
                    <a:pt x="4320" y="13292"/>
                  </a:cubicBezTo>
                  <a:cubicBezTo>
                    <a:pt x="6480" y="13292"/>
                    <a:pt x="6480" y="13292"/>
                    <a:pt x="6480" y="14954"/>
                  </a:cubicBezTo>
                  <a:cubicBezTo>
                    <a:pt x="6480" y="14954"/>
                    <a:pt x="4320" y="14954"/>
                    <a:pt x="6480" y="14954"/>
                  </a:cubicBezTo>
                  <a:cubicBezTo>
                    <a:pt x="4320" y="16615"/>
                    <a:pt x="6480" y="19938"/>
                    <a:pt x="8640" y="18277"/>
                  </a:cubicBezTo>
                  <a:cubicBezTo>
                    <a:pt x="8640" y="18277"/>
                    <a:pt x="8640" y="19938"/>
                    <a:pt x="6480" y="19938"/>
                  </a:cubicBezTo>
                  <a:cubicBezTo>
                    <a:pt x="6480" y="19938"/>
                    <a:pt x="8640" y="19938"/>
                    <a:pt x="8640" y="19938"/>
                  </a:cubicBezTo>
                  <a:cubicBezTo>
                    <a:pt x="6480" y="19938"/>
                    <a:pt x="6480" y="19938"/>
                    <a:pt x="6480" y="19938"/>
                  </a:cubicBezTo>
                  <a:cubicBezTo>
                    <a:pt x="6480" y="19938"/>
                    <a:pt x="8640" y="21600"/>
                    <a:pt x="8640" y="21600"/>
                  </a:cubicBezTo>
                  <a:cubicBezTo>
                    <a:pt x="8640" y="19938"/>
                    <a:pt x="10800" y="21600"/>
                    <a:pt x="10800" y="19938"/>
                  </a:cubicBezTo>
                  <a:cubicBezTo>
                    <a:pt x="10800" y="19938"/>
                    <a:pt x="10800" y="19938"/>
                    <a:pt x="10800" y="19938"/>
                  </a:cubicBezTo>
                  <a:cubicBezTo>
                    <a:pt x="10800" y="19938"/>
                    <a:pt x="12960" y="21600"/>
                    <a:pt x="12960" y="19938"/>
                  </a:cubicBezTo>
                  <a:cubicBezTo>
                    <a:pt x="12960" y="19938"/>
                    <a:pt x="10800" y="19938"/>
                    <a:pt x="12960" y="18277"/>
                  </a:cubicBezTo>
                  <a:cubicBezTo>
                    <a:pt x="12960" y="18277"/>
                    <a:pt x="12960" y="19938"/>
                    <a:pt x="15120" y="19938"/>
                  </a:cubicBezTo>
                  <a:cubicBezTo>
                    <a:pt x="15120" y="19938"/>
                    <a:pt x="12960" y="18277"/>
                    <a:pt x="12960" y="18277"/>
                  </a:cubicBezTo>
                  <a:cubicBezTo>
                    <a:pt x="15120" y="16615"/>
                    <a:pt x="17280" y="18277"/>
                    <a:pt x="17280" y="18277"/>
                  </a:cubicBezTo>
                  <a:cubicBezTo>
                    <a:pt x="15120" y="16615"/>
                    <a:pt x="19440" y="18277"/>
                    <a:pt x="19440" y="16615"/>
                  </a:cubicBezTo>
                  <a:cubicBezTo>
                    <a:pt x="21600" y="16615"/>
                    <a:pt x="21600" y="14954"/>
                    <a:pt x="21600" y="1329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Shape">
              <a:extLst>
                <a:ext uri="{FF2B5EF4-FFF2-40B4-BE49-F238E27FC236}">
                  <a16:creationId xmlns:a16="http://schemas.microsoft.com/office/drawing/2014/main" id="{E6269634-C535-4605-A513-630066CE97C1}"/>
                </a:ext>
              </a:extLst>
            </p:cNvPr>
            <p:cNvSpPr/>
            <p:nvPr/>
          </p:nvSpPr>
          <p:spPr>
            <a:xfrm>
              <a:off x="3343266" y="3324673"/>
              <a:ext cx="284212" cy="22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6" y="7958"/>
                  </a:moveTo>
                  <a:cubicBezTo>
                    <a:pt x="21086" y="7958"/>
                    <a:pt x="20571" y="7958"/>
                    <a:pt x="20057" y="7958"/>
                  </a:cubicBezTo>
                  <a:cubicBezTo>
                    <a:pt x="20057" y="7958"/>
                    <a:pt x="20571" y="8526"/>
                    <a:pt x="20057" y="8526"/>
                  </a:cubicBezTo>
                  <a:cubicBezTo>
                    <a:pt x="19543" y="9095"/>
                    <a:pt x="19029" y="8526"/>
                    <a:pt x="18514" y="7958"/>
                  </a:cubicBezTo>
                  <a:cubicBezTo>
                    <a:pt x="18514" y="7389"/>
                    <a:pt x="19029" y="6253"/>
                    <a:pt x="19543" y="6253"/>
                  </a:cubicBezTo>
                  <a:cubicBezTo>
                    <a:pt x="19543" y="6253"/>
                    <a:pt x="19543" y="6253"/>
                    <a:pt x="19543" y="6253"/>
                  </a:cubicBezTo>
                  <a:cubicBezTo>
                    <a:pt x="20057" y="6253"/>
                    <a:pt x="20057" y="6821"/>
                    <a:pt x="20057" y="6253"/>
                  </a:cubicBezTo>
                  <a:cubicBezTo>
                    <a:pt x="20571" y="5684"/>
                    <a:pt x="20057" y="5116"/>
                    <a:pt x="20057" y="4547"/>
                  </a:cubicBezTo>
                  <a:cubicBezTo>
                    <a:pt x="20057" y="3979"/>
                    <a:pt x="20057" y="2842"/>
                    <a:pt x="19543" y="1705"/>
                  </a:cubicBezTo>
                  <a:cubicBezTo>
                    <a:pt x="19543" y="1705"/>
                    <a:pt x="19543" y="568"/>
                    <a:pt x="19543" y="568"/>
                  </a:cubicBezTo>
                  <a:cubicBezTo>
                    <a:pt x="19029" y="0"/>
                    <a:pt x="18000" y="0"/>
                    <a:pt x="17486" y="0"/>
                  </a:cubicBezTo>
                  <a:cubicBezTo>
                    <a:pt x="17486" y="0"/>
                    <a:pt x="16971" y="0"/>
                    <a:pt x="16971" y="0"/>
                  </a:cubicBezTo>
                  <a:cubicBezTo>
                    <a:pt x="16457" y="0"/>
                    <a:pt x="16457" y="568"/>
                    <a:pt x="15943" y="568"/>
                  </a:cubicBezTo>
                  <a:cubicBezTo>
                    <a:pt x="15943" y="568"/>
                    <a:pt x="15429" y="568"/>
                    <a:pt x="15429" y="1137"/>
                  </a:cubicBezTo>
                  <a:cubicBezTo>
                    <a:pt x="15429" y="1137"/>
                    <a:pt x="14914" y="1705"/>
                    <a:pt x="14914" y="1705"/>
                  </a:cubicBezTo>
                  <a:cubicBezTo>
                    <a:pt x="14914" y="1705"/>
                    <a:pt x="14400" y="2274"/>
                    <a:pt x="13886" y="2274"/>
                  </a:cubicBezTo>
                  <a:cubicBezTo>
                    <a:pt x="13886" y="2842"/>
                    <a:pt x="13886" y="3411"/>
                    <a:pt x="13371" y="3979"/>
                  </a:cubicBezTo>
                  <a:cubicBezTo>
                    <a:pt x="12857" y="3979"/>
                    <a:pt x="12857" y="3979"/>
                    <a:pt x="12343" y="4547"/>
                  </a:cubicBezTo>
                  <a:cubicBezTo>
                    <a:pt x="12343" y="4547"/>
                    <a:pt x="12343" y="4547"/>
                    <a:pt x="12343" y="5116"/>
                  </a:cubicBezTo>
                  <a:cubicBezTo>
                    <a:pt x="11829" y="5684"/>
                    <a:pt x="11829" y="6253"/>
                    <a:pt x="10800" y="6253"/>
                  </a:cubicBezTo>
                  <a:cubicBezTo>
                    <a:pt x="10286" y="6253"/>
                    <a:pt x="9771" y="5684"/>
                    <a:pt x="9257" y="5684"/>
                  </a:cubicBezTo>
                  <a:cubicBezTo>
                    <a:pt x="8743" y="5116"/>
                    <a:pt x="8743" y="5116"/>
                    <a:pt x="8229" y="6253"/>
                  </a:cubicBezTo>
                  <a:cubicBezTo>
                    <a:pt x="7714" y="7389"/>
                    <a:pt x="6686" y="7958"/>
                    <a:pt x="5657" y="7958"/>
                  </a:cubicBezTo>
                  <a:cubicBezTo>
                    <a:pt x="5657" y="7958"/>
                    <a:pt x="5143" y="7958"/>
                    <a:pt x="5143" y="7389"/>
                  </a:cubicBezTo>
                  <a:cubicBezTo>
                    <a:pt x="5657" y="6821"/>
                    <a:pt x="5657" y="6821"/>
                    <a:pt x="5657" y="6821"/>
                  </a:cubicBezTo>
                  <a:cubicBezTo>
                    <a:pt x="5657" y="5684"/>
                    <a:pt x="5143" y="5116"/>
                    <a:pt x="4629" y="4547"/>
                  </a:cubicBezTo>
                  <a:cubicBezTo>
                    <a:pt x="4629" y="5116"/>
                    <a:pt x="4629" y="6253"/>
                    <a:pt x="4629" y="6821"/>
                  </a:cubicBezTo>
                  <a:cubicBezTo>
                    <a:pt x="4629" y="7958"/>
                    <a:pt x="4629" y="8526"/>
                    <a:pt x="4629" y="9095"/>
                  </a:cubicBezTo>
                  <a:cubicBezTo>
                    <a:pt x="4629" y="9663"/>
                    <a:pt x="4629" y="10232"/>
                    <a:pt x="4629" y="10232"/>
                  </a:cubicBezTo>
                  <a:cubicBezTo>
                    <a:pt x="4114" y="10800"/>
                    <a:pt x="4114" y="10800"/>
                    <a:pt x="4114" y="10800"/>
                  </a:cubicBezTo>
                  <a:cubicBezTo>
                    <a:pt x="3600" y="10800"/>
                    <a:pt x="3600" y="11368"/>
                    <a:pt x="3600" y="11368"/>
                  </a:cubicBezTo>
                  <a:cubicBezTo>
                    <a:pt x="3086" y="11368"/>
                    <a:pt x="3086" y="11368"/>
                    <a:pt x="3086" y="11368"/>
                  </a:cubicBezTo>
                  <a:cubicBezTo>
                    <a:pt x="2571" y="11368"/>
                    <a:pt x="1543" y="11368"/>
                    <a:pt x="1029" y="10800"/>
                  </a:cubicBezTo>
                  <a:cubicBezTo>
                    <a:pt x="1029" y="10800"/>
                    <a:pt x="1029" y="10232"/>
                    <a:pt x="1029" y="10232"/>
                  </a:cubicBezTo>
                  <a:cubicBezTo>
                    <a:pt x="514" y="9663"/>
                    <a:pt x="514" y="10232"/>
                    <a:pt x="514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1368"/>
                    <a:pt x="0" y="11937"/>
                    <a:pt x="0" y="11937"/>
                  </a:cubicBezTo>
                  <a:cubicBezTo>
                    <a:pt x="514" y="12505"/>
                    <a:pt x="514" y="13074"/>
                    <a:pt x="1029" y="13642"/>
                  </a:cubicBezTo>
                  <a:cubicBezTo>
                    <a:pt x="1029" y="14779"/>
                    <a:pt x="1543" y="15916"/>
                    <a:pt x="2057" y="17053"/>
                  </a:cubicBezTo>
                  <a:cubicBezTo>
                    <a:pt x="2057" y="18189"/>
                    <a:pt x="1543" y="17621"/>
                    <a:pt x="1543" y="18189"/>
                  </a:cubicBezTo>
                  <a:cubicBezTo>
                    <a:pt x="1543" y="18758"/>
                    <a:pt x="2057" y="18758"/>
                    <a:pt x="2057" y="19326"/>
                  </a:cubicBezTo>
                  <a:cubicBezTo>
                    <a:pt x="2057" y="19326"/>
                    <a:pt x="2057" y="19326"/>
                    <a:pt x="2057" y="19895"/>
                  </a:cubicBezTo>
                  <a:cubicBezTo>
                    <a:pt x="2057" y="19895"/>
                    <a:pt x="2057" y="19895"/>
                    <a:pt x="2057" y="19895"/>
                  </a:cubicBezTo>
                  <a:cubicBezTo>
                    <a:pt x="2057" y="19895"/>
                    <a:pt x="2057" y="20463"/>
                    <a:pt x="2057" y="20463"/>
                  </a:cubicBezTo>
                  <a:cubicBezTo>
                    <a:pt x="2057" y="19895"/>
                    <a:pt x="3086" y="19895"/>
                    <a:pt x="2571" y="20463"/>
                  </a:cubicBezTo>
                  <a:cubicBezTo>
                    <a:pt x="3086" y="20463"/>
                    <a:pt x="3600" y="20463"/>
                    <a:pt x="3600" y="21032"/>
                  </a:cubicBezTo>
                  <a:cubicBezTo>
                    <a:pt x="3600" y="21032"/>
                    <a:pt x="4114" y="21600"/>
                    <a:pt x="4114" y="21600"/>
                  </a:cubicBezTo>
                  <a:cubicBezTo>
                    <a:pt x="4629" y="21032"/>
                    <a:pt x="4629" y="21032"/>
                    <a:pt x="5143" y="21032"/>
                  </a:cubicBezTo>
                  <a:cubicBezTo>
                    <a:pt x="5657" y="20463"/>
                    <a:pt x="6171" y="21032"/>
                    <a:pt x="6686" y="20463"/>
                  </a:cubicBezTo>
                  <a:cubicBezTo>
                    <a:pt x="6686" y="20463"/>
                    <a:pt x="7200" y="20463"/>
                    <a:pt x="7200" y="19895"/>
                  </a:cubicBezTo>
                  <a:cubicBezTo>
                    <a:pt x="8229" y="19895"/>
                    <a:pt x="9257" y="19895"/>
                    <a:pt x="9771" y="19895"/>
                  </a:cubicBezTo>
                  <a:cubicBezTo>
                    <a:pt x="10286" y="20463"/>
                    <a:pt x="10286" y="20463"/>
                    <a:pt x="10286" y="20463"/>
                  </a:cubicBezTo>
                  <a:cubicBezTo>
                    <a:pt x="10286" y="20463"/>
                    <a:pt x="10800" y="19895"/>
                    <a:pt x="10800" y="19895"/>
                  </a:cubicBezTo>
                  <a:cubicBezTo>
                    <a:pt x="10800" y="19895"/>
                    <a:pt x="11314" y="19895"/>
                    <a:pt x="11314" y="19895"/>
                  </a:cubicBezTo>
                  <a:cubicBezTo>
                    <a:pt x="11314" y="19895"/>
                    <a:pt x="11314" y="19895"/>
                    <a:pt x="11314" y="19895"/>
                  </a:cubicBezTo>
                  <a:cubicBezTo>
                    <a:pt x="11829" y="19326"/>
                    <a:pt x="12343" y="19895"/>
                    <a:pt x="12343" y="19326"/>
                  </a:cubicBezTo>
                  <a:cubicBezTo>
                    <a:pt x="12857" y="19326"/>
                    <a:pt x="12857" y="19326"/>
                    <a:pt x="12857" y="19326"/>
                  </a:cubicBezTo>
                  <a:cubicBezTo>
                    <a:pt x="13371" y="18758"/>
                    <a:pt x="13886" y="17621"/>
                    <a:pt x="14400" y="17053"/>
                  </a:cubicBezTo>
                  <a:cubicBezTo>
                    <a:pt x="15943" y="15347"/>
                    <a:pt x="17486" y="13642"/>
                    <a:pt x="19029" y="11937"/>
                  </a:cubicBezTo>
                  <a:cubicBezTo>
                    <a:pt x="19543" y="11368"/>
                    <a:pt x="20057" y="11368"/>
                    <a:pt x="20571" y="10800"/>
                  </a:cubicBezTo>
                  <a:cubicBezTo>
                    <a:pt x="21086" y="9663"/>
                    <a:pt x="21086" y="9095"/>
                    <a:pt x="21600" y="7958"/>
                  </a:cubicBezTo>
                  <a:cubicBezTo>
                    <a:pt x="21086" y="7958"/>
                    <a:pt x="21086" y="7958"/>
                    <a:pt x="21086" y="7958"/>
                  </a:cubicBezTo>
                  <a:close/>
                  <a:moveTo>
                    <a:pt x="16457" y="11937"/>
                  </a:moveTo>
                  <a:cubicBezTo>
                    <a:pt x="16457" y="12505"/>
                    <a:pt x="16457" y="13074"/>
                    <a:pt x="16457" y="13074"/>
                  </a:cubicBezTo>
                  <a:cubicBezTo>
                    <a:pt x="15943" y="13642"/>
                    <a:pt x="15429" y="13642"/>
                    <a:pt x="15429" y="13642"/>
                  </a:cubicBezTo>
                  <a:cubicBezTo>
                    <a:pt x="14914" y="14211"/>
                    <a:pt x="14914" y="14779"/>
                    <a:pt x="14400" y="14211"/>
                  </a:cubicBezTo>
                  <a:cubicBezTo>
                    <a:pt x="13886" y="13642"/>
                    <a:pt x="13886" y="13642"/>
                    <a:pt x="13886" y="13074"/>
                  </a:cubicBezTo>
                  <a:cubicBezTo>
                    <a:pt x="13371" y="12505"/>
                    <a:pt x="13886" y="12505"/>
                    <a:pt x="13886" y="11937"/>
                  </a:cubicBezTo>
                  <a:cubicBezTo>
                    <a:pt x="14400" y="11937"/>
                    <a:pt x="14400" y="11368"/>
                    <a:pt x="14914" y="11368"/>
                  </a:cubicBezTo>
                  <a:cubicBezTo>
                    <a:pt x="15429" y="10800"/>
                    <a:pt x="15429" y="10800"/>
                    <a:pt x="15943" y="11368"/>
                  </a:cubicBezTo>
                  <a:cubicBezTo>
                    <a:pt x="16457" y="11368"/>
                    <a:pt x="16457" y="11937"/>
                    <a:pt x="16457" y="1193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Shape">
              <a:extLst>
                <a:ext uri="{FF2B5EF4-FFF2-40B4-BE49-F238E27FC236}">
                  <a16:creationId xmlns:a16="http://schemas.microsoft.com/office/drawing/2014/main" id="{A3264475-F47A-49A4-9CEC-1908E7CFD846}"/>
                </a:ext>
              </a:extLst>
            </p:cNvPr>
            <p:cNvSpPr/>
            <p:nvPr/>
          </p:nvSpPr>
          <p:spPr>
            <a:xfrm>
              <a:off x="3780443" y="2709031"/>
              <a:ext cx="178617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21156" y="2634"/>
                  </a:moveTo>
                  <a:cubicBezTo>
                    <a:pt x="21156" y="2107"/>
                    <a:pt x="21156" y="1054"/>
                    <a:pt x="21156" y="527"/>
                  </a:cubicBezTo>
                  <a:cubicBezTo>
                    <a:pt x="21156" y="527"/>
                    <a:pt x="20356" y="0"/>
                    <a:pt x="20356" y="0"/>
                  </a:cubicBezTo>
                  <a:cubicBezTo>
                    <a:pt x="19556" y="0"/>
                    <a:pt x="19556" y="527"/>
                    <a:pt x="19556" y="527"/>
                  </a:cubicBezTo>
                  <a:cubicBezTo>
                    <a:pt x="18756" y="1054"/>
                    <a:pt x="17156" y="1054"/>
                    <a:pt x="16356" y="1054"/>
                  </a:cubicBezTo>
                  <a:cubicBezTo>
                    <a:pt x="16356" y="1580"/>
                    <a:pt x="15556" y="1054"/>
                    <a:pt x="15556" y="1054"/>
                  </a:cubicBezTo>
                  <a:cubicBezTo>
                    <a:pt x="14756" y="1054"/>
                    <a:pt x="14756" y="1580"/>
                    <a:pt x="13956" y="1580"/>
                  </a:cubicBezTo>
                  <a:cubicBezTo>
                    <a:pt x="13956" y="1580"/>
                    <a:pt x="13156" y="1580"/>
                    <a:pt x="13156" y="1580"/>
                  </a:cubicBezTo>
                  <a:cubicBezTo>
                    <a:pt x="12356" y="1580"/>
                    <a:pt x="12356" y="2107"/>
                    <a:pt x="11556" y="2107"/>
                  </a:cubicBezTo>
                  <a:cubicBezTo>
                    <a:pt x="10756" y="2107"/>
                    <a:pt x="10756" y="2107"/>
                    <a:pt x="9956" y="2107"/>
                  </a:cubicBezTo>
                  <a:cubicBezTo>
                    <a:pt x="9956" y="2107"/>
                    <a:pt x="9956" y="2107"/>
                    <a:pt x="9156" y="2107"/>
                  </a:cubicBezTo>
                  <a:cubicBezTo>
                    <a:pt x="8356" y="2634"/>
                    <a:pt x="7556" y="2634"/>
                    <a:pt x="6756" y="2634"/>
                  </a:cubicBezTo>
                  <a:cubicBezTo>
                    <a:pt x="5956" y="2107"/>
                    <a:pt x="5156" y="1580"/>
                    <a:pt x="4356" y="1054"/>
                  </a:cubicBezTo>
                  <a:cubicBezTo>
                    <a:pt x="4356" y="1054"/>
                    <a:pt x="3556" y="1580"/>
                    <a:pt x="3556" y="2107"/>
                  </a:cubicBezTo>
                  <a:cubicBezTo>
                    <a:pt x="3556" y="2634"/>
                    <a:pt x="3556" y="3161"/>
                    <a:pt x="4356" y="3161"/>
                  </a:cubicBezTo>
                  <a:cubicBezTo>
                    <a:pt x="4356" y="3688"/>
                    <a:pt x="5156" y="4741"/>
                    <a:pt x="5956" y="4741"/>
                  </a:cubicBezTo>
                  <a:cubicBezTo>
                    <a:pt x="7556" y="5268"/>
                    <a:pt x="9156" y="5795"/>
                    <a:pt x="10756" y="6322"/>
                  </a:cubicBezTo>
                  <a:cubicBezTo>
                    <a:pt x="12356" y="6322"/>
                    <a:pt x="13156" y="6322"/>
                    <a:pt x="14756" y="6322"/>
                  </a:cubicBezTo>
                  <a:cubicBezTo>
                    <a:pt x="13156" y="7376"/>
                    <a:pt x="11556" y="8956"/>
                    <a:pt x="9956" y="10010"/>
                  </a:cubicBezTo>
                  <a:cubicBezTo>
                    <a:pt x="9956" y="10537"/>
                    <a:pt x="9156" y="11063"/>
                    <a:pt x="8356" y="11063"/>
                  </a:cubicBezTo>
                  <a:cubicBezTo>
                    <a:pt x="7556" y="11590"/>
                    <a:pt x="5956" y="11063"/>
                    <a:pt x="5156" y="11590"/>
                  </a:cubicBezTo>
                  <a:cubicBezTo>
                    <a:pt x="4356" y="11590"/>
                    <a:pt x="4356" y="12117"/>
                    <a:pt x="3556" y="12117"/>
                  </a:cubicBezTo>
                  <a:cubicBezTo>
                    <a:pt x="3556" y="12644"/>
                    <a:pt x="2756" y="12117"/>
                    <a:pt x="1956" y="12644"/>
                  </a:cubicBezTo>
                  <a:cubicBezTo>
                    <a:pt x="1956" y="12644"/>
                    <a:pt x="1156" y="13171"/>
                    <a:pt x="1156" y="13698"/>
                  </a:cubicBezTo>
                  <a:cubicBezTo>
                    <a:pt x="1156" y="13698"/>
                    <a:pt x="356" y="14224"/>
                    <a:pt x="356" y="14751"/>
                  </a:cubicBezTo>
                  <a:cubicBezTo>
                    <a:pt x="-444" y="15805"/>
                    <a:pt x="356" y="16332"/>
                    <a:pt x="356" y="17385"/>
                  </a:cubicBezTo>
                  <a:cubicBezTo>
                    <a:pt x="356" y="17912"/>
                    <a:pt x="-444" y="18966"/>
                    <a:pt x="356" y="20020"/>
                  </a:cubicBezTo>
                  <a:cubicBezTo>
                    <a:pt x="356" y="20546"/>
                    <a:pt x="1156" y="21073"/>
                    <a:pt x="1156" y="21600"/>
                  </a:cubicBezTo>
                  <a:cubicBezTo>
                    <a:pt x="7556" y="16332"/>
                    <a:pt x="13156" y="10537"/>
                    <a:pt x="19556" y="5268"/>
                  </a:cubicBezTo>
                  <a:cubicBezTo>
                    <a:pt x="19556" y="4741"/>
                    <a:pt x="20356" y="4741"/>
                    <a:pt x="20356" y="4215"/>
                  </a:cubicBezTo>
                  <a:cubicBezTo>
                    <a:pt x="21156" y="3688"/>
                    <a:pt x="20356" y="2634"/>
                    <a:pt x="21156" y="263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Shape">
              <a:extLst>
                <a:ext uri="{FF2B5EF4-FFF2-40B4-BE49-F238E27FC236}">
                  <a16:creationId xmlns:a16="http://schemas.microsoft.com/office/drawing/2014/main" id="{419CF85F-2785-4168-8515-44E306468EF2}"/>
                </a:ext>
              </a:extLst>
            </p:cNvPr>
            <p:cNvSpPr/>
            <p:nvPr/>
          </p:nvSpPr>
          <p:spPr>
            <a:xfrm>
              <a:off x="5831731" y="3046471"/>
              <a:ext cx="97866" cy="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20756" y="21600"/>
                  </a:moveTo>
                  <a:cubicBezTo>
                    <a:pt x="19316" y="19800"/>
                    <a:pt x="19316" y="19800"/>
                    <a:pt x="17876" y="19800"/>
                  </a:cubicBezTo>
                  <a:cubicBezTo>
                    <a:pt x="17876" y="19800"/>
                    <a:pt x="16436" y="18000"/>
                    <a:pt x="16436" y="19800"/>
                  </a:cubicBezTo>
                  <a:cubicBezTo>
                    <a:pt x="16436" y="19800"/>
                    <a:pt x="17876" y="19800"/>
                    <a:pt x="17876" y="19800"/>
                  </a:cubicBezTo>
                  <a:cubicBezTo>
                    <a:pt x="17876" y="19800"/>
                    <a:pt x="17876" y="21600"/>
                    <a:pt x="17876" y="21600"/>
                  </a:cubicBezTo>
                  <a:cubicBezTo>
                    <a:pt x="19316" y="21600"/>
                    <a:pt x="19316" y="21600"/>
                    <a:pt x="20756" y="21600"/>
                  </a:cubicBezTo>
                  <a:cubicBezTo>
                    <a:pt x="20756" y="21600"/>
                    <a:pt x="20756" y="21600"/>
                    <a:pt x="20756" y="21600"/>
                  </a:cubicBezTo>
                  <a:close/>
                  <a:moveTo>
                    <a:pt x="14996" y="16200"/>
                  </a:moveTo>
                  <a:cubicBezTo>
                    <a:pt x="14996" y="16200"/>
                    <a:pt x="14996" y="14400"/>
                    <a:pt x="13556" y="14400"/>
                  </a:cubicBezTo>
                  <a:cubicBezTo>
                    <a:pt x="13556" y="14400"/>
                    <a:pt x="13556" y="14400"/>
                    <a:pt x="12116" y="14400"/>
                  </a:cubicBezTo>
                  <a:cubicBezTo>
                    <a:pt x="12116" y="14400"/>
                    <a:pt x="10676" y="12600"/>
                    <a:pt x="10676" y="14400"/>
                  </a:cubicBezTo>
                  <a:cubicBezTo>
                    <a:pt x="9236" y="18000"/>
                    <a:pt x="16436" y="18000"/>
                    <a:pt x="14996" y="16200"/>
                  </a:cubicBezTo>
                  <a:close/>
                  <a:moveTo>
                    <a:pt x="17876" y="16200"/>
                  </a:moveTo>
                  <a:cubicBezTo>
                    <a:pt x="17876" y="14400"/>
                    <a:pt x="17876" y="14400"/>
                    <a:pt x="16436" y="12600"/>
                  </a:cubicBezTo>
                  <a:cubicBezTo>
                    <a:pt x="16436" y="12600"/>
                    <a:pt x="16436" y="12600"/>
                    <a:pt x="16436" y="10800"/>
                  </a:cubicBezTo>
                  <a:cubicBezTo>
                    <a:pt x="16436" y="10800"/>
                    <a:pt x="16436" y="7200"/>
                    <a:pt x="14996" y="9000"/>
                  </a:cubicBezTo>
                  <a:cubicBezTo>
                    <a:pt x="14996" y="9000"/>
                    <a:pt x="14996" y="10800"/>
                    <a:pt x="14996" y="12600"/>
                  </a:cubicBezTo>
                  <a:cubicBezTo>
                    <a:pt x="16436" y="12600"/>
                    <a:pt x="16436" y="14400"/>
                    <a:pt x="17876" y="16200"/>
                  </a:cubicBezTo>
                  <a:close/>
                  <a:moveTo>
                    <a:pt x="12116" y="9000"/>
                  </a:moveTo>
                  <a:cubicBezTo>
                    <a:pt x="12116" y="9000"/>
                    <a:pt x="12116" y="9000"/>
                    <a:pt x="12116" y="9000"/>
                  </a:cubicBezTo>
                  <a:cubicBezTo>
                    <a:pt x="12116" y="9000"/>
                    <a:pt x="12116" y="7200"/>
                    <a:pt x="10676" y="7200"/>
                  </a:cubicBezTo>
                  <a:cubicBezTo>
                    <a:pt x="9236" y="5400"/>
                    <a:pt x="7796" y="3600"/>
                    <a:pt x="7796" y="3600"/>
                  </a:cubicBezTo>
                  <a:cubicBezTo>
                    <a:pt x="7796" y="5400"/>
                    <a:pt x="9236" y="7200"/>
                    <a:pt x="9236" y="7200"/>
                  </a:cubicBezTo>
                  <a:cubicBezTo>
                    <a:pt x="10676" y="9000"/>
                    <a:pt x="10676" y="9000"/>
                    <a:pt x="12116" y="9000"/>
                  </a:cubicBezTo>
                  <a:close/>
                  <a:moveTo>
                    <a:pt x="596" y="1800"/>
                  </a:moveTo>
                  <a:cubicBezTo>
                    <a:pt x="2036" y="1800"/>
                    <a:pt x="2036" y="3600"/>
                    <a:pt x="3476" y="3600"/>
                  </a:cubicBezTo>
                  <a:cubicBezTo>
                    <a:pt x="2036" y="3600"/>
                    <a:pt x="2036" y="1800"/>
                    <a:pt x="2036" y="0"/>
                  </a:cubicBezTo>
                  <a:cubicBezTo>
                    <a:pt x="596" y="0"/>
                    <a:pt x="-844" y="0"/>
                    <a:pt x="596" y="1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Shape">
              <a:extLst>
                <a:ext uri="{FF2B5EF4-FFF2-40B4-BE49-F238E27FC236}">
                  <a16:creationId xmlns:a16="http://schemas.microsoft.com/office/drawing/2014/main" id="{B3CECA53-2C25-4545-8497-96BC914742F3}"/>
                </a:ext>
              </a:extLst>
            </p:cNvPr>
            <p:cNvSpPr/>
            <p:nvPr/>
          </p:nvSpPr>
          <p:spPr>
            <a:xfrm>
              <a:off x="3285470" y="2085986"/>
              <a:ext cx="50692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600" extrusionOk="0">
                  <a:moveTo>
                    <a:pt x="20100" y="5400"/>
                  </a:moveTo>
                  <a:cubicBezTo>
                    <a:pt x="17400" y="5400"/>
                    <a:pt x="17400" y="0"/>
                    <a:pt x="17400" y="0"/>
                  </a:cubicBezTo>
                  <a:cubicBezTo>
                    <a:pt x="17400" y="0"/>
                    <a:pt x="17400" y="0"/>
                    <a:pt x="17400" y="0"/>
                  </a:cubicBezTo>
                  <a:cubicBezTo>
                    <a:pt x="14700" y="0"/>
                    <a:pt x="14700" y="0"/>
                    <a:pt x="14700" y="0"/>
                  </a:cubicBezTo>
                  <a:cubicBezTo>
                    <a:pt x="12000" y="5400"/>
                    <a:pt x="12000" y="0"/>
                    <a:pt x="9300" y="5400"/>
                  </a:cubicBezTo>
                  <a:cubicBezTo>
                    <a:pt x="6600" y="5400"/>
                    <a:pt x="6600" y="5400"/>
                    <a:pt x="6600" y="5400"/>
                  </a:cubicBezTo>
                  <a:cubicBezTo>
                    <a:pt x="3900" y="5400"/>
                    <a:pt x="3900" y="5400"/>
                    <a:pt x="1200" y="5400"/>
                  </a:cubicBezTo>
                  <a:cubicBezTo>
                    <a:pt x="-1500" y="10800"/>
                    <a:pt x="1200" y="10800"/>
                    <a:pt x="1200" y="10800"/>
                  </a:cubicBezTo>
                  <a:cubicBezTo>
                    <a:pt x="1200" y="10800"/>
                    <a:pt x="1200" y="10800"/>
                    <a:pt x="1200" y="10800"/>
                  </a:cubicBezTo>
                  <a:cubicBezTo>
                    <a:pt x="1200" y="10800"/>
                    <a:pt x="1200" y="10800"/>
                    <a:pt x="1200" y="10800"/>
                  </a:cubicBezTo>
                  <a:cubicBezTo>
                    <a:pt x="1200" y="10800"/>
                    <a:pt x="1200" y="16200"/>
                    <a:pt x="1200" y="10800"/>
                  </a:cubicBezTo>
                  <a:cubicBezTo>
                    <a:pt x="1200" y="16200"/>
                    <a:pt x="1200" y="16200"/>
                    <a:pt x="3900" y="21600"/>
                  </a:cubicBezTo>
                  <a:cubicBezTo>
                    <a:pt x="1200" y="21600"/>
                    <a:pt x="1200" y="21600"/>
                    <a:pt x="1200" y="21600"/>
                  </a:cubicBezTo>
                  <a:cubicBezTo>
                    <a:pt x="1200" y="21600"/>
                    <a:pt x="3900" y="21600"/>
                    <a:pt x="3900" y="21600"/>
                  </a:cubicBezTo>
                  <a:cubicBezTo>
                    <a:pt x="3900" y="21600"/>
                    <a:pt x="3900" y="21600"/>
                    <a:pt x="3900" y="21600"/>
                  </a:cubicBezTo>
                  <a:cubicBezTo>
                    <a:pt x="3900" y="21600"/>
                    <a:pt x="6600" y="21600"/>
                    <a:pt x="6600" y="21600"/>
                  </a:cubicBezTo>
                  <a:cubicBezTo>
                    <a:pt x="6600" y="21600"/>
                    <a:pt x="6600" y="16200"/>
                    <a:pt x="6600" y="16200"/>
                  </a:cubicBezTo>
                  <a:cubicBezTo>
                    <a:pt x="6600" y="16200"/>
                    <a:pt x="9300" y="21600"/>
                    <a:pt x="9300" y="21600"/>
                  </a:cubicBezTo>
                  <a:cubicBezTo>
                    <a:pt x="9300" y="21600"/>
                    <a:pt x="12000" y="21600"/>
                    <a:pt x="12000" y="21600"/>
                  </a:cubicBezTo>
                  <a:cubicBezTo>
                    <a:pt x="12000" y="21600"/>
                    <a:pt x="12000" y="16200"/>
                    <a:pt x="12000" y="16200"/>
                  </a:cubicBezTo>
                  <a:cubicBezTo>
                    <a:pt x="14700" y="16200"/>
                    <a:pt x="14700" y="16200"/>
                    <a:pt x="14700" y="10800"/>
                  </a:cubicBezTo>
                  <a:cubicBezTo>
                    <a:pt x="14700" y="10800"/>
                    <a:pt x="12000" y="10800"/>
                    <a:pt x="14700" y="10800"/>
                  </a:cubicBezTo>
                  <a:cubicBezTo>
                    <a:pt x="14700" y="5400"/>
                    <a:pt x="17400" y="5400"/>
                    <a:pt x="17400" y="5400"/>
                  </a:cubicBezTo>
                  <a:cubicBezTo>
                    <a:pt x="17400" y="5400"/>
                    <a:pt x="17400" y="5400"/>
                    <a:pt x="201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Shape">
              <a:extLst>
                <a:ext uri="{FF2B5EF4-FFF2-40B4-BE49-F238E27FC236}">
                  <a16:creationId xmlns:a16="http://schemas.microsoft.com/office/drawing/2014/main" id="{D87D85DB-A3EF-426E-9E95-9E79D0F2B40C}"/>
                </a:ext>
              </a:extLst>
            </p:cNvPr>
            <p:cNvSpPr/>
            <p:nvPr/>
          </p:nvSpPr>
          <p:spPr>
            <a:xfrm>
              <a:off x="3339920" y="2038384"/>
              <a:ext cx="87014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9" h="21600" extrusionOk="0">
                  <a:moveTo>
                    <a:pt x="19200" y="4320"/>
                  </a:moveTo>
                  <a:cubicBezTo>
                    <a:pt x="19200" y="4320"/>
                    <a:pt x="17657" y="4320"/>
                    <a:pt x="16114" y="4320"/>
                  </a:cubicBezTo>
                  <a:cubicBezTo>
                    <a:pt x="16114" y="0"/>
                    <a:pt x="16114" y="0"/>
                    <a:pt x="14572" y="0"/>
                  </a:cubicBezTo>
                  <a:cubicBezTo>
                    <a:pt x="14572" y="4320"/>
                    <a:pt x="14572" y="4320"/>
                    <a:pt x="14572" y="4320"/>
                  </a:cubicBezTo>
                  <a:cubicBezTo>
                    <a:pt x="13029" y="4320"/>
                    <a:pt x="13029" y="0"/>
                    <a:pt x="11486" y="4320"/>
                  </a:cubicBezTo>
                  <a:cubicBezTo>
                    <a:pt x="11486" y="4320"/>
                    <a:pt x="11486" y="4320"/>
                    <a:pt x="9943" y="4320"/>
                  </a:cubicBezTo>
                  <a:cubicBezTo>
                    <a:pt x="9943" y="4320"/>
                    <a:pt x="9943" y="4320"/>
                    <a:pt x="9943" y="0"/>
                  </a:cubicBezTo>
                  <a:cubicBezTo>
                    <a:pt x="8400" y="0"/>
                    <a:pt x="8400" y="0"/>
                    <a:pt x="8400" y="4320"/>
                  </a:cubicBezTo>
                  <a:cubicBezTo>
                    <a:pt x="6857" y="4320"/>
                    <a:pt x="6857" y="0"/>
                    <a:pt x="6857" y="0"/>
                  </a:cubicBezTo>
                  <a:cubicBezTo>
                    <a:pt x="5314" y="0"/>
                    <a:pt x="5314" y="4320"/>
                    <a:pt x="5314" y="4320"/>
                  </a:cubicBezTo>
                  <a:cubicBezTo>
                    <a:pt x="3772" y="4320"/>
                    <a:pt x="3772" y="4320"/>
                    <a:pt x="3772" y="8640"/>
                  </a:cubicBezTo>
                  <a:cubicBezTo>
                    <a:pt x="2229" y="8640"/>
                    <a:pt x="2229" y="8640"/>
                    <a:pt x="686" y="8640"/>
                  </a:cubicBezTo>
                  <a:cubicBezTo>
                    <a:pt x="686" y="8640"/>
                    <a:pt x="-857" y="12960"/>
                    <a:pt x="686" y="17280"/>
                  </a:cubicBezTo>
                  <a:cubicBezTo>
                    <a:pt x="686" y="21600"/>
                    <a:pt x="2229" y="21600"/>
                    <a:pt x="3772" y="21600"/>
                  </a:cubicBezTo>
                  <a:cubicBezTo>
                    <a:pt x="3772" y="21600"/>
                    <a:pt x="5314" y="21600"/>
                    <a:pt x="6857" y="21600"/>
                  </a:cubicBezTo>
                  <a:cubicBezTo>
                    <a:pt x="6857" y="21600"/>
                    <a:pt x="6857" y="21600"/>
                    <a:pt x="6857" y="21600"/>
                  </a:cubicBezTo>
                  <a:cubicBezTo>
                    <a:pt x="6857" y="21600"/>
                    <a:pt x="8400" y="17280"/>
                    <a:pt x="9943" y="17280"/>
                  </a:cubicBezTo>
                  <a:cubicBezTo>
                    <a:pt x="9943" y="17280"/>
                    <a:pt x="9943" y="17280"/>
                    <a:pt x="11486" y="17280"/>
                  </a:cubicBezTo>
                  <a:cubicBezTo>
                    <a:pt x="11486" y="17280"/>
                    <a:pt x="11486" y="12960"/>
                    <a:pt x="13029" y="12960"/>
                  </a:cubicBezTo>
                  <a:cubicBezTo>
                    <a:pt x="13029" y="12960"/>
                    <a:pt x="14572" y="12960"/>
                    <a:pt x="16114" y="12960"/>
                  </a:cubicBezTo>
                  <a:cubicBezTo>
                    <a:pt x="16114" y="12960"/>
                    <a:pt x="16114" y="17280"/>
                    <a:pt x="17657" y="17280"/>
                  </a:cubicBezTo>
                  <a:cubicBezTo>
                    <a:pt x="19200" y="17280"/>
                    <a:pt x="20743" y="8640"/>
                    <a:pt x="19200" y="43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Shape">
              <a:extLst>
                <a:ext uri="{FF2B5EF4-FFF2-40B4-BE49-F238E27FC236}">
                  <a16:creationId xmlns:a16="http://schemas.microsoft.com/office/drawing/2014/main" id="{E0EA45DE-714A-4218-B212-1C2B7D5EBF68}"/>
                </a:ext>
              </a:extLst>
            </p:cNvPr>
            <p:cNvSpPr/>
            <p:nvPr/>
          </p:nvSpPr>
          <p:spPr>
            <a:xfrm>
              <a:off x="2815105" y="2744997"/>
              <a:ext cx="54474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00"/>
                  </a:moveTo>
                  <a:cubicBezTo>
                    <a:pt x="21600" y="12000"/>
                    <a:pt x="18900" y="12000"/>
                    <a:pt x="18900" y="12000"/>
                  </a:cubicBezTo>
                  <a:cubicBezTo>
                    <a:pt x="18900" y="9600"/>
                    <a:pt x="18900" y="9600"/>
                    <a:pt x="18900" y="9600"/>
                  </a:cubicBezTo>
                  <a:cubicBezTo>
                    <a:pt x="18900" y="7200"/>
                    <a:pt x="18900" y="7200"/>
                    <a:pt x="18900" y="7200"/>
                  </a:cubicBezTo>
                  <a:cubicBezTo>
                    <a:pt x="18900" y="7200"/>
                    <a:pt x="18900" y="4800"/>
                    <a:pt x="18900" y="4800"/>
                  </a:cubicBezTo>
                  <a:cubicBezTo>
                    <a:pt x="18900" y="4800"/>
                    <a:pt x="18900" y="2400"/>
                    <a:pt x="16200" y="2400"/>
                  </a:cubicBezTo>
                  <a:cubicBezTo>
                    <a:pt x="16200" y="0"/>
                    <a:pt x="16200" y="0"/>
                    <a:pt x="13500" y="0"/>
                  </a:cubicBezTo>
                  <a:cubicBezTo>
                    <a:pt x="10800" y="0"/>
                    <a:pt x="8100" y="0"/>
                    <a:pt x="5400" y="2400"/>
                  </a:cubicBezTo>
                  <a:cubicBezTo>
                    <a:pt x="5400" y="4800"/>
                    <a:pt x="2700" y="7200"/>
                    <a:pt x="0" y="7200"/>
                  </a:cubicBezTo>
                  <a:cubicBezTo>
                    <a:pt x="0" y="7200"/>
                    <a:pt x="2700" y="9600"/>
                    <a:pt x="2700" y="9600"/>
                  </a:cubicBezTo>
                  <a:cubicBezTo>
                    <a:pt x="0" y="9600"/>
                    <a:pt x="0" y="12000"/>
                    <a:pt x="2700" y="9600"/>
                  </a:cubicBezTo>
                  <a:cubicBezTo>
                    <a:pt x="2700" y="12000"/>
                    <a:pt x="2700" y="12000"/>
                    <a:pt x="0" y="12000"/>
                  </a:cubicBezTo>
                  <a:cubicBezTo>
                    <a:pt x="0" y="12000"/>
                    <a:pt x="2700" y="12000"/>
                    <a:pt x="2700" y="14400"/>
                  </a:cubicBezTo>
                  <a:cubicBezTo>
                    <a:pt x="2700" y="14400"/>
                    <a:pt x="2700" y="14400"/>
                    <a:pt x="2700" y="14400"/>
                  </a:cubicBezTo>
                  <a:cubicBezTo>
                    <a:pt x="5400" y="16800"/>
                    <a:pt x="5400" y="16800"/>
                    <a:pt x="5400" y="16800"/>
                  </a:cubicBezTo>
                  <a:cubicBezTo>
                    <a:pt x="5400" y="19200"/>
                    <a:pt x="5400" y="19200"/>
                    <a:pt x="8100" y="19200"/>
                  </a:cubicBezTo>
                  <a:cubicBezTo>
                    <a:pt x="10800" y="21600"/>
                    <a:pt x="10800" y="21600"/>
                    <a:pt x="13500" y="21600"/>
                  </a:cubicBezTo>
                  <a:cubicBezTo>
                    <a:pt x="16200" y="21600"/>
                    <a:pt x="18900" y="19200"/>
                    <a:pt x="18900" y="16800"/>
                  </a:cubicBezTo>
                  <a:cubicBezTo>
                    <a:pt x="18900" y="16800"/>
                    <a:pt x="18900" y="14400"/>
                    <a:pt x="21600" y="144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12000"/>
                    <a:pt x="21600" y="12000"/>
                    <a:pt x="21600" y="120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Shape">
              <a:extLst>
                <a:ext uri="{FF2B5EF4-FFF2-40B4-BE49-F238E27FC236}">
                  <a16:creationId xmlns:a16="http://schemas.microsoft.com/office/drawing/2014/main" id="{981D83D8-20A1-4908-A96A-A7CE530D6A32}"/>
                </a:ext>
              </a:extLst>
            </p:cNvPr>
            <p:cNvSpPr/>
            <p:nvPr/>
          </p:nvSpPr>
          <p:spPr>
            <a:xfrm>
              <a:off x="3372199" y="2098679"/>
              <a:ext cx="68028" cy="6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5" h="20600" extrusionOk="0">
                  <a:moveTo>
                    <a:pt x="19145" y="16200"/>
                  </a:moveTo>
                  <a:cubicBezTo>
                    <a:pt x="19145" y="14400"/>
                    <a:pt x="17182" y="14400"/>
                    <a:pt x="17182" y="12600"/>
                  </a:cubicBezTo>
                  <a:cubicBezTo>
                    <a:pt x="17182" y="10800"/>
                    <a:pt x="17182" y="10800"/>
                    <a:pt x="17182" y="10800"/>
                  </a:cubicBezTo>
                  <a:cubicBezTo>
                    <a:pt x="19145" y="10800"/>
                    <a:pt x="17182" y="9000"/>
                    <a:pt x="19145" y="9000"/>
                  </a:cubicBezTo>
                  <a:cubicBezTo>
                    <a:pt x="17182" y="7200"/>
                    <a:pt x="17182" y="9000"/>
                    <a:pt x="15218" y="9000"/>
                  </a:cubicBezTo>
                  <a:cubicBezTo>
                    <a:pt x="15218" y="9000"/>
                    <a:pt x="13254" y="7200"/>
                    <a:pt x="11291" y="7200"/>
                  </a:cubicBezTo>
                  <a:cubicBezTo>
                    <a:pt x="13254" y="7200"/>
                    <a:pt x="13254" y="7200"/>
                    <a:pt x="13254" y="7200"/>
                  </a:cubicBezTo>
                  <a:cubicBezTo>
                    <a:pt x="13254" y="7200"/>
                    <a:pt x="11291" y="5400"/>
                    <a:pt x="11291" y="5400"/>
                  </a:cubicBezTo>
                  <a:cubicBezTo>
                    <a:pt x="11291" y="5400"/>
                    <a:pt x="13254" y="5400"/>
                    <a:pt x="11291" y="5400"/>
                  </a:cubicBezTo>
                  <a:cubicBezTo>
                    <a:pt x="11291" y="3600"/>
                    <a:pt x="9327" y="3600"/>
                    <a:pt x="9327" y="3600"/>
                  </a:cubicBezTo>
                  <a:cubicBezTo>
                    <a:pt x="9327" y="3600"/>
                    <a:pt x="9327" y="1800"/>
                    <a:pt x="9327" y="1800"/>
                  </a:cubicBezTo>
                  <a:cubicBezTo>
                    <a:pt x="9327" y="1800"/>
                    <a:pt x="7364" y="1800"/>
                    <a:pt x="7364" y="1800"/>
                  </a:cubicBezTo>
                  <a:cubicBezTo>
                    <a:pt x="5400" y="0"/>
                    <a:pt x="3436" y="0"/>
                    <a:pt x="1473" y="0"/>
                  </a:cubicBezTo>
                  <a:cubicBezTo>
                    <a:pt x="-491" y="1800"/>
                    <a:pt x="-491" y="3600"/>
                    <a:pt x="1473" y="3600"/>
                  </a:cubicBezTo>
                  <a:cubicBezTo>
                    <a:pt x="1473" y="3600"/>
                    <a:pt x="1473" y="3600"/>
                    <a:pt x="1473" y="3600"/>
                  </a:cubicBezTo>
                  <a:cubicBezTo>
                    <a:pt x="3436" y="5400"/>
                    <a:pt x="1473" y="3600"/>
                    <a:pt x="1473" y="5400"/>
                  </a:cubicBezTo>
                  <a:cubicBezTo>
                    <a:pt x="1473" y="5400"/>
                    <a:pt x="1473" y="5400"/>
                    <a:pt x="1473" y="5400"/>
                  </a:cubicBezTo>
                  <a:cubicBezTo>
                    <a:pt x="1473" y="7200"/>
                    <a:pt x="1473" y="7200"/>
                    <a:pt x="1473" y="7200"/>
                  </a:cubicBezTo>
                  <a:cubicBezTo>
                    <a:pt x="3436" y="5400"/>
                    <a:pt x="1473" y="9000"/>
                    <a:pt x="1473" y="9000"/>
                  </a:cubicBezTo>
                  <a:cubicBezTo>
                    <a:pt x="1473" y="10800"/>
                    <a:pt x="5400" y="12600"/>
                    <a:pt x="1473" y="12600"/>
                  </a:cubicBezTo>
                  <a:cubicBezTo>
                    <a:pt x="5400" y="14400"/>
                    <a:pt x="1473" y="12600"/>
                    <a:pt x="1473" y="14400"/>
                  </a:cubicBezTo>
                  <a:cubicBezTo>
                    <a:pt x="1473" y="16200"/>
                    <a:pt x="7364" y="16200"/>
                    <a:pt x="7364" y="18000"/>
                  </a:cubicBezTo>
                  <a:cubicBezTo>
                    <a:pt x="9327" y="16200"/>
                    <a:pt x="9327" y="16200"/>
                    <a:pt x="9327" y="16200"/>
                  </a:cubicBezTo>
                  <a:cubicBezTo>
                    <a:pt x="9327" y="16200"/>
                    <a:pt x="11291" y="16200"/>
                    <a:pt x="11291" y="16200"/>
                  </a:cubicBezTo>
                  <a:cubicBezTo>
                    <a:pt x="13254" y="18000"/>
                    <a:pt x="13254" y="18000"/>
                    <a:pt x="15218" y="18000"/>
                  </a:cubicBezTo>
                  <a:cubicBezTo>
                    <a:pt x="13254" y="19800"/>
                    <a:pt x="13254" y="19800"/>
                    <a:pt x="15218" y="19800"/>
                  </a:cubicBezTo>
                  <a:cubicBezTo>
                    <a:pt x="15218" y="21600"/>
                    <a:pt x="17182" y="19800"/>
                    <a:pt x="17182" y="19800"/>
                  </a:cubicBezTo>
                  <a:cubicBezTo>
                    <a:pt x="19145" y="19800"/>
                    <a:pt x="17182" y="18000"/>
                    <a:pt x="17182" y="18000"/>
                  </a:cubicBezTo>
                  <a:cubicBezTo>
                    <a:pt x="17182" y="18000"/>
                    <a:pt x="21109" y="16200"/>
                    <a:pt x="19145" y="16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Shape">
              <a:extLst>
                <a:ext uri="{FF2B5EF4-FFF2-40B4-BE49-F238E27FC236}">
                  <a16:creationId xmlns:a16="http://schemas.microsoft.com/office/drawing/2014/main" id="{819452F7-3AC8-465E-AC76-0818C8EA9A4A}"/>
                </a:ext>
              </a:extLst>
            </p:cNvPr>
            <p:cNvSpPr/>
            <p:nvPr/>
          </p:nvSpPr>
          <p:spPr>
            <a:xfrm>
              <a:off x="2747605" y="2625918"/>
              <a:ext cx="102385" cy="7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0357" extrusionOk="0">
                  <a:moveTo>
                    <a:pt x="20250" y="19671"/>
                  </a:moveTo>
                  <a:cubicBezTo>
                    <a:pt x="20250" y="18128"/>
                    <a:pt x="20250" y="13500"/>
                    <a:pt x="18900" y="15043"/>
                  </a:cubicBezTo>
                  <a:cubicBezTo>
                    <a:pt x="18900" y="15043"/>
                    <a:pt x="18900" y="15043"/>
                    <a:pt x="18900" y="13500"/>
                  </a:cubicBezTo>
                  <a:cubicBezTo>
                    <a:pt x="18900" y="13500"/>
                    <a:pt x="18900" y="13500"/>
                    <a:pt x="18900" y="11957"/>
                  </a:cubicBezTo>
                  <a:cubicBezTo>
                    <a:pt x="18900" y="11957"/>
                    <a:pt x="18900" y="11957"/>
                    <a:pt x="17550" y="10414"/>
                  </a:cubicBezTo>
                  <a:cubicBezTo>
                    <a:pt x="17550" y="8871"/>
                    <a:pt x="17550" y="8871"/>
                    <a:pt x="17550" y="8871"/>
                  </a:cubicBezTo>
                  <a:cubicBezTo>
                    <a:pt x="16200" y="7328"/>
                    <a:pt x="14850" y="5785"/>
                    <a:pt x="14850" y="4243"/>
                  </a:cubicBezTo>
                  <a:cubicBezTo>
                    <a:pt x="13500" y="2700"/>
                    <a:pt x="13500" y="2700"/>
                    <a:pt x="13500" y="2700"/>
                  </a:cubicBezTo>
                  <a:cubicBezTo>
                    <a:pt x="12150" y="2700"/>
                    <a:pt x="12150" y="2700"/>
                    <a:pt x="12150" y="2700"/>
                  </a:cubicBezTo>
                  <a:cubicBezTo>
                    <a:pt x="12150" y="1157"/>
                    <a:pt x="12150" y="1157"/>
                    <a:pt x="10800" y="1157"/>
                  </a:cubicBezTo>
                  <a:cubicBezTo>
                    <a:pt x="10800" y="-386"/>
                    <a:pt x="9450" y="-386"/>
                    <a:pt x="8100" y="1157"/>
                  </a:cubicBezTo>
                  <a:cubicBezTo>
                    <a:pt x="8100" y="1157"/>
                    <a:pt x="5400" y="1157"/>
                    <a:pt x="4050" y="1157"/>
                  </a:cubicBezTo>
                  <a:cubicBezTo>
                    <a:pt x="4050" y="1157"/>
                    <a:pt x="2700" y="2700"/>
                    <a:pt x="2700" y="4243"/>
                  </a:cubicBezTo>
                  <a:cubicBezTo>
                    <a:pt x="1350" y="5785"/>
                    <a:pt x="1350" y="7328"/>
                    <a:pt x="0" y="8871"/>
                  </a:cubicBezTo>
                  <a:cubicBezTo>
                    <a:pt x="0" y="8871"/>
                    <a:pt x="0" y="8871"/>
                    <a:pt x="0" y="8871"/>
                  </a:cubicBezTo>
                  <a:cubicBezTo>
                    <a:pt x="0" y="8871"/>
                    <a:pt x="1350" y="11957"/>
                    <a:pt x="1350" y="11957"/>
                  </a:cubicBezTo>
                  <a:cubicBezTo>
                    <a:pt x="2700" y="11957"/>
                    <a:pt x="2700" y="11957"/>
                    <a:pt x="2700" y="11957"/>
                  </a:cubicBezTo>
                  <a:cubicBezTo>
                    <a:pt x="1350" y="13500"/>
                    <a:pt x="2700" y="13500"/>
                    <a:pt x="2700" y="15043"/>
                  </a:cubicBezTo>
                  <a:cubicBezTo>
                    <a:pt x="2700" y="15043"/>
                    <a:pt x="5400" y="15043"/>
                    <a:pt x="5400" y="15043"/>
                  </a:cubicBezTo>
                  <a:cubicBezTo>
                    <a:pt x="5400" y="15043"/>
                    <a:pt x="5400" y="15043"/>
                    <a:pt x="6750" y="15043"/>
                  </a:cubicBezTo>
                  <a:cubicBezTo>
                    <a:pt x="6750" y="15043"/>
                    <a:pt x="6750" y="13500"/>
                    <a:pt x="6750" y="13500"/>
                  </a:cubicBezTo>
                  <a:cubicBezTo>
                    <a:pt x="8100" y="13500"/>
                    <a:pt x="8100" y="13500"/>
                    <a:pt x="9450" y="15043"/>
                  </a:cubicBezTo>
                  <a:cubicBezTo>
                    <a:pt x="10800" y="15043"/>
                    <a:pt x="12150" y="15043"/>
                    <a:pt x="12150" y="15043"/>
                  </a:cubicBezTo>
                  <a:cubicBezTo>
                    <a:pt x="12150" y="16585"/>
                    <a:pt x="9450" y="15043"/>
                    <a:pt x="9450" y="15043"/>
                  </a:cubicBezTo>
                  <a:cubicBezTo>
                    <a:pt x="8100" y="15043"/>
                    <a:pt x="8100" y="15043"/>
                    <a:pt x="6750" y="15043"/>
                  </a:cubicBezTo>
                  <a:cubicBezTo>
                    <a:pt x="6750" y="15043"/>
                    <a:pt x="5400" y="15043"/>
                    <a:pt x="5400" y="15043"/>
                  </a:cubicBezTo>
                  <a:cubicBezTo>
                    <a:pt x="5400" y="15043"/>
                    <a:pt x="5400" y="16585"/>
                    <a:pt x="5400" y="16585"/>
                  </a:cubicBezTo>
                  <a:cubicBezTo>
                    <a:pt x="5400" y="16585"/>
                    <a:pt x="4050" y="16585"/>
                    <a:pt x="2700" y="16585"/>
                  </a:cubicBezTo>
                  <a:cubicBezTo>
                    <a:pt x="1350" y="16585"/>
                    <a:pt x="1350" y="18128"/>
                    <a:pt x="1350" y="19671"/>
                  </a:cubicBezTo>
                  <a:cubicBezTo>
                    <a:pt x="2700" y="18128"/>
                    <a:pt x="2700" y="18128"/>
                    <a:pt x="2700" y="18128"/>
                  </a:cubicBezTo>
                  <a:cubicBezTo>
                    <a:pt x="2700" y="18128"/>
                    <a:pt x="2700" y="18128"/>
                    <a:pt x="2700" y="19671"/>
                  </a:cubicBezTo>
                  <a:cubicBezTo>
                    <a:pt x="2700" y="18128"/>
                    <a:pt x="1350" y="19671"/>
                    <a:pt x="2700" y="19671"/>
                  </a:cubicBezTo>
                  <a:cubicBezTo>
                    <a:pt x="2700" y="19671"/>
                    <a:pt x="5400" y="19671"/>
                    <a:pt x="5400" y="19671"/>
                  </a:cubicBezTo>
                  <a:cubicBezTo>
                    <a:pt x="6750" y="19671"/>
                    <a:pt x="6750" y="18128"/>
                    <a:pt x="8100" y="18128"/>
                  </a:cubicBezTo>
                  <a:cubicBezTo>
                    <a:pt x="9450" y="18128"/>
                    <a:pt x="10800" y="18128"/>
                    <a:pt x="12150" y="18128"/>
                  </a:cubicBezTo>
                  <a:cubicBezTo>
                    <a:pt x="13500" y="18128"/>
                    <a:pt x="14850" y="18128"/>
                    <a:pt x="14850" y="19671"/>
                  </a:cubicBezTo>
                  <a:cubicBezTo>
                    <a:pt x="14850" y="19671"/>
                    <a:pt x="14850" y="19671"/>
                    <a:pt x="16200" y="19671"/>
                  </a:cubicBezTo>
                  <a:cubicBezTo>
                    <a:pt x="17550" y="19671"/>
                    <a:pt x="21600" y="21214"/>
                    <a:pt x="20250" y="1967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4" name="Shape">
              <a:extLst>
                <a:ext uri="{FF2B5EF4-FFF2-40B4-BE49-F238E27FC236}">
                  <a16:creationId xmlns:a16="http://schemas.microsoft.com/office/drawing/2014/main" id="{E12F36AB-D707-4EED-BF32-759C428792B7}"/>
                </a:ext>
              </a:extLst>
            </p:cNvPr>
            <p:cNvSpPr/>
            <p:nvPr/>
          </p:nvSpPr>
          <p:spPr>
            <a:xfrm>
              <a:off x="3265503" y="2133587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0" y="0"/>
                  </a:moveTo>
                  <a:cubicBezTo>
                    <a:pt x="0" y="21600"/>
                    <a:pt x="0" y="0"/>
                    <a:pt x="0" y="21600"/>
                  </a:cubicBezTo>
                  <a:cubicBezTo>
                    <a:pt x="21600" y="21600"/>
                    <a:pt x="0" y="21600"/>
                    <a:pt x="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Shape">
              <a:extLst>
                <a:ext uri="{FF2B5EF4-FFF2-40B4-BE49-F238E27FC236}">
                  <a16:creationId xmlns:a16="http://schemas.microsoft.com/office/drawing/2014/main" id="{40383E01-D5A9-49FC-8E45-3BCEA32CAF15}"/>
                </a:ext>
              </a:extLst>
            </p:cNvPr>
            <p:cNvSpPr/>
            <p:nvPr/>
          </p:nvSpPr>
          <p:spPr>
            <a:xfrm>
              <a:off x="3563909" y="2943864"/>
              <a:ext cx="36333" cy="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1" h="19491" extrusionOk="0">
                  <a:moveTo>
                    <a:pt x="19491" y="10800"/>
                  </a:moveTo>
                  <a:cubicBezTo>
                    <a:pt x="19491" y="10800"/>
                    <a:pt x="19491" y="7200"/>
                    <a:pt x="19491" y="3600"/>
                  </a:cubicBezTo>
                  <a:cubicBezTo>
                    <a:pt x="19491" y="3600"/>
                    <a:pt x="15891" y="3600"/>
                    <a:pt x="15891" y="0"/>
                  </a:cubicBezTo>
                  <a:cubicBezTo>
                    <a:pt x="12291" y="0"/>
                    <a:pt x="12291" y="3600"/>
                    <a:pt x="12291" y="3600"/>
                  </a:cubicBezTo>
                  <a:cubicBezTo>
                    <a:pt x="12291" y="3600"/>
                    <a:pt x="8691" y="3600"/>
                    <a:pt x="8691" y="3600"/>
                  </a:cubicBezTo>
                  <a:cubicBezTo>
                    <a:pt x="8691" y="3600"/>
                    <a:pt x="5091" y="3600"/>
                    <a:pt x="5091" y="7200"/>
                  </a:cubicBezTo>
                  <a:cubicBezTo>
                    <a:pt x="1491" y="7200"/>
                    <a:pt x="5091" y="10800"/>
                    <a:pt x="5091" y="14400"/>
                  </a:cubicBezTo>
                  <a:cubicBezTo>
                    <a:pt x="1491" y="14400"/>
                    <a:pt x="-2109" y="18000"/>
                    <a:pt x="1491" y="18000"/>
                  </a:cubicBezTo>
                  <a:cubicBezTo>
                    <a:pt x="1491" y="14400"/>
                    <a:pt x="5091" y="18000"/>
                    <a:pt x="8691" y="18000"/>
                  </a:cubicBezTo>
                  <a:cubicBezTo>
                    <a:pt x="12291" y="21600"/>
                    <a:pt x="12291" y="18000"/>
                    <a:pt x="12291" y="14400"/>
                  </a:cubicBezTo>
                  <a:cubicBezTo>
                    <a:pt x="12291" y="14400"/>
                    <a:pt x="12291" y="14400"/>
                    <a:pt x="12291" y="14400"/>
                  </a:cubicBezTo>
                  <a:cubicBezTo>
                    <a:pt x="12291" y="14400"/>
                    <a:pt x="15891" y="14400"/>
                    <a:pt x="15891" y="14400"/>
                  </a:cubicBezTo>
                  <a:cubicBezTo>
                    <a:pt x="15891" y="14400"/>
                    <a:pt x="15891" y="14400"/>
                    <a:pt x="15891" y="14400"/>
                  </a:cubicBezTo>
                  <a:cubicBezTo>
                    <a:pt x="19491" y="14400"/>
                    <a:pt x="19491" y="14400"/>
                    <a:pt x="19491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Shape">
              <a:extLst>
                <a:ext uri="{FF2B5EF4-FFF2-40B4-BE49-F238E27FC236}">
                  <a16:creationId xmlns:a16="http://schemas.microsoft.com/office/drawing/2014/main" id="{8C89AD25-DAE4-4D29-8D98-CC828CFF1E30}"/>
                </a:ext>
              </a:extLst>
            </p:cNvPr>
            <p:cNvSpPr/>
            <p:nvPr/>
          </p:nvSpPr>
          <p:spPr>
            <a:xfrm>
              <a:off x="3376424" y="1548621"/>
              <a:ext cx="2276066" cy="63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7264" y="408"/>
                  </a:moveTo>
                  <a:cubicBezTo>
                    <a:pt x="7329" y="408"/>
                    <a:pt x="7457" y="408"/>
                    <a:pt x="7586" y="408"/>
                  </a:cubicBezTo>
                  <a:cubicBezTo>
                    <a:pt x="7586" y="408"/>
                    <a:pt x="7779" y="408"/>
                    <a:pt x="7779" y="408"/>
                  </a:cubicBezTo>
                  <a:cubicBezTo>
                    <a:pt x="7714" y="204"/>
                    <a:pt x="7714" y="204"/>
                    <a:pt x="7779" y="204"/>
                  </a:cubicBezTo>
                  <a:cubicBezTo>
                    <a:pt x="7779" y="204"/>
                    <a:pt x="7650" y="204"/>
                    <a:pt x="7650" y="204"/>
                  </a:cubicBezTo>
                  <a:cubicBezTo>
                    <a:pt x="7586" y="0"/>
                    <a:pt x="7521" y="0"/>
                    <a:pt x="7457" y="0"/>
                  </a:cubicBezTo>
                  <a:cubicBezTo>
                    <a:pt x="7393" y="0"/>
                    <a:pt x="7071" y="204"/>
                    <a:pt x="7329" y="204"/>
                  </a:cubicBezTo>
                  <a:cubicBezTo>
                    <a:pt x="7264" y="408"/>
                    <a:pt x="7200" y="204"/>
                    <a:pt x="7200" y="408"/>
                  </a:cubicBezTo>
                  <a:cubicBezTo>
                    <a:pt x="7200" y="408"/>
                    <a:pt x="7200" y="408"/>
                    <a:pt x="7264" y="408"/>
                  </a:cubicBezTo>
                  <a:close/>
                  <a:moveTo>
                    <a:pt x="3729" y="4483"/>
                  </a:moveTo>
                  <a:cubicBezTo>
                    <a:pt x="3729" y="4483"/>
                    <a:pt x="3729" y="4483"/>
                    <a:pt x="3729" y="4483"/>
                  </a:cubicBezTo>
                  <a:cubicBezTo>
                    <a:pt x="3729" y="4687"/>
                    <a:pt x="3793" y="4687"/>
                    <a:pt x="3857" y="4687"/>
                  </a:cubicBezTo>
                  <a:cubicBezTo>
                    <a:pt x="3857" y="4687"/>
                    <a:pt x="3793" y="4483"/>
                    <a:pt x="3729" y="4483"/>
                  </a:cubicBezTo>
                  <a:cubicBezTo>
                    <a:pt x="3729" y="4483"/>
                    <a:pt x="3729" y="4483"/>
                    <a:pt x="3729" y="4483"/>
                  </a:cubicBezTo>
                  <a:close/>
                  <a:moveTo>
                    <a:pt x="8164" y="611"/>
                  </a:moveTo>
                  <a:cubicBezTo>
                    <a:pt x="8164" y="611"/>
                    <a:pt x="8164" y="611"/>
                    <a:pt x="8229" y="611"/>
                  </a:cubicBezTo>
                  <a:cubicBezTo>
                    <a:pt x="8164" y="611"/>
                    <a:pt x="8164" y="611"/>
                    <a:pt x="8164" y="611"/>
                  </a:cubicBezTo>
                  <a:cubicBezTo>
                    <a:pt x="8164" y="611"/>
                    <a:pt x="8164" y="611"/>
                    <a:pt x="8164" y="611"/>
                  </a:cubicBezTo>
                  <a:close/>
                  <a:moveTo>
                    <a:pt x="7714" y="408"/>
                  </a:moveTo>
                  <a:cubicBezTo>
                    <a:pt x="7650" y="408"/>
                    <a:pt x="7586" y="408"/>
                    <a:pt x="7521" y="611"/>
                  </a:cubicBezTo>
                  <a:cubicBezTo>
                    <a:pt x="7521" y="611"/>
                    <a:pt x="7457" y="611"/>
                    <a:pt x="7457" y="815"/>
                  </a:cubicBezTo>
                  <a:cubicBezTo>
                    <a:pt x="7586" y="815"/>
                    <a:pt x="7714" y="815"/>
                    <a:pt x="7843" y="815"/>
                  </a:cubicBezTo>
                  <a:cubicBezTo>
                    <a:pt x="7907" y="1019"/>
                    <a:pt x="8036" y="1019"/>
                    <a:pt x="8100" y="1019"/>
                  </a:cubicBezTo>
                  <a:cubicBezTo>
                    <a:pt x="8164" y="1019"/>
                    <a:pt x="8229" y="1019"/>
                    <a:pt x="8293" y="1019"/>
                  </a:cubicBezTo>
                  <a:cubicBezTo>
                    <a:pt x="8229" y="815"/>
                    <a:pt x="8164" y="815"/>
                    <a:pt x="8100" y="815"/>
                  </a:cubicBezTo>
                  <a:cubicBezTo>
                    <a:pt x="8164" y="815"/>
                    <a:pt x="8164" y="815"/>
                    <a:pt x="8164" y="815"/>
                  </a:cubicBezTo>
                  <a:cubicBezTo>
                    <a:pt x="8164" y="815"/>
                    <a:pt x="8164" y="611"/>
                    <a:pt x="8164" y="611"/>
                  </a:cubicBezTo>
                  <a:cubicBezTo>
                    <a:pt x="8100" y="611"/>
                    <a:pt x="8036" y="611"/>
                    <a:pt x="7971" y="408"/>
                  </a:cubicBezTo>
                  <a:cubicBezTo>
                    <a:pt x="7971" y="611"/>
                    <a:pt x="7971" y="611"/>
                    <a:pt x="7971" y="611"/>
                  </a:cubicBezTo>
                  <a:cubicBezTo>
                    <a:pt x="7971" y="611"/>
                    <a:pt x="7843" y="611"/>
                    <a:pt x="7907" y="408"/>
                  </a:cubicBezTo>
                  <a:cubicBezTo>
                    <a:pt x="7843" y="408"/>
                    <a:pt x="7779" y="408"/>
                    <a:pt x="7714" y="408"/>
                  </a:cubicBezTo>
                  <a:close/>
                  <a:moveTo>
                    <a:pt x="7393" y="2853"/>
                  </a:moveTo>
                  <a:cubicBezTo>
                    <a:pt x="7393" y="2853"/>
                    <a:pt x="7329" y="2853"/>
                    <a:pt x="7329" y="2853"/>
                  </a:cubicBezTo>
                  <a:cubicBezTo>
                    <a:pt x="7457" y="2853"/>
                    <a:pt x="7457" y="2853"/>
                    <a:pt x="7393" y="2853"/>
                  </a:cubicBezTo>
                  <a:close/>
                  <a:moveTo>
                    <a:pt x="4371" y="2242"/>
                  </a:moveTo>
                  <a:cubicBezTo>
                    <a:pt x="4371" y="2242"/>
                    <a:pt x="4307" y="2242"/>
                    <a:pt x="4243" y="2242"/>
                  </a:cubicBezTo>
                  <a:cubicBezTo>
                    <a:pt x="4243" y="2242"/>
                    <a:pt x="4114" y="2445"/>
                    <a:pt x="4050" y="2445"/>
                  </a:cubicBezTo>
                  <a:cubicBezTo>
                    <a:pt x="4050" y="2445"/>
                    <a:pt x="4050" y="2445"/>
                    <a:pt x="4114" y="2445"/>
                  </a:cubicBezTo>
                  <a:cubicBezTo>
                    <a:pt x="4050" y="2445"/>
                    <a:pt x="4050" y="2649"/>
                    <a:pt x="4050" y="2649"/>
                  </a:cubicBezTo>
                  <a:cubicBezTo>
                    <a:pt x="4050" y="2649"/>
                    <a:pt x="3986" y="2649"/>
                    <a:pt x="3986" y="2649"/>
                  </a:cubicBezTo>
                  <a:cubicBezTo>
                    <a:pt x="3986" y="2649"/>
                    <a:pt x="3986" y="2649"/>
                    <a:pt x="3986" y="2649"/>
                  </a:cubicBezTo>
                  <a:cubicBezTo>
                    <a:pt x="3921" y="2853"/>
                    <a:pt x="3921" y="2649"/>
                    <a:pt x="3857" y="2649"/>
                  </a:cubicBezTo>
                  <a:cubicBezTo>
                    <a:pt x="3921" y="2853"/>
                    <a:pt x="3921" y="2649"/>
                    <a:pt x="3986" y="2853"/>
                  </a:cubicBezTo>
                  <a:cubicBezTo>
                    <a:pt x="3921" y="2853"/>
                    <a:pt x="3921" y="2853"/>
                    <a:pt x="3857" y="2853"/>
                  </a:cubicBezTo>
                  <a:cubicBezTo>
                    <a:pt x="3921" y="3057"/>
                    <a:pt x="3921" y="3057"/>
                    <a:pt x="3921" y="3057"/>
                  </a:cubicBezTo>
                  <a:cubicBezTo>
                    <a:pt x="3857" y="3057"/>
                    <a:pt x="3857" y="3057"/>
                    <a:pt x="3857" y="3260"/>
                  </a:cubicBezTo>
                  <a:cubicBezTo>
                    <a:pt x="3793" y="3260"/>
                    <a:pt x="3793" y="3260"/>
                    <a:pt x="3729" y="3260"/>
                  </a:cubicBezTo>
                  <a:cubicBezTo>
                    <a:pt x="3729" y="3464"/>
                    <a:pt x="3793" y="3464"/>
                    <a:pt x="3793" y="3464"/>
                  </a:cubicBezTo>
                  <a:cubicBezTo>
                    <a:pt x="3857" y="3464"/>
                    <a:pt x="3921" y="3464"/>
                    <a:pt x="3921" y="3464"/>
                  </a:cubicBezTo>
                  <a:cubicBezTo>
                    <a:pt x="3986" y="3464"/>
                    <a:pt x="4050" y="3668"/>
                    <a:pt x="4114" y="3464"/>
                  </a:cubicBezTo>
                  <a:cubicBezTo>
                    <a:pt x="4114" y="3464"/>
                    <a:pt x="4114" y="3464"/>
                    <a:pt x="4179" y="3464"/>
                  </a:cubicBezTo>
                  <a:cubicBezTo>
                    <a:pt x="4179" y="3464"/>
                    <a:pt x="4114" y="3260"/>
                    <a:pt x="4114" y="3260"/>
                  </a:cubicBezTo>
                  <a:cubicBezTo>
                    <a:pt x="4179" y="3260"/>
                    <a:pt x="4243" y="3464"/>
                    <a:pt x="4179" y="3260"/>
                  </a:cubicBezTo>
                  <a:cubicBezTo>
                    <a:pt x="4243" y="3260"/>
                    <a:pt x="4307" y="3057"/>
                    <a:pt x="4243" y="3057"/>
                  </a:cubicBezTo>
                  <a:cubicBezTo>
                    <a:pt x="4243" y="3057"/>
                    <a:pt x="4243" y="3057"/>
                    <a:pt x="4307" y="3057"/>
                  </a:cubicBezTo>
                  <a:cubicBezTo>
                    <a:pt x="4307" y="3057"/>
                    <a:pt x="4307" y="2853"/>
                    <a:pt x="4307" y="2853"/>
                  </a:cubicBezTo>
                  <a:cubicBezTo>
                    <a:pt x="4307" y="2853"/>
                    <a:pt x="4307" y="2853"/>
                    <a:pt x="4371" y="2853"/>
                  </a:cubicBezTo>
                  <a:cubicBezTo>
                    <a:pt x="4371" y="2853"/>
                    <a:pt x="4371" y="2853"/>
                    <a:pt x="4371" y="2853"/>
                  </a:cubicBezTo>
                  <a:cubicBezTo>
                    <a:pt x="4371" y="2853"/>
                    <a:pt x="4371" y="2853"/>
                    <a:pt x="4436" y="2853"/>
                  </a:cubicBezTo>
                  <a:cubicBezTo>
                    <a:pt x="4371" y="2853"/>
                    <a:pt x="4371" y="2853"/>
                    <a:pt x="4371" y="2853"/>
                  </a:cubicBezTo>
                  <a:cubicBezTo>
                    <a:pt x="4436" y="2649"/>
                    <a:pt x="4436" y="2649"/>
                    <a:pt x="4500" y="2649"/>
                  </a:cubicBezTo>
                  <a:cubicBezTo>
                    <a:pt x="4564" y="2445"/>
                    <a:pt x="4693" y="2445"/>
                    <a:pt x="4757" y="2445"/>
                  </a:cubicBezTo>
                  <a:cubicBezTo>
                    <a:pt x="4886" y="2242"/>
                    <a:pt x="5079" y="2242"/>
                    <a:pt x="5207" y="2038"/>
                  </a:cubicBezTo>
                  <a:cubicBezTo>
                    <a:pt x="5207" y="1834"/>
                    <a:pt x="5143" y="1834"/>
                    <a:pt x="5079" y="1834"/>
                  </a:cubicBezTo>
                  <a:cubicBezTo>
                    <a:pt x="5014" y="1834"/>
                    <a:pt x="4950" y="1834"/>
                    <a:pt x="4886" y="1834"/>
                  </a:cubicBezTo>
                  <a:cubicBezTo>
                    <a:pt x="4886" y="2038"/>
                    <a:pt x="4886" y="2038"/>
                    <a:pt x="4886" y="2038"/>
                  </a:cubicBezTo>
                  <a:cubicBezTo>
                    <a:pt x="4693" y="2038"/>
                    <a:pt x="4500" y="2038"/>
                    <a:pt x="4371" y="2242"/>
                  </a:cubicBezTo>
                  <a:close/>
                  <a:moveTo>
                    <a:pt x="5657" y="3668"/>
                  </a:moveTo>
                  <a:cubicBezTo>
                    <a:pt x="5657" y="3872"/>
                    <a:pt x="5786" y="3668"/>
                    <a:pt x="5850" y="3668"/>
                  </a:cubicBezTo>
                  <a:cubicBezTo>
                    <a:pt x="5786" y="3464"/>
                    <a:pt x="5593" y="3464"/>
                    <a:pt x="5657" y="3668"/>
                  </a:cubicBezTo>
                  <a:close/>
                  <a:moveTo>
                    <a:pt x="6557" y="4075"/>
                  </a:moveTo>
                  <a:cubicBezTo>
                    <a:pt x="6621" y="4075"/>
                    <a:pt x="6686" y="4075"/>
                    <a:pt x="6686" y="3872"/>
                  </a:cubicBezTo>
                  <a:cubicBezTo>
                    <a:pt x="6686" y="3872"/>
                    <a:pt x="6557" y="3872"/>
                    <a:pt x="6557" y="4075"/>
                  </a:cubicBezTo>
                  <a:close/>
                  <a:moveTo>
                    <a:pt x="4371" y="4891"/>
                  </a:moveTo>
                  <a:cubicBezTo>
                    <a:pt x="4307" y="4687"/>
                    <a:pt x="4243" y="4483"/>
                    <a:pt x="4179" y="4483"/>
                  </a:cubicBezTo>
                  <a:cubicBezTo>
                    <a:pt x="4114" y="4483"/>
                    <a:pt x="4050" y="4279"/>
                    <a:pt x="4050" y="4279"/>
                  </a:cubicBezTo>
                  <a:cubicBezTo>
                    <a:pt x="4050" y="4279"/>
                    <a:pt x="4050" y="4075"/>
                    <a:pt x="4050" y="4075"/>
                  </a:cubicBezTo>
                  <a:cubicBezTo>
                    <a:pt x="3986" y="3872"/>
                    <a:pt x="3986" y="4075"/>
                    <a:pt x="4050" y="3872"/>
                  </a:cubicBezTo>
                  <a:cubicBezTo>
                    <a:pt x="4050" y="3872"/>
                    <a:pt x="4050" y="3872"/>
                    <a:pt x="4050" y="3872"/>
                  </a:cubicBezTo>
                  <a:cubicBezTo>
                    <a:pt x="4050" y="3872"/>
                    <a:pt x="4050" y="3668"/>
                    <a:pt x="4050" y="3668"/>
                  </a:cubicBezTo>
                  <a:cubicBezTo>
                    <a:pt x="3986" y="3668"/>
                    <a:pt x="3921" y="3668"/>
                    <a:pt x="3793" y="3668"/>
                  </a:cubicBezTo>
                  <a:cubicBezTo>
                    <a:pt x="3793" y="3668"/>
                    <a:pt x="3600" y="3668"/>
                    <a:pt x="3729" y="3668"/>
                  </a:cubicBezTo>
                  <a:cubicBezTo>
                    <a:pt x="3729" y="3668"/>
                    <a:pt x="3664" y="3668"/>
                    <a:pt x="3664" y="3872"/>
                  </a:cubicBezTo>
                  <a:cubicBezTo>
                    <a:pt x="3664" y="3872"/>
                    <a:pt x="3664" y="3872"/>
                    <a:pt x="3729" y="3872"/>
                  </a:cubicBezTo>
                  <a:cubicBezTo>
                    <a:pt x="3664" y="3872"/>
                    <a:pt x="3664" y="4075"/>
                    <a:pt x="3664" y="4075"/>
                  </a:cubicBezTo>
                  <a:cubicBezTo>
                    <a:pt x="3664" y="4075"/>
                    <a:pt x="3600" y="4075"/>
                    <a:pt x="3600" y="4075"/>
                  </a:cubicBezTo>
                  <a:cubicBezTo>
                    <a:pt x="3536" y="4279"/>
                    <a:pt x="3600" y="4483"/>
                    <a:pt x="3664" y="4483"/>
                  </a:cubicBezTo>
                  <a:cubicBezTo>
                    <a:pt x="3664" y="4483"/>
                    <a:pt x="3793" y="4483"/>
                    <a:pt x="3857" y="4483"/>
                  </a:cubicBezTo>
                  <a:cubicBezTo>
                    <a:pt x="3793" y="4483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857" y="4687"/>
                  </a:cubicBezTo>
                  <a:cubicBezTo>
                    <a:pt x="3857" y="4687"/>
                    <a:pt x="3857" y="4687"/>
                    <a:pt x="3921" y="4687"/>
                  </a:cubicBezTo>
                  <a:cubicBezTo>
                    <a:pt x="3857" y="4687"/>
                    <a:pt x="3857" y="4687"/>
                    <a:pt x="3857" y="4687"/>
                  </a:cubicBezTo>
                  <a:cubicBezTo>
                    <a:pt x="3921" y="4891"/>
                    <a:pt x="3986" y="4891"/>
                    <a:pt x="4050" y="4891"/>
                  </a:cubicBezTo>
                  <a:cubicBezTo>
                    <a:pt x="4050" y="4687"/>
                    <a:pt x="4243" y="4891"/>
                    <a:pt x="4243" y="4891"/>
                  </a:cubicBezTo>
                  <a:cubicBezTo>
                    <a:pt x="4243" y="4891"/>
                    <a:pt x="4243" y="4891"/>
                    <a:pt x="4243" y="4891"/>
                  </a:cubicBezTo>
                  <a:cubicBezTo>
                    <a:pt x="4307" y="4891"/>
                    <a:pt x="4307" y="4891"/>
                    <a:pt x="4371" y="4891"/>
                  </a:cubicBezTo>
                  <a:close/>
                  <a:moveTo>
                    <a:pt x="4757" y="5298"/>
                  </a:moveTo>
                  <a:cubicBezTo>
                    <a:pt x="4757" y="5094"/>
                    <a:pt x="4629" y="4891"/>
                    <a:pt x="4564" y="4891"/>
                  </a:cubicBezTo>
                  <a:cubicBezTo>
                    <a:pt x="4500" y="4891"/>
                    <a:pt x="4500" y="5094"/>
                    <a:pt x="4564" y="5094"/>
                  </a:cubicBezTo>
                  <a:cubicBezTo>
                    <a:pt x="4629" y="5298"/>
                    <a:pt x="4629" y="5298"/>
                    <a:pt x="4693" y="5298"/>
                  </a:cubicBezTo>
                  <a:cubicBezTo>
                    <a:pt x="4693" y="5298"/>
                    <a:pt x="4821" y="5502"/>
                    <a:pt x="4757" y="5298"/>
                  </a:cubicBezTo>
                  <a:close/>
                  <a:moveTo>
                    <a:pt x="12986" y="2445"/>
                  </a:moveTo>
                  <a:cubicBezTo>
                    <a:pt x="12986" y="2445"/>
                    <a:pt x="13050" y="2445"/>
                    <a:pt x="13050" y="2445"/>
                  </a:cubicBezTo>
                  <a:cubicBezTo>
                    <a:pt x="12986" y="2445"/>
                    <a:pt x="12986" y="2445"/>
                    <a:pt x="12986" y="2445"/>
                  </a:cubicBezTo>
                  <a:cubicBezTo>
                    <a:pt x="12986" y="2445"/>
                    <a:pt x="13050" y="2445"/>
                    <a:pt x="13050" y="2649"/>
                  </a:cubicBezTo>
                  <a:cubicBezTo>
                    <a:pt x="13050" y="2649"/>
                    <a:pt x="13050" y="2649"/>
                    <a:pt x="13050" y="2649"/>
                  </a:cubicBezTo>
                  <a:cubicBezTo>
                    <a:pt x="13114" y="2649"/>
                    <a:pt x="13243" y="2853"/>
                    <a:pt x="13307" y="2853"/>
                  </a:cubicBezTo>
                  <a:cubicBezTo>
                    <a:pt x="13307" y="2853"/>
                    <a:pt x="13500" y="3057"/>
                    <a:pt x="13436" y="2853"/>
                  </a:cubicBezTo>
                  <a:cubicBezTo>
                    <a:pt x="13500" y="2853"/>
                    <a:pt x="13564" y="2853"/>
                    <a:pt x="13629" y="2853"/>
                  </a:cubicBezTo>
                  <a:cubicBezTo>
                    <a:pt x="13693" y="2853"/>
                    <a:pt x="13757" y="2853"/>
                    <a:pt x="13821" y="2853"/>
                  </a:cubicBezTo>
                  <a:cubicBezTo>
                    <a:pt x="13757" y="2649"/>
                    <a:pt x="13629" y="2649"/>
                    <a:pt x="13564" y="2445"/>
                  </a:cubicBezTo>
                  <a:cubicBezTo>
                    <a:pt x="13564" y="2445"/>
                    <a:pt x="13693" y="2445"/>
                    <a:pt x="13629" y="2445"/>
                  </a:cubicBezTo>
                  <a:cubicBezTo>
                    <a:pt x="13693" y="2649"/>
                    <a:pt x="13950" y="2853"/>
                    <a:pt x="13950" y="2649"/>
                  </a:cubicBezTo>
                  <a:cubicBezTo>
                    <a:pt x="13886" y="2649"/>
                    <a:pt x="13886" y="2445"/>
                    <a:pt x="13950" y="2445"/>
                  </a:cubicBezTo>
                  <a:cubicBezTo>
                    <a:pt x="13821" y="2445"/>
                    <a:pt x="13693" y="2445"/>
                    <a:pt x="13500" y="2242"/>
                  </a:cubicBezTo>
                  <a:cubicBezTo>
                    <a:pt x="13500" y="2242"/>
                    <a:pt x="13371" y="2242"/>
                    <a:pt x="13371" y="2242"/>
                  </a:cubicBezTo>
                  <a:cubicBezTo>
                    <a:pt x="13307" y="2242"/>
                    <a:pt x="13371" y="2445"/>
                    <a:pt x="13436" y="2445"/>
                  </a:cubicBezTo>
                  <a:cubicBezTo>
                    <a:pt x="13307" y="2445"/>
                    <a:pt x="13243" y="2242"/>
                    <a:pt x="13114" y="2242"/>
                  </a:cubicBezTo>
                  <a:cubicBezTo>
                    <a:pt x="13050" y="2242"/>
                    <a:pt x="13050" y="2242"/>
                    <a:pt x="12986" y="2242"/>
                  </a:cubicBezTo>
                  <a:cubicBezTo>
                    <a:pt x="12986" y="2242"/>
                    <a:pt x="12986" y="2445"/>
                    <a:pt x="12986" y="2445"/>
                  </a:cubicBezTo>
                  <a:close/>
                  <a:moveTo>
                    <a:pt x="13886" y="3260"/>
                  </a:moveTo>
                  <a:cubicBezTo>
                    <a:pt x="13886" y="3260"/>
                    <a:pt x="13886" y="3260"/>
                    <a:pt x="13821" y="3260"/>
                  </a:cubicBezTo>
                  <a:cubicBezTo>
                    <a:pt x="13821" y="3260"/>
                    <a:pt x="13821" y="3260"/>
                    <a:pt x="13821" y="3464"/>
                  </a:cubicBezTo>
                  <a:cubicBezTo>
                    <a:pt x="13821" y="3464"/>
                    <a:pt x="13821" y="3464"/>
                    <a:pt x="13821" y="3464"/>
                  </a:cubicBezTo>
                  <a:cubicBezTo>
                    <a:pt x="13821" y="3464"/>
                    <a:pt x="13757" y="3464"/>
                    <a:pt x="13757" y="3464"/>
                  </a:cubicBezTo>
                  <a:cubicBezTo>
                    <a:pt x="13821" y="3668"/>
                    <a:pt x="13886" y="3668"/>
                    <a:pt x="14014" y="3668"/>
                  </a:cubicBezTo>
                  <a:cubicBezTo>
                    <a:pt x="14079" y="3668"/>
                    <a:pt x="14143" y="3668"/>
                    <a:pt x="14207" y="3668"/>
                  </a:cubicBezTo>
                  <a:cubicBezTo>
                    <a:pt x="14143" y="3464"/>
                    <a:pt x="14014" y="3464"/>
                    <a:pt x="13886" y="3260"/>
                  </a:cubicBezTo>
                  <a:close/>
                  <a:moveTo>
                    <a:pt x="18900" y="4687"/>
                  </a:moveTo>
                  <a:cubicBezTo>
                    <a:pt x="18964" y="4891"/>
                    <a:pt x="18964" y="4687"/>
                    <a:pt x="19029" y="4687"/>
                  </a:cubicBezTo>
                  <a:cubicBezTo>
                    <a:pt x="19093" y="4687"/>
                    <a:pt x="19286" y="4687"/>
                    <a:pt x="19286" y="4687"/>
                  </a:cubicBezTo>
                  <a:cubicBezTo>
                    <a:pt x="19221" y="4687"/>
                    <a:pt x="18836" y="4279"/>
                    <a:pt x="18900" y="4687"/>
                  </a:cubicBezTo>
                  <a:close/>
                  <a:moveTo>
                    <a:pt x="17871" y="5298"/>
                  </a:moveTo>
                  <a:cubicBezTo>
                    <a:pt x="17936" y="5298"/>
                    <a:pt x="18000" y="5298"/>
                    <a:pt x="18064" y="5502"/>
                  </a:cubicBezTo>
                  <a:cubicBezTo>
                    <a:pt x="18064" y="5298"/>
                    <a:pt x="18064" y="5298"/>
                    <a:pt x="18064" y="5298"/>
                  </a:cubicBezTo>
                  <a:cubicBezTo>
                    <a:pt x="18064" y="5298"/>
                    <a:pt x="18064" y="5298"/>
                    <a:pt x="18064" y="5298"/>
                  </a:cubicBezTo>
                  <a:cubicBezTo>
                    <a:pt x="18064" y="5298"/>
                    <a:pt x="17871" y="5094"/>
                    <a:pt x="17871" y="5298"/>
                  </a:cubicBezTo>
                  <a:close/>
                  <a:moveTo>
                    <a:pt x="14079" y="2445"/>
                  </a:moveTo>
                  <a:cubicBezTo>
                    <a:pt x="14143" y="2853"/>
                    <a:pt x="14207" y="2649"/>
                    <a:pt x="14336" y="2649"/>
                  </a:cubicBezTo>
                  <a:cubicBezTo>
                    <a:pt x="14464" y="2649"/>
                    <a:pt x="14593" y="2853"/>
                    <a:pt x="14657" y="2853"/>
                  </a:cubicBezTo>
                  <a:cubicBezTo>
                    <a:pt x="14657" y="2649"/>
                    <a:pt x="14464" y="2649"/>
                    <a:pt x="14400" y="2649"/>
                  </a:cubicBezTo>
                  <a:cubicBezTo>
                    <a:pt x="14336" y="2649"/>
                    <a:pt x="14271" y="2445"/>
                    <a:pt x="14207" y="2649"/>
                  </a:cubicBezTo>
                  <a:cubicBezTo>
                    <a:pt x="14207" y="2649"/>
                    <a:pt x="14143" y="2649"/>
                    <a:pt x="14143" y="2649"/>
                  </a:cubicBezTo>
                  <a:cubicBezTo>
                    <a:pt x="14143" y="2649"/>
                    <a:pt x="14079" y="2445"/>
                    <a:pt x="14079" y="2445"/>
                  </a:cubicBezTo>
                  <a:close/>
                  <a:moveTo>
                    <a:pt x="8357" y="1426"/>
                  </a:moveTo>
                  <a:cubicBezTo>
                    <a:pt x="8486" y="1426"/>
                    <a:pt x="8614" y="1426"/>
                    <a:pt x="8679" y="1223"/>
                  </a:cubicBezTo>
                  <a:cubicBezTo>
                    <a:pt x="8743" y="1223"/>
                    <a:pt x="8871" y="1223"/>
                    <a:pt x="8936" y="1223"/>
                  </a:cubicBezTo>
                  <a:cubicBezTo>
                    <a:pt x="8871" y="1019"/>
                    <a:pt x="8807" y="1019"/>
                    <a:pt x="8743" y="1019"/>
                  </a:cubicBezTo>
                  <a:cubicBezTo>
                    <a:pt x="8679" y="815"/>
                    <a:pt x="8614" y="815"/>
                    <a:pt x="8550" y="1019"/>
                  </a:cubicBezTo>
                  <a:cubicBezTo>
                    <a:pt x="8550" y="1019"/>
                    <a:pt x="8550" y="815"/>
                    <a:pt x="8550" y="815"/>
                  </a:cubicBezTo>
                  <a:cubicBezTo>
                    <a:pt x="8550" y="815"/>
                    <a:pt x="8486" y="815"/>
                    <a:pt x="8421" y="815"/>
                  </a:cubicBezTo>
                  <a:cubicBezTo>
                    <a:pt x="8486" y="815"/>
                    <a:pt x="8486" y="815"/>
                    <a:pt x="8486" y="815"/>
                  </a:cubicBezTo>
                  <a:cubicBezTo>
                    <a:pt x="8421" y="815"/>
                    <a:pt x="8421" y="815"/>
                    <a:pt x="8421" y="815"/>
                  </a:cubicBezTo>
                  <a:cubicBezTo>
                    <a:pt x="8421" y="815"/>
                    <a:pt x="8421" y="815"/>
                    <a:pt x="8421" y="815"/>
                  </a:cubicBezTo>
                  <a:cubicBezTo>
                    <a:pt x="8357" y="815"/>
                    <a:pt x="8357" y="1019"/>
                    <a:pt x="8421" y="1019"/>
                  </a:cubicBezTo>
                  <a:cubicBezTo>
                    <a:pt x="8357" y="1019"/>
                    <a:pt x="8357" y="1019"/>
                    <a:pt x="8357" y="1223"/>
                  </a:cubicBezTo>
                  <a:cubicBezTo>
                    <a:pt x="8357" y="1223"/>
                    <a:pt x="8357" y="1223"/>
                    <a:pt x="8357" y="1223"/>
                  </a:cubicBezTo>
                  <a:cubicBezTo>
                    <a:pt x="8357" y="1223"/>
                    <a:pt x="8357" y="1223"/>
                    <a:pt x="8357" y="1223"/>
                  </a:cubicBezTo>
                  <a:cubicBezTo>
                    <a:pt x="8357" y="1223"/>
                    <a:pt x="8357" y="1426"/>
                    <a:pt x="8357" y="1426"/>
                  </a:cubicBezTo>
                  <a:cubicBezTo>
                    <a:pt x="8357" y="1426"/>
                    <a:pt x="8357" y="1426"/>
                    <a:pt x="8357" y="1426"/>
                  </a:cubicBezTo>
                  <a:close/>
                  <a:moveTo>
                    <a:pt x="10029" y="2038"/>
                  </a:moveTo>
                  <a:cubicBezTo>
                    <a:pt x="10029" y="2038"/>
                    <a:pt x="10029" y="2038"/>
                    <a:pt x="10093" y="2038"/>
                  </a:cubicBezTo>
                  <a:cubicBezTo>
                    <a:pt x="10093" y="2038"/>
                    <a:pt x="10093" y="2038"/>
                    <a:pt x="10093" y="2038"/>
                  </a:cubicBezTo>
                  <a:cubicBezTo>
                    <a:pt x="10029" y="2038"/>
                    <a:pt x="10029" y="2038"/>
                    <a:pt x="9964" y="2038"/>
                  </a:cubicBezTo>
                  <a:cubicBezTo>
                    <a:pt x="9964" y="2038"/>
                    <a:pt x="10029" y="2038"/>
                    <a:pt x="10029" y="2038"/>
                  </a:cubicBezTo>
                  <a:close/>
                  <a:moveTo>
                    <a:pt x="10350" y="3057"/>
                  </a:moveTo>
                  <a:cubicBezTo>
                    <a:pt x="10350" y="3057"/>
                    <a:pt x="10350" y="3057"/>
                    <a:pt x="10350" y="3057"/>
                  </a:cubicBezTo>
                  <a:cubicBezTo>
                    <a:pt x="10350" y="3057"/>
                    <a:pt x="10350" y="3057"/>
                    <a:pt x="10286" y="3057"/>
                  </a:cubicBezTo>
                  <a:cubicBezTo>
                    <a:pt x="10350" y="3057"/>
                    <a:pt x="10479" y="3260"/>
                    <a:pt x="10543" y="3057"/>
                  </a:cubicBezTo>
                  <a:cubicBezTo>
                    <a:pt x="10543" y="3057"/>
                    <a:pt x="10414" y="3057"/>
                    <a:pt x="10350" y="3057"/>
                  </a:cubicBezTo>
                  <a:close/>
                  <a:moveTo>
                    <a:pt x="19993" y="15894"/>
                  </a:moveTo>
                  <a:cubicBezTo>
                    <a:pt x="19929" y="15691"/>
                    <a:pt x="19929" y="15894"/>
                    <a:pt x="19929" y="15894"/>
                  </a:cubicBezTo>
                  <a:cubicBezTo>
                    <a:pt x="19929" y="15894"/>
                    <a:pt x="19929" y="15894"/>
                    <a:pt x="19929" y="15894"/>
                  </a:cubicBezTo>
                  <a:cubicBezTo>
                    <a:pt x="19929" y="16098"/>
                    <a:pt x="19929" y="16098"/>
                    <a:pt x="19929" y="16098"/>
                  </a:cubicBezTo>
                  <a:cubicBezTo>
                    <a:pt x="19929" y="16098"/>
                    <a:pt x="19864" y="16098"/>
                    <a:pt x="19864" y="16098"/>
                  </a:cubicBezTo>
                  <a:cubicBezTo>
                    <a:pt x="19929" y="16098"/>
                    <a:pt x="19929" y="16302"/>
                    <a:pt x="19929" y="16302"/>
                  </a:cubicBezTo>
                  <a:cubicBezTo>
                    <a:pt x="19929" y="16098"/>
                    <a:pt x="19993" y="16098"/>
                    <a:pt x="19993" y="15894"/>
                  </a:cubicBezTo>
                  <a:close/>
                  <a:moveTo>
                    <a:pt x="4371" y="18951"/>
                  </a:moveTo>
                  <a:cubicBezTo>
                    <a:pt x="4371" y="18951"/>
                    <a:pt x="4371" y="18951"/>
                    <a:pt x="4371" y="18951"/>
                  </a:cubicBezTo>
                  <a:cubicBezTo>
                    <a:pt x="4371" y="18951"/>
                    <a:pt x="4371" y="18951"/>
                    <a:pt x="4371" y="18951"/>
                  </a:cubicBezTo>
                  <a:close/>
                  <a:moveTo>
                    <a:pt x="20764" y="13449"/>
                  </a:moveTo>
                  <a:cubicBezTo>
                    <a:pt x="20700" y="13245"/>
                    <a:pt x="20636" y="13042"/>
                    <a:pt x="20571" y="13245"/>
                  </a:cubicBezTo>
                  <a:cubicBezTo>
                    <a:pt x="20636" y="13245"/>
                    <a:pt x="20700" y="13449"/>
                    <a:pt x="20829" y="13449"/>
                  </a:cubicBezTo>
                  <a:cubicBezTo>
                    <a:pt x="20764" y="13449"/>
                    <a:pt x="20764" y="13449"/>
                    <a:pt x="20764" y="13449"/>
                  </a:cubicBezTo>
                  <a:close/>
                  <a:moveTo>
                    <a:pt x="16586" y="13449"/>
                  </a:moveTo>
                  <a:cubicBezTo>
                    <a:pt x="16586" y="13449"/>
                    <a:pt x="16714" y="13653"/>
                    <a:pt x="16714" y="13653"/>
                  </a:cubicBezTo>
                  <a:cubicBezTo>
                    <a:pt x="16714" y="13449"/>
                    <a:pt x="16714" y="13449"/>
                    <a:pt x="16714" y="13245"/>
                  </a:cubicBezTo>
                  <a:cubicBezTo>
                    <a:pt x="16714" y="13245"/>
                    <a:pt x="16650" y="13245"/>
                    <a:pt x="16586" y="13245"/>
                  </a:cubicBezTo>
                  <a:cubicBezTo>
                    <a:pt x="16586" y="13245"/>
                    <a:pt x="16586" y="13449"/>
                    <a:pt x="16586" y="13449"/>
                  </a:cubicBezTo>
                  <a:close/>
                  <a:moveTo>
                    <a:pt x="19607" y="11411"/>
                  </a:moveTo>
                  <a:cubicBezTo>
                    <a:pt x="19671" y="11411"/>
                    <a:pt x="19671" y="11208"/>
                    <a:pt x="19736" y="11208"/>
                  </a:cubicBezTo>
                  <a:cubicBezTo>
                    <a:pt x="19736" y="11208"/>
                    <a:pt x="19671" y="11004"/>
                    <a:pt x="19671" y="11004"/>
                  </a:cubicBezTo>
                  <a:cubicBezTo>
                    <a:pt x="19671" y="11004"/>
                    <a:pt x="19607" y="11004"/>
                    <a:pt x="19607" y="11004"/>
                  </a:cubicBezTo>
                  <a:cubicBezTo>
                    <a:pt x="19607" y="11208"/>
                    <a:pt x="19607" y="11208"/>
                    <a:pt x="19607" y="11411"/>
                  </a:cubicBezTo>
                  <a:close/>
                  <a:moveTo>
                    <a:pt x="16714" y="13857"/>
                  </a:moveTo>
                  <a:cubicBezTo>
                    <a:pt x="16650" y="13857"/>
                    <a:pt x="16779" y="13857"/>
                    <a:pt x="16779" y="14060"/>
                  </a:cubicBezTo>
                  <a:cubicBezTo>
                    <a:pt x="16714" y="14060"/>
                    <a:pt x="16714" y="14060"/>
                    <a:pt x="16714" y="14060"/>
                  </a:cubicBezTo>
                  <a:cubicBezTo>
                    <a:pt x="16650" y="13857"/>
                    <a:pt x="16650" y="13653"/>
                    <a:pt x="16586" y="13653"/>
                  </a:cubicBezTo>
                  <a:cubicBezTo>
                    <a:pt x="16521" y="13449"/>
                    <a:pt x="16393" y="13653"/>
                    <a:pt x="16329" y="13449"/>
                  </a:cubicBezTo>
                  <a:cubicBezTo>
                    <a:pt x="16329" y="13449"/>
                    <a:pt x="16329" y="13449"/>
                    <a:pt x="16329" y="13245"/>
                  </a:cubicBezTo>
                  <a:cubicBezTo>
                    <a:pt x="16393" y="13245"/>
                    <a:pt x="16393" y="13042"/>
                    <a:pt x="16393" y="13042"/>
                  </a:cubicBezTo>
                  <a:cubicBezTo>
                    <a:pt x="16457" y="12838"/>
                    <a:pt x="16457" y="12838"/>
                    <a:pt x="16457" y="12634"/>
                  </a:cubicBezTo>
                  <a:cubicBezTo>
                    <a:pt x="16521" y="12634"/>
                    <a:pt x="16457" y="12430"/>
                    <a:pt x="16457" y="12430"/>
                  </a:cubicBezTo>
                  <a:cubicBezTo>
                    <a:pt x="16521" y="12226"/>
                    <a:pt x="16521" y="12226"/>
                    <a:pt x="16521" y="12023"/>
                  </a:cubicBezTo>
                  <a:cubicBezTo>
                    <a:pt x="16521" y="12023"/>
                    <a:pt x="16521" y="11819"/>
                    <a:pt x="16586" y="11819"/>
                  </a:cubicBezTo>
                  <a:cubicBezTo>
                    <a:pt x="16586" y="11819"/>
                    <a:pt x="16586" y="11819"/>
                    <a:pt x="16586" y="11819"/>
                  </a:cubicBezTo>
                  <a:cubicBezTo>
                    <a:pt x="16586" y="11615"/>
                    <a:pt x="16586" y="11615"/>
                    <a:pt x="16586" y="11615"/>
                  </a:cubicBezTo>
                  <a:cubicBezTo>
                    <a:pt x="16586" y="11411"/>
                    <a:pt x="16586" y="11411"/>
                    <a:pt x="16650" y="11208"/>
                  </a:cubicBezTo>
                  <a:cubicBezTo>
                    <a:pt x="16650" y="11208"/>
                    <a:pt x="16650" y="11004"/>
                    <a:pt x="16650" y="11004"/>
                  </a:cubicBezTo>
                  <a:cubicBezTo>
                    <a:pt x="16714" y="10800"/>
                    <a:pt x="16714" y="10800"/>
                    <a:pt x="16779" y="10800"/>
                  </a:cubicBezTo>
                  <a:cubicBezTo>
                    <a:pt x="16843" y="10800"/>
                    <a:pt x="16971" y="10800"/>
                    <a:pt x="17100" y="11004"/>
                  </a:cubicBezTo>
                  <a:cubicBezTo>
                    <a:pt x="17100" y="11004"/>
                    <a:pt x="17164" y="11004"/>
                    <a:pt x="17164" y="11004"/>
                  </a:cubicBezTo>
                  <a:cubicBezTo>
                    <a:pt x="17164" y="11004"/>
                    <a:pt x="17164" y="10800"/>
                    <a:pt x="17164" y="10800"/>
                  </a:cubicBezTo>
                  <a:cubicBezTo>
                    <a:pt x="17164" y="10800"/>
                    <a:pt x="17229" y="10800"/>
                    <a:pt x="17293" y="11004"/>
                  </a:cubicBezTo>
                  <a:cubicBezTo>
                    <a:pt x="17357" y="11004"/>
                    <a:pt x="17357" y="10800"/>
                    <a:pt x="17421" y="10800"/>
                  </a:cubicBezTo>
                  <a:cubicBezTo>
                    <a:pt x="17421" y="10800"/>
                    <a:pt x="17486" y="11004"/>
                    <a:pt x="17486" y="11004"/>
                  </a:cubicBezTo>
                  <a:cubicBezTo>
                    <a:pt x="17486" y="10800"/>
                    <a:pt x="17486" y="11004"/>
                    <a:pt x="17486" y="10800"/>
                  </a:cubicBezTo>
                  <a:cubicBezTo>
                    <a:pt x="17486" y="10800"/>
                    <a:pt x="17486" y="10800"/>
                    <a:pt x="17550" y="10800"/>
                  </a:cubicBezTo>
                  <a:cubicBezTo>
                    <a:pt x="17486" y="10800"/>
                    <a:pt x="17486" y="10800"/>
                    <a:pt x="17486" y="10800"/>
                  </a:cubicBezTo>
                  <a:cubicBezTo>
                    <a:pt x="17486" y="10596"/>
                    <a:pt x="17679" y="10800"/>
                    <a:pt x="17679" y="10800"/>
                  </a:cubicBezTo>
                  <a:cubicBezTo>
                    <a:pt x="17679" y="10800"/>
                    <a:pt x="17679" y="10800"/>
                    <a:pt x="17679" y="10800"/>
                  </a:cubicBezTo>
                  <a:cubicBezTo>
                    <a:pt x="17743" y="10800"/>
                    <a:pt x="17743" y="10800"/>
                    <a:pt x="17807" y="10800"/>
                  </a:cubicBezTo>
                  <a:cubicBezTo>
                    <a:pt x="17871" y="10800"/>
                    <a:pt x="17936" y="11004"/>
                    <a:pt x="18000" y="11004"/>
                  </a:cubicBezTo>
                  <a:cubicBezTo>
                    <a:pt x="17936" y="11004"/>
                    <a:pt x="17871" y="11004"/>
                    <a:pt x="17871" y="11004"/>
                  </a:cubicBezTo>
                  <a:cubicBezTo>
                    <a:pt x="17936" y="11208"/>
                    <a:pt x="17936" y="11208"/>
                    <a:pt x="18000" y="11208"/>
                  </a:cubicBezTo>
                  <a:cubicBezTo>
                    <a:pt x="18000" y="11004"/>
                    <a:pt x="18064" y="11208"/>
                    <a:pt x="18064" y="11208"/>
                  </a:cubicBezTo>
                  <a:cubicBezTo>
                    <a:pt x="18129" y="11004"/>
                    <a:pt x="18129" y="11004"/>
                    <a:pt x="18129" y="11004"/>
                  </a:cubicBezTo>
                  <a:cubicBezTo>
                    <a:pt x="18129" y="11004"/>
                    <a:pt x="18129" y="11004"/>
                    <a:pt x="18129" y="11004"/>
                  </a:cubicBezTo>
                  <a:cubicBezTo>
                    <a:pt x="18193" y="11004"/>
                    <a:pt x="18193" y="11004"/>
                    <a:pt x="18193" y="11004"/>
                  </a:cubicBezTo>
                  <a:cubicBezTo>
                    <a:pt x="18257" y="11004"/>
                    <a:pt x="18257" y="11004"/>
                    <a:pt x="18257" y="11004"/>
                  </a:cubicBezTo>
                  <a:cubicBezTo>
                    <a:pt x="18321" y="11004"/>
                    <a:pt x="18321" y="11004"/>
                    <a:pt x="18386" y="11004"/>
                  </a:cubicBezTo>
                  <a:cubicBezTo>
                    <a:pt x="18321" y="10800"/>
                    <a:pt x="18257" y="10800"/>
                    <a:pt x="18257" y="10800"/>
                  </a:cubicBezTo>
                  <a:cubicBezTo>
                    <a:pt x="18193" y="10800"/>
                    <a:pt x="18129" y="10596"/>
                    <a:pt x="18129" y="10596"/>
                  </a:cubicBezTo>
                  <a:cubicBezTo>
                    <a:pt x="18129" y="10392"/>
                    <a:pt x="18193" y="10392"/>
                    <a:pt x="18193" y="10189"/>
                  </a:cubicBezTo>
                  <a:cubicBezTo>
                    <a:pt x="18193" y="10189"/>
                    <a:pt x="18193" y="9985"/>
                    <a:pt x="18193" y="9985"/>
                  </a:cubicBezTo>
                  <a:cubicBezTo>
                    <a:pt x="18193" y="9985"/>
                    <a:pt x="18193" y="9781"/>
                    <a:pt x="18193" y="9781"/>
                  </a:cubicBezTo>
                  <a:cubicBezTo>
                    <a:pt x="18193" y="9781"/>
                    <a:pt x="18193" y="9781"/>
                    <a:pt x="18193" y="9781"/>
                  </a:cubicBezTo>
                  <a:cubicBezTo>
                    <a:pt x="18193" y="9577"/>
                    <a:pt x="18193" y="9577"/>
                    <a:pt x="18257" y="9577"/>
                  </a:cubicBezTo>
                  <a:cubicBezTo>
                    <a:pt x="18321" y="9577"/>
                    <a:pt x="18386" y="9374"/>
                    <a:pt x="18386" y="9577"/>
                  </a:cubicBezTo>
                  <a:cubicBezTo>
                    <a:pt x="18450" y="9577"/>
                    <a:pt x="18450" y="9577"/>
                    <a:pt x="18514" y="9577"/>
                  </a:cubicBezTo>
                  <a:cubicBezTo>
                    <a:pt x="18514" y="9577"/>
                    <a:pt x="18514" y="9374"/>
                    <a:pt x="18579" y="9577"/>
                  </a:cubicBezTo>
                  <a:cubicBezTo>
                    <a:pt x="18579" y="9577"/>
                    <a:pt x="18579" y="9577"/>
                    <a:pt x="18643" y="9781"/>
                  </a:cubicBezTo>
                  <a:cubicBezTo>
                    <a:pt x="18643" y="9781"/>
                    <a:pt x="18643" y="9781"/>
                    <a:pt x="18643" y="9985"/>
                  </a:cubicBezTo>
                  <a:cubicBezTo>
                    <a:pt x="18707" y="9985"/>
                    <a:pt x="18643" y="9985"/>
                    <a:pt x="18707" y="9985"/>
                  </a:cubicBezTo>
                  <a:cubicBezTo>
                    <a:pt x="18707" y="9985"/>
                    <a:pt x="18707" y="9985"/>
                    <a:pt x="18771" y="9985"/>
                  </a:cubicBezTo>
                  <a:cubicBezTo>
                    <a:pt x="18771" y="9985"/>
                    <a:pt x="18771" y="10189"/>
                    <a:pt x="18771" y="10189"/>
                  </a:cubicBezTo>
                  <a:cubicBezTo>
                    <a:pt x="18771" y="10189"/>
                    <a:pt x="18836" y="10189"/>
                    <a:pt x="18836" y="10189"/>
                  </a:cubicBezTo>
                  <a:cubicBezTo>
                    <a:pt x="18836" y="9985"/>
                    <a:pt x="18900" y="9577"/>
                    <a:pt x="18900" y="9577"/>
                  </a:cubicBezTo>
                  <a:cubicBezTo>
                    <a:pt x="18964" y="9577"/>
                    <a:pt x="18964" y="9577"/>
                    <a:pt x="18964" y="9577"/>
                  </a:cubicBezTo>
                  <a:cubicBezTo>
                    <a:pt x="19029" y="9577"/>
                    <a:pt x="18964" y="9577"/>
                    <a:pt x="18964" y="9577"/>
                  </a:cubicBezTo>
                  <a:cubicBezTo>
                    <a:pt x="18900" y="9374"/>
                    <a:pt x="18900" y="9170"/>
                    <a:pt x="18836" y="9170"/>
                  </a:cubicBezTo>
                  <a:cubicBezTo>
                    <a:pt x="18900" y="8966"/>
                    <a:pt x="19029" y="8966"/>
                    <a:pt x="19157" y="9170"/>
                  </a:cubicBezTo>
                  <a:cubicBezTo>
                    <a:pt x="19093" y="9170"/>
                    <a:pt x="19093" y="9170"/>
                    <a:pt x="19093" y="9170"/>
                  </a:cubicBezTo>
                  <a:cubicBezTo>
                    <a:pt x="19093" y="9170"/>
                    <a:pt x="19093" y="9170"/>
                    <a:pt x="19093" y="9170"/>
                  </a:cubicBezTo>
                  <a:cubicBezTo>
                    <a:pt x="19093" y="9170"/>
                    <a:pt x="19029" y="9170"/>
                    <a:pt x="19029" y="9170"/>
                  </a:cubicBezTo>
                  <a:cubicBezTo>
                    <a:pt x="19029" y="9374"/>
                    <a:pt x="19093" y="9577"/>
                    <a:pt x="19093" y="9577"/>
                  </a:cubicBezTo>
                  <a:cubicBezTo>
                    <a:pt x="19093" y="9577"/>
                    <a:pt x="19093" y="9577"/>
                    <a:pt x="19093" y="9577"/>
                  </a:cubicBezTo>
                  <a:cubicBezTo>
                    <a:pt x="19093" y="9781"/>
                    <a:pt x="19157" y="9781"/>
                    <a:pt x="19157" y="9781"/>
                  </a:cubicBezTo>
                  <a:cubicBezTo>
                    <a:pt x="19157" y="9985"/>
                    <a:pt x="19157" y="9985"/>
                    <a:pt x="19221" y="9985"/>
                  </a:cubicBezTo>
                  <a:cubicBezTo>
                    <a:pt x="19157" y="10189"/>
                    <a:pt x="19093" y="10189"/>
                    <a:pt x="19093" y="10189"/>
                  </a:cubicBezTo>
                  <a:cubicBezTo>
                    <a:pt x="19093" y="10392"/>
                    <a:pt x="19093" y="10392"/>
                    <a:pt x="19093" y="10392"/>
                  </a:cubicBezTo>
                  <a:cubicBezTo>
                    <a:pt x="19093" y="10392"/>
                    <a:pt x="19093" y="10392"/>
                    <a:pt x="19093" y="10596"/>
                  </a:cubicBezTo>
                  <a:cubicBezTo>
                    <a:pt x="19093" y="10596"/>
                    <a:pt x="19093" y="10596"/>
                    <a:pt x="19093" y="10800"/>
                  </a:cubicBezTo>
                  <a:cubicBezTo>
                    <a:pt x="19093" y="10800"/>
                    <a:pt x="19029" y="10800"/>
                    <a:pt x="19029" y="10800"/>
                  </a:cubicBezTo>
                  <a:cubicBezTo>
                    <a:pt x="19029" y="11004"/>
                    <a:pt x="19029" y="11004"/>
                    <a:pt x="19029" y="11208"/>
                  </a:cubicBezTo>
                  <a:cubicBezTo>
                    <a:pt x="19093" y="11411"/>
                    <a:pt x="19029" y="11615"/>
                    <a:pt x="19029" y="11615"/>
                  </a:cubicBezTo>
                  <a:cubicBezTo>
                    <a:pt x="19029" y="11615"/>
                    <a:pt x="18964" y="11615"/>
                    <a:pt x="18964" y="11615"/>
                  </a:cubicBezTo>
                  <a:cubicBezTo>
                    <a:pt x="18964" y="11615"/>
                    <a:pt x="18964" y="11819"/>
                    <a:pt x="18964" y="11819"/>
                  </a:cubicBezTo>
                  <a:cubicBezTo>
                    <a:pt x="18964" y="11819"/>
                    <a:pt x="18900" y="11819"/>
                    <a:pt x="18900" y="11819"/>
                  </a:cubicBezTo>
                  <a:cubicBezTo>
                    <a:pt x="18836" y="11819"/>
                    <a:pt x="18900" y="11819"/>
                    <a:pt x="18964" y="12023"/>
                  </a:cubicBezTo>
                  <a:cubicBezTo>
                    <a:pt x="18964" y="12023"/>
                    <a:pt x="18900" y="12226"/>
                    <a:pt x="18964" y="12430"/>
                  </a:cubicBezTo>
                  <a:cubicBezTo>
                    <a:pt x="18964" y="12430"/>
                    <a:pt x="19029" y="12634"/>
                    <a:pt x="19093" y="12838"/>
                  </a:cubicBezTo>
                  <a:cubicBezTo>
                    <a:pt x="19157" y="13042"/>
                    <a:pt x="19221" y="13245"/>
                    <a:pt x="19286" y="13449"/>
                  </a:cubicBezTo>
                  <a:cubicBezTo>
                    <a:pt x="19479" y="14060"/>
                    <a:pt x="19607" y="14468"/>
                    <a:pt x="19800" y="15079"/>
                  </a:cubicBezTo>
                  <a:cubicBezTo>
                    <a:pt x="19800" y="15079"/>
                    <a:pt x="19993" y="15691"/>
                    <a:pt x="19993" y="15691"/>
                  </a:cubicBezTo>
                  <a:cubicBezTo>
                    <a:pt x="20057" y="15691"/>
                    <a:pt x="20057" y="15283"/>
                    <a:pt x="20057" y="15079"/>
                  </a:cubicBezTo>
                  <a:cubicBezTo>
                    <a:pt x="20057" y="15079"/>
                    <a:pt x="19993" y="14875"/>
                    <a:pt x="19993" y="14672"/>
                  </a:cubicBezTo>
                  <a:cubicBezTo>
                    <a:pt x="19993" y="14672"/>
                    <a:pt x="19929" y="14672"/>
                    <a:pt x="19929" y="14468"/>
                  </a:cubicBezTo>
                  <a:cubicBezTo>
                    <a:pt x="19929" y="14468"/>
                    <a:pt x="19993" y="14468"/>
                    <a:pt x="19993" y="14468"/>
                  </a:cubicBezTo>
                  <a:cubicBezTo>
                    <a:pt x="19993" y="14264"/>
                    <a:pt x="20057" y="14468"/>
                    <a:pt x="20121" y="14468"/>
                  </a:cubicBezTo>
                  <a:cubicBezTo>
                    <a:pt x="20057" y="14264"/>
                    <a:pt x="19993" y="14060"/>
                    <a:pt x="19993" y="13857"/>
                  </a:cubicBezTo>
                  <a:cubicBezTo>
                    <a:pt x="19929" y="13857"/>
                    <a:pt x="19993" y="13653"/>
                    <a:pt x="19993" y="13653"/>
                  </a:cubicBezTo>
                  <a:cubicBezTo>
                    <a:pt x="20057" y="13449"/>
                    <a:pt x="20057" y="13653"/>
                    <a:pt x="20121" y="13653"/>
                  </a:cubicBezTo>
                  <a:cubicBezTo>
                    <a:pt x="20186" y="13449"/>
                    <a:pt x="20057" y="13245"/>
                    <a:pt x="19993" y="13245"/>
                  </a:cubicBezTo>
                  <a:cubicBezTo>
                    <a:pt x="19993" y="13042"/>
                    <a:pt x="19864" y="12838"/>
                    <a:pt x="19929" y="12634"/>
                  </a:cubicBezTo>
                  <a:cubicBezTo>
                    <a:pt x="19864" y="12634"/>
                    <a:pt x="19929" y="12430"/>
                    <a:pt x="19929" y="12430"/>
                  </a:cubicBezTo>
                  <a:cubicBezTo>
                    <a:pt x="19929" y="12634"/>
                    <a:pt x="19929" y="12634"/>
                    <a:pt x="19929" y="12634"/>
                  </a:cubicBezTo>
                  <a:cubicBezTo>
                    <a:pt x="19929" y="12634"/>
                    <a:pt x="20057" y="12838"/>
                    <a:pt x="20057" y="12838"/>
                  </a:cubicBezTo>
                  <a:cubicBezTo>
                    <a:pt x="20121" y="12634"/>
                    <a:pt x="19929" y="12430"/>
                    <a:pt x="19929" y="12430"/>
                  </a:cubicBezTo>
                  <a:cubicBezTo>
                    <a:pt x="19864" y="12226"/>
                    <a:pt x="19800" y="12023"/>
                    <a:pt x="19800" y="12023"/>
                  </a:cubicBezTo>
                  <a:cubicBezTo>
                    <a:pt x="19736" y="11819"/>
                    <a:pt x="19800" y="11819"/>
                    <a:pt x="19736" y="11819"/>
                  </a:cubicBezTo>
                  <a:cubicBezTo>
                    <a:pt x="19736" y="11615"/>
                    <a:pt x="19671" y="11615"/>
                    <a:pt x="19607" y="11615"/>
                  </a:cubicBezTo>
                  <a:cubicBezTo>
                    <a:pt x="19607" y="11819"/>
                    <a:pt x="19671" y="11819"/>
                    <a:pt x="19671" y="11819"/>
                  </a:cubicBezTo>
                  <a:cubicBezTo>
                    <a:pt x="19607" y="11615"/>
                    <a:pt x="19543" y="11615"/>
                    <a:pt x="19479" y="11411"/>
                  </a:cubicBezTo>
                  <a:cubicBezTo>
                    <a:pt x="19479" y="11208"/>
                    <a:pt x="19479" y="11004"/>
                    <a:pt x="19479" y="11004"/>
                  </a:cubicBezTo>
                  <a:cubicBezTo>
                    <a:pt x="19479" y="11004"/>
                    <a:pt x="19479" y="11004"/>
                    <a:pt x="19479" y="11004"/>
                  </a:cubicBezTo>
                  <a:cubicBezTo>
                    <a:pt x="19479" y="10800"/>
                    <a:pt x="19350" y="10800"/>
                    <a:pt x="19350" y="10596"/>
                  </a:cubicBezTo>
                  <a:cubicBezTo>
                    <a:pt x="19414" y="10392"/>
                    <a:pt x="19414" y="10596"/>
                    <a:pt x="19479" y="10596"/>
                  </a:cubicBezTo>
                  <a:cubicBezTo>
                    <a:pt x="19479" y="10392"/>
                    <a:pt x="19543" y="10596"/>
                    <a:pt x="19607" y="10596"/>
                  </a:cubicBezTo>
                  <a:cubicBezTo>
                    <a:pt x="19607" y="10596"/>
                    <a:pt x="19543" y="10596"/>
                    <a:pt x="19543" y="10392"/>
                  </a:cubicBezTo>
                  <a:cubicBezTo>
                    <a:pt x="19607" y="10392"/>
                    <a:pt x="19607" y="10189"/>
                    <a:pt x="19671" y="10392"/>
                  </a:cubicBezTo>
                  <a:cubicBezTo>
                    <a:pt x="19671" y="10392"/>
                    <a:pt x="19736" y="10596"/>
                    <a:pt x="19736" y="10596"/>
                  </a:cubicBezTo>
                  <a:cubicBezTo>
                    <a:pt x="19800" y="10596"/>
                    <a:pt x="19736" y="10392"/>
                    <a:pt x="19736" y="10392"/>
                  </a:cubicBezTo>
                  <a:cubicBezTo>
                    <a:pt x="19800" y="10392"/>
                    <a:pt x="19800" y="10392"/>
                    <a:pt x="19800" y="10392"/>
                  </a:cubicBezTo>
                  <a:cubicBezTo>
                    <a:pt x="19929" y="9985"/>
                    <a:pt x="20121" y="10392"/>
                    <a:pt x="20314" y="10596"/>
                  </a:cubicBezTo>
                  <a:cubicBezTo>
                    <a:pt x="20250" y="10596"/>
                    <a:pt x="20250" y="10392"/>
                    <a:pt x="20250" y="10392"/>
                  </a:cubicBezTo>
                  <a:cubicBezTo>
                    <a:pt x="20250" y="10189"/>
                    <a:pt x="20250" y="10189"/>
                    <a:pt x="20250" y="10189"/>
                  </a:cubicBezTo>
                  <a:cubicBezTo>
                    <a:pt x="20314" y="10189"/>
                    <a:pt x="20314" y="9985"/>
                    <a:pt x="20314" y="9985"/>
                  </a:cubicBezTo>
                  <a:cubicBezTo>
                    <a:pt x="20314" y="9985"/>
                    <a:pt x="20314" y="9985"/>
                    <a:pt x="20314" y="9985"/>
                  </a:cubicBezTo>
                  <a:cubicBezTo>
                    <a:pt x="20314" y="9781"/>
                    <a:pt x="20314" y="9781"/>
                    <a:pt x="20314" y="9781"/>
                  </a:cubicBezTo>
                  <a:cubicBezTo>
                    <a:pt x="20314" y="9781"/>
                    <a:pt x="20379" y="9781"/>
                    <a:pt x="20379" y="9781"/>
                  </a:cubicBezTo>
                  <a:cubicBezTo>
                    <a:pt x="20314" y="9781"/>
                    <a:pt x="20314" y="9781"/>
                    <a:pt x="20314" y="9781"/>
                  </a:cubicBezTo>
                  <a:cubicBezTo>
                    <a:pt x="20314" y="9781"/>
                    <a:pt x="20379" y="9781"/>
                    <a:pt x="20379" y="9781"/>
                  </a:cubicBezTo>
                  <a:cubicBezTo>
                    <a:pt x="20379" y="9781"/>
                    <a:pt x="20379" y="9577"/>
                    <a:pt x="20379" y="9577"/>
                  </a:cubicBezTo>
                  <a:cubicBezTo>
                    <a:pt x="20379" y="9577"/>
                    <a:pt x="20443" y="9577"/>
                    <a:pt x="20443" y="9374"/>
                  </a:cubicBezTo>
                  <a:cubicBezTo>
                    <a:pt x="20507" y="9374"/>
                    <a:pt x="20571" y="9170"/>
                    <a:pt x="20636" y="9170"/>
                  </a:cubicBezTo>
                  <a:cubicBezTo>
                    <a:pt x="20636" y="9170"/>
                    <a:pt x="20571" y="9170"/>
                    <a:pt x="20571" y="8966"/>
                  </a:cubicBezTo>
                  <a:cubicBezTo>
                    <a:pt x="20636" y="8966"/>
                    <a:pt x="20700" y="9170"/>
                    <a:pt x="20700" y="9170"/>
                  </a:cubicBezTo>
                  <a:cubicBezTo>
                    <a:pt x="20829" y="9170"/>
                    <a:pt x="20893" y="9170"/>
                    <a:pt x="20957" y="9170"/>
                  </a:cubicBezTo>
                  <a:cubicBezTo>
                    <a:pt x="20957" y="9170"/>
                    <a:pt x="20957" y="9170"/>
                    <a:pt x="20957" y="8966"/>
                  </a:cubicBezTo>
                  <a:cubicBezTo>
                    <a:pt x="20893" y="8966"/>
                    <a:pt x="20829" y="8966"/>
                    <a:pt x="20829" y="8762"/>
                  </a:cubicBezTo>
                  <a:cubicBezTo>
                    <a:pt x="20764" y="8762"/>
                    <a:pt x="20700" y="8762"/>
                    <a:pt x="20636" y="8558"/>
                  </a:cubicBezTo>
                  <a:cubicBezTo>
                    <a:pt x="20636" y="8558"/>
                    <a:pt x="20636" y="8558"/>
                    <a:pt x="20700" y="8762"/>
                  </a:cubicBezTo>
                  <a:cubicBezTo>
                    <a:pt x="20636" y="8558"/>
                    <a:pt x="20636" y="8558"/>
                    <a:pt x="20571" y="8558"/>
                  </a:cubicBezTo>
                  <a:cubicBezTo>
                    <a:pt x="20571" y="8558"/>
                    <a:pt x="20636" y="8558"/>
                    <a:pt x="20636" y="8558"/>
                  </a:cubicBezTo>
                  <a:cubicBezTo>
                    <a:pt x="20571" y="8355"/>
                    <a:pt x="20443" y="8355"/>
                    <a:pt x="20379" y="8151"/>
                  </a:cubicBezTo>
                  <a:cubicBezTo>
                    <a:pt x="20379" y="8151"/>
                    <a:pt x="20379" y="8151"/>
                    <a:pt x="20379" y="8151"/>
                  </a:cubicBezTo>
                  <a:cubicBezTo>
                    <a:pt x="20314" y="8151"/>
                    <a:pt x="20250" y="7947"/>
                    <a:pt x="20250" y="7947"/>
                  </a:cubicBezTo>
                  <a:cubicBezTo>
                    <a:pt x="20186" y="7947"/>
                    <a:pt x="20121" y="7947"/>
                    <a:pt x="20057" y="7947"/>
                  </a:cubicBezTo>
                  <a:cubicBezTo>
                    <a:pt x="20057" y="7743"/>
                    <a:pt x="19864" y="7947"/>
                    <a:pt x="19864" y="7947"/>
                  </a:cubicBezTo>
                  <a:cubicBezTo>
                    <a:pt x="19864" y="7947"/>
                    <a:pt x="19929" y="7947"/>
                    <a:pt x="19929" y="7947"/>
                  </a:cubicBezTo>
                  <a:cubicBezTo>
                    <a:pt x="19929" y="7947"/>
                    <a:pt x="19993" y="7743"/>
                    <a:pt x="19993" y="7743"/>
                  </a:cubicBezTo>
                  <a:cubicBezTo>
                    <a:pt x="20057" y="7743"/>
                    <a:pt x="20121" y="7947"/>
                    <a:pt x="20186" y="7947"/>
                  </a:cubicBezTo>
                  <a:cubicBezTo>
                    <a:pt x="20121" y="7743"/>
                    <a:pt x="20057" y="7743"/>
                    <a:pt x="19993" y="7743"/>
                  </a:cubicBezTo>
                  <a:cubicBezTo>
                    <a:pt x="20057" y="7743"/>
                    <a:pt x="20186" y="7947"/>
                    <a:pt x="20250" y="7947"/>
                  </a:cubicBezTo>
                  <a:cubicBezTo>
                    <a:pt x="20314" y="7947"/>
                    <a:pt x="20379" y="7947"/>
                    <a:pt x="20379" y="7947"/>
                  </a:cubicBezTo>
                  <a:cubicBezTo>
                    <a:pt x="20443" y="7947"/>
                    <a:pt x="20443" y="7947"/>
                    <a:pt x="20443" y="7743"/>
                  </a:cubicBezTo>
                  <a:cubicBezTo>
                    <a:pt x="20571" y="7743"/>
                    <a:pt x="20250" y="7336"/>
                    <a:pt x="20250" y="7132"/>
                  </a:cubicBezTo>
                  <a:cubicBezTo>
                    <a:pt x="20250" y="7132"/>
                    <a:pt x="20250" y="7132"/>
                    <a:pt x="20314" y="7132"/>
                  </a:cubicBezTo>
                  <a:cubicBezTo>
                    <a:pt x="20314" y="7132"/>
                    <a:pt x="20250" y="7132"/>
                    <a:pt x="20250" y="7132"/>
                  </a:cubicBezTo>
                  <a:cubicBezTo>
                    <a:pt x="20250" y="7132"/>
                    <a:pt x="20250" y="7132"/>
                    <a:pt x="20250" y="7132"/>
                  </a:cubicBezTo>
                  <a:cubicBezTo>
                    <a:pt x="20250" y="7132"/>
                    <a:pt x="20250" y="7132"/>
                    <a:pt x="20250" y="7132"/>
                  </a:cubicBezTo>
                  <a:cubicBezTo>
                    <a:pt x="20314" y="7132"/>
                    <a:pt x="20379" y="7336"/>
                    <a:pt x="20314" y="7132"/>
                  </a:cubicBezTo>
                  <a:cubicBezTo>
                    <a:pt x="20379" y="7132"/>
                    <a:pt x="20379" y="7132"/>
                    <a:pt x="20379" y="7336"/>
                  </a:cubicBezTo>
                  <a:cubicBezTo>
                    <a:pt x="20379" y="7336"/>
                    <a:pt x="20379" y="7336"/>
                    <a:pt x="20379" y="7336"/>
                  </a:cubicBezTo>
                  <a:cubicBezTo>
                    <a:pt x="20443" y="7336"/>
                    <a:pt x="20507" y="7540"/>
                    <a:pt x="20636" y="7540"/>
                  </a:cubicBezTo>
                  <a:cubicBezTo>
                    <a:pt x="20636" y="7540"/>
                    <a:pt x="20700" y="7540"/>
                    <a:pt x="20700" y="7540"/>
                  </a:cubicBezTo>
                  <a:cubicBezTo>
                    <a:pt x="20764" y="7540"/>
                    <a:pt x="20764" y="7540"/>
                    <a:pt x="20829" y="7540"/>
                  </a:cubicBezTo>
                  <a:cubicBezTo>
                    <a:pt x="21021" y="7743"/>
                    <a:pt x="21214" y="7947"/>
                    <a:pt x="21471" y="8151"/>
                  </a:cubicBezTo>
                  <a:cubicBezTo>
                    <a:pt x="21471" y="8151"/>
                    <a:pt x="21471" y="8151"/>
                    <a:pt x="21471" y="8151"/>
                  </a:cubicBezTo>
                  <a:cubicBezTo>
                    <a:pt x="21471" y="8151"/>
                    <a:pt x="21471" y="8151"/>
                    <a:pt x="21536" y="8151"/>
                  </a:cubicBezTo>
                  <a:cubicBezTo>
                    <a:pt x="21536" y="8151"/>
                    <a:pt x="21536" y="8151"/>
                    <a:pt x="21471" y="8151"/>
                  </a:cubicBezTo>
                  <a:cubicBezTo>
                    <a:pt x="21536" y="8151"/>
                    <a:pt x="21536" y="8151"/>
                    <a:pt x="21600" y="8151"/>
                  </a:cubicBezTo>
                  <a:cubicBezTo>
                    <a:pt x="21536" y="7947"/>
                    <a:pt x="21471" y="7947"/>
                    <a:pt x="21407" y="7947"/>
                  </a:cubicBezTo>
                  <a:cubicBezTo>
                    <a:pt x="21471" y="7743"/>
                    <a:pt x="21471" y="7743"/>
                    <a:pt x="21343" y="7743"/>
                  </a:cubicBezTo>
                  <a:cubicBezTo>
                    <a:pt x="21343" y="7743"/>
                    <a:pt x="21407" y="7743"/>
                    <a:pt x="21407" y="7743"/>
                  </a:cubicBezTo>
                  <a:cubicBezTo>
                    <a:pt x="21407" y="7540"/>
                    <a:pt x="21279" y="7540"/>
                    <a:pt x="21214" y="7540"/>
                  </a:cubicBezTo>
                  <a:cubicBezTo>
                    <a:pt x="21343" y="7336"/>
                    <a:pt x="21407" y="7540"/>
                    <a:pt x="21471" y="7540"/>
                  </a:cubicBezTo>
                  <a:cubicBezTo>
                    <a:pt x="21471" y="7540"/>
                    <a:pt x="21407" y="7540"/>
                    <a:pt x="21407" y="7336"/>
                  </a:cubicBezTo>
                  <a:cubicBezTo>
                    <a:pt x="21407" y="7336"/>
                    <a:pt x="21471" y="7540"/>
                    <a:pt x="21536" y="7540"/>
                  </a:cubicBezTo>
                  <a:cubicBezTo>
                    <a:pt x="21536" y="7336"/>
                    <a:pt x="21471" y="7336"/>
                    <a:pt x="21471" y="7336"/>
                  </a:cubicBezTo>
                  <a:cubicBezTo>
                    <a:pt x="21471" y="7336"/>
                    <a:pt x="21536" y="7336"/>
                    <a:pt x="21536" y="7336"/>
                  </a:cubicBezTo>
                  <a:cubicBezTo>
                    <a:pt x="21536" y="7336"/>
                    <a:pt x="21536" y="7336"/>
                    <a:pt x="21536" y="7336"/>
                  </a:cubicBezTo>
                  <a:cubicBezTo>
                    <a:pt x="21471" y="7132"/>
                    <a:pt x="21407" y="7132"/>
                    <a:pt x="21407" y="7132"/>
                  </a:cubicBezTo>
                  <a:cubicBezTo>
                    <a:pt x="21343" y="6928"/>
                    <a:pt x="21214" y="6928"/>
                    <a:pt x="21150" y="6928"/>
                  </a:cubicBezTo>
                  <a:cubicBezTo>
                    <a:pt x="21086" y="6928"/>
                    <a:pt x="20957" y="6725"/>
                    <a:pt x="20893" y="6725"/>
                  </a:cubicBezTo>
                  <a:cubicBezTo>
                    <a:pt x="20893" y="6725"/>
                    <a:pt x="20957" y="6725"/>
                    <a:pt x="20957" y="6725"/>
                  </a:cubicBezTo>
                  <a:cubicBezTo>
                    <a:pt x="20957" y="6725"/>
                    <a:pt x="20893" y="6725"/>
                    <a:pt x="20893" y="6725"/>
                  </a:cubicBezTo>
                  <a:cubicBezTo>
                    <a:pt x="20893" y="6725"/>
                    <a:pt x="20893" y="6725"/>
                    <a:pt x="20893" y="6725"/>
                  </a:cubicBezTo>
                  <a:cubicBezTo>
                    <a:pt x="20893" y="6928"/>
                    <a:pt x="20893" y="6725"/>
                    <a:pt x="20829" y="6725"/>
                  </a:cubicBezTo>
                  <a:cubicBezTo>
                    <a:pt x="20829" y="6725"/>
                    <a:pt x="20700" y="6725"/>
                    <a:pt x="20700" y="6725"/>
                  </a:cubicBezTo>
                  <a:cubicBezTo>
                    <a:pt x="20700" y="6725"/>
                    <a:pt x="20829" y="6928"/>
                    <a:pt x="20829" y="6928"/>
                  </a:cubicBezTo>
                  <a:cubicBezTo>
                    <a:pt x="20893" y="6928"/>
                    <a:pt x="20957" y="6928"/>
                    <a:pt x="20957" y="7132"/>
                  </a:cubicBezTo>
                  <a:cubicBezTo>
                    <a:pt x="20957" y="7132"/>
                    <a:pt x="20893" y="6928"/>
                    <a:pt x="20893" y="7132"/>
                  </a:cubicBezTo>
                  <a:cubicBezTo>
                    <a:pt x="20764" y="6928"/>
                    <a:pt x="20636" y="6725"/>
                    <a:pt x="20507" y="6521"/>
                  </a:cubicBezTo>
                  <a:cubicBezTo>
                    <a:pt x="20507" y="6521"/>
                    <a:pt x="20507" y="6521"/>
                    <a:pt x="20507" y="6521"/>
                  </a:cubicBezTo>
                  <a:cubicBezTo>
                    <a:pt x="20443" y="6521"/>
                    <a:pt x="20379" y="6317"/>
                    <a:pt x="20314" y="6317"/>
                  </a:cubicBezTo>
                  <a:cubicBezTo>
                    <a:pt x="20250" y="6317"/>
                    <a:pt x="20057" y="6113"/>
                    <a:pt x="19993" y="6113"/>
                  </a:cubicBezTo>
                  <a:cubicBezTo>
                    <a:pt x="19993" y="6113"/>
                    <a:pt x="19929" y="5909"/>
                    <a:pt x="19864" y="5909"/>
                  </a:cubicBezTo>
                  <a:cubicBezTo>
                    <a:pt x="19864" y="5909"/>
                    <a:pt x="19929" y="6113"/>
                    <a:pt x="19993" y="6113"/>
                  </a:cubicBezTo>
                  <a:cubicBezTo>
                    <a:pt x="19929" y="6113"/>
                    <a:pt x="19800" y="5909"/>
                    <a:pt x="19800" y="5909"/>
                  </a:cubicBezTo>
                  <a:cubicBezTo>
                    <a:pt x="19800" y="5909"/>
                    <a:pt x="19800" y="5909"/>
                    <a:pt x="19800" y="5909"/>
                  </a:cubicBezTo>
                  <a:cubicBezTo>
                    <a:pt x="19607" y="5706"/>
                    <a:pt x="19414" y="5706"/>
                    <a:pt x="19221" y="5502"/>
                  </a:cubicBezTo>
                  <a:cubicBezTo>
                    <a:pt x="19093" y="5502"/>
                    <a:pt x="18900" y="5502"/>
                    <a:pt x="18771" y="5298"/>
                  </a:cubicBezTo>
                  <a:cubicBezTo>
                    <a:pt x="18707" y="5298"/>
                    <a:pt x="18579" y="5298"/>
                    <a:pt x="18514" y="5298"/>
                  </a:cubicBezTo>
                  <a:cubicBezTo>
                    <a:pt x="18514" y="5298"/>
                    <a:pt x="18514" y="5298"/>
                    <a:pt x="18514" y="5298"/>
                  </a:cubicBezTo>
                  <a:cubicBezTo>
                    <a:pt x="18386" y="5298"/>
                    <a:pt x="18257" y="5298"/>
                    <a:pt x="18129" y="5094"/>
                  </a:cubicBezTo>
                  <a:cubicBezTo>
                    <a:pt x="18193" y="5298"/>
                    <a:pt x="18193" y="5298"/>
                    <a:pt x="18257" y="5502"/>
                  </a:cubicBezTo>
                  <a:cubicBezTo>
                    <a:pt x="18257" y="5502"/>
                    <a:pt x="18450" y="5706"/>
                    <a:pt x="18450" y="5706"/>
                  </a:cubicBezTo>
                  <a:cubicBezTo>
                    <a:pt x="18257" y="5706"/>
                    <a:pt x="18129" y="5502"/>
                    <a:pt x="18000" y="5502"/>
                  </a:cubicBezTo>
                  <a:cubicBezTo>
                    <a:pt x="18000" y="5502"/>
                    <a:pt x="17871" y="5298"/>
                    <a:pt x="17871" y="5298"/>
                  </a:cubicBezTo>
                  <a:cubicBezTo>
                    <a:pt x="17807" y="5298"/>
                    <a:pt x="17807" y="5502"/>
                    <a:pt x="17743" y="5502"/>
                  </a:cubicBezTo>
                  <a:cubicBezTo>
                    <a:pt x="17614" y="5502"/>
                    <a:pt x="17421" y="5502"/>
                    <a:pt x="17293" y="5502"/>
                  </a:cubicBezTo>
                  <a:cubicBezTo>
                    <a:pt x="17229" y="5502"/>
                    <a:pt x="17164" y="5298"/>
                    <a:pt x="17164" y="5502"/>
                  </a:cubicBezTo>
                  <a:cubicBezTo>
                    <a:pt x="17229" y="5706"/>
                    <a:pt x="17293" y="5706"/>
                    <a:pt x="17293" y="5909"/>
                  </a:cubicBezTo>
                  <a:cubicBezTo>
                    <a:pt x="17293" y="5909"/>
                    <a:pt x="17293" y="5909"/>
                    <a:pt x="17293" y="5909"/>
                  </a:cubicBezTo>
                  <a:cubicBezTo>
                    <a:pt x="17293" y="5909"/>
                    <a:pt x="17293" y="5909"/>
                    <a:pt x="17293" y="5909"/>
                  </a:cubicBezTo>
                  <a:cubicBezTo>
                    <a:pt x="17357" y="5706"/>
                    <a:pt x="16971" y="5502"/>
                    <a:pt x="16907" y="5298"/>
                  </a:cubicBezTo>
                  <a:cubicBezTo>
                    <a:pt x="16907" y="5298"/>
                    <a:pt x="16843" y="5094"/>
                    <a:pt x="16843" y="5094"/>
                  </a:cubicBezTo>
                  <a:cubicBezTo>
                    <a:pt x="16779" y="5094"/>
                    <a:pt x="16714" y="5094"/>
                    <a:pt x="16650" y="5094"/>
                  </a:cubicBezTo>
                  <a:cubicBezTo>
                    <a:pt x="16329" y="4891"/>
                    <a:pt x="16007" y="4891"/>
                    <a:pt x="15686" y="4687"/>
                  </a:cubicBezTo>
                  <a:cubicBezTo>
                    <a:pt x="15686" y="4687"/>
                    <a:pt x="15686" y="4687"/>
                    <a:pt x="15686" y="4687"/>
                  </a:cubicBezTo>
                  <a:cubicBezTo>
                    <a:pt x="15621" y="4687"/>
                    <a:pt x="15493" y="4483"/>
                    <a:pt x="15429" y="4687"/>
                  </a:cubicBezTo>
                  <a:cubicBezTo>
                    <a:pt x="15429" y="4483"/>
                    <a:pt x="15429" y="4483"/>
                    <a:pt x="15429" y="4483"/>
                  </a:cubicBezTo>
                  <a:cubicBezTo>
                    <a:pt x="15364" y="4483"/>
                    <a:pt x="15236" y="4483"/>
                    <a:pt x="15171" y="4279"/>
                  </a:cubicBezTo>
                  <a:cubicBezTo>
                    <a:pt x="15236" y="4279"/>
                    <a:pt x="15236" y="4279"/>
                    <a:pt x="15300" y="4279"/>
                  </a:cubicBezTo>
                  <a:cubicBezTo>
                    <a:pt x="15236" y="4279"/>
                    <a:pt x="15171" y="4279"/>
                    <a:pt x="15107" y="4075"/>
                  </a:cubicBezTo>
                  <a:cubicBezTo>
                    <a:pt x="15043" y="4075"/>
                    <a:pt x="14914" y="4075"/>
                    <a:pt x="14850" y="4075"/>
                  </a:cubicBezTo>
                  <a:cubicBezTo>
                    <a:pt x="14850" y="4075"/>
                    <a:pt x="14850" y="4279"/>
                    <a:pt x="14850" y="4279"/>
                  </a:cubicBezTo>
                  <a:cubicBezTo>
                    <a:pt x="14786" y="4483"/>
                    <a:pt x="14721" y="4279"/>
                    <a:pt x="14657" y="4279"/>
                  </a:cubicBezTo>
                  <a:cubicBezTo>
                    <a:pt x="14721" y="4279"/>
                    <a:pt x="14721" y="4279"/>
                    <a:pt x="14786" y="4279"/>
                  </a:cubicBezTo>
                  <a:cubicBezTo>
                    <a:pt x="14721" y="4279"/>
                    <a:pt x="14721" y="4075"/>
                    <a:pt x="14721" y="4075"/>
                  </a:cubicBezTo>
                  <a:cubicBezTo>
                    <a:pt x="14721" y="4075"/>
                    <a:pt x="14721" y="4075"/>
                    <a:pt x="14786" y="4075"/>
                  </a:cubicBezTo>
                  <a:cubicBezTo>
                    <a:pt x="14786" y="4075"/>
                    <a:pt x="14786" y="4279"/>
                    <a:pt x="14786" y="4279"/>
                  </a:cubicBezTo>
                  <a:cubicBezTo>
                    <a:pt x="14850" y="4279"/>
                    <a:pt x="14850" y="4075"/>
                    <a:pt x="14786" y="4075"/>
                  </a:cubicBezTo>
                  <a:cubicBezTo>
                    <a:pt x="14786" y="4075"/>
                    <a:pt x="14657" y="4075"/>
                    <a:pt x="14657" y="4075"/>
                  </a:cubicBezTo>
                  <a:cubicBezTo>
                    <a:pt x="14593" y="4075"/>
                    <a:pt x="14529" y="4075"/>
                    <a:pt x="14529" y="4075"/>
                  </a:cubicBezTo>
                  <a:cubicBezTo>
                    <a:pt x="14529" y="4075"/>
                    <a:pt x="14529" y="4075"/>
                    <a:pt x="14593" y="4075"/>
                  </a:cubicBezTo>
                  <a:cubicBezTo>
                    <a:pt x="14657" y="4075"/>
                    <a:pt x="14657" y="4075"/>
                    <a:pt x="14721" y="4075"/>
                  </a:cubicBezTo>
                  <a:cubicBezTo>
                    <a:pt x="14721" y="3872"/>
                    <a:pt x="14657" y="4075"/>
                    <a:pt x="14657" y="3872"/>
                  </a:cubicBezTo>
                  <a:cubicBezTo>
                    <a:pt x="14529" y="3872"/>
                    <a:pt x="14464" y="3872"/>
                    <a:pt x="14336" y="3872"/>
                  </a:cubicBezTo>
                  <a:cubicBezTo>
                    <a:pt x="14207" y="3872"/>
                    <a:pt x="14079" y="3872"/>
                    <a:pt x="13950" y="3872"/>
                  </a:cubicBezTo>
                  <a:cubicBezTo>
                    <a:pt x="14014" y="3872"/>
                    <a:pt x="14014" y="3872"/>
                    <a:pt x="14079" y="3872"/>
                  </a:cubicBezTo>
                  <a:cubicBezTo>
                    <a:pt x="14014" y="3872"/>
                    <a:pt x="13950" y="3872"/>
                    <a:pt x="13886" y="4075"/>
                  </a:cubicBezTo>
                  <a:cubicBezTo>
                    <a:pt x="13886" y="4075"/>
                    <a:pt x="14014" y="4075"/>
                    <a:pt x="14079" y="4075"/>
                  </a:cubicBezTo>
                  <a:cubicBezTo>
                    <a:pt x="14014" y="4075"/>
                    <a:pt x="14014" y="4075"/>
                    <a:pt x="14014" y="4075"/>
                  </a:cubicBezTo>
                  <a:cubicBezTo>
                    <a:pt x="14014" y="4279"/>
                    <a:pt x="14014" y="4075"/>
                    <a:pt x="14014" y="4279"/>
                  </a:cubicBezTo>
                  <a:cubicBezTo>
                    <a:pt x="14079" y="4279"/>
                    <a:pt x="14079" y="4483"/>
                    <a:pt x="14143" y="4483"/>
                  </a:cubicBezTo>
                  <a:cubicBezTo>
                    <a:pt x="14079" y="4483"/>
                    <a:pt x="14014" y="4483"/>
                    <a:pt x="13950" y="4483"/>
                  </a:cubicBezTo>
                  <a:cubicBezTo>
                    <a:pt x="13886" y="4483"/>
                    <a:pt x="13950" y="4483"/>
                    <a:pt x="14014" y="4483"/>
                  </a:cubicBezTo>
                  <a:cubicBezTo>
                    <a:pt x="13950" y="4483"/>
                    <a:pt x="13950" y="4483"/>
                    <a:pt x="13950" y="4687"/>
                  </a:cubicBezTo>
                  <a:cubicBezTo>
                    <a:pt x="13950" y="4687"/>
                    <a:pt x="13950" y="4687"/>
                    <a:pt x="14014" y="4687"/>
                  </a:cubicBezTo>
                  <a:cubicBezTo>
                    <a:pt x="13886" y="4687"/>
                    <a:pt x="13564" y="4279"/>
                    <a:pt x="13564" y="4483"/>
                  </a:cubicBezTo>
                  <a:cubicBezTo>
                    <a:pt x="13436" y="4483"/>
                    <a:pt x="13371" y="4279"/>
                    <a:pt x="13243" y="4279"/>
                  </a:cubicBezTo>
                  <a:cubicBezTo>
                    <a:pt x="13243" y="4279"/>
                    <a:pt x="13243" y="4279"/>
                    <a:pt x="13179" y="4279"/>
                  </a:cubicBezTo>
                  <a:cubicBezTo>
                    <a:pt x="13179" y="4279"/>
                    <a:pt x="13243" y="4483"/>
                    <a:pt x="13243" y="4483"/>
                  </a:cubicBezTo>
                  <a:cubicBezTo>
                    <a:pt x="13243" y="4687"/>
                    <a:pt x="13243" y="4687"/>
                    <a:pt x="13243" y="4891"/>
                  </a:cubicBezTo>
                  <a:cubicBezTo>
                    <a:pt x="13243" y="4891"/>
                    <a:pt x="13179" y="4687"/>
                    <a:pt x="13179" y="4687"/>
                  </a:cubicBezTo>
                  <a:cubicBezTo>
                    <a:pt x="13179" y="4687"/>
                    <a:pt x="13179" y="4687"/>
                    <a:pt x="13179" y="4687"/>
                  </a:cubicBezTo>
                  <a:cubicBezTo>
                    <a:pt x="13050" y="4687"/>
                    <a:pt x="12921" y="4483"/>
                    <a:pt x="12793" y="4279"/>
                  </a:cubicBezTo>
                  <a:cubicBezTo>
                    <a:pt x="12793" y="4279"/>
                    <a:pt x="12857" y="4279"/>
                    <a:pt x="12857" y="4279"/>
                  </a:cubicBezTo>
                  <a:cubicBezTo>
                    <a:pt x="12857" y="4279"/>
                    <a:pt x="12793" y="4279"/>
                    <a:pt x="12793" y="4279"/>
                  </a:cubicBezTo>
                  <a:cubicBezTo>
                    <a:pt x="12857" y="4279"/>
                    <a:pt x="12729" y="4279"/>
                    <a:pt x="12729" y="4279"/>
                  </a:cubicBezTo>
                  <a:cubicBezTo>
                    <a:pt x="12664" y="4075"/>
                    <a:pt x="12600" y="4075"/>
                    <a:pt x="12536" y="4075"/>
                  </a:cubicBezTo>
                  <a:cubicBezTo>
                    <a:pt x="12600" y="4075"/>
                    <a:pt x="12729" y="4075"/>
                    <a:pt x="12793" y="4075"/>
                  </a:cubicBezTo>
                  <a:cubicBezTo>
                    <a:pt x="12793" y="3872"/>
                    <a:pt x="12664" y="3872"/>
                    <a:pt x="12600" y="3872"/>
                  </a:cubicBezTo>
                  <a:cubicBezTo>
                    <a:pt x="12600" y="3872"/>
                    <a:pt x="12664" y="3872"/>
                    <a:pt x="12664" y="3872"/>
                  </a:cubicBezTo>
                  <a:cubicBezTo>
                    <a:pt x="12600" y="3872"/>
                    <a:pt x="12600" y="3668"/>
                    <a:pt x="12536" y="3872"/>
                  </a:cubicBezTo>
                  <a:cubicBezTo>
                    <a:pt x="12536" y="3668"/>
                    <a:pt x="12600" y="3668"/>
                    <a:pt x="12600" y="3668"/>
                  </a:cubicBezTo>
                  <a:cubicBezTo>
                    <a:pt x="12536" y="3668"/>
                    <a:pt x="12471" y="3668"/>
                    <a:pt x="12407" y="3464"/>
                  </a:cubicBezTo>
                  <a:cubicBezTo>
                    <a:pt x="12343" y="3464"/>
                    <a:pt x="12279" y="3464"/>
                    <a:pt x="12214" y="3464"/>
                  </a:cubicBezTo>
                  <a:cubicBezTo>
                    <a:pt x="12214" y="3464"/>
                    <a:pt x="12214" y="3464"/>
                    <a:pt x="12214" y="3464"/>
                  </a:cubicBezTo>
                  <a:cubicBezTo>
                    <a:pt x="12214" y="3464"/>
                    <a:pt x="12214" y="3464"/>
                    <a:pt x="12150" y="3464"/>
                  </a:cubicBezTo>
                  <a:cubicBezTo>
                    <a:pt x="12150" y="3464"/>
                    <a:pt x="12086" y="3464"/>
                    <a:pt x="12086" y="3464"/>
                  </a:cubicBezTo>
                  <a:cubicBezTo>
                    <a:pt x="12021" y="3464"/>
                    <a:pt x="11957" y="3464"/>
                    <a:pt x="11893" y="3464"/>
                  </a:cubicBezTo>
                  <a:cubicBezTo>
                    <a:pt x="11893" y="3464"/>
                    <a:pt x="11829" y="3464"/>
                    <a:pt x="11829" y="3464"/>
                  </a:cubicBezTo>
                  <a:cubicBezTo>
                    <a:pt x="11829" y="3464"/>
                    <a:pt x="11893" y="3668"/>
                    <a:pt x="11893" y="3668"/>
                  </a:cubicBezTo>
                  <a:cubicBezTo>
                    <a:pt x="11893" y="3872"/>
                    <a:pt x="11893" y="3668"/>
                    <a:pt x="11829" y="3668"/>
                  </a:cubicBezTo>
                  <a:cubicBezTo>
                    <a:pt x="11829" y="3668"/>
                    <a:pt x="11829" y="3668"/>
                    <a:pt x="11893" y="3668"/>
                  </a:cubicBezTo>
                  <a:cubicBezTo>
                    <a:pt x="11764" y="3872"/>
                    <a:pt x="11636" y="3668"/>
                    <a:pt x="11507" y="3668"/>
                  </a:cubicBezTo>
                  <a:cubicBezTo>
                    <a:pt x="11507" y="3668"/>
                    <a:pt x="11314" y="3668"/>
                    <a:pt x="11250" y="3464"/>
                  </a:cubicBezTo>
                  <a:cubicBezTo>
                    <a:pt x="11314" y="3464"/>
                    <a:pt x="11314" y="3464"/>
                    <a:pt x="11314" y="3464"/>
                  </a:cubicBezTo>
                  <a:cubicBezTo>
                    <a:pt x="11250" y="3464"/>
                    <a:pt x="11121" y="3464"/>
                    <a:pt x="10993" y="3464"/>
                  </a:cubicBezTo>
                  <a:cubicBezTo>
                    <a:pt x="10929" y="3464"/>
                    <a:pt x="10800" y="3464"/>
                    <a:pt x="10671" y="3464"/>
                  </a:cubicBezTo>
                  <a:cubicBezTo>
                    <a:pt x="10736" y="3464"/>
                    <a:pt x="10736" y="3464"/>
                    <a:pt x="10736" y="3464"/>
                  </a:cubicBezTo>
                  <a:cubicBezTo>
                    <a:pt x="10736" y="3668"/>
                    <a:pt x="10736" y="3668"/>
                    <a:pt x="10736" y="3668"/>
                  </a:cubicBezTo>
                  <a:cubicBezTo>
                    <a:pt x="10800" y="3668"/>
                    <a:pt x="10736" y="3872"/>
                    <a:pt x="10736" y="3872"/>
                  </a:cubicBezTo>
                  <a:cubicBezTo>
                    <a:pt x="10800" y="3872"/>
                    <a:pt x="10800" y="3872"/>
                    <a:pt x="10864" y="3872"/>
                  </a:cubicBezTo>
                  <a:cubicBezTo>
                    <a:pt x="10800" y="3872"/>
                    <a:pt x="10800" y="3872"/>
                    <a:pt x="10736" y="3872"/>
                  </a:cubicBezTo>
                  <a:cubicBezTo>
                    <a:pt x="10736" y="3668"/>
                    <a:pt x="10736" y="3668"/>
                    <a:pt x="10736" y="3668"/>
                  </a:cubicBezTo>
                  <a:cubicBezTo>
                    <a:pt x="10736" y="3464"/>
                    <a:pt x="10671" y="3464"/>
                    <a:pt x="10671" y="3464"/>
                  </a:cubicBezTo>
                  <a:cubicBezTo>
                    <a:pt x="10671" y="3464"/>
                    <a:pt x="10671" y="3464"/>
                    <a:pt x="10671" y="3464"/>
                  </a:cubicBezTo>
                  <a:cubicBezTo>
                    <a:pt x="10607" y="3260"/>
                    <a:pt x="10543" y="3260"/>
                    <a:pt x="10543" y="3260"/>
                  </a:cubicBezTo>
                  <a:cubicBezTo>
                    <a:pt x="10607" y="3260"/>
                    <a:pt x="10543" y="3260"/>
                    <a:pt x="10543" y="3260"/>
                  </a:cubicBezTo>
                  <a:cubicBezTo>
                    <a:pt x="10479" y="3260"/>
                    <a:pt x="10414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286" y="3260"/>
                    <a:pt x="10221" y="3260"/>
                    <a:pt x="10221" y="3260"/>
                  </a:cubicBezTo>
                  <a:cubicBezTo>
                    <a:pt x="10221" y="3464"/>
                    <a:pt x="10286" y="3260"/>
                    <a:pt x="10350" y="3464"/>
                  </a:cubicBezTo>
                  <a:cubicBezTo>
                    <a:pt x="10286" y="3464"/>
                    <a:pt x="10221" y="3464"/>
                    <a:pt x="10221" y="3464"/>
                  </a:cubicBezTo>
                  <a:cubicBezTo>
                    <a:pt x="10157" y="3464"/>
                    <a:pt x="10093" y="3668"/>
                    <a:pt x="10093" y="3668"/>
                  </a:cubicBezTo>
                  <a:cubicBezTo>
                    <a:pt x="10029" y="3668"/>
                    <a:pt x="9964" y="3668"/>
                    <a:pt x="9900" y="3668"/>
                  </a:cubicBezTo>
                  <a:cubicBezTo>
                    <a:pt x="9900" y="3668"/>
                    <a:pt x="9900" y="3668"/>
                    <a:pt x="9900" y="3668"/>
                  </a:cubicBezTo>
                  <a:cubicBezTo>
                    <a:pt x="9900" y="3872"/>
                    <a:pt x="9836" y="3872"/>
                    <a:pt x="9836" y="3872"/>
                  </a:cubicBezTo>
                  <a:cubicBezTo>
                    <a:pt x="9836" y="3872"/>
                    <a:pt x="9836" y="3668"/>
                    <a:pt x="9900" y="3668"/>
                  </a:cubicBezTo>
                  <a:cubicBezTo>
                    <a:pt x="9900" y="3464"/>
                    <a:pt x="9900" y="3464"/>
                    <a:pt x="9900" y="3464"/>
                  </a:cubicBezTo>
                  <a:cubicBezTo>
                    <a:pt x="9964" y="3464"/>
                    <a:pt x="9900" y="3464"/>
                    <a:pt x="9964" y="3464"/>
                  </a:cubicBezTo>
                  <a:cubicBezTo>
                    <a:pt x="9964" y="3464"/>
                    <a:pt x="10029" y="3464"/>
                    <a:pt x="10029" y="3464"/>
                  </a:cubicBezTo>
                  <a:cubicBezTo>
                    <a:pt x="10093" y="3260"/>
                    <a:pt x="10093" y="3260"/>
                    <a:pt x="10157" y="3057"/>
                  </a:cubicBezTo>
                  <a:cubicBezTo>
                    <a:pt x="10157" y="3057"/>
                    <a:pt x="10157" y="3057"/>
                    <a:pt x="10157" y="3057"/>
                  </a:cubicBezTo>
                  <a:cubicBezTo>
                    <a:pt x="10157" y="3057"/>
                    <a:pt x="10221" y="3057"/>
                    <a:pt x="10221" y="2853"/>
                  </a:cubicBezTo>
                  <a:cubicBezTo>
                    <a:pt x="10286" y="2853"/>
                    <a:pt x="10350" y="2853"/>
                    <a:pt x="10414" y="2649"/>
                  </a:cubicBezTo>
                  <a:cubicBezTo>
                    <a:pt x="10414" y="2445"/>
                    <a:pt x="10221" y="2445"/>
                    <a:pt x="10157" y="2445"/>
                  </a:cubicBezTo>
                  <a:cubicBezTo>
                    <a:pt x="10221" y="2445"/>
                    <a:pt x="10286" y="2445"/>
                    <a:pt x="10350" y="2445"/>
                  </a:cubicBezTo>
                  <a:cubicBezTo>
                    <a:pt x="10350" y="2242"/>
                    <a:pt x="10221" y="2242"/>
                    <a:pt x="10157" y="2242"/>
                  </a:cubicBezTo>
                  <a:cubicBezTo>
                    <a:pt x="10221" y="2242"/>
                    <a:pt x="10221" y="2242"/>
                    <a:pt x="10157" y="2242"/>
                  </a:cubicBezTo>
                  <a:cubicBezTo>
                    <a:pt x="10157" y="2038"/>
                    <a:pt x="10029" y="2038"/>
                    <a:pt x="10029" y="2038"/>
                  </a:cubicBezTo>
                  <a:cubicBezTo>
                    <a:pt x="10029" y="2038"/>
                    <a:pt x="9579" y="2038"/>
                    <a:pt x="9514" y="2038"/>
                  </a:cubicBezTo>
                  <a:cubicBezTo>
                    <a:pt x="9514" y="2038"/>
                    <a:pt x="9514" y="2038"/>
                    <a:pt x="9514" y="2038"/>
                  </a:cubicBezTo>
                  <a:cubicBezTo>
                    <a:pt x="9514" y="2038"/>
                    <a:pt x="9386" y="2038"/>
                    <a:pt x="9386" y="2038"/>
                  </a:cubicBezTo>
                  <a:cubicBezTo>
                    <a:pt x="9386" y="2038"/>
                    <a:pt x="9386" y="2038"/>
                    <a:pt x="9450" y="1834"/>
                  </a:cubicBezTo>
                  <a:cubicBezTo>
                    <a:pt x="9321" y="1834"/>
                    <a:pt x="9193" y="1834"/>
                    <a:pt x="9064" y="1834"/>
                  </a:cubicBezTo>
                  <a:cubicBezTo>
                    <a:pt x="9064" y="1834"/>
                    <a:pt x="9129" y="1630"/>
                    <a:pt x="9193" y="1630"/>
                  </a:cubicBezTo>
                  <a:cubicBezTo>
                    <a:pt x="9000" y="1630"/>
                    <a:pt x="8871" y="1426"/>
                    <a:pt x="8679" y="1834"/>
                  </a:cubicBezTo>
                  <a:cubicBezTo>
                    <a:pt x="8743" y="2038"/>
                    <a:pt x="8807" y="2038"/>
                    <a:pt x="8871" y="2038"/>
                  </a:cubicBezTo>
                  <a:cubicBezTo>
                    <a:pt x="8807" y="2242"/>
                    <a:pt x="8614" y="2038"/>
                    <a:pt x="8550" y="2038"/>
                  </a:cubicBezTo>
                  <a:cubicBezTo>
                    <a:pt x="8614" y="2038"/>
                    <a:pt x="8679" y="2038"/>
                    <a:pt x="8679" y="2242"/>
                  </a:cubicBezTo>
                  <a:cubicBezTo>
                    <a:pt x="8743" y="2242"/>
                    <a:pt x="8743" y="2445"/>
                    <a:pt x="8743" y="2445"/>
                  </a:cubicBezTo>
                  <a:cubicBezTo>
                    <a:pt x="8743" y="2242"/>
                    <a:pt x="8614" y="2242"/>
                    <a:pt x="8614" y="2242"/>
                  </a:cubicBezTo>
                  <a:cubicBezTo>
                    <a:pt x="8550" y="2242"/>
                    <a:pt x="8550" y="2242"/>
                    <a:pt x="8486" y="2242"/>
                  </a:cubicBezTo>
                  <a:cubicBezTo>
                    <a:pt x="8486" y="2242"/>
                    <a:pt x="8421" y="2242"/>
                    <a:pt x="8357" y="2242"/>
                  </a:cubicBezTo>
                  <a:cubicBezTo>
                    <a:pt x="8357" y="2242"/>
                    <a:pt x="8293" y="2445"/>
                    <a:pt x="8293" y="2242"/>
                  </a:cubicBezTo>
                  <a:cubicBezTo>
                    <a:pt x="8293" y="2242"/>
                    <a:pt x="8293" y="2242"/>
                    <a:pt x="8293" y="2242"/>
                  </a:cubicBezTo>
                  <a:cubicBezTo>
                    <a:pt x="8164" y="2242"/>
                    <a:pt x="8036" y="2242"/>
                    <a:pt x="7971" y="2242"/>
                  </a:cubicBezTo>
                  <a:cubicBezTo>
                    <a:pt x="7971" y="2445"/>
                    <a:pt x="8036" y="2242"/>
                    <a:pt x="8100" y="2242"/>
                  </a:cubicBezTo>
                  <a:cubicBezTo>
                    <a:pt x="8036" y="2445"/>
                    <a:pt x="7971" y="2445"/>
                    <a:pt x="7907" y="2445"/>
                  </a:cubicBezTo>
                  <a:cubicBezTo>
                    <a:pt x="7779" y="2445"/>
                    <a:pt x="7650" y="2649"/>
                    <a:pt x="7521" y="2649"/>
                  </a:cubicBezTo>
                  <a:cubicBezTo>
                    <a:pt x="7521" y="2649"/>
                    <a:pt x="7393" y="2649"/>
                    <a:pt x="7393" y="2649"/>
                  </a:cubicBezTo>
                  <a:cubicBezTo>
                    <a:pt x="7457" y="2853"/>
                    <a:pt x="7521" y="2649"/>
                    <a:pt x="7457" y="2853"/>
                  </a:cubicBezTo>
                  <a:cubicBezTo>
                    <a:pt x="7457" y="2853"/>
                    <a:pt x="7393" y="2853"/>
                    <a:pt x="7329" y="2853"/>
                  </a:cubicBezTo>
                  <a:cubicBezTo>
                    <a:pt x="7329" y="2853"/>
                    <a:pt x="7329" y="2853"/>
                    <a:pt x="7329" y="2853"/>
                  </a:cubicBezTo>
                  <a:cubicBezTo>
                    <a:pt x="7329" y="3057"/>
                    <a:pt x="7521" y="3057"/>
                    <a:pt x="7521" y="3057"/>
                  </a:cubicBezTo>
                  <a:cubicBezTo>
                    <a:pt x="7457" y="3057"/>
                    <a:pt x="7393" y="2853"/>
                    <a:pt x="7393" y="3057"/>
                  </a:cubicBezTo>
                  <a:cubicBezTo>
                    <a:pt x="7457" y="3260"/>
                    <a:pt x="7586" y="3260"/>
                    <a:pt x="7650" y="3260"/>
                  </a:cubicBezTo>
                  <a:cubicBezTo>
                    <a:pt x="7586" y="3464"/>
                    <a:pt x="7521" y="3464"/>
                    <a:pt x="7521" y="3464"/>
                  </a:cubicBezTo>
                  <a:cubicBezTo>
                    <a:pt x="7457" y="3668"/>
                    <a:pt x="7586" y="3668"/>
                    <a:pt x="7586" y="3668"/>
                  </a:cubicBezTo>
                  <a:cubicBezTo>
                    <a:pt x="7586" y="3668"/>
                    <a:pt x="7521" y="3668"/>
                    <a:pt x="7457" y="3464"/>
                  </a:cubicBezTo>
                  <a:cubicBezTo>
                    <a:pt x="7457" y="3464"/>
                    <a:pt x="7521" y="3464"/>
                    <a:pt x="7586" y="3260"/>
                  </a:cubicBezTo>
                  <a:cubicBezTo>
                    <a:pt x="7521" y="3260"/>
                    <a:pt x="7457" y="3260"/>
                    <a:pt x="7393" y="3260"/>
                  </a:cubicBezTo>
                  <a:cubicBezTo>
                    <a:pt x="7393" y="3464"/>
                    <a:pt x="7329" y="3464"/>
                    <a:pt x="7264" y="3464"/>
                  </a:cubicBezTo>
                  <a:cubicBezTo>
                    <a:pt x="7136" y="3464"/>
                    <a:pt x="7007" y="3464"/>
                    <a:pt x="6879" y="3464"/>
                  </a:cubicBezTo>
                  <a:cubicBezTo>
                    <a:pt x="6879" y="3464"/>
                    <a:pt x="6879" y="3464"/>
                    <a:pt x="6879" y="3464"/>
                  </a:cubicBezTo>
                  <a:cubicBezTo>
                    <a:pt x="6814" y="3668"/>
                    <a:pt x="6879" y="3668"/>
                    <a:pt x="6879" y="3668"/>
                  </a:cubicBezTo>
                  <a:cubicBezTo>
                    <a:pt x="6943" y="3668"/>
                    <a:pt x="6943" y="3872"/>
                    <a:pt x="6943" y="3872"/>
                  </a:cubicBezTo>
                  <a:cubicBezTo>
                    <a:pt x="6943" y="3872"/>
                    <a:pt x="6943" y="3872"/>
                    <a:pt x="6943" y="3872"/>
                  </a:cubicBezTo>
                  <a:cubicBezTo>
                    <a:pt x="7007" y="3872"/>
                    <a:pt x="7071" y="4075"/>
                    <a:pt x="7071" y="4075"/>
                  </a:cubicBezTo>
                  <a:cubicBezTo>
                    <a:pt x="7136" y="4075"/>
                    <a:pt x="7200" y="4279"/>
                    <a:pt x="7264" y="4279"/>
                  </a:cubicBezTo>
                  <a:cubicBezTo>
                    <a:pt x="7329" y="4279"/>
                    <a:pt x="7393" y="4279"/>
                    <a:pt x="7393" y="4483"/>
                  </a:cubicBezTo>
                  <a:cubicBezTo>
                    <a:pt x="7457" y="4483"/>
                    <a:pt x="7393" y="4483"/>
                    <a:pt x="7393" y="4687"/>
                  </a:cubicBezTo>
                  <a:cubicBezTo>
                    <a:pt x="7457" y="4687"/>
                    <a:pt x="7650" y="5094"/>
                    <a:pt x="7521" y="5094"/>
                  </a:cubicBezTo>
                  <a:cubicBezTo>
                    <a:pt x="7521" y="5094"/>
                    <a:pt x="7521" y="5094"/>
                    <a:pt x="7521" y="5094"/>
                  </a:cubicBezTo>
                  <a:cubicBezTo>
                    <a:pt x="7457" y="5094"/>
                    <a:pt x="7457" y="4891"/>
                    <a:pt x="7457" y="4891"/>
                  </a:cubicBezTo>
                  <a:cubicBezTo>
                    <a:pt x="7393" y="4687"/>
                    <a:pt x="7329" y="4891"/>
                    <a:pt x="7393" y="5094"/>
                  </a:cubicBezTo>
                  <a:cubicBezTo>
                    <a:pt x="7329" y="4891"/>
                    <a:pt x="7393" y="4891"/>
                    <a:pt x="7329" y="4891"/>
                  </a:cubicBezTo>
                  <a:cubicBezTo>
                    <a:pt x="7329" y="4687"/>
                    <a:pt x="7329" y="4687"/>
                    <a:pt x="7329" y="4687"/>
                  </a:cubicBezTo>
                  <a:cubicBezTo>
                    <a:pt x="7329" y="4483"/>
                    <a:pt x="7393" y="4483"/>
                    <a:pt x="7393" y="4279"/>
                  </a:cubicBezTo>
                  <a:cubicBezTo>
                    <a:pt x="7264" y="4279"/>
                    <a:pt x="7136" y="4279"/>
                    <a:pt x="7007" y="4075"/>
                  </a:cubicBezTo>
                  <a:cubicBezTo>
                    <a:pt x="6879" y="4075"/>
                    <a:pt x="6750" y="4075"/>
                    <a:pt x="6621" y="4075"/>
                  </a:cubicBezTo>
                  <a:cubicBezTo>
                    <a:pt x="6621" y="4279"/>
                    <a:pt x="6686" y="4075"/>
                    <a:pt x="6750" y="4279"/>
                  </a:cubicBezTo>
                  <a:cubicBezTo>
                    <a:pt x="6686" y="4279"/>
                    <a:pt x="6686" y="4279"/>
                    <a:pt x="6621" y="4279"/>
                  </a:cubicBezTo>
                  <a:cubicBezTo>
                    <a:pt x="6557" y="4279"/>
                    <a:pt x="6557" y="4279"/>
                    <a:pt x="6493" y="4279"/>
                  </a:cubicBezTo>
                  <a:cubicBezTo>
                    <a:pt x="6557" y="4483"/>
                    <a:pt x="6621" y="4483"/>
                    <a:pt x="6750" y="4483"/>
                  </a:cubicBezTo>
                  <a:cubicBezTo>
                    <a:pt x="6814" y="4687"/>
                    <a:pt x="6879" y="4687"/>
                    <a:pt x="6943" y="4687"/>
                  </a:cubicBezTo>
                  <a:cubicBezTo>
                    <a:pt x="6943" y="4687"/>
                    <a:pt x="6943" y="4687"/>
                    <a:pt x="6943" y="4687"/>
                  </a:cubicBezTo>
                  <a:cubicBezTo>
                    <a:pt x="6879" y="4687"/>
                    <a:pt x="6750" y="4687"/>
                    <a:pt x="6686" y="4687"/>
                  </a:cubicBezTo>
                  <a:cubicBezTo>
                    <a:pt x="6621" y="4687"/>
                    <a:pt x="6493" y="4687"/>
                    <a:pt x="6429" y="4483"/>
                  </a:cubicBezTo>
                  <a:cubicBezTo>
                    <a:pt x="6429" y="4483"/>
                    <a:pt x="6493" y="4483"/>
                    <a:pt x="6429" y="4483"/>
                  </a:cubicBezTo>
                  <a:cubicBezTo>
                    <a:pt x="6429" y="4483"/>
                    <a:pt x="6429" y="4279"/>
                    <a:pt x="6429" y="4279"/>
                  </a:cubicBezTo>
                  <a:cubicBezTo>
                    <a:pt x="6364" y="4279"/>
                    <a:pt x="6429" y="4279"/>
                    <a:pt x="6429" y="4075"/>
                  </a:cubicBezTo>
                  <a:cubicBezTo>
                    <a:pt x="6429" y="3872"/>
                    <a:pt x="6300" y="3668"/>
                    <a:pt x="6236" y="3872"/>
                  </a:cubicBezTo>
                  <a:cubicBezTo>
                    <a:pt x="6300" y="3872"/>
                    <a:pt x="6364" y="4075"/>
                    <a:pt x="6364" y="4075"/>
                  </a:cubicBezTo>
                  <a:cubicBezTo>
                    <a:pt x="6300" y="4279"/>
                    <a:pt x="6171" y="4279"/>
                    <a:pt x="6171" y="4483"/>
                  </a:cubicBezTo>
                  <a:cubicBezTo>
                    <a:pt x="6171" y="4687"/>
                    <a:pt x="6364" y="4687"/>
                    <a:pt x="6364" y="4891"/>
                  </a:cubicBezTo>
                  <a:cubicBezTo>
                    <a:pt x="6429" y="5094"/>
                    <a:pt x="6429" y="4891"/>
                    <a:pt x="6429" y="5094"/>
                  </a:cubicBezTo>
                  <a:cubicBezTo>
                    <a:pt x="6429" y="5094"/>
                    <a:pt x="6364" y="5298"/>
                    <a:pt x="6429" y="5298"/>
                  </a:cubicBezTo>
                  <a:cubicBezTo>
                    <a:pt x="6429" y="5502"/>
                    <a:pt x="6429" y="5502"/>
                    <a:pt x="6493" y="5502"/>
                  </a:cubicBezTo>
                  <a:cubicBezTo>
                    <a:pt x="6493" y="5502"/>
                    <a:pt x="6493" y="5706"/>
                    <a:pt x="6493" y="5706"/>
                  </a:cubicBezTo>
                  <a:cubicBezTo>
                    <a:pt x="6557" y="5706"/>
                    <a:pt x="6621" y="5706"/>
                    <a:pt x="6686" y="5706"/>
                  </a:cubicBezTo>
                  <a:cubicBezTo>
                    <a:pt x="6750" y="5502"/>
                    <a:pt x="6879" y="5706"/>
                    <a:pt x="6943" y="5706"/>
                  </a:cubicBezTo>
                  <a:cubicBezTo>
                    <a:pt x="7007" y="5909"/>
                    <a:pt x="7007" y="5909"/>
                    <a:pt x="7071" y="6113"/>
                  </a:cubicBezTo>
                  <a:cubicBezTo>
                    <a:pt x="7007" y="6113"/>
                    <a:pt x="7071" y="6317"/>
                    <a:pt x="7071" y="6317"/>
                  </a:cubicBezTo>
                  <a:cubicBezTo>
                    <a:pt x="7136" y="6521"/>
                    <a:pt x="7200" y="6317"/>
                    <a:pt x="7264" y="6521"/>
                  </a:cubicBezTo>
                  <a:cubicBezTo>
                    <a:pt x="7200" y="6521"/>
                    <a:pt x="7071" y="6521"/>
                    <a:pt x="7007" y="6317"/>
                  </a:cubicBezTo>
                  <a:cubicBezTo>
                    <a:pt x="7007" y="6317"/>
                    <a:pt x="7007" y="6113"/>
                    <a:pt x="7007" y="6113"/>
                  </a:cubicBezTo>
                  <a:cubicBezTo>
                    <a:pt x="6943" y="5909"/>
                    <a:pt x="6879" y="5909"/>
                    <a:pt x="6879" y="5706"/>
                  </a:cubicBezTo>
                  <a:cubicBezTo>
                    <a:pt x="6814" y="5706"/>
                    <a:pt x="6686" y="5706"/>
                    <a:pt x="6621" y="5909"/>
                  </a:cubicBezTo>
                  <a:cubicBezTo>
                    <a:pt x="6557" y="5909"/>
                    <a:pt x="6686" y="6113"/>
                    <a:pt x="6686" y="6317"/>
                  </a:cubicBezTo>
                  <a:cubicBezTo>
                    <a:pt x="6750" y="6521"/>
                    <a:pt x="6686" y="6317"/>
                    <a:pt x="6686" y="6521"/>
                  </a:cubicBezTo>
                  <a:cubicBezTo>
                    <a:pt x="6686" y="6521"/>
                    <a:pt x="6686" y="6521"/>
                    <a:pt x="6686" y="6521"/>
                  </a:cubicBezTo>
                  <a:cubicBezTo>
                    <a:pt x="6686" y="6521"/>
                    <a:pt x="6686" y="6725"/>
                    <a:pt x="6686" y="6725"/>
                  </a:cubicBezTo>
                  <a:cubicBezTo>
                    <a:pt x="6686" y="6725"/>
                    <a:pt x="6621" y="6928"/>
                    <a:pt x="6557" y="6928"/>
                  </a:cubicBezTo>
                  <a:cubicBezTo>
                    <a:pt x="6557" y="6928"/>
                    <a:pt x="6557" y="6928"/>
                    <a:pt x="6557" y="6928"/>
                  </a:cubicBezTo>
                  <a:cubicBezTo>
                    <a:pt x="6557" y="6928"/>
                    <a:pt x="6557" y="7132"/>
                    <a:pt x="6557" y="7132"/>
                  </a:cubicBezTo>
                  <a:cubicBezTo>
                    <a:pt x="6493" y="7132"/>
                    <a:pt x="6364" y="7132"/>
                    <a:pt x="6300" y="7132"/>
                  </a:cubicBezTo>
                  <a:cubicBezTo>
                    <a:pt x="6236" y="6928"/>
                    <a:pt x="6107" y="7132"/>
                    <a:pt x="6107" y="6928"/>
                  </a:cubicBezTo>
                  <a:cubicBezTo>
                    <a:pt x="6171" y="6725"/>
                    <a:pt x="6236" y="6928"/>
                    <a:pt x="6300" y="6928"/>
                  </a:cubicBezTo>
                  <a:cubicBezTo>
                    <a:pt x="6300" y="6928"/>
                    <a:pt x="6300" y="6928"/>
                    <a:pt x="6300" y="6928"/>
                  </a:cubicBezTo>
                  <a:cubicBezTo>
                    <a:pt x="6300" y="7132"/>
                    <a:pt x="6364" y="6928"/>
                    <a:pt x="6429" y="6928"/>
                  </a:cubicBezTo>
                  <a:cubicBezTo>
                    <a:pt x="6429" y="6928"/>
                    <a:pt x="6364" y="6725"/>
                    <a:pt x="6364" y="6725"/>
                  </a:cubicBezTo>
                  <a:cubicBezTo>
                    <a:pt x="6429" y="6725"/>
                    <a:pt x="6429" y="6725"/>
                    <a:pt x="6429" y="6725"/>
                  </a:cubicBezTo>
                  <a:cubicBezTo>
                    <a:pt x="6429" y="6725"/>
                    <a:pt x="6429" y="6521"/>
                    <a:pt x="6429" y="6521"/>
                  </a:cubicBezTo>
                  <a:cubicBezTo>
                    <a:pt x="6493" y="6521"/>
                    <a:pt x="6493" y="6317"/>
                    <a:pt x="6493" y="6317"/>
                  </a:cubicBezTo>
                  <a:cubicBezTo>
                    <a:pt x="6493" y="6317"/>
                    <a:pt x="6493" y="6317"/>
                    <a:pt x="6493" y="6317"/>
                  </a:cubicBezTo>
                  <a:cubicBezTo>
                    <a:pt x="6493" y="6113"/>
                    <a:pt x="6493" y="6113"/>
                    <a:pt x="6493" y="5909"/>
                  </a:cubicBezTo>
                  <a:cubicBezTo>
                    <a:pt x="6493" y="5909"/>
                    <a:pt x="6364" y="5909"/>
                    <a:pt x="6300" y="5706"/>
                  </a:cubicBezTo>
                  <a:cubicBezTo>
                    <a:pt x="6300" y="5502"/>
                    <a:pt x="6236" y="5298"/>
                    <a:pt x="6236" y="5298"/>
                  </a:cubicBezTo>
                  <a:cubicBezTo>
                    <a:pt x="6236" y="5094"/>
                    <a:pt x="6236" y="5094"/>
                    <a:pt x="6236" y="5094"/>
                  </a:cubicBezTo>
                  <a:cubicBezTo>
                    <a:pt x="6236" y="5094"/>
                    <a:pt x="6236" y="5094"/>
                    <a:pt x="6236" y="5094"/>
                  </a:cubicBezTo>
                  <a:cubicBezTo>
                    <a:pt x="6236" y="4891"/>
                    <a:pt x="6171" y="4891"/>
                    <a:pt x="6171" y="4687"/>
                  </a:cubicBezTo>
                  <a:cubicBezTo>
                    <a:pt x="6107" y="4687"/>
                    <a:pt x="6107" y="4687"/>
                    <a:pt x="6043" y="4483"/>
                  </a:cubicBezTo>
                  <a:cubicBezTo>
                    <a:pt x="6043" y="4483"/>
                    <a:pt x="6043" y="4483"/>
                    <a:pt x="6043" y="4483"/>
                  </a:cubicBezTo>
                  <a:cubicBezTo>
                    <a:pt x="6043" y="4483"/>
                    <a:pt x="6043" y="4483"/>
                    <a:pt x="6043" y="4483"/>
                  </a:cubicBezTo>
                  <a:cubicBezTo>
                    <a:pt x="6043" y="4279"/>
                    <a:pt x="6043" y="4075"/>
                    <a:pt x="6043" y="4075"/>
                  </a:cubicBezTo>
                  <a:cubicBezTo>
                    <a:pt x="6043" y="3872"/>
                    <a:pt x="5979" y="3872"/>
                    <a:pt x="5914" y="3872"/>
                  </a:cubicBezTo>
                  <a:cubicBezTo>
                    <a:pt x="5850" y="3872"/>
                    <a:pt x="5721" y="3668"/>
                    <a:pt x="5657" y="3668"/>
                  </a:cubicBezTo>
                  <a:cubicBezTo>
                    <a:pt x="5657" y="3668"/>
                    <a:pt x="5593" y="3668"/>
                    <a:pt x="5593" y="3872"/>
                  </a:cubicBezTo>
                  <a:cubicBezTo>
                    <a:pt x="5593" y="3872"/>
                    <a:pt x="5593" y="4075"/>
                    <a:pt x="5593" y="4279"/>
                  </a:cubicBezTo>
                  <a:cubicBezTo>
                    <a:pt x="5593" y="4483"/>
                    <a:pt x="5464" y="4483"/>
                    <a:pt x="5464" y="4687"/>
                  </a:cubicBezTo>
                  <a:cubicBezTo>
                    <a:pt x="5464" y="4687"/>
                    <a:pt x="5464" y="4687"/>
                    <a:pt x="5464" y="4687"/>
                  </a:cubicBezTo>
                  <a:cubicBezTo>
                    <a:pt x="5464" y="4891"/>
                    <a:pt x="5529" y="4687"/>
                    <a:pt x="5529" y="4891"/>
                  </a:cubicBezTo>
                  <a:cubicBezTo>
                    <a:pt x="5593" y="4891"/>
                    <a:pt x="5593" y="5298"/>
                    <a:pt x="5593" y="5298"/>
                  </a:cubicBezTo>
                  <a:cubicBezTo>
                    <a:pt x="5593" y="5298"/>
                    <a:pt x="5593" y="5298"/>
                    <a:pt x="5593" y="5502"/>
                  </a:cubicBezTo>
                  <a:cubicBezTo>
                    <a:pt x="5593" y="5298"/>
                    <a:pt x="5721" y="5502"/>
                    <a:pt x="5721" y="5502"/>
                  </a:cubicBezTo>
                  <a:cubicBezTo>
                    <a:pt x="5850" y="5706"/>
                    <a:pt x="5850" y="5706"/>
                    <a:pt x="5914" y="5706"/>
                  </a:cubicBezTo>
                  <a:cubicBezTo>
                    <a:pt x="5914" y="6317"/>
                    <a:pt x="5786" y="5909"/>
                    <a:pt x="5721" y="5909"/>
                  </a:cubicBezTo>
                  <a:cubicBezTo>
                    <a:pt x="5593" y="5706"/>
                    <a:pt x="5464" y="5706"/>
                    <a:pt x="5400" y="5502"/>
                  </a:cubicBezTo>
                  <a:cubicBezTo>
                    <a:pt x="5271" y="5502"/>
                    <a:pt x="5143" y="5502"/>
                    <a:pt x="5079" y="5298"/>
                  </a:cubicBezTo>
                  <a:cubicBezTo>
                    <a:pt x="4950" y="5298"/>
                    <a:pt x="4886" y="5298"/>
                    <a:pt x="4757" y="5502"/>
                  </a:cubicBezTo>
                  <a:cubicBezTo>
                    <a:pt x="4821" y="5502"/>
                    <a:pt x="4886" y="5706"/>
                    <a:pt x="4886" y="5706"/>
                  </a:cubicBezTo>
                  <a:cubicBezTo>
                    <a:pt x="4950" y="5909"/>
                    <a:pt x="4821" y="5909"/>
                    <a:pt x="4821" y="5909"/>
                  </a:cubicBezTo>
                  <a:cubicBezTo>
                    <a:pt x="4886" y="6317"/>
                    <a:pt x="4629" y="5909"/>
                    <a:pt x="4757" y="5909"/>
                  </a:cubicBezTo>
                  <a:cubicBezTo>
                    <a:pt x="4693" y="5706"/>
                    <a:pt x="4629" y="5706"/>
                    <a:pt x="4564" y="5706"/>
                  </a:cubicBezTo>
                  <a:cubicBezTo>
                    <a:pt x="4564" y="5706"/>
                    <a:pt x="4500" y="5909"/>
                    <a:pt x="4436" y="5909"/>
                  </a:cubicBezTo>
                  <a:cubicBezTo>
                    <a:pt x="4436" y="5909"/>
                    <a:pt x="4307" y="5909"/>
                    <a:pt x="4243" y="5909"/>
                  </a:cubicBezTo>
                  <a:cubicBezTo>
                    <a:pt x="4243" y="5909"/>
                    <a:pt x="4243" y="5909"/>
                    <a:pt x="4179" y="6113"/>
                  </a:cubicBezTo>
                  <a:cubicBezTo>
                    <a:pt x="4179" y="6113"/>
                    <a:pt x="4243" y="6113"/>
                    <a:pt x="4179" y="6113"/>
                  </a:cubicBezTo>
                  <a:cubicBezTo>
                    <a:pt x="4179" y="6113"/>
                    <a:pt x="4179" y="6113"/>
                    <a:pt x="4179" y="6113"/>
                  </a:cubicBezTo>
                  <a:cubicBezTo>
                    <a:pt x="4114" y="6113"/>
                    <a:pt x="4050" y="6113"/>
                    <a:pt x="3986" y="6113"/>
                  </a:cubicBezTo>
                  <a:cubicBezTo>
                    <a:pt x="4050" y="6113"/>
                    <a:pt x="4050" y="6113"/>
                    <a:pt x="4050" y="6113"/>
                  </a:cubicBezTo>
                  <a:cubicBezTo>
                    <a:pt x="4114" y="5909"/>
                    <a:pt x="4050" y="5909"/>
                    <a:pt x="4050" y="5706"/>
                  </a:cubicBezTo>
                  <a:cubicBezTo>
                    <a:pt x="4050" y="5706"/>
                    <a:pt x="4050" y="5706"/>
                    <a:pt x="4050" y="5706"/>
                  </a:cubicBezTo>
                  <a:cubicBezTo>
                    <a:pt x="4050" y="5706"/>
                    <a:pt x="4114" y="5706"/>
                    <a:pt x="4114" y="5706"/>
                  </a:cubicBezTo>
                  <a:cubicBezTo>
                    <a:pt x="4050" y="5706"/>
                    <a:pt x="3986" y="5909"/>
                    <a:pt x="3857" y="5909"/>
                  </a:cubicBezTo>
                  <a:cubicBezTo>
                    <a:pt x="3921" y="5909"/>
                    <a:pt x="3921" y="5909"/>
                    <a:pt x="3921" y="5909"/>
                  </a:cubicBezTo>
                  <a:cubicBezTo>
                    <a:pt x="3921" y="6113"/>
                    <a:pt x="3921" y="6113"/>
                    <a:pt x="3857" y="6113"/>
                  </a:cubicBezTo>
                  <a:cubicBezTo>
                    <a:pt x="3857" y="6113"/>
                    <a:pt x="3857" y="5909"/>
                    <a:pt x="3857" y="5909"/>
                  </a:cubicBezTo>
                  <a:cubicBezTo>
                    <a:pt x="3857" y="5909"/>
                    <a:pt x="3729" y="6113"/>
                    <a:pt x="3664" y="6113"/>
                  </a:cubicBezTo>
                  <a:cubicBezTo>
                    <a:pt x="3600" y="6317"/>
                    <a:pt x="3536" y="6317"/>
                    <a:pt x="3471" y="6317"/>
                  </a:cubicBezTo>
                  <a:cubicBezTo>
                    <a:pt x="3536" y="6521"/>
                    <a:pt x="3407" y="6521"/>
                    <a:pt x="3407" y="6521"/>
                  </a:cubicBezTo>
                  <a:cubicBezTo>
                    <a:pt x="3407" y="6725"/>
                    <a:pt x="3407" y="6725"/>
                    <a:pt x="3343" y="6725"/>
                  </a:cubicBezTo>
                  <a:cubicBezTo>
                    <a:pt x="3279" y="6725"/>
                    <a:pt x="3214" y="6928"/>
                    <a:pt x="3214" y="6725"/>
                  </a:cubicBezTo>
                  <a:cubicBezTo>
                    <a:pt x="3150" y="6725"/>
                    <a:pt x="3150" y="6725"/>
                    <a:pt x="3150" y="6725"/>
                  </a:cubicBezTo>
                  <a:cubicBezTo>
                    <a:pt x="3086" y="6725"/>
                    <a:pt x="3021" y="6521"/>
                    <a:pt x="3021" y="6521"/>
                  </a:cubicBezTo>
                  <a:cubicBezTo>
                    <a:pt x="3021" y="6317"/>
                    <a:pt x="3150" y="6317"/>
                    <a:pt x="3214" y="6317"/>
                  </a:cubicBezTo>
                  <a:cubicBezTo>
                    <a:pt x="3214" y="6113"/>
                    <a:pt x="3086" y="5909"/>
                    <a:pt x="3021" y="5909"/>
                  </a:cubicBezTo>
                  <a:cubicBezTo>
                    <a:pt x="2957" y="5909"/>
                    <a:pt x="2829" y="5909"/>
                    <a:pt x="2764" y="5909"/>
                  </a:cubicBezTo>
                  <a:cubicBezTo>
                    <a:pt x="2829" y="5909"/>
                    <a:pt x="2893" y="5909"/>
                    <a:pt x="2893" y="6113"/>
                  </a:cubicBezTo>
                  <a:cubicBezTo>
                    <a:pt x="2893" y="6317"/>
                    <a:pt x="2829" y="6521"/>
                    <a:pt x="2893" y="6521"/>
                  </a:cubicBezTo>
                  <a:cubicBezTo>
                    <a:pt x="2893" y="6725"/>
                    <a:pt x="2957" y="6725"/>
                    <a:pt x="2957" y="6928"/>
                  </a:cubicBezTo>
                  <a:cubicBezTo>
                    <a:pt x="3021" y="6928"/>
                    <a:pt x="2957" y="7132"/>
                    <a:pt x="2957" y="7336"/>
                  </a:cubicBezTo>
                  <a:cubicBezTo>
                    <a:pt x="2957" y="7336"/>
                    <a:pt x="2957" y="7132"/>
                    <a:pt x="2893" y="7132"/>
                  </a:cubicBezTo>
                  <a:cubicBezTo>
                    <a:pt x="2893" y="7132"/>
                    <a:pt x="2893" y="7132"/>
                    <a:pt x="2893" y="7132"/>
                  </a:cubicBezTo>
                  <a:cubicBezTo>
                    <a:pt x="2893" y="7132"/>
                    <a:pt x="2764" y="6928"/>
                    <a:pt x="2700" y="6928"/>
                  </a:cubicBezTo>
                  <a:cubicBezTo>
                    <a:pt x="2700" y="7132"/>
                    <a:pt x="2636" y="7132"/>
                    <a:pt x="2571" y="7336"/>
                  </a:cubicBezTo>
                  <a:cubicBezTo>
                    <a:pt x="2571" y="7336"/>
                    <a:pt x="2443" y="7336"/>
                    <a:pt x="2443" y="7540"/>
                  </a:cubicBezTo>
                  <a:cubicBezTo>
                    <a:pt x="2443" y="7743"/>
                    <a:pt x="2507" y="7743"/>
                    <a:pt x="2571" y="7947"/>
                  </a:cubicBezTo>
                  <a:cubicBezTo>
                    <a:pt x="2507" y="7947"/>
                    <a:pt x="2507" y="7947"/>
                    <a:pt x="2443" y="7947"/>
                  </a:cubicBezTo>
                  <a:cubicBezTo>
                    <a:pt x="2443" y="7947"/>
                    <a:pt x="2314" y="7947"/>
                    <a:pt x="2314" y="7947"/>
                  </a:cubicBezTo>
                  <a:cubicBezTo>
                    <a:pt x="2250" y="7947"/>
                    <a:pt x="2186" y="7743"/>
                    <a:pt x="2121" y="7743"/>
                  </a:cubicBezTo>
                  <a:cubicBezTo>
                    <a:pt x="2121" y="7743"/>
                    <a:pt x="2121" y="7743"/>
                    <a:pt x="2057" y="7743"/>
                  </a:cubicBezTo>
                  <a:cubicBezTo>
                    <a:pt x="2057" y="7743"/>
                    <a:pt x="2057" y="7947"/>
                    <a:pt x="2057" y="7743"/>
                  </a:cubicBezTo>
                  <a:cubicBezTo>
                    <a:pt x="2057" y="7947"/>
                    <a:pt x="2121" y="7947"/>
                    <a:pt x="2121" y="8151"/>
                  </a:cubicBezTo>
                  <a:cubicBezTo>
                    <a:pt x="2186" y="8151"/>
                    <a:pt x="2186" y="8151"/>
                    <a:pt x="2250" y="8151"/>
                  </a:cubicBezTo>
                  <a:cubicBezTo>
                    <a:pt x="2314" y="8151"/>
                    <a:pt x="2314" y="8355"/>
                    <a:pt x="2186" y="8355"/>
                  </a:cubicBezTo>
                  <a:cubicBezTo>
                    <a:pt x="2121" y="8355"/>
                    <a:pt x="2057" y="8151"/>
                    <a:pt x="1993" y="8151"/>
                  </a:cubicBezTo>
                  <a:cubicBezTo>
                    <a:pt x="1929" y="8151"/>
                    <a:pt x="1800" y="8151"/>
                    <a:pt x="1864" y="7947"/>
                  </a:cubicBezTo>
                  <a:cubicBezTo>
                    <a:pt x="1800" y="7947"/>
                    <a:pt x="1800" y="7743"/>
                    <a:pt x="1736" y="7540"/>
                  </a:cubicBezTo>
                  <a:cubicBezTo>
                    <a:pt x="1929" y="7336"/>
                    <a:pt x="1671" y="7132"/>
                    <a:pt x="1607" y="7132"/>
                  </a:cubicBezTo>
                  <a:cubicBezTo>
                    <a:pt x="1607" y="7132"/>
                    <a:pt x="1607" y="7132"/>
                    <a:pt x="1607" y="7132"/>
                  </a:cubicBezTo>
                  <a:cubicBezTo>
                    <a:pt x="1543" y="6928"/>
                    <a:pt x="1479" y="6725"/>
                    <a:pt x="1414" y="6725"/>
                  </a:cubicBezTo>
                  <a:cubicBezTo>
                    <a:pt x="1414" y="6725"/>
                    <a:pt x="1479" y="6725"/>
                    <a:pt x="1543" y="6725"/>
                  </a:cubicBezTo>
                  <a:cubicBezTo>
                    <a:pt x="1543" y="6725"/>
                    <a:pt x="1543" y="6725"/>
                    <a:pt x="1543" y="6725"/>
                  </a:cubicBezTo>
                  <a:cubicBezTo>
                    <a:pt x="1607" y="6928"/>
                    <a:pt x="1671" y="6928"/>
                    <a:pt x="1736" y="6928"/>
                  </a:cubicBezTo>
                  <a:cubicBezTo>
                    <a:pt x="1736" y="7132"/>
                    <a:pt x="2379" y="7132"/>
                    <a:pt x="2443" y="7132"/>
                  </a:cubicBezTo>
                  <a:cubicBezTo>
                    <a:pt x="2507" y="7132"/>
                    <a:pt x="2636" y="6928"/>
                    <a:pt x="2571" y="6725"/>
                  </a:cubicBezTo>
                  <a:cubicBezTo>
                    <a:pt x="2571" y="6725"/>
                    <a:pt x="2571" y="6521"/>
                    <a:pt x="2507" y="6521"/>
                  </a:cubicBezTo>
                  <a:cubicBezTo>
                    <a:pt x="2507" y="6521"/>
                    <a:pt x="2507" y="6317"/>
                    <a:pt x="2507" y="6317"/>
                  </a:cubicBezTo>
                  <a:cubicBezTo>
                    <a:pt x="2443" y="6317"/>
                    <a:pt x="2379" y="6317"/>
                    <a:pt x="2314" y="6113"/>
                  </a:cubicBezTo>
                  <a:cubicBezTo>
                    <a:pt x="2314" y="6113"/>
                    <a:pt x="2379" y="6113"/>
                    <a:pt x="2379" y="6113"/>
                  </a:cubicBezTo>
                  <a:cubicBezTo>
                    <a:pt x="2186" y="6113"/>
                    <a:pt x="2057" y="5909"/>
                    <a:pt x="1864" y="5706"/>
                  </a:cubicBezTo>
                  <a:cubicBezTo>
                    <a:pt x="1800" y="5706"/>
                    <a:pt x="1800" y="5706"/>
                    <a:pt x="1736" y="5502"/>
                  </a:cubicBezTo>
                  <a:cubicBezTo>
                    <a:pt x="1671" y="5502"/>
                    <a:pt x="1607" y="5502"/>
                    <a:pt x="1543" y="5502"/>
                  </a:cubicBezTo>
                  <a:cubicBezTo>
                    <a:pt x="1543" y="5502"/>
                    <a:pt x="1543" y="5706"/>
                    <a:pt x="1479" y="5706"/>
                  </a:cubicBezTo>
                  <a:cubicBezTo>
                    <a:pt x="1479" y="5706"/>
                    <a:pt x="1543" y="5502"/>
                    <a:pt x="1543" y="5502"/>
                  </a:cubicBezTo>
                  <a:cubicBezTo>
                    <a:pt x="1479" y="5502"/>
                    <a:pt x="1479" y="5502"/>
                    <a:pt x="1479" y="5502"/>
                  </a:cubicBezTo>
                  <a:cubicBezTo>
                    <a:pt x="1479" y="5502"/>
                    <a:pt x="1479" y="5502"/>
                    <a:pt x="1479" y="5502"/>
                  </a:cubicBezTo>
                  <a:cubicBezTo>
                    <a:pt x="1414" y="5502"/>
                    <a:pt x="1414" y="5502"/>
                    <a:pt x="1350" y="5298"/>
                  </a:cubicBezTo>
                  <a:cubicBezTo>
                    <a:pt x="1350" y="5298"/>
                    <a:pt x="1479" y="5502"/>
                    <a:pt x="1479" y="5298"/>
                  </a:cubicBezTo>
                  <a:cubicBezTo>
                    <a:pt x="1479" y="5298"/>
                    <a:pt x="1350" y="5298"/>
                    <a:pt x="1350" y="5298"/>
                  </a:cubicBezTo>
                  <a:cubicBezTo>
                    <a:pt x="1350" y="5298"/>
                    <a:pt x="1350" y="5298"/>
                    <a:pt x="1350" y="5298"/>
                  </a:cubicBezTo>
                  <a:cubicBezTo>
                    <a:pt x="1286" y="5298"/>
                    <a:pt x="1286" y="5298"/>
                    <a:pt x="1221" y="5298"/>
                  </a:cubicBezTo>
                  <a:cubicBezTo>
                    <a:pt x="1221" y="5502"/>
                    <a:pt x="1157" y="5502"/>
                    <a:pt x="1093" y="5298"/>
                  </a:cubicBezTo>
                  <a:cubicBezTo>
                    <a:pt x="1157" y="5502"/>
                    <a:pt x="1029" y="5502"/>
                    <a:pt x="1029" y="5502"/>
                  </a:cubicBezTo>
                  <a:cubicBezTo>
                    <a:pt x="1029" y="5502"/>
                    <a:pt x="1029" y="5706"/>
                    <a:pt x="1029" y="5706"/>
                  </a:cubicBezTo>
                  <a:cubicBezTo>
                    <a:pt x="964" y="5706"/>
                    <a:pt x="964" y="5706"/>
                    <a:pt x="900" y="5706"/>
                  </a:cubicBezTo>
                  <a:cubicBezTo>
                    <a:pt x="1029" y="5706"/>
                    <a:pt x="900" y="5909"/>
                    <a:pt x="964" y="6113"/>
                  </a:cubicBezTo>
                  <a:cubicBezTo>
                    <a:pt x="964" y="6113"/>
                    <a:pt x="1157" y="6317"/>
                    <a:pt x="1157" y="6521"/>
                  </a:cubicBezTo>
                  <a:cubicBezTo>
                    <a:pt x="1157" y="6521"/>
                    <a:pt x="1029" y="6725"/>
                    <a:pt x="1029" y="6928"/>
                  </a:cubicBezTo>
                  <a:cubicBezTo>
                    <a:pt x="1093" y="7132"/>
                    <a:pt x="1157" y="7132"/>
                    <a:pt x="1221" y="7540"/>
                  </a:cubicBezTo>
                  <a:cubicBezTo>
                    <a:pt x="1221" y="7540"/>
                    <a:pt x="1157" y="7540"/>
                    <a:pt x="1157" y="7540"/>
                  </a:cubicBezTo>
                  <a:cubicBezTo>
                    <a:pt x="1157" y="7540"/>
                    <a:pt x="1157" y="7540"/>
                    <a:pt x="1157" y="7540"/>
                  </a:cubicBezTo>
                  <a:cubicBezTo>
                    <a:pt x="1157" y="7540"/>
                    <a:pt x="1157" y="7743"/>
                    <a:pt x="1157" y="7743"/>
                  </a:cubicBezTo>
                  <a:cubicBezTo>
                    <a:pt x="1157" y="7743"/>
                    <a:pt x="1157" y="7743"/>
                    <a:pt x="1157" y="7743"/>
                  </a:cubicBezTo>
                  <a:cubicBezTo>
                    <a:pt x="1157" y="7947"/>
                    <a:pt x="1221" y="7947"/>
                    <a:pt x="1221" y="7947"/>
                  </a:cubicBezTo>
                  <a:cubicBezTo>
                    <a:pt x="1221" y="7947"/>
                    <a:pt x="1221" y="8151"/>
                    <a:pt x="1221" y="7947"/>
                  </a:cubicBezTo>
                  <a:cubicBezTo>
                    <a:pt x="1221" y="8151"/>
                    <a:pt x="1221" y="8151"/>
                    <a:pt x="1286" y="8151"/>
                  </a:cubicBezTo>
                  <a:cubicBezTo>
                    <a:pt x="1286" y="8355"/>
                    <a:pt x="1286" y="8355"/>
                    <a:pt x="1221" y="8558"/>
                  </a:cubicBezTo>
                  <a:cubicBezTo>
                    <a:pt x="1286" y="8558"/>
                    <a:pt x="1414" y="8762"/>
                    <a:pt x="1479" y="8966"/>
                  </a:cubicBezTo>
                  <a:cubicBezTo>
                    <a:pt x="1479" y="8966"/>
                    <a:pt x="1414" y="9170"/>
                    <a:pt x="1414" y="9170"/>
                  </a:cubicBezTo>
                  <a:cubicBezTo>
                    <a:pt x="1286" y="9577"/>
                    <a:pt x="1157" y="9985"/>
                    <a:pt x="1029" y="10189"/>
                  </a:cubicBezTo>
                  <a:cubicBezTo>
                    <a:pt x="1093" y="10189"/>
                    <a:pt x="1157" y="9985"/>
                    <a:pt x="1157" y="10189"/>
                  </a:cubicBezTo>
                  <a:cubicBezTo>
                    <a:pt x="1157" y="10189"/>
                    <a:pt x="1157" y="10189"/>
                    <a:pt x="1093" y="10189"/>
                  </a:cubicBezTo>
                  <a:cubicBezTo>
                    <a:pt x="1157" y="10392"/>
                    <a:pt x="1221" y="10392"/>
                    <a:pt x="1350" y="10392"/>
                  </a:cubicBezTo>
                  <a:cubicBezTo>
                    <a:pt x="1414" y="10596"/>
                    <a:pt x="1221" y="10596"/>
                    <a:pt x="1221" y="10596"/>
                  </a:cubicBezTo>
                  <a:cubicBezTo>
                    <a:pt x="1221" y="10596"/>
                    <a:pt x="1221" y="10596"/>
                    <a:pt x="1221" y="10596"/>
                  </a:cubicBezTo>
                  <a:cubicBezTo>
                    <a:pt x="1221" y="10596"/>
                    <a:pt x="1157" y="10596"/>
                    <a:pt x="1157" y="10596"/>
                  </a:cubicBezTo>
                  <a:cubicBezTo>
                    <a:pt x="1157" y="10596"/>
                    <a:pt x="1157" y="10596"/>
                    <a:pt x="1157" y="10596"/>
                  </a:cubicBezTo>
                  <a:cubicBezTo>
                    <a:pt x="1157" y="10596"/>
                    <a:pt x="1157" y="10596"/>
                    <a:pt x="1157" y="10596"/>
                  </a:cubicBezTo>
                  <a:cubicBezTo>
                    <a:pt x="1093" y="10800"/>
                    <a:pt x="1093" y="10596"/>
                    <a:pt x="1093" y="10596"/>
                  </a:cubicBezTo>
                  <a:cubicBezTo>
                    <a:pt x="1093" y="10800"/>
                    <a:pt x="1093" y="10800"/>
                    <a:pt x="1093" y="10800"/>
                  </a:cubicBezTo>
                  <a:cubicBezTo>
                    <a:pt x="1029" y="11004"/>
                    <a:pt x="1029" y="11208"/>
                    <a:pt x="1029" y="11411"/>
                  </a:cubicBezTo>
                  <a:cubicBezTo>
                    <a:pt x="1029" y="11411"/>
                    <a:pt x="1093" y="11615"/>
                    <a:pt x="1093" y="11819"/>
                  </a:cubicBezTo>
                  <a:cubicBezTo>
                    <a:pt x="1093" y="11819"/>
                    <a:pt x="1029" y="11819"/>
                    <a:pt x="1029" y="11819"/>
                  </a:cubicBezTo>
                  <a:cubicBezTo>
                    <a:pt x="1093" y="12023"/>
                    <a:pt x="1093" y="12023"/>
                    <a:pt x="1093" y="12226"/>
                  </a:cubicBezTo>
                  <a:cubicBezTo>
                    <a:pt x="1093" y="12226"/>
                    <a:pt x="1157" y="12430"/>
                    <a:pt x="1157" y="12430"/>
                  </a:cubicBezTo>
                  <a:cubicBezTo>
                    <a:pt x="1157" y="12430"/>
                    <a:pt x="1157" y="12634"/>
                    <a:pt x="1157" y="12634"/>
                  </a:cubicBezTo>
                  <a:cubicBezTo>
                    <a:pt x="1221" y="12838"/>
                    <a:pt x="1221" y="12634"/>
                    <a:pt x="1221" y="12634"/>
                  </a:cubicBezTo>
                  <a:cubicBezTo>
                    <a:pt x="1221" y="12838"/>
                    <a:pt x="1221" y="12838"/>
                    <a:pt x="1286" y="12838"/>
                  </a:cubicBezTo>
                  <a:cubicBezTo>
                    <a:pt x="1286" y="12838"/>
                    <a:pt x="1286" y="12838"/>
                    <a:pt x="1350" y="12838"/>
                  </a:cubicBezTo>
                  <a:cubicBezTo>
                    <a:pt x="1350" y="12838"/>
                    <a:pt x="1350" y="12838"/>
                    <a:pt x="1350" y="13042"/>
                  </a:cubicBezTo>
                  <a:cubicBezTo>
                    <a:pt x="1350" y="13042"/>
                    <a:pt x="1414" y="12838"/>
                    <a:pt x="1414" y="12838"/>
                  </a:cubicBezTo>
                  <a:cubicBezTo>
                    <a:pt x="1479" y="12838"/>
                    <a:pt x="1543" y="13042"/>
                    <a:pt x="1543" y="13042"/>
                  </a:cubicBezTo>
                  <a:cubicBezTo>
                    <a:pt x="1543" y="13042"/>
                    <a:pt x="1543" y="13245"/>
                    <a:pt x="1543" y="13245"/>
                  </a:cubicBezTo>
                  <a:cubicBezTo>
                    <a:pt x="1543" y="13245"/>
                    <a:pt x="1607" y="13245"/>
                    <a:pt x="1607" y="13245"/>
                  </a:cubicBezTo>
                  <a:cubicBezTo>
                    <a:pt x="1607" y="13245"/>
                    <a:pt x="1543" y="13449"/>
                    <a:pt x="1543" y="13449"/>
                  </a:cubicBezTo>
                  <a:cubicBezTo>
                    <a:pt x="1607" y="13449"/>
                    <a:pt x="1607" y="13653"/>
                    <a:pt x="1607" y="13653"/>
                  </a:cubicBezTo>
                  <a:cubicBezTo>
                    <a:pt x="1671" y="13857"/>
                    <a:pt x="1736" y="13857"/>
                    <a:pt x="1736" y="14060"/>
                  </a:cubicBezTo>
                  <a:cubicBezTo>
                    <a:pt x="1800" y="14060"/>
                    <a:pt x="1800" y="14060"/>
                    <a:pt x="1864" y="14264"/>
                  </a:cubicBezTo>
                  <a:cubicBezTo>
                    <a:pt x="1864" y="14264"/>
                    <a:pt x="1864" y="14264"/>
                    <a:pt x="1800" y="14468"/>
                  </a:cubicBezTo>
                  <a:cubicBezTo>
                    <a:pt x="1800" y="14468"/>
                    <a:pt x="1736" y="14264"/>
                    <a:pt x="1671" y="14468"/>
                  </a:cubicBezTo>
                  <a:cubicBezTo>
                    <a:pt x="1671" y="14468"/>
                    <a:pt x="1736" y="14672"/>
                    <a:pt x="1736" y="14672"/>
                  </a:cubicBezTo>
                  <a:cubicBezTo>
                    <a:pt x="1736" y="14875"/>
                    <a:pt x="1736" y="15079"/>
                    <a:pt x="1800" y="15079"/>
                  </a:cubicBezTo>
                  <a:cubicBezTo>
                    <a:pt x="1800" y="15079"/>
                    <a:pt x="1800" y="15079"/>
                    <a:pt x="1864" y="14875"/>
                  </a:cubicBezTo>
                  <a:cubicBezTo>
                    <a:pt x="1864" y="14875"/>
                    <a:pt x="1864" y="14875"/>
                    <a:pt x="1929" y="14875"/>
                  </a:cubicBezTo>
                  <a:cubicBezTo>
                    <a:pt x="1993" y="14875"/>
                    <a:pt x="2057" y="14875"/>
                    <a:pt x="2057" y="14875"/>
                  </a:cubicBezTo>
                  <a:cubicBezTo>
                    <a:pt x="2121" y="15079"/>
                    <a:pt x="2186" y="15283"/>
                    <a:pt x="2121" y="15283"/>
                  </a:cubicBezTo>
                  <a:cubicBezTo>
                    <a:pt x="2121" y="15283"/>
                    <a:pt x="2186" y="15487"/>
                    <a:pt x="2121" y="15487"/>
                  </a:cubicBezTo>
                  <a:cubicBezTo>
                    <a:pt x="2186" y="15487"/>
                    <a:pt x="2250" y="15487"/>
                    <a:pt x="2314" y="15691"/>
                  </a:cubicBezTo>
                  <a:cubicBezTo>
                    <a:pt x="2314" y="15691"/>
                    <a:pt x="2314" y="15894"/>
                    <a:pt x="2379" y="15894"/>
                  </a:cubicBezTo>
                  <a:cubicBezTo>
                    <a:pt x="2379" y="16098"/>
                    <a:pt x="2379" y="15894"/>
                    <a:pt x="2443" y="16098"/>
                  </a:cubicBezTo>
                  <a:cubicBezTo>
                    <a:pt x="2443" y="16098"/>
                    <a:pt x="2443" y="16098"/>
                    <a:pt x="2507" y="16098"/>
                  </a:cubicBezTo>
                  <a:cubicBezTo>
                    <a:pt x="2507" y="16098"/>
                    <a:pt x="2507" y="16098"/>
                    <a:pt x="2571" y="16098"/>
                  </a:cubicBezTo>
                  <a:cubicBezTo>
                    <a:pt x="2571" y="16098"/>
                    <a:pt x="2636" y="15894"/>
                    <a:pt x="2636" y="16098"/>
                  </a:cubicBezTo>
                  <a:cubicBezTo>
                    <a:pt x="2700" y="16098"/>
                    <a:pt x="2700" y="16302"/>
                    <a:pt x="2764" y="16302"/>
                  </a:cubicBezTo>
                  <a:cubicBezTo>
                    <a:pt x="2764" y="16302"/>
                    <a:pt x="2764" y="16302"/>
                    <a:pt x="2764" y="16302"/>
                  </a:cubicBezTo>
                  <a:cubicBezTo>
                    <a:pt x="2764" y="16302"/>
                    <a:pt x="2764" y="16302"/>
                    <a:pt x="2829" y="16302"/>
                  </a:cubicBezTo>
                  <a:cubicBezTo>
                    <a:pt x="2829" y="16302"/>
                    <a:pt x="2829" y="16302"/>
                    <a:pt x="2893" y="16302"/>
                  </a:cubicBezTo>
                  <a:cubicBezTo>
                    <a:pt x="2893" y="16302"/>
                    <a:pt x="2957" y="16302"/>
                    <a:pt x="2957" y="16506"/>
                  </a:cubicBezTo>
                  <a:cubicBezTo>
                    <a:pt x="2957" y="16506"/>
                    <a:pt x="3021" y="16506"/>
                    <a:pt x="3021" y="16506"/>
                  </a:cubicBezTo>
                  <a:cubicBezTo>
                    <a:pt x="3086" y="16506"/>
                    <a:pt x="3086" y="16913"/>
                    <a:pt x="3021" y="16913"/>
                  </a:cubicBezTo>
                  <a:cubicBezTo>
                    <a:pt x="3021" y="16913"/>
                    <a:pt x="3021" y="16913"/>
                    <a:pt x="3086" y="16913"/>
                  </a:cubicBezTo>
                  <a:cubicBezTo>
                    <a:pt x="2957" y="16913"/>
                    <a:pt x="3021" y="17117"/>
                    <a:pt x="3021" y="17321"/>
                  </a:cubicBezTo>
                  <a:cubicBezTo>
                    <a:pt x="3086" y="17321"/>
                    <a:pt x="3086" y="17321"/>
                    <a:pt x="3086" y="17321"/>
                  </a:cubicBezTo>
                  <a:cubicBezTo>
                    <a:pt x="3086" y="17525"/>
                    <a:pt x="3086" y="17525"/>
                    <a:pt x="3021" y="17525"/>
                  </a:cubicBezTo>
                  <a:cubicBezTo>
                    <a:pt x="3021" y="17525"/>
                    <a:pt x="2957" y="17525"/>
                    <a:pt x="2893" y="17525"/>
                  </a:cubicBezTo>
                  <a:cubicBezTo>
                    <a:pt x="2893" y="17525"/>
                    <a:pt x="2829" y="17728"/>
                    <a:pt x="2829" y="17728"/>
                  </a:cubicBezTo>
                  <a:cubicBezTo>
                    <a:pt x="2829" y="17728"/>
                    <a:pt x="2829" y="17932"/>
                    <a:pt x="2829" y="17932"/>
                  </a:cubicBezTo>
                  <a:cubicBezTo>
                    <a:pt x="2893" y="17932"/>
                    <a:pt x="2893" y="17932"/>
                    <a:pt x="2893" y="17932"/>
                  </a:cubicBezTo>
                  <a:cubicBezTo>
                    <a:pt x="2893" y="17932"/>
                    <a:pt x="2893" y="17932"/>
                    <a:pt x="2893" y="17932"/>
                  </a:cubicBezTo>
                  <a:cubicBezTo>
                    <a:pt x="2893" y="17932"/>
                    <a:pt x="3021" y="17728"/>
                    <a:pt x="3021" y="17932"/>
                  </a:cubicBezTo>
                  <a:cubicBezTo>
                    <a:pt x="3021" y="18136"/>
                    <a:pt x="2893" y="18136"/>
                    <a:pt x="2893" y="18136"/>
                  </a:cubicBezTo>
                  <a:cubicBezTo>
                    <a:pt x="2893" y="18136"/>
                    <a:pt x="2893" y="18136"/>
                    <a:pt x="2893" y="18136"/>
                  </a:cubicBezTo>
                  <a:cubicBezTo>
                    <a:pt x="2829" y="18136"/>
                    <a:pt x="2829" y="18340"/>
                    <a:pt x="2764" y="18340"/>
                  </a:cubicBezTo>
                  <a:cubicBezTo>
                    <a:pt x="2829" y="18340"/>
                    <a:pt x="2893" y="18543"/>
                    <a:pt x="2893" y="18543"/>
                  </a:cubicBezTo>
                  <a:cubicBezTo>
                    <a:pt x="2893" y="18543"/>
                    <a:pt x="2829" y="18543"/>
                    <a:pt x="2829" y="18747"/>
                  </a:cubicBezTo>
                  <a:cubicBezTo>
                    <a:pt x="2829" y="18543"/>
                    <a:pt x="2829" y="18951"/>
                    <a:pt x="2829" y="18951"/>
                  </a:cubicBezTo>
                  <a:cubicBezTo>
                    <a:pt x="2764" y="18951"/>
                    <a:pt x="2829" y="18951"/>
                    <a:pt x="2764" y="18951"/>
                  </a:cubicBezTo>
                  <a:cubicBezTo>
                    <a:pt x="2700" y="18951"/>
                    <a:pt x="2700" y="18951"/>
                    <a:pt x="2636" y="18951"/>
                  </a:cubicBezTo>
                  <a:cubicBezTo>
                    <a:pt x="2700" y="18951"/>
                    <a:pt x="2700" y="18951"/>
                    <a:pt x="2700" y="18951"/>
                  </a:cubicBezTo>
                  <a:cubicBezTo>
                    <a:pt x="2700" y="19155"/>
                    <a:pt x="2636" y="19155"/>
                    <a:pt x="2636" y="19155"/>
                  </a:cubicBezTo>
                  <a:cubicBezTo>
                    <a:pt x="2636" y="19155"/>
                    <a:pt x="2700" y="19155"/>
                    <a:pt x="2700" y="19155"/>
                  </a:cubicBezTo>
                  <a:cubicBezTo>
                    <a:pt x="2764" y="19155"/>
                    <a:pt x="2764" y="19358"/>
                    <a:pt x="2764" y="19358"/>
                  </a:cubicBezTo>
                  <a:cubicBezTo>
                    <a:pt x="2829" y="19562"/>
                    <a:pt x="2829" y="19358"/>
                    <a:pt x="2893" y="19562"/>
                  </a:cubicBezTo>
                  <a:cubicBezTo>
                    <a:pt x="3021" y="19562"/>
                    <a:pt x="3086" y="19970"/>
                    <a:pt x="3214" y="20174"/>
                  </a:cubicBezTo>
                  <a:cubicBezTo>
                    <a:pt x="3214" y="19970"/>
                    <a:pt x="3343" y="20174"/>
                    <a:pt x="3407" y="20174"/>
                  </a:cubicBezTo>
                  <a:cubicBezTo>
                    <a:pt x="3471" y="20377"/>
                    <a:pt x="3536" y="20377"/>
                    <a:pt x="3600" y="20377"/>
                  </a:cubicBezTo>
                  <a:cubicBezTo>
                    <a:pt x="3664" y="20377"/>
                    <a:pt x="3729" y="20581"/>
                    <a:pt x="3793" y="20581"/>
                  </a:cubicBezTo>
                  <a:cubicBezTo>
                    <a:pt x="3793" y="20581"/>
                    <a:pt x="3793" y="20785"/>
                    <a:pt x="3857" y="20581"/>
                  </a:cubicBezTo>
                  <a:cubicBezTo>
                    <a:pt x="3921" y="20581"/>
                    <a:pt x="3921" y="20581"/>
                    <a:pt x="3986" y="20581"/>
                  </a:cubicBezTo>
                  <a:cubicBezTo>
                    <a:pt x="3986" y="20581"/>
                    <a:pt x="4050" y="20581"/>
                    <a:pt x="4050" y="20785"/>
                  </a:cubicBezTo>
                  <a:cubicBezTo>
                    <a:pt x="4114" y="20785"/>
                    <a:pt x="4114" y="20785"/>
                    <a:pt x="4114" y="20785"/>
                  </a:cubicBezTo>
                  <a:cubicBezTo>
                    <a:pt x="4114" y="20785"/>
                    <a:pt x="4114" y="20785"/>
                    <a:pt x="4114" y="20989"/>
                  </a:cubicBezTo>
                  <a:cubicBezTo>
                    <a:pt x="4179" y="20989"/>
                    <a:pt x="4243" y="20989"/>
                    <a:pt x="4243" y="21192"/>
                  </a:cubicBezTo>
                  <a:cubicBezTo>
                    <a:pt x="4307" y="21192"/>
                    <a:pt x="4371" y="21396"/>
                    <a:pt x="4371" y="21396"/>
                  </a:cubicBezTo>
                  <a:cubicBezTo>
                    <a:pt x="4436" y="21600"/>
                    <a:pt x="4500" y="21396"/>
                    <a:pt x="4500" y="21396"/>
                  </a:cubicBezTo>
                  <a:cubicBezTo>
                    <a:pt x="4564" y="21192"/>
                    <a:pt x="4564" y="21192"/>
                    <a:pt x="4500" y="20989"/>
                  </a:cubicBezTo>
                  <a:cubicBezTo>
                    <a:pt x="4500" y="20785"/>
                    <a:pt x="4436" y="20581"/>
                    <a:pt x="4371" y="20581"/>
                  </a:cubicBezTo>
                  <a:cubicBezTo>
                    <a:pt x="4371" y="20377"/>
                    <a:pt x="4371" y="20377"/>
                    <a:pt x="4371" y="20377"/>
                  </a:cubicBezTo>
                  <a:cubicBezTo>
                    <a:pt x="4371" y="20174"/>
                    <a:pt x="4371" y="19970"/>
                    <a:pt x="4371" y="19970"/>
                  </a:cubicBezTo>
                  <a:cubicBezTo>
                    <a:pt x="4371" y="19970"/>
                    <a:pt x="4371" y="19970"/>
                    <a:pt x="4371" y="20174"/>
                  </a:cubicBezTo>
                  <a:cubicBezTo>
                    <a:pt x="4307" y="19970"/>
                    <a:pt x="4307" y="19766"/>
                    <a:pt x="4243" y="19562"/>
                  </a:cubicBezTo>
                  <a:cubicBezTo>
                    <a:pt x="4179" y="19562"/>
                    <a:pt x="4179" y="19562"/>
                    <a:pt x="4243" y="19358"/>
                  </a:cubicBezTo>
                  <a:cubicBezTo>
                    <a:pt x="4243" y="19358"/>
                    <a:pt x="4243" y="19358"/>
                    <a:pt x="4243" y="19358"/>
                  </a:cubicBezTo>
                  <a:cubicBezTo>
                    <a:pt x="4243" y="19155"/>
                    <a:pt x="4307" y="18951"/>
                    <a:pt x="4243" y="18747"/>
                  </a:cubicBezTo>
                  <a:cubicBezTo>
                    <a:pt x="4307" y="18747"/>
                    <a:pt x="4307" y="18951"/>
                    <a:pt x="4307" y="18951"/>
                  </a:cubicBezTo>
                  <a:cubicBezTo>
                    <a:pt x="4307" y="18747"/>
                    <a:pt x="4371" y="18747"/>
                    <a:pt x="4371" y="18747"/>
                  </a:cubicBezTo>
                  <a:cubicBezTo>
                    <a:pt x="4371" y="18747"/>
                    <a:pt x="4436" y="18747"/>
                    <a:pt x="4436" y="18747"/>
                  </a:cubicBezTo>
                  <a:cubicBezTo>
                    <a:pt x="4436" y="18747"/>
                    <a:pt x="4500" y="18747"/>
                    <a:pt x="4436" y="18543"/>
                  </a:cubicBezTo>
                  <a:cubicBezTo>
                    <a:pt x="4500" y="18543"/>
                    <a:pt x="4500" y="18543"/>
                    <a:pt x="4500" y="18543"/>
                  </a:cubicBezTo>
                  <a:cubicBezTo>
                    <a:pt x="4500" y="18340"/>
                    <a:pt x="4371" y="18340"/>
                    <a:pt x="4371" y="18136"/>
                  </a:cubicBezTo>
                  <a:cubicBezTo>
                    <a:pt x="4436" y="18136"/>
                    <a:pt x="4436" y="18340"/>
                    <a:pt x="4436" y="18136"/>
                  </a:cubicBezTo>
                  <a:cubicBezTo>
                    <a:pt x="4436" y="18136"/>
                    <a:pt x="4371" y="17932"/>
                    <a:pt x="4371" y="17932"/>
                  </a:cubicBezTo>
                  <a:cubicBezTo>
                    <a:pt x="4371" y="17728"/>
                    <a:pt x="4307" y="17728"/>
                    <a:pt x="4307" y="17525"/>
                  </a:cubicBezTo>
                  <a:cubicBezTo>
                    <a:pt x="4243" y="17525"/>
                    <a:pt x="4243" y="17525"/>
                    <a:pt x="4179" y="17525"/>
                  </a:cubicBezTo>
                  <a:cubicBezTo>
                    <a:pt x="4114" y="17525"/>
                    <a:pt x="4179" y="17525"/>
                    <a:pt x="4114" y="17321"/>
                  </a:cubicBezTo>
                  <a:cubicBezTo>
                    <a:pt x="4114" y="17321"/>
                    <a:pt x="4050" y="17321"/>
                    <a:pt x="4050" y="17117"/>
                  </a:cubicBezTo>
                  <a:cubicBezTo>
                    <a:pt x="4050" y="17117"/>
                    <a:pt x="4050" y="16913"/>
                    <a:pt x="4050" y="16913"/>
                  </a:cubicBezTo>
                  <a:cubicBezTo>
                    <a:pt x="4050" y="16709"/>
                    <a:pt x="4050" y="16709"/>
                    <a:pt x="4050" y="16709"/>
                  </a:cubicBezTo>
                  <a:cubicBezTo>
                    <a:pt x="4050" y="16709"/>
                    <a:pt x="4050" y="16709"/>
                    <a:pt x="4050" y="16506"/>
                  </a:cubicBezTo>
                  <a:cubicBezTo>
                    <a:pt x="4050" y="16506"/>
                    <a:pt x="4050" y="16302"/>
                    <a:pt x="4050" y="16302"/>
                  </a:cubicBezTo>
                  <a:cubicBezTo>
                    <a:pt x="4050" y="16302"/>
                    <a:pt x="4114" y="16302"/>
                    <a:pt x="4114" y="16302"/>
                  </a:cubicBezTo>
                  <a:cubicBezTo>
                    <a:pt x="4114" y="16098"/>
                    <a:pt x="4114" y="16098"/>
                    <a:pt x="4114" y="16098"/>
                  </a:cubicBezTo>
                  <a:cubicBezTo>
                    <a:pt x="4179" y="15894"/>
                    <a:pt x="4179" y="16302"/>
                    <a:pt x="4243" y="16302"/>
                  </a:cubicBezTo>
                  <a:cubicBezTo>
                    <a:pt x="4371" y="16302"/>
                    <a:pt x="4307" y="16098"/>
                    <a:pt x="4243" y="15894"/>
                  </a:cubicBezTo>
                  <a:cubicBezTo>
                    <a:pt x="4307" y="15894"/>
                    <a:pt x="4307" y="15894"/>
                    <a:pt x="4371" y="15691"/>
                  </a:cubicBezTo>
                  <a:cubicBezTo>
                    <a:pt x="4371" y="15691"/>
                    <a:pt x="4371" y="15691"/>
                    <a:pt x="4371" y="15691"/>
                  </a:cubicBezTo>
                  <a:cubicBezTo>
                    <a:pt x="4371" y="15487"/>
                    <a:pt x="4436" y="15487"/>
                    <a:pt x="4500" y="15487"/>
                  </a:cubicBezTo>
                  <a:cubicBezTo>
                    <a:pt x="4500" y="15487"/>
                    <a:pt x="4500" y="15283"/>
                    <a:pt x="4564" y="15283"/>
                  </a:cubicBezTo>
                  <a:cubicBezTo>
                    <a:pt x="4564" y="15283"/>
                    <a:pt x="4629" y="15487"/>
                    <a:pt x="4629" y="15487"/>
                  </a:cubicBezTo>
                  <a:cubicBezTo>
                    <a:pt x="4693" y="15487"/>
                    <a:pt x="4693" y="15283"/>
                    <a:pt x="4757" y="15283"/>
                  </a:cubicBezTo>
                  <a:cubicBezTo>
                    <a:pt x="4757" y="15283"/>
                    <a:pt x="4757" y="15283"/>
                    <a:pt x="4821" y="15487"/>
                  </a:cubicBezTo>
                  <a:cubicBezTo>
                    <a:pt x="4821" y="15487"/>
                    <a:pt x="4886" y="15283"/>
                    <a:pt x="4886" y="15487"/>
                  </a:cubicBezTo>
                  <a:cubicBezTo>
                    <a:pt x="4950" y="15487"/>
                    <a:pt x="5079" y="15691"/>
                    <a:pt x="5079" y="15894"/>
                  </a:cubicBezTo>
                  <a:cubicBezTo>
                    <a:pt x="5143" y="15894"/>
                    <a:pt x="5143" y="16098"/>
                    <a:pt x="5143" y="15894"/>
                  </a:cubicBezTo>
                  <a:cubicBezTo>
                    <a:pt x="5143" y="15894"/>
                    <a:pt x="5079" y="15691"/>
                    <a:pt x="5143" y="15691"/>
                  </a:cubicBezTo>
                  <a:cubicBezTo>
                    <a:pt x="5143" y="15691"/>
                    <a:pt x="5271" y="15894"/>
                    <a:pt x="5271" y="15894"/>
                  </a:cubicBezTo>
                  <a:cubicBezTo>
                    <a:pt x="5336" y="15894"/>
                    <a:pt x="5336" y="15894"/>
                    <a:pt x="5336" y="15691"/>
                  </a:cubicBezTo>
                  <a:cubicBezTo>
                    <a:pt x="5400" y="15691"/>
                    <a:pt x="5400" y="15691"/>
                    <a:pt x="5464" y="15691"/>
                  </a:cubicBezTo>
                  <a:cubicBezTo>
                    <a:pt x="5464" y="15691"/>
                    <a:pt x="5529" y="15691"/>
                    <a:pt x="5529" y="15691"/>
                  </a:cubicBezTo>
                  <a:cubicBezTo>
                    <a:pt x="5593" y="15691"/>
                    <a:pt x="5593" y="15691"/>
                    <a:pt x="5593" y="15691"/>
                  </a:cubicBezTo>
                  <a:cubicBezTo>
                    <a:pt x="5657" y="15487"/>
                    <a:pt x="5721" y="15691"/>
                    <a:pt x="5786" y="15894"/>
                  </a:cubicBezTo>
                  <a:cubicBezTo>
                    <a:pt x="5786" y="15894"/>
                    <a:pt x="5914" y="15894"/>
                    <a:pt x="5850" y="15894"/>
                  </a:cubicBezTo>
                  <a:cubicBezTo>
                    <a:pt x="5914" y="15894"/>
                    <a:pt x="5914" y="15894"/>
                    <a:pt x="5914" y="15691"/>
                  </a:cubicBezTo>
                  <a:cubicBezTo>
                    <a:pt x="5914" y="15691"/>
                    <a:pt x="5979" y="15894"/>
                    <a:pt x="6043" y="15894"/>
                  </a:cubicBezTo>
                  <a:cubicBezTo>
                    <a:pt x="6043" y="15894"/>
                    <a:pt x="6107" y="15894"/>
                    <a:pt x="6107" y="15691"/>
                  </a:cubicBezTo>
                  <a:cubicBezTo>
                    <a:pt x="6171" y="15283"/>
                    <a:pt x="6043" y="15283"/>
                    <a:pt x="5979" y="15283"/>
                  </a:cubicBezTo>
                  <a:cubicBezTo>
                    <a:pt x="5979" y="15283"/>
                    <a:pt x="5850" y="15079"/>
                    <a:pt x="5850" y="15079"/>
                  </a:cubicBezTo>
                  <a:cubicBezTo>
                    <a:pt x="5850" y="15079"/>
                    <a:pt x="5914" y="15079"/>
                    <a:pt x="5914" y="15079"/>
                  </a:cubicBezTo>
                  <a:cubicBezTo>
                    <a:pt x="5979" y="14875"/>
                    <a:pt x="5979" y="14875"/>
                    <a:pt x="5914" y="14672"/>
                  </a:cubicBezTo>
                  <a:cubicBezTo>
                    <a:pt x="5914" y="14672"/>
                    <a:pt x="5914" y="14468"/>
                    <a:pt x="5979" y="14468"/>
                  </a:cubicBezTo>
                  <a:cubicBezTo>
                    <a:pt x="5979" y="14468"/>
                    <a:pt x="6107" y="14672"/>
                    <a:pt x="6107" y="14468"/>
                  </a:cubicBezTo>
                  <a:cubicBezTo>
                    <a:pt x="6107" y="14468"/>
                    <a:pt x="6043" y="14468"/>
                    <a:pt x="5979" y="14468"/>
                  </a:cubicBezTo>
                  <a:cubicBezTo>
                    <a:pt x="5914" y="14264"/>
                    <a:pt x="5979" y="14264"/>
                    <a:pt x="5979" y="14264"/>
                  </a:cubicBezTo>
                  <a:cubicBezTo>
                    <a:pt x="5979" y="14060"/>
                    <a:pt x="5914" y="14264"/>
                    <a:pt x="5914" y="14060"/>
                  </a:cubicBezTo>
                  <a:cubicBezTo>
                    <a:pt x="5914" y="14060"/>
                    <a:pt x="5914" y="13857"/>
                    <a:pt x="5914" y="13857"/>
                  </a:cubicBezTo>
                  <a:cubicBezTo>
                    <a:pt x="5914" y="13857"/>
                    <a:pt x="5979" y="13857"/>
                    <a:pt x="6043" y="13857"/>
                  </a:cubicBezTo>
                  <a:cubicBezTo>
                    <a:pt x="6043" y="13857"/>
                    <a:pt x="6107" y="13857"/>
                    <a:pt x="6171" y="13857"/>
                  </a:cubicBezTo>
                  <a:cubicBezTo>
                    <a:pt x="6236" y="13857"/>
                    <a:pt x="6300" y="13653"/>
                    <a:pt x="6429" y="13653"/>
                  </a:cubicBezTo>
                  <a:cubicBezTo>
                    <a:pt x="6493" y="13653"/>
                    <a:pt x="6429" y="13653"/>
                    <a:pt x="6493" y="13653"/>
                  </a:cubicBezTo>
                  <a:cubicBezTo>
                    <a:pt x="6493" y="13449"/>
                    <a:pt x="6557" y="13449"/>
                    <a:pt x="6621" y="13449"/>
                  </a:cubicBezTo>
                  <a:cubicBezTo>
                    <a:pt x="6686" y="13449"/>
                    <a:pt x="6750" y="13449"/>
                    <a:pt x="6750" y="13449"/>
                  </a:cubicBezTo>
                  <a:cubicBezTo>
                    <a:pt x="6814" y="13449"/>
                    <a:pt x="6879" y="13449"/>
                    <a:pt x="6814" y="13245"/>
                  </a:cubicBezTo>
                  <a:cubicBezTo>
                    <a:pt x="6879" y="13245"/>
                    <a:pt x="6879" y="13245"/>
                    <a:pt x="6943" y="13042"/>
                  </a:cubicBezTo>
                  <a:cubicBezTo>
                    <a:pt x="7007" y="13042"/>
                    <a:pt x="7071" y="13245"/>
                    <a:pt x="7136" y="13245"/>
                  </a:cubicBezTo>
                  <a:cubicBezTo>
                    <a:pt x="7136" y="13245"/>
                    <a:pt x="7136" y="13245"/>
                    <a:pt x="7200" y="13245"/>
                  </a:cubicBezTo>
                  <a:cubicBezTo>
                    <a:pt x="7200" y="13245"/>
                    <a:pt x="7264" y="13449"/>
                    <a:pt x="7264" y="13653"/>
                  </a:cubicBezTo>
                  <a:cubicBezTo>
                    <a:pt x="7329" y="13653"/>
                    <a:pt x="7329" y="13857"/>
                    <a:pt x="7329" y="13857"/>
                  </a:cubicBezTo>
                  <a:cubicBezTo>
                    <a:pt x="7329" y="13857"/>
                    <a:pt x="7393" y="13857"/>
                    <a:pt x="7457" y="13857"/>
                  </a:cubicBezTo>
                  <a:cubicBezTo>
                    <a:pt x="7457" y="13857"/>
                    <a:pt x="7457" y="13653"/>
                    <a:pt x="7457" y="13653"/>
                  </a:cubicBezTo>
                  <a:cubicBezTo>
                    <a:pt x="7457" y="13857"/>
                    <a:pt x="7457" y="13857"/>
                    <a:pt x="7521" y="13857"/>
                  </a:cubicBezTo>
                  <a:cubicBezTo>
                    <a:pt x="7521" y="13857"/>
                    <a:pt x="7521" y="14060"/>
                    <a:pt x="7521" y="13857"/>
                  </a:cubicBezTo>
                  <a:cubicBezTo>
                    <a:pt x="7521" y="13857"/>
                    <a:pt x="7714" y="14060"/>
                    <a:pt x="7714" y="13857"/>
                  </a:cubicBezTo>
                  <a:cubicBezTo>
                    <a:pt x="7714" y="14060"/>
                    <a:pt x="7650" y="14060"/>
                    <a:pt x="7650" y="14060"/>
                  </a:cubicBezTo>
                  <a:cubicBezTo>
                    <a:pt x="7714" y="14264"/>
                    <a:pt x="7714" y="14264"/>
                    <a:pt x="7714" y="14060"/>
                  </a:cubicBezTo>
                  <a:cubicBezTo>
                    <a:pt x="7779" y="14060"/>
                    <a:pt x="7843" y="14264"/>
                    <a:pt x="7843" y="14264"/>
                  </a:cubicBezTo>
                  <a:cubicBezTo>
                    <a:pt x="7843" y="14264"/>
                    <a:pt x="7843" y="14060"/>
                    <a:pt x="7843" y="14060"/>
                  </a:cubicBezTo>
                  <a:cubicBezTo>
                    <a:pt x="7843" y="14060"/>
                    <a:pt x="7907" y="14060"/>
                    <a:pt x="7907" y="14060"/>
                  </a:cubicBezTo>
                  <a:cubicBezTo>
                    <a:pt x="7907" y="14060"/>
                    <a:pt x="7907" y="13857"/>
                    <a:pt x="7971" y="13857"/>
                  </a:cubicBezTo>
                  <a:cubicBezTo>
                    <a:pt x="7971" y="13857"/>
                    <a:pt x="8036" y="13653"/>
                    <a:pt x="8100" y="13653"/>
                  </a:cubicBezTo>
                  <a:cubicBezTo>
                    <a:pt x="8100" y="13857"/>
                    <a:pt x="8100" y="13857"/>
                    <a:pt x="8100" y="13857"/>
                  </a:cubicBezTo>
                  <a:cubicBezTo>
                    <a:pt x="8229" y="14264"/>
                    <a:pt x="8357" y="14468"/>
                    <a:pt x="8486" y="14875"/>
                  </a:cubicBezTo>
                  <a:cubicBezTo>
                    <a:pt x="8550" y="15079"/>
                    <a:pt x="8679" y="15283"/>
                    <a:pt x="8743" y="15487"/>
                  </a:cubicBezTo>
                  <a:cubicBezTo>
                    <a:pt x="8743" y="15691"/>
                    <a:pt x="8807" y="15691"/>
                    <a:pt x="8871" y="15894"/>
                  </a:cubicBezTo>
                  <a:cubicBezTo>
                    <a:pt x="8871" y="15691"/>
                    <a:pt x="8871" y="15691"/>
                    <a:pt x="8871" y="15691"/>
                  </a:cubicBezTo>
                  <a:cubicBezTo>
                    <a:pt x="8871" y="15691"/>
                    <a:pt x="8871" y="15691"/>
                    <a:pt x="8871" y="15487"/>
                  </a:cubicBezTo>
                  <a:cubicBezTo>
                    <a:pt x="8936" y="15487"/>
                    <a:pt x="8936" y="15691"/>
                    <a:pt x="9000" y="15691"/>
                  </a:cubicBezTo>
                  <a:cubicBezTo>
                    <a:pt x="9000" y="15691"/>
                    <a:pt x="9064" y="15691"/>
                    <a:pt x="9064" y="15691"/>
                  </a:cubicBezTo>
                  <a:cubicBezTo>
                    <a:pt x="9064" y="15691"/>
                    <a:pt x="9064" y="15894"/>
                    <a:pt x="9064" y="15894"/>
                  </a:cubicBezTo>
                  <a:cubicBezTo>
                    <a:pt x="9064" y="15894"/>
                    <a:pt x="9129" y="15894"/>
                    <a:pt x="9129" y="15894"/>
                  </a:cubicBezTo>
                  <a:cubicBezTo>
                    <a:pt x="9193" y="15894"/>
                    <a:pt x="9257" y="15691"/>
                    <a:pt x="9321" y="15691"/>
                  </a:cubicBezTo>
                  <a:cubicBezTo>
                    <a:pt x="9386" y="15691"/>
                    <a:pt x="9450" y="15894"/>
                    <a:pt x="9514" y="16098"/>
                  </a:cubicBezTo>
                  <a:cubicBezTo>
                    <a:pt x="9514" y="16098"/>
                    <a:pt x="9579" y="16098"/>
                    <a:pt x="9643" y="16302"/>
                  </a:cubicBezTo>
                  <a:cubicBezTo>
                    <a:pt x="9643" y="16302"/>
                    <a:pt x="9643" y="16302"/>
                    <a:pt x="9707" y="16506"/>
                  </a:cubicBezTo>
                  <a:cubicBezTo>
                    <a:pt x="9707" y="16506"/>
                    <a:pt x="9836" y="16506"/>
                    <a:pt x="9836" y="16506"/>
                  </a:cubicBezTo>
                  <a:cubicBezTo>
                    <a:pt x="9900" y="16506"/>
                    <a:pt x="9900" y="16302"/>
                    <a:pt x="9900" y="16506"/>
                  </a:cubicBezTo>
                  <a:cubicBezTo>
                    <a:pt x="9900" y="16302"/>
                    <a:pt x="9900" y="16506"/>
                    <a:pt x="9900" y="16506"/>
                  </a:cubicBezTo>
                  <a:cubicBezTo>
                    <a:pt x="9964" y="16709"/>
                    <a:pt x="10093" y="16913"/>
                    <a:pt x="10093" y="16709"/>
                  </a:cubicBezTo>
                  <a:cubicBezTo>
                    <a:pt x="10157" y="16709"/>
                    <a:pt x="10157" y="16709"/>
                    <a:pt x="10157" y="16506"/>
                  </a:cubicBezTo>
                  <a:cubicBezTo>
                    <a:pt x="10157" y="16506"/>
                    <a:pt x="10221" y="16709"/>
                    <a:pt x="10221" y="16506"/>
                  </a:cubicBezTo>
                  <a:cubicBezTo>
                    <a:pt x="10221" y="16506"/>
                    <a:pt x="10286" y="16506"/>
                    <a:pt x="10286" y="16506"/>
                  </a:cubicBezTo>
                  <a:cubicBezTo>
                    <a:pt x="10286" y="16506"/>
                    <a:pt x="10350" y="16506"/>
                    <a:pt x="10286" y="16506"/>
                  </a:cubicBezTo>
                  <a:cubicBezTo>
                    <a:pt x="10350" y="16302"/>
                    <a:pt x="10286" y="16302"/>
                    <a:pt x="10350" y="16302"/>
                  </a:cubicBezTo>
                  <a:cubicBezTo>
                    <a:pt x="10350" y="16302"/>
                    <a:pt x="10350" y="16098"/>
                    <a:pt x="10414" y="16098"/>
                  </a:cubicBezTo>
                  <a:cubicBezTo>
                    <a:pt x="10414" y="16098"/>
                    <a:pt x="10414" y="16098"/>
                    <a:pt x="10479" y="16098"/>
                  </a:cubicBezTo>
                  <a:cubicBezTo>
                    <a:pt x="10543" y="15894"/>
                    <a:pt x="10543" y="15894"/>
                    <a:pt x="10607" y="15894"/>
                  </a:cubicBezTo>
                  <a:cubicBezTo>
                    <a:pt x="10607" y="15894"/>
                    <a:pt x="10607" y="15691"/>
                    <a:pt x="10607" y="15691"/>
                  </a:cubicBezTo>
                  <a:cubicBezTo>
                    <a:pt x="10671" y="15691"/>
                    <a:pt x="10671" y="15894"/>
                    <a:pt x="10671" y="15894"/>
                  </a:cubicBezTo>
                  <a:cubicBezTo>
                    <a:pt x="10736" y="15894"/>
                    <a:pt x="10671" y="15691"/>
                    <a:pt x="10736" y="15894"/>
                  </a:cubicBezTo>
                  <a:cubicBezTo>
                    <a:pt x="10736" y="15894"/>
                    <a:pt x="10736" y="15894"/>
                    <a:pt x="10800" y="15894"/>
                  </a:cubicBezTo>
                  <a:cubicBezTo>
                    <a:pt x="10800" y="15894"/>
                    <a:pt x="10864" y="15894"/>
                    <a:pt x="10929" y="15894"/>
                  </a:cubicBezTo>
                  <a:cubicBezTo>
                    <a:pt x="10993" y="15894"/>
                    <a:pt x="10993" y="16098"/>
                    <a:pt x="11057" y="16302"/>
                  </a:cubicBezTo>
                  <a:cubicBezTo>
                    <a:pt x="11057" y="16302"/>
                    <a:pt x="11121" y="16302"/>
                    <a:pt x="11121" y="16302"/>
                  </a:cubicBezTo>
                  <a:cubicBezTo>
                    <a:pt x="11121" y="16302"/>
                    <a:pt x="11186" y="16302"/>
                    <a:pt x="11186" y="16302"/>
                  </a:cubicBezTo>
                  <a:cubicBezTo>
                    <a:pt x="11250" y="16302"/>
                    <a:pt x="11314" y="16302"/>
                    <a:pt x="11379" y="16302"/>
                  </a:cubicBezTo>
                  <a:cubicBezTo>
                    <a:pt x="11379" y="16302"/>
                    <a:pt x="11443" y="16506"/>
                    <a:pt x="11443" y="16302"/>
                  </a:cubicBezTo>
                  <a:cubicBezTo>
                    <a:pt x="11443" y="16302"/>
                    <a:pt x="11507" y="16302"/>
                    <a:pt x="11507" y="16302"/>
                  </a:cubicBezTo>
                  <a:cubicBezTo>
                    <a:pt x="11507" y="16302"/>
                    <a:pt x="11507" y="16302"/>
                    <a:pt x="11571" y="16302"/>
                  </a:cubicBezTo>
                  <a:cubicBezTo>
                    <a:pt x="11571" y="15894"/>
                    <a:pt x="11443" y="15894"/>
                    <a:pt x="11443" y="15487"/>
                  </a:cubicBezTo>
                  <a:cubicBezTo>
                    <a:pt x="11379" y="15487"/>
                    <a:pt x="11443" y="15487"/>
                    <a:pt x="11443" y="15283"/>
                  </a:cubicBezTo>
                  <a:cubicBezTo>
                    <a:pt x="11443" y="15283"/>
                    <a:pt x="11507" y="15079"/>
                    <a:pt x="11443" y="15079"/>
                  </a:cubicBezTo>
                  <a:cubicBezTo>
                    <a:pt x="11571" y="15079"/>
                    <a:pt x="11700" y="15283"/>
                    <a:pt x="11764" y="15283"/>
                  </a:cubicBezTo>
                  <a:cubicBezTo>
                    <a:pt x="11829" y="15283"/>
                    <a:pt x="11957" y="15283"/>
                    <a:pt x="11957" y="15487"/>
                  </a:cubicBezTo>
                  <a:cubicBezTo>
                    <a:pt x="12086" y="15487"/>
                    <a:pt x="12086" y="15894"/>
                    <a:pt x="12150" y="15894"/>
                  </a:cubicBezTo>
                  <a:cubicBezTo>
                    <a:pt x="12279" y="16098"/>
                    <a:pt x="12343" y="16302"/>
                    <a:pt x="12407" y="16098"/>
                  </a:cubicBezTo>
                  <a:cubicBezTo>
                    <a:pt x="12536" y="16098"/>
                    <a:pt x="12536" y="15894"/>
                    <a:pt x="12664" y="16098"/>
                  </a:cubicBezTo>
                  <a:cubicBezTo>
                    <a:pt x="12729" y="16098"/>
                    <a:pt x="12857" y="16098"/>
                    <a:pt x="12986" y="16302"/>
                  </a:cubicBezTo>
                  <a:cubicBezTo>
                    <a:pt x="13050" y="16302"/>
                    <a:pt x="13050" y="16506"/>
                    <a:pt x="13114" y="16506"/>
                  </a:cubicBezTo>
                  <a:cubicBezTo>
                    <a:pt x="13179" y="16709"/>
                    <a:pt x="13307" y="16709"/>
                    <a:pt x="13371" y="16709"/>
                  </a:cubicBezTo>
                  <a:cubicBezTo>
                    <a:pt x="13436" y="16709"/>
                    <a:pt x="13500" y="16709"/>
                    <a:pt x="13564" y="16709"/>
                  </a:cubicBezTo>
                  <a:cubicBezTo>
                    <a:pt x="13629" y="16506"/>
                    <a:pt x="13757" y="16506"/>
                    <a:pt x="13757" y="16506"/>
                  </a:cubicBezTo>
                  <a:cubicBezTo>
                    <a:pt x="13821" y="16506"/>
                    <a:pt x="13757" y="16302"/>
                    <a:pt x="13821" y="16302"/>
                  </a:cubicBezTo>
                  <a:cubicBezTo>
                    <a:pt x="13821" y="16302"/>
                    <a:pt x="13821" y="16302"/>
                    <a:pt x="13821" y="16302"/>
                  </a:cubicBezTo>
                  <a:cubicBezTo>
                    <a:pt x="13886" y="16098"/>
                    <a:pt x="13886" y="16098"/>
                    <a:pt x="13950" y="16098"/>
                  </a:cubicBezTo>
                  <a:cubicBezTo>
                    <a:pt x="14014" y="16098"/>
                    <a:pt x="14079" y="16302"/>
                    <a:pt x="14143" y="16302"/>
                  </a:cubicBezTo>
                  <a:cubicBezTo>
                    <a:pt x="14143" y="16302"/>
                    <a:pt x="14143" y="16302"/>
                    <a:pt x="14207" y="16302"/>
                  </a:cubicBezTo>
                  <a:cubicBezTo>
                    <a:pt x="14271" y="16302"/>
                    <a:pt x="14400" y="16506"/>
                    <a:pt x="14464" y="16506"/>
                  </a:cubicBezTo>
                  <a:cubicBezTo>
                    <a:pt x="14529" y="16506"/>
                    <a:pt x="14529" y="16302"/>
                    <a:pt x="14593" y="16302"/>
                  </a:cubicBezTo>
                  <a:cubicBezTo>
                    <a:pt x="14593" y="16302"/>
                    <a:pt x="14657" y="16302"/>
                    <a:pt x="14657" y="16098"/>
                  </a:cubicBezTo>
                  <a:cubicBezTo>
                    <a:pt x="14657" y="16098"/>
                    <a:pt x="14593" y="16098"/>
                    <a:pt x="14593" y="16098"/>
                  </a:cubicBezTo>
                  <a:cubicBezTo>
                    <a:pt x="14593" y="15894"/>
                    <a:pt x="14593" y="15894"/>
                    <a:pt x="14593" y="15691"/>
                  </a:cubicBezTo>
                  <a:cubicBezTo>
                    <a:pt x="14593" y="15691"/>
                    <a:pt x="14593" y="15487"/>
                    <a:pt x="14593" y="15283"/>
                  </a:cubicBezTo>
                  <a:cubicBezTo>
                    <a:pt x="14657" y="15079"/>
                    <a:pt x="14657" y="15079"/>
                    <a:pt x="14593" y="14875"/>
                  </a:cubicBezTo>
                  <a:cubicBezTo>
                    <a:pt x="14529" y="14672"/>
                    <a:pt x="14529" y="14875"/>
                    <a:pt x="14464" y="14672"/>
                  </a:cubicBezTo>
                  <a:cubicBezTo>
                    <a:pt x="14400" y="14672"/>
                    <a:pt x="14464" y="14468"/>
                    <a:pt x="14529" y="14264"/>
                  </a:cubicBezTo>
                  <a:cubicBezTo>
                    <a:pt x="14657" y="14264"/>
                    <a:pt x="14786" y="14264"/>
                    <a:pt x="14850" y="14264"/>
                  </a:cubicBezTo>
                  <a:cubicBezTo>
                    <a:pt x="14914" y="14264"/>
                    <a:pt x="15043" y="14264"/>
                    <a:pt x="15107" y="14468"/>
                  </a:cubicBezTo>
                  <a:cubicBezTo>
                    <a:pt x="15171" y="14060"/>
                    <a:pt x="15750" y="15894"/>
                    <a:pt x="15814" y="16098"/>
                  </a:cubicBezTo>
                  <a:cubicBezTo>
                    <a:pt x="15814" y="16098"/>
                    <a:pt x="15814" y="16098"/>
                    <a:pt x="15879" y="16098"/>
                  </a:cubicBezTo>
                  <a:cubicBezTo>
                    <a:pt x="15879" y="16098"/>
                    <a:pt x="15879" y="16302"/>
                    <a:pt x="15879" y="16302"/>
                  </a:cubicBezTo>
                  <a:cubicBezTo>
                    <a:pt x="15879" y="16302"/>
                    <a:pt x="15943" y="16506"/>
                    <a:pt x="16007" y="16506"/>
                  </a:cubicBezTo>
                  <a:cubicBezTo>
                    <a:pt x="16007" y="16506"/>
                    <a:pt x="16071" y="16506"/>
                    <a:pt x="16071" y="16506"/>
                  </a:cubicBezTo>
                  <a:cubicBezTo>
                    <a:pt x="16136" y="16506"/>
                    <a:pt x="16136" y="16709"/>
                    <a:pt x="16200" y="16709"/>
                  </a:cubicBezTo>
                  <a:cubicBezTo>
                    <a:pt x="16200" y="16709"/>
                    <a:pt x="16264" y="16709"/>
                    <a:pt x="16329" y="16709"/>
                  </a:cubicBezTo>
                  <a:cubicBezTo>
                    <a:pt x="16393" y="16913"/>
                    <a:pt x="16457" y="16913"/>
                    <a:pt x="16521" y="17117"/>
                  </a:cubicBezTo>
                  <a:cubicBezTo>
                    <a:pt x="16586" y="17321"/>
                    <a:pt x="16586" y="17525"/>
                    <a:pt x="16650" y="17525"/>
                  </a:cubicBezTo>
                  <a:cubicBezTo>
                    <a:pt x="16714" y="17728"/>
                    <a:pt x="16779" y="17728"/>
                    <a:pt x="16843" y="17525"/>
                  </a:cubicBezTo>
                  <a:cubicBezTo>
                    <a:pt x="16907" y="17525"/>
                    <a:pt x="16843" y="17525"/>
                    <a:pt x="16907" y="17525"/>
                  </a:cubicBezTo>
                  <a:cubicBezTo>
                    <a:pt x="16907" y="17525"/>
                    <a:pt x="16907" y="17321"/>
                    <a:pt x="16907" y="17321"/>
                  </a:cubicBezTo>
                  <a:cubicBezTo>
                    <a:pt x="16907" y="17321"/>
                    <a:pt x="16971" y="17321"/>
                    <a:pt x="16971" y="17321"/>
                  </a:cubicBezTo>
                  <a:cubicBezTo>
                    <a:pt x="16971" y="17321"/>
                    <a:pt x="16971" y="17321"/>
                    <a:pt x="16971" y="17321"/>
                  </a:cubicBezTo>
                  <a:cubicBezTo>
                    <a:pt x="17100" y="17117"/>
                    <a:pt x="17100" y="17321"/>
                    <a:pt x="17164" y="17525"/>
                  </a:cubicBezTo>
                  <a:cubicBezTo>
                    <a:pt x="17164" y="17525"/>
                    <a:pt x="17229" y="17525"/>
                    <a:pt x="17229" y="17728"/>
                  </a:cubicBezTo>
                  <a:cubicBezTo>
                    <a:pt x="17229" y="17728"/>
                    <a:pt x="17164" y="17728"/>
                    <a:pt x="17164" y="17932"/>
                  </a:cubicBezTo>
                  <a:cubicBezTo>
                    <a:pt x="17164" y="17932"/>
                    <a:pt x="17164" y="17932"/>
                    <a:pt x="17164" y="17932"/>
                  </a:cubicBezTo>
                  <a:cubicBezTo>
                    <a:pt x="17229" y="18136"/>
                    <a:pt x="17229" y="18340"/>
                    <a:pt x="17229" y="18543"/>
                  </a:cubicBezTo>
                  <a:cubicBezTo>
                    <a:pt x="17229" y="18543"/>
                    <a:pt x="17229" y="18747"/>
                    <a:pt x="17229" y="18747"/>
                  </a:cubicBezTo>
                  <a:cubicBezTo>
                    <a:pt x="17229" y="18747"/>
                    <a:pt x="17229" y="18747"/>
                    <a:pt x="17229" y="18747"/>
                  </a:cubicBezTo>
                  <a:cubicBezTo>
                    <a:pt x="17229" y="18747"/>
                    <a:pt x="17229" y="18951"/>
                    <a:pt x="17229" y="18951"/>
                  </a:cubicBezTo>
                  <a:cubicBezTo>
                    <a:pt x="17229" y="18951"/>
                    <a:pt x="17293" y="19155"/>
                    <a:pt x="17229" y="19155"/>
                  </a:cubicBezTo>
                  <a:cubicBezTo>
                    <a:pt x="17229" y="19155"/>
                    <a:pt x="17164" y="19155"/>
                    <a:pt x="17100" y="19155"/>
                  </a:cubicBezTo>
                  <a:cubicBezTo>
                    <a:pt x="17036" y="18951"/>
                    <a:pt x="17036" y="18951"/>
                    <a:pt x="17036" y="19155"/>
                  </a:cubicBezTo>
                  <a:cubicBezTo>
                    <a:pt x="17036" y="19155"/>
                    <a:pt x="17036" y="19155"/>
                    <a:pt x="17036" y="19358"/>
                  </a:cubicBezTo>
                  <a:cubicBezTo>
                    <a:pt x="17036" y="19358"/>
                    <a:pt x="16971" y="19358"/>
                    <a:pt x="16971" y="19358"/>
                  </a:cubicBezTo>
                  <a:cubicBezTo>
                    <a:pt x="16971" y="19358"/>
                    <a:pt x="17100" y="19766"/>
                    <a:pt x="17100" y="19970"/>
                  </a:cubicBezTo>
                  <a:cubicBezTo>
                    <a:pt x="17100" y="19970"/>
                    <a:pt x="17164" y="20174"/>
                    <a:pt x="17164" y="20377"/>
                  </a:cubicBezTo>
                  <a:cubicBezTo>
                    <a:pt x="17164" y="20377"/>
                    <a:pt x="17164" y="20377"/>
                    <a:pt x="17164" y="20377"/>
                  </a:cubicBezTo>
                  <a:cubicBezTo>
                    <a:pt x="17164" y="20581"/>
                    <a:pt x="17164" y="20377"/>
                    <a:pt x="17164" y="20581"/>
                  </a:cubicBezTo>
                  <a:cubicBezTo>
                    <a:pt x="17100" y="20581"/>
                    <a:pt x="17100" y="20581"/>
                    <a:pt x="17164" y="20581"/>
                  </a:cubicBezTo>
                  <a:cubicBezTo>
                    <a:pt x="17164" y="20785"/>
                    <a:pt x="17164" y="20785"/>
                    <a:pt x="17164" y="20785"/>
                  </a:cubicBezTo>
                  <a:cubicBezTo>
                    <a:pt x="17229" y="20785"/>
                    <a:pt x="17164" y="20581"/>
                    <a:pt x="17164" y="20581"/>
                  </a:cubicBezTo>
                  <a:cubicBezTo>
                    <a:pt x="17229" y="20581"/>
                    <a:pt x="17229" y="20785"/>
                    <a:pt x="17229" y="20581"/>
                  </a:cubicBezTo>
                  <a:cubicBezTo>
                    <a:pt x="17229" y="20377"/>
                    <a:pt x="17229" y="20174"/>
                    <a:pt x="17293" y="20174"/>
                  </a:cubicBezTo>
                  <a:cubicBezTo>
                    <a:pt x="17293" y="20377"/>
                    <a:pt x="17293" y="20377"/>
                    <a:pt x="17357" y="20174"/>
                  </a:cubicBezTo>
                  <a:cubicBezTo>
                    <a:pt x="17357" y="20377"/>
                    <a:pt x="17357" y="20377"/>
                    <a:pt x="17357" y="20581"/>
                  </a:cubicBezTo>
                  <a:cubicBezTo>
                    <a:pt x="17357" y="20581"/>
                    <a:pt x="17421" y="20581"/>
                    <a:pt x="17421" y="20581"/>
                  </a:cubicBezTo>
                  <a:cubicBezTo>
                    <a:pt x="17421" y="20581"/>
                    <a:pt x="17486" y="20581"/>
                    <a:pt x="17486" y="20581"/>
                  </a:cubicBezTo>
                  <a:cubicBezTo>
                    <a:pt x="17614" y="20581"/>
                    <a:pt x="17679" y="20377"/>
                    <a:pt x="17743" y="20174"/>
                  </a:cubicBezTo>
                  <a:cubicBezTo>
                    <a:pt x="17743" y="20174"/>
                    <a:pt x="17743" y="19970"/>
                    <a:pt x="17743" y="19970"/>
                  </a:cubicBezTo>
                  <a:cubicBezTo>
                    <a:pt x="17743" y="19766"/>
                    <a:pt x="17743" y="19766"/>
                    <a:pt x="17743" y="19562"/>
                  </a:cubicBezTo>
                  <a:cubicBezTo>
                    <a:pt x="17743" y="19562"/>
                    <a:pt x="17807" y="19562"/>
                    <a:pt x="17807" y="19562"/>
                  </a:cubicBezTo>
                  <a:cubicBezTo>
                    <a:pt x="17807" y="19358"/>
                    <a:pt x="17807" y="18951"/>
                    <a:pt x="17871" y="18747"/>
                  </a:cubicBezTo>
                  <a:cubicBezTo>
                    <a:pt x="17871" y="18543"/>
                    <a:pt x="17871" y="18543"/>
                    <a:pt x="17871" y="18340"/>
                  </a:cubicBezTo>
                  <a:cubicBezTo>
                    <a:pt x="17871" y="18340"/>
                    <a:pt x="17871" y="18136"/>
                    <a:pt x="17871" y="17932"/>
                  </a:cubicBezTo>
                  <a:cubicBezTo>
                    <a:pt x="17871" y="17932"/>
                    <a:pt x="17871" y="17932"/>
                    <a:pt x="17871" y="17728"/>
                  </a:cubicBezTo>
                  <a:cubicBezTo>
                    <a:pt x="17871" y="17728"/>
                    <a:pt x="17871" y="17728"/>
                    <a:pt x="17871" y="17525"/>
                  </a:cubicBezTo>
                  <a:cubicBezTo>
                    <a:pt x="17871" y="17525"/>
                    <a:pt x="17936" y="17321"/>
                    <a:pt x="17936" y="17117"/>
                  </a:cubicBezTo>
                  <a:cubicBezTo>
                    <a:pt x="17936" y="16913"/>
                    <a:pt x="17871" y="16709"/>
                    <a:pt x="17807" y="16506"/>
                  </a:cubicBezTo>
                  <a:cubicBezTo>
                    <a:pt x="17807" y="16302"/>
                    <a:pt x="17807" y="16302"/>
                    <a:pt x="17743" y="16098"/>
                  </a:cubicBezTo>
                  <a:cubicBezTo>
                    <a:pt x="17743" y="16098"/>
                    <a:pt x="17743" y="15894"/>
                    <a:pt x="17679" y="15894"/>
                  </a:cubicBezTo>
                  <a:cubicBezTo>
                    <a:pt x="17679" y="15691"/>
                    <a:pt x="17614" y="15487"/>
                    <a:pt x="17614" y="15283"/>
                  </a:cubicBezTo>
                  <a:cubicBezTo>
                    <a:pt x="17614" y="15283"/>
                    <a:pt x="17614" y="15079"/>
                    <a:pt x="17614" y="15079"/>
                  </a:cubicBezTo>
                  <a:cubicBezTo>
                    <a:pt x="17614" y="14875"/>
                    <a:pt x="17550" y="14875"/>
                    <a:pt x="17550" y="14875"/>
                  </a:cubicBezTo>
                  <a:cubicBezTo>
                    <a:pt x="17550" y="14875"/>
                    <a:pt x="17550" y="14875"/>
                    <a:pt x="17550" y="14672"/>
                  </a:cubicBezTo>
                  <a:cubicBezTo>
                    <a:pt x="17486" y="14672"/>
                    <a:pt x="17421" y="14468"/>
                    <a:pt x="17357" y="14468"/>
                  </a:cubicBezTo>
                  <a:cubicBezTo>
                    <a:pt x="17421" y="14468"/>
                    <a:pt x="17486" y="14468"/>
                    <a:pt x="17421" y="14468"/>
                  </a:cubicBezTo>
                  <a:cubicBezTo>
                    <a:pt x="17421" y="14264"/>
                    <a:pt x="17293" y="14060"/>
                    <a:pt x="17229" y="14060"/>
                  </a:cubicBezTo>
                  <a:cubicBezTo>
                    <a:pt x="17100" y="13857"/>
                    <a:pt x="17036" y="13653"/>
                    <a:pt x="16907" y="13857"/>
                  </a:cubicBezTo>
                  <a:cubicBezTo>
                    <a:pt x="16907" y="13857"/>
                    <a:pt x="16971" y="14060"/>
                    <a:pt x="16971" y="14060"/>
                  </a:cubicBezTo>
                  <a:cubicBezTo>
                    <a:pt x="16971" y="14060"/>
                    <a:pt x="16971" y="14264"/>
                    <a:pt x="16971" y="14264"/>
                  </a:cubicBezTo>
                  <a:cubicBezTo>
                    <a:pt x="16907" y="14264"/>
                    <a:pt x="16971" y="14060"/>
                    <a:pt x="16971" y="14060"/>
                  </a:cubicBezTo>
                  <a:cubicBezTo>
                    <a:pt x="16907" y="13857"/>
                    <a:pt x="16907" y="14060"/>
                    <a:pt x="16907" y="14060"/>
                  </a:cubicBezTo>
                  <a:cubicBezTo>
                    <a:pt x="16907" y="14264"/>
                    <a:pt x="16843" y="14264"/>
                    <a:pt x="16779" y="14264"/>
                  </a:cubicBezTo>
                  <a:cubicBezTo>
                    <a:pt x="16843" y="14060"/>
                    <a:pt x="16843" y="14060"/>
                    <a:pt x="16843" y="14060"/>
                  </a:cubicBezTo>
                  <a:cubicBezTo>
                    <a:pt x="16779" y="13857"/>
                    <a:pt x="16779" y="13857"/>
                    <a:pt x="16714" y="13857"/>
                  </a:cubicBezTo>
                  <a:cubicBezTo>
                    <a:pt x="16714" y="13857"/>
                    <a:pt x="16779" y="13857"/>
                    <a:pt x="16779" y="13857"/>
                  </a:cubicBezTo>
                  <a:moveTo>
                    <a:pt x="3600" y="408"/>
                  </a:moveTo>
                  <a:cubicBezTo>
                    <a:pt x="3600" y="408"/>
                    <a:pt x="3600" y="408"/>
                    <a:pt x="3536" y="408"/>
                  </a:cubicBezTo>
                  <a:cubicBezTo>
                    <a:pt x="3600" y="408"/>
                    <a:pt x="3664" y="611"/>
                    <a:pt x="3729" y="408"/>
                  </a:cubicBezTo>
                  <a:cubicBezTo>
                    <a:pt x="3729" y="408"/>
                    <a:pt x="3729" y="408"/>
                    <a:pt x="3729" y="408"/>
                  </a:cubicBezTo>
                  <a:cubicBezTo>
                    <a:pt x="3729" y="408"/>
                    <a:pt x="3793" y="408"/>
                    <a:pt x="3793" y="408"/>
                  </a:cubicBezTo>
                  <a:cubicBezTo>
                    <a:pt x="3729" y="408"/>
                    <a:pt x="3664" y="408"/>
                    <a:pt x="3600" y="408"/>
                  </a:cubicBezTo>
                  <a:close/>
                  <a:moveTo>
                    <a:pt x="3793" y="408"/>
                  </a:moveTo>
                  <a:cubicBezTo>
                    <a:pt x="3857" y="408"/>
                    <a:pt x="3921" y="408"/>
                    <a:pt x="3986" y="408"/>
                  </a:cubicBezTo>
                  <a:cubicBezTo>
                    <a:pt x="3986" y="408"/>
                    <a:pt x="4050" y="204"/>
                    <a:pt x="4050" y="204"/>
                  </a:cubicBezTo>
                  <a:cubicBezTo>
                    <a:pt x="4114" y="0"/>
                    <a:pt x="3921" y="204"/>
                    <a:pt x="3921" y="204"/>
                  </a:cubicBezTo>
                  <a:cubicBezTo>
                    <a:pt x="3857" y="204"/>
                    <a:pt x="3793" y="204"/>
                    <a:pt x="3793" y="408"/>
                  </a:cubicBezTo>
                  <a:close/>
                  <a:moveTo>
                    <a:pt x="3343" y="5502"/>
                  </a:moveTo>
                  <a:cubicBezTo>
                    <a:pt x="3343" y="5909"/>
                    <a:pt x="3536" y="5909"/>
                    <a:pt x="3600" y="5706"/>
                  </a:cubicBezTo>
                  <a:cubicBezTo>
                    <a:pt x="3600" y="5706"/>
                    <a:pt x="3600" y="5706"/>
                    <a:pt x="3600" y="5706"/>
                  </a:cubicBezTo>
                  <a:cubicBezTo>
                    <a:pt x="3600" y="5502"/>
                    <a:pt x="3536" y="5502"/>
                    <a:pt x="3536" y="5502"/>
                  </a:cubicBezTo>
                  <a:cubicBezTo>
                    <a:pt x="3471" y="5502"/>
                    <a:pt x="3407" y="5298"/>
                    <a:pt x="3343" y="5502"/>
                  </a:cubicBezTo>
                  <a:close/>
                  <a:moveTo>
                    <a:pt x="4114" y="204"/>
                  </a:moveTo>
                  <a:cubicBezTo>
                    <a:pt x="4114" y="204"/>
                    <a:pt x="4114" y="204"/>
                    <a:pt x="4114" y="204"/>
                  </a:cubicBezTo>
                  <a:cubicBezTo>
                    <a:pt x="4179" y="204"/>
                    <a:pt x="4307" y="204"/>
                    <a:pt x="4371" y="204"/>
                  </a:cubicBezTo>
                  <a:cubicBezTo>
                    <a:pt x="4307" y="0"/>
                    <a:pt x="4243" y="204"/>
                    <a:pt x="4114" y="204"/>
                  </a:cubicBezTo>
                  <a:close/>
                  <a:moveTo>
                    <a:pt x="3407" y="0"/>
                  </a:moveTo>
                  <a:cubicBezTo>
                    <a:pt x="3407" y="0"/>
                    <a:pt x="3536" y="204"/>
                    <a:pt x="36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0"/>
                    <a:pt x="3600" y="0"/>
                    <a:pt x="3664" y="0"/>
                  </a:cubicBezTo>
                  <a:cubicBezTo>
                    <a:pt x="3536" y="0"/>
                    <a:pt x="3471" y="0"/>
                    <a:pt x="3343" y="0"/>
                  </a:cubicBezTo>
                  <a:cubicBezTo>
                    <a:pt x="3343" y="0"/>
                    <a:pt x="3343" y="0"/>
                    <a:pt x="3407" y="0"/>
                  </a:cubicBezTo>
                  <a:close/>
                  <a:moveTo>
                    <a:pt x="18707" y="18543"/>
                  </a:moveTo>
                  <a:cubicBezTo>
                    <a:pt x="18707" y="18340"/>
                    <a:pt x="18643" y="18136"/>
                    <a:pt x="18579" y="18136"/>
                  </a:cubicBezTo>
                  <a:cubicBezTo>
                    <a:pt x="18450" y="17932"/>
                    <a:pt x="18386" y="17728"/>
                    <a:pt x="18321" y="17321"/>
                  </a:cubicBezTo>
                  <a:cubicBezTo>
                    <a:pt x="18321" y="17321"/>
                    <a:pt x="18257" y="17117"/>
                    <a:pt x="18257" y="16913"/>
                  </a:cubicBezTo>
                  <a:cubicBezTo>
                    <a:pt x="18257" y="16709"/>
                    <a:pt x="18257" y="16709"/>
                    <a:pt x="18321" y="16709"/>
                  </a:cubicBezTo>
                  <a:cubicBezTo>
                    <a:pt x="18386" y="16709"/>
                    <a:pt x="18514" y="16913"/>
                    <a:pt x="18579" y="17117"/>
                  </a:cubicBezTo>
                  <a:cubicBezTo>
                    <a:pt x="18386" y="16506"/>
                    <a:pt x="18129" y="15691"/>
                    <a:pt x="17936" y="15079"/>
                  </a:cubicBezTo>
                  <a:cubicBezTo>
                    <a:pt x="17743" y="14672"/>
                    <a:pt x="17614" y="14060"/>
                    <a:pt x="17421" y="13653"/>
                  </a:cubicBezTo>
                  <a:cubicBezTo>
                    <a:pt x="17486" y="13857"/>
                    <a:pt x="17421" y="13857"/>
                    <a:pt x="17421" y="13857"/>
                  </a:cubicBezTo>
                  <a:cubicBezTo>
                    <a:pt x="17486" y="13857"/>
                    <a:pt x="17550" y="14060"/>
                    <a:pt x="17550" y="14060"/>
                  </a:cubicBezTo>
                  <a:cubicBezTo>
                    <a:pt x="17550" y="14060"/>
                    <a:pt x="17550" y="14060"/>
                    <a:pt x="17550" y="14060"/>
                  </a:cubicBezTo>
                  <a:cubicBezTo>
                    <a:pt x="17614" y="14264"/>
                    <a:pt x="17550" y="14264"/>
                    <a:pt x="17550" y="14264"/>
                  </a:cubicBezTo>
                  <a:cubicBezTo>
                    <a:pt x="17486" y="14264"/>
                    <a:pt x="17550" y="14468"/>
                    <a:pt x="17550" y="14468"/>
                  </a:cubicBezTo>
                  <a:cubicBezTo>
                    <a:pt x="17614" y="14875"/>
                    <a:pt x="17679" y="15079"/>
                    <a:pt x="17743" y="15283"/>
                  </a:cubicBezTo>
                  <a:cubicBezTo>
                    <a:pt x="17936" y="16098"/>
                    <a:pt x="18129" y="16913"/>
                    <a:pt x="18321" y="17728"/>
                  </a:cubicBezTo>
                  <a:cubicBezTo>
                    <a:pt x="18386" y="18136"/>
                    <a:pt x="18450" y="18340"/>
                    <a:pt x="18514" y="18747"/>
                  </a:cubicBezTo>
                  <a:cubicBezTo>
                    <a:pt x="18514" y="18543"/>
                    <a:pt x="18514" y="18340"/>
                    <a:pt x="18514" y="18340"/>
                  </a:cubicBezTo>
                  <a:cubicBezTo>
                    <a:pt x="18514" y="18136"/>
                    <a:pt x="18514" y="18340"/>
                    <a:pt x="18514" y="18340"/>
                  </a:cubicBezTo>
                  <a:cubicBezTo>
                    <a:pt x="18643" y="18340"/>
                    <a:pt x="18643" y="18340"/>
                    <a:pt x="18707" y="18543"/>
                  </a:cubicBezTo>
                  <a:cubicBezTo>
                    <a:pt x="18707" y="18543"/>
                    <a:pt x="18707" y="18543"/>
                    <a:pt x="18707" y="18543"/>
                  </a:cubicBezTo>
                  <a:close/>
                  <a:moveTo>
                    <a:pt x="2700" y="408"/>
                  </a:moveTo>
                  <a:cubicBezTo>
                    <a:pt x="2636" y="204"/>
                    <a:pt x="2571" y="408"/>
                    <a:pt x="2507" y="408"/>
                  </a:cubicBezTo>
                  <a:cubicBezTo>
                    <a:pt x="2571" y="408"/>
                    <a:pt x="2571" y="408"/>
                    <a:pt x="2636" y="408"/>
                  </a:cubicBezTo>
                  <a:cubicBezTo>
                    <a:pt x="2636" y="408"/>
                    <a:pt x="2636" y="408"/>
                    <a:pt x="2636" y="408"/>
                  </a:cubicBezTo>
                  <a:cubicBezTo>
                    <a:pt x="2636" y="408"/>
                    <a:pt x="2700" y="408"/>
                    <a:pt x="2764" y="408"/>
                  </a:cubicBezTo>
                  <a:cubicBezTo>
                    <a:pt x="2764" y="408"/>
                    <a:pt x="2764" y="408"/>
                    <a:pt x="2700" y="408"/>
                  </a:cubicBezTo>
                  <a:cubicBezTo>
                    <a:pt x="2764" y="408"/>
                    <a:pt x="2764" y="408"/>
                    <a:pt x="2829" y="408"/>
                  </a:cubicBezTo>
                  <a:cubicBezTo>
                    <a:pt x="2829" y="408"/>
                    <a:pt x="2829" y="408"/>
                    <a:pt x="2829" y="408"/>
                  </a:cubicBezTo>
                  <a:cubicBezTo>
                    <a:pt x="2893" y="204"/>
                    <a:pt x="2957" y="204"/>
                    <a:pt x="3021" y="204"/>
                  </a:cubicBezTo>
                  <a:cubicBezTo>
                    <a:pt x="2957" y="204"/>
                    <a:pt x="2829" y="204"/>
                    <a:pt x="2764" y="204"/>
                  </a:cubicBezTo>
                  <a:cubicBezTo>
                    <a:pt x="2764" y="204"/>
                    <a:pt x="2764" y="204"/>
                    <a:pt x="2764" y="204"/>
                  </a:cubicBezTo>
                  <a:cubicBezTo>
                    <a:pt x="2764" y="204"/>
                    <a:pt x="2764" y="408"/>
                    <a:pt x="2700" y="408"/>
                  </a:cubicBezTo>
                  <a:close/>
                  <a:moveTo>
                    <a:pt x="450" y="13449"/>
                  </a:moveTo>
                  <a:cubicBezTo>
                    <a:pt x="386" y="13449"/>
                    <a:pt x="386" y="13245"/>
                    <a:pt x="386" y="13245"/>
                  </a:cubicBezTo>
                  <a:cubicBezTo>
                    <a:pt x="321" y="13245"/>
                    <a:pt x="257" y="13245"/>
                    <a:pt x="193" y="13245"/>
                  </a:cubicBezTo>
                  <a:cubicBezTo>
                    <a:pt x="193" y="13449"/>
                    <a:pt x="193" y="13449"/>
                    <a:pt x="129" y="13449"/>
                  </a:cubicBezTo>
                  <a:cubicBezTo>
                    <a:pt x="129" y="13245"/>
                    <a:pt x="129" y="13245"/>
                    <a:pt x="193" y="13245"/>
                  </a:cubicBezTo>
                  <a:cubicBezTo>
                    <a:pt x="129" y="13245"/>
                    <a:pt x="129" y="13245"/>
                    <a:pt x="129" y="13245"/>
                  </a:cubicBezTo>
                  <a:cubicBezTo>
                    <a:pt x="129" y="13245"/>
                    <a:pt x="129" y="13449"/>
                    <a:pt x="129" y="13449"/>
                  </a:cubicBezTo>
                  <a:cubicBezTo>
                    <a:pt x="64" y="13449"/>
                    <a:pt x="64" y="13449"/>
                    <a:pt x="64" y="13449"/>
                  </a:cubicBezTo>
                  <a:cubicBezTo>
                    <a:pt x="64" y="13449"/>
                    <a:pt x="64" y="13449"/>
                    <a:pt x="64" y="13449"/>
                  </a:cubicBezTo>
                  <a:cubicBezTo>
                    <a:pt x="0" y="13449"/>
                    <a:pt x="0" y="13653"/>
                    <a:pt x="0" y="13653"/>
                  </a:cubicBezTo>
                  <a:cubicBezTo>
                    <a:pt x="129" y="13653"/>
                    <a:pt x="321" y="13653"/>
                    <a:pt x="450" y="13653"/>
                  </a:cubicBezTo>
                  <a:cubicBezTo>
                    <a:pt x="450" y="13653"/>
                    <a:pt x="450" y="13653"/>
                    <a:pt x="450" y="13449"/>
                  </a:cubicBezTo>
                  <a:close/>
                  <a:moveTo>
                    <a:pt x="3279" y="204"/>
                  </a:moveTo>
                  <a:cubicBezTo>
                    <a:pt x="3407" y="204"/>
                    <a:pt x="3471" y="204"/>
                    <a:pt x="3600" y="204"/>
                  </a:cubicBezTo>
                  <a:cubicBezTo>
                    <a:pt x="3536" y="204"/>
                    <a:pt x="3471" y="204"/>
                    <a:pt x="3343" y="204"/>
                  </a:cubicBezTo>
                  <a:cubicBezTo>
                    <a:pt x="3343" y="0"/>
                    <a:pt x="3279" y="0"/>
                    <a:pt x="3279" y="0"/>
                  </a:cubicBezTo>
                  <a:cubicBezTo>
                    <a:pt x="3279" y="0"/>
                    <a:pt x="3279" y="204"/>
                    <a:pt x="3214" y="204"/>
                  </a:cubicBezTo>
                  <a:cubicBezTo>
                    <a:pt x="3214" y="204"/>
                    <a:pt x="3279" y="204"/>
                    <a:pt x="3279" y="20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Shape">
              <a:extLst>
                <a:ext uri="{FF2B5EF4-FFF2-40B4-BE49-F238E27FC236}">
                  <a16:creationId xmlns:a16="http://schemas.microsoft.com/office/drawing/2014/main" id="{AB266986-F8DD-489D-9079-8C9BF12A914F}"/>
                </a:ext>
              </a:extLst>
            </p:cNvPr>
            <p:cNvSpPr/>
            <p:nvPr/>
          </p:nvSpPr>
          <p:spPr>
            <a:xfrm>
              <a:off x="3397740" y="2061656"/>
              <a:ext cx="148028" cy="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92"/>
                  </a:moveTo>
                  <a:cubicBezTo>
                    <a:pt x="20618" y="13292"/>
                    <a:pt x="19636" y="14954"/>
                    <a:pt x="19636" y="13292"/>
                  </a:cubicBezTo>
                  <a:cubicBezTo>
                    <a:pt x="19636" y="13292"/>
                    <a:pt x="19636" y="14954"/>
                    <a:pt x="19636" y="14954"/>
                  </a:cubicBezTo>
                  <a:cubicBezTo>
                    <a:pt x="18655" y="13292"/>
                    <a:pt x="18655" y="13292"/>
                    <a:pt x="17673" y="13292"/>
                  </a:cubicBezTo>
                  <a:cubicBezTo>
                    <a:pt x="17673" y="11631"/>
                    <a:pt x="17673" y="9969"/>
                    <a:pt x="17673" y="8308"/>
                  </a:cubicBezTo>
                  <a:cubicBezTo>
                    <a:pt x="17673" y="6646"/>
                    <a:pt x="16691" y="4985"/>
                    <a:pt x="15709" y="3323"/>
                  </a:cubicBezTo>
                  <a:cubicBezTo>
                    <a:pt x="15709" y="3323"/>
                    <a:pt x="14727" y="0"/>
                    <a:pt x="13745" y="0"/>
                  </a:cubicBezTo>
                  <a:cubicBezTo>
                    <a:pt x="13745" y="0"/>
                    <a:pt x="12764" y="0"/>
                    <a:pt x="12764" y="0"/>
                  </a:cubicBezTo>
                  <a:cubicBezTo>
                    <a:pt x="12764" y="1662"/>
                    <a:pt x="11782" y="1662"/>
                    <a:pt x="11782" y="1662"/>
                  </a:cubicBezTo>
                  <a:cubicBezTo>
                    <a:pt x="10800" y="1662"/>
                    <a:pt x="10800" y="1662"/>
                    <a:pt x="10800" y="1662"/>
                  </a:cubicBezTo>
                  <a:cubicBezTo>
                    <a:pt x="9818" y="1662"/>
                    <a:pt x="9818" y="1662"/>
                    <a:pt x="8836" y="1662"/>
                  </a:cubicBezTo>
                  <a:cubicBezTo>
                    <a:pt x="8836" y="1662"/>
                    <a:pt x="7855" y="1662"/>
                    <a:pt x="6873" y="1662"/>
                  </a:cubicBezTo>
                  <a:cubicBezTo>
                    <a:pt x="6873" y="1662"/>
                    <a:pt x="5891" y="0"/>
                    <a:pt x="5891" y="0"/>
                  </a:cubicBezTo>
                  <a:cubicBezTo>
                    <a:pt x="5891" y="0"/>
                    <a:pt x="4909" y="1662"/>
                    <a:pt x="4909" y="1662"/>
                  </a:cubicBezTo>
                  <a:cubicBezTo>
                    <a:pt x="4909" y="1662"/>
                    <a:pt x="3927" y="1662"/>
                    <a:pt x="3927" y="1662"/>
                  </a:cubicBezTo>
                  <a:cubicBezTo>
                    <a:pt x="2945" y="3323"/>
                    <a:pt x="2945" y="4985"/>
                    <a:pt x="2945" y="6646"/>
                  </a:cubicBezTo>
                  <a:cubicBezTo>
                    <a:pt x="1964" y="6646"/>
                    <a:pt x="1964" y="8308"/>
                    <a:pt x="1964" y="9969"/>
                  </a:cubicBezTo>
                  <a:cubicBezTo>
                    <a:pt x="982" y="9969"/>
                    <a:pt x="0" y="9969"/>
                    <a:pt x="0" y="9969"/>
                  </a:cubicBezTo>
                  <a:cubicBezTo>
                    <a:pt x="0" y="9969"/>
                    <a:pt x="982" y="11631"/>
                    <a:pt x="982" y="11631"/>
                  </a:cubicBezTo>
                  <a:cubicBezTo>
                    <a:pt x="982" y="11631"/>
                    <a:pt x="982" y="13292"/>
                    <a:pt x="982" y="13292"/>
                  </a:cubicBezTo>
                  <a:cubicBezTo>
                    <a:pt x="982" y="13292"/>
                    <a:pt x="1964" y="13292"/>
                    <a:pt x="1964" y="14954"/>
                  </a:cubicBezTo>
                  <a:cubicBezTo>
                    <a:pt x="1964" y="14954"/>
                    <a:pt x="1964" y="14954"/>
                    <a:pt x="2945" y="14954"/>
                  </a:cubicBezTo>
                  <a:cubicBezTo>
                    <a:pt x="2945" y="14954"/>
                    <a:pt x="1964" y="14954"/>
                    <a:pt x="1964" y="14954"/>
                  </a:cubicBezTo>
                  <a:cubicBezTo>
                    <a:pt x="1964" y="14954"/>
                    <a:pt x="1964" y="16615"/>
                    <a:pt x="1964" y="16615"/>
                  </a:cubicBezTo>
                  <a:cubicBezTo>
                    <a:pt x="1964" y="16615"/>
                    <a:pt x="2945" y="16615"/>
                    <a:pt x="1964" y="16615"/>
                  </a:cubicBezTo>
                  <a:cubicBezTo>
                    <a:pt x="2945" y="16615"/>
                    <a:pt x="3927" y="18277"/>
                    <a:pt x="3927" y="18277"/>
                  </a:cubicBezTo>
                  <a:cubicBezTo>
                    <a:pt x="4909" y="18277"/>
                    <a:pt x="4909" y="16615"/>
                    <a:pt x="5891" y="18277"/>
                  </a:cubicBezTo>
                  <a:cubicBezTo>
                    <a:pt x="4909" y="18277"/>
                    <a:pt x="4909" y="18277"/>
                    <a:pt x="4909" y="18277"/>
                  </a:cubicBezTo>
                  <a:cubicBezTo>
                    <a:pt x="4909" y="19938"/>
                    <a:pt x="5891" y="19938"/>
                    <a:pt x="5891" y="19938"/>
                  </a:cubicBezTo>
                  <a:cubicBezTo>
                    <a:pt x="5891" y="19938"/>
                    <a:pt x="5891" y="19938"/>
                    <a:pt x="5891" y="19938"/>
                  </a:cubicBezTo>
                  <a:cubicBezTo>
                    <a:pt x="5891" y="19938"/>
                    <a:pt x="5891" y="21600"/>
                    <a:pt x="5891" y="21600"/>
                  </a:cubicBezTo>
                  <a:cubicBezTo>
                    <a:pt x="6873" y="21600"/>
                    <a:pt x="9818" y="21600"/>
                    <a:pt x="10800" y="21600"/>
                  </a:cubicBezTo>
                  <a:cubicBezTo>
                    <a:pt x="11782" y="21600"/>
                    <a:pt x="11782" y="21600"/>
                    <a:pt x="12764" y="21600"/>
                  </a:cubicBezTo>
                  <a:cubicBezTo>
                    <a:pt x="13745" y="21600"/>
                    <a:pt x="14727" y="19938"/>
                    <a:pt x="15709" y="19938"/>
                  </a:cubicBezTo>
                  <a:cubicBezTo>
                    <a:pt x="16691" y="19938"/>
                    <a:pt x="17673" y="21600"/>
                    <a:pt x="19636" y="21600"/>
                  </a:cubicBezTo>
                  <a:cubicBezTo>
                    <a:pt x="19636" y="19938"/>
                    <a:pt x="19636" y="19938"/>
                    <a:pt x="19636" y="18277"/>
                  </a:cubicBezTo>
                  <a:cubicBezTo>
                    <a:pt x="19636" y="18277"/>
                    <a:pt x="19636" y="18277"/>
                    <a:pt x="19636" y="18277"/>
                  </a:cubicBezTo>
                  <a:cubicBezTo>
                    <a:pt x="19636" y="16615"/>
                    <a:pt x="19636" y="14954"/>
                    <a:pt x="20618" y="16615"/>
                  </a:cubicBezTo>
                  <a:cubicBezTo>
                    <a:pt x="19636" y="16615"/>
                    <a:pt x="20618" y="16615"/>
                    <a:pt x="20618" y="16615"/>
                  </a:cubicBezTo>
                  <a:cubicBezTo>
                    <a:pt x="20618" y="16615"/>
                    <a:pt x="20618" y="16615"/>
                    <a:pt x="21600" y="16615"/>
                  </a:cubicBezTo>
                  <a:cubicBezTo>
                    <a:pt x="21600" y="14954"/>
                    <a:pt x="21600" y="14954"/>
                    <a:pt x="21600" y="1329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Shape">
              <a:extLst>
                <a:ext uri="{FF2B5EF4-FFF2-40B4-BE49-F238E27FC236}">
                  <a16:creationId xmlns:a16="http://schemas.microsoft.com/office/drawing/2014/main" id="{2508E7FB-C1B7-4C7E-846B-FC88FBDBB6EE}"/>
                </a:ext>
              </a:extLst>
            </p:cNvPr>
            <p:cNvSpPr/>
            <p:nvPr/>
          </p:nvSpPr>
          <p:spPr>
            <a:xfrm>
              <a:off x="3938928" y="2455159"/>
              <a:ext cx="13027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960"/>
                  </a:moveTo>
                  <a:cubicBezTo>
                    <a:pt x="10800" y="8640"/>
                    <a:pt x="21600" y="4320"/>
                    <a:pt x="10800" y="0"/>
                  </a:cubicBezTo>
                  <a:cubicBezTo>
                    <a:pt x="0" y="0"/>
                    <a:pt x="0" y="4320"/>
                    <a:pt x="0" y="8640"/>
                  </a:cubicBezTo>
                  <a:cubicBezTo>
                    <a:pt x="0" y="12960"/>
                    <a:pt x="0" y="21600"/>
                    <a:pt x="0" y="21600"/>
                  </a:cubicBezTo>
                  <a:cubicBezTo>
                    <a:pt x="10800" y="21600"/>
                    <a:pt x="21600" y="17280"/>
                    <a:pt x="21600" y="129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Shape">
              <a:extLst>
                <a:ext uri="{FF2B5EF4-FFF2-40B4-BE49-F238E27FC236}">
                  <a16:creationId xmlns:a16="http://schemas.microsoft.com/office/drawing/2014/main" id="{E5CD08A6-57C5-4476-8AE2-D743C0D150A4}"/>
                </a:ext>
              </a:extLst>
            </p:cNvPr>
            <p:cNvSpPr/>
            <p:nvPr/>
          </p:nvSpPr>
          <p:spPr>
            <a:xfrm>
              <a:off x="1873653" y="2593731"/>
              <a:ext cx="29398" cy="1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0" h="21600" extrusionOk="0">
                  <a:moveTo>
                    <a:pt x="17280" y="0"/>
                  </a:moveTo>
                  <a:cubicBezTo>
                    <a:pt x="17280" y="0"/>
                    <a:pt x="12960" y="0"/>
                    <a:pt x="12960" y="0"/>
                  </a:cubicBezTo>
                  <a:cubicBezTo>
                    <a:pt x="12960" y="0"/>
                    <a:pt x="12960" y="0"/>
                    <a:pt x="12960" y="0"/>
                  </a:cubicBezTo>
                  <a:cubicBezTo>
                    <a:pt x="12960" y="0"/>
                    <a:pt x="4320" y="0"/>
                    <a:pt x="4320" y="0"/>
                  </a:cubicBezTo>
                  <a:cubicBezTo>
                    <a:pt x="0" y="0"/>
                    <a:pt x="0" y="0"/>
                    <a:pt x="0" y="10800"/>
                  </a:cubicBezTo>
                  <a:cubicBezTo>
                    <a:pt x="0" y="10800"/>
                    <a:pt x="0" y="10800"/>
                    <a:pt x="4320" y="21600"/>
                  </a:cubicBezTo>
                  <a:cubicBezTo>
                    <a:pt x="4320" y="21600"/>
                    <a:pt x="8640" y="21600"/>
                    <a:pt x="12960" y="21600"/>
                  </a:cubicBezTo>
                  <a:cubicBezTo>
                    <a:pt x="12960" y="21600"/>
                    <a:pt x="21600" y="0"/>
                    <a:pt x="1728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Shape">
              <a:extLst>
                <a:ext uri="{FF2B5EF4-FFF2-40B4-BE49-F238E27FC236}">
                  <a16:creationId xmlns:a16="http://schemas.microsoft.com/office/drawing/2014/main" id="{9685508C-5FF9-4187-9131-197B553393C8}"/>
                </a:ext>
              </a:extLst>
            </p:cNvPr>
            <p:cNvSpPr/>
            <p:nvPr/>
          </p:nvSpPr>
          <p:spPr>
            <a:xfrm>
              <a:off x="2909843" y="2170610"/>
              <a:ext cx="60396" cy="9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"/>
                  </a:moveTo>
                  <a:cubicBezTo>
                    <a:pt x="19200" y="1440"/>
                    <a:pt x="19200" y="1440"/>
                    <a:pt x="19200" y="1440"/>
                  </a:cubicBezTo>
                  <a:cubicBezTo>
                    <a:pt x="19200" y="1440"/>
                    <a:pt x="19200" y="1440"/>
                    <a:pt x="19200" y="1440"/>
                  </a:cubicBezTo>
                  <a:cubicBezTo>
                    <a:pt x="19200" y="1440"/>
                    <a:pt x="19200" y="1440"/>
                    <a:pt x="19200" y="1440"/>
                  </a:cubicBezTo>
                  <a:cubicBezTo>
                    <a:pt x="16800" y="0"/>
                    <a:pt x="19200" y="1440"/>
                    <a:pt x="16800" y="0"/>
                  </a:cubicBezTo>
                  <a:cubicBezTo>
                    <a:pt x="16800" y="0"/>
                    <a:pt x="14400" y="1440"/>
                    <a:pt x="12000" y="1440"/>
                  </a:cubicBezTo>
                  <a:cubicBezTo>
                    <a:pt x="12000" y="1440"/>
                    <a:pt x="9600" y="1440"/>
                    <a:pt x="9600" y="1440"/>
                  </a:cubicBezTo>
                  <a:cubicBezTo>
                    <a:pt x="9600" y="0"/>
                    <a:pt x="9600" y="0"/>
                    <a:pt x="9600" y="0"/>
                  </a:cubicBezTo>
                  <a:cubicBezTo>
                    <a:pt x="7200" y="0"/>
                    <a:pt x="4800" y="1440"/>
                    <a:pt x="4800" y="1440"/>
                  </a:cubicBezTo>
                  <a:cubicBezTo>
                    <a:pt x="4800" y="2880"/>
                    <a:pt x="7200" y="4320"/>
                    <a:pt x="4800" y="5760"/>
                  </a:cubicBezTo>
                  <a:cubicBezTo>
                    <a:pt x="4800" y="7200"/>
                    <a:pt x="4800" y="8640"/>
                    <a:pt x="2400" y="8640"/>
                  </a:cubicBezTo>
                  <a:cubicBezTo>
                    <a:pt x="2400" y="10080"/>
                    <a:pt x="0" y="11520"/>
                    <a:pt x="0" y="12960"/>
                  </a:cubicBezTo>
                  <a:cubicBezTo>
                    <a:pt x="0" y="14400"/>
                    <a:pt x="2400" y="12960"/>
                    <a:pt x="4800" y="12960"/>
                  </a:cubicBezTo>
                  <a:cubicBezTo>
                    <a:pt x="2400" y="12960"/>
                    <a:pt x="2400" y="12960"/>
                    <a:pt x="2400" y="12960"/>
                  </a:cubicBezTo>
                  <a:cubicBezTo>
                    <a:pt x="2400" y="12960"/>
                    <a:pt x="2400" y="14400"/>
                    <a:pt x="2400" y="14400"/>
                  </a:cubicBezTo>
                  <a:cubicBezTo>
                    <a:pt x="0" y="15840"/>
                    <a:pt x="2400" y="14400"/>
                    <a:pt x="4800" y="14400"/>
                  </a:cubicBezTo>
                  <a:cubicBezTo>
                    <a:pt x="4800" y="14400"/>
                    <a:pt x="4800" y="14400"/>
                    <a:pt x="2400" y="14400"/>
                  </a:cubicBezTo>
                  <a:cubicBezTo>
                    <a:pt x="4800" y="17280"/>
                    <a:pt x="2400" y="18720"/>
                    <a:pt x="2400" y="21600"/>
                  </a:cubicBezTo>
                  <a:cubicBezTo>
                    <a:pt x="2400" y="21600"/>
                    <a:pt x="4800" y="20160"/>
                    <a:pt x="4800" y="20160"/>
                  </a:cubicBezTo>
                  <a:cubicBezTo>
                    <a:pt x="7200" y="21600"/>
                    <a:pt x="9600" y="21600"/>
                    <a:pt x="9600" y="20160"/>
                  </a:cubicBezTo>
                  <a:cubicBezTo>
                    <a:pt x="12000" y="20160"/>
                    <a:pt x="9600" y="20160"/>
                    <a:pt x="12000" y="18720"/>
                  </a:cubicBezTo>
                  <a:cubicBezTo>
                    <a:pt x="12000" y="17280"/>
                    <a:pt x="14400" y="17280"/>
                    <a:pt x="14400" y="15840"/>
                  </a:cubicBezTo>
                  <a:cubicBezTo>
                    <a:pt x="14400" y="15840"/>
                    <a:pt x="12000" y="15840"/>
                    <a:pt x="12000" y="14400"/>
                  </a:cubicBezTo>
                  <a:cubicBezTo>
                    <a:pt x="12000" y="14400"/>
                    <a:pt x="14400" y="12960"/>
                    <a:pt x="14400" y="12960"/>
                  </a:cubicBezTo>
                  <a:cubicBezTo>
                    <a:pt x="14400" y="11520"/>
                    <a:pt x="12000" y="10080"/>
                    <a:pt x="12000" y="10080"/>
                  </a:cubicBezTo>
                  <a:cubicBezTo>
                    <a:pt x="14400" y="10080"/>
                    <a:pt x="14400" y="10080"/>
                    <a:pt x="14400" y="8640"/>
                  </a:cubicBezTo>
                  <a:cubicBezTo>
                    <a:pt x="16800" y="8640"/>
                    <a:pt x="14400" y="8640"/>
                    <a:pt x="14400" y="8640"/>
                  </a:cubicBezTo>
                  <a:cubicBezTo>
                    <a:pt x="14400" y="7200"/>
                    <a:pt x="16800" y="7200"/>
                    <a:pt x="16800" y="7200"/>
                  </a:cubicBezTo>
                  <a:cubicBezTo>
                    <a:pt x="16800" y="5760"/>
                    <a:pt x="16800" y="4320"/>
                    <a:pt x="16800" y="4320"/>
                  </a:cubicBezTo>
                  <a:cubicBezTo>
                    <a:pt x="16800" y="2880"/>
                    <a:pt x="19200" y="2880"/>
                    <a:pt x="21600" y="14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Shape">
              <a:extLst>
                <a:ext uri="{FF2B5EF4-FFF2-40B4-BE49-F238E27FC236}">
                  <a16:creationId xmlns:a16="http://schemas.microsoft.com/office/drawing/2014/main" id="{1785992D-B255-4B28-BF48-77E60C09EAF5}"/>
                </a:ext>
              </a:extLst>
            </p:cNvPr>
            <p:cNvSpPr/>
            <p:nvPr/>
          </p:nvSpPr>
          <p:spPr>
            <a:xfrm>
              <a:off x="3295898" y="1947413"/>
              <a:ext cx="155133" cy="9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extrusionOk="0">
                  <a:moveTo>
                    <a:pt x="21600" y="15247"/>
                  </a:moveTo>
                  <a:cubicBezTo>
                    <a:pt x="20661" y="15247"/>
                    <a:pt x="21600" y="13976"/>
                    <a:pt x="21600" y="13976"/>
                  </a:cubicBezTo>
                  <a:cubicBezTo>
                    <a:pt x="20661" y="13976"/>
                    <a:pt x="20661" y="12706"/>
                    <a:pt x="20661" y="12706"/>
                  </a:cubicBezTo>
                  <a:cubicBezTo>
                    <a:pt x="19722" y="11435"/>
                    <a:pt x="20661" y="10165"/>
                    <a:pt x="19722" y="10165"/>
                  </a:cubicBezTo>
                  <a:cubicBezTo>
                    <a:pt x="19722" y="10165"/>
                    <a:pt x="18783" y="10165"/>
                    <a:pt x="18783" y="8894"/>
                  </a:cubicBezTo>
                  <a:cubicBezTo>
                    <a:pt x="18783" y="8894"/>
                    <a:pt x="19722" y="7624"/>
                    <a:pt x="20661" y="7624"/>
                  </a:cubicBezTo>
                  <a:cubicBezTo>
                    <a:pt x="20661" y="7624"/>
                    <a:pt x="19722" y="3812"/>
                    <a:pt x="19722" y="3812"/>
                  </a:cubicBezTo>
                  <a:cubicBezTo>
                    <a:pt x="18783" y="1271"/>
                    <a:pt x="15965" y="1271"/>
                    <a:pt x="15026" y="1271"/>
                  </a:cubicBezTo>
                  <a:cubicBezTo>
                    <a:pt x="13148" y="1271"/>
                    <a:pt x="12209" y="1271"/>
                    <a:pt x="11270" y="1271"/>
                  </a:cubicBezTo>
                  <a:cubicBezTo>
                    <a:pt x="10330" y="1271"/>
                    <a:pt x="9391" y="2541"/>
                    <a:pt x="8452" y="0"/>
                  </a:cubicBezTo>
                  <a:cubicBezTo>
                    <a:pt x="9391" y="0"/>
                    <a:pt x="9391" y="0"/>
                    <a:pt x="9391" y="1271"/>
                  </a:cubicBezTo>
                  <a:cubicBezTo>
                    <a:pt x="8452" y="0"/>
                    <a:pt x="5635" y="0"/>
                    <a:pt x="4696" y="1271"/>
                  </a:cubicBezTo>
                  <a:cubicBezTo>
                    <a:pt x="4696" y="1271"/>
                    <a:pt x="4696" y="1271"/>
                    <a:pt x="3757" y="2541"/>
                  </a:cubicBezTo>
                  <a:cubicBezTo>
                    <a:pt x="3757" y="2541"/>
                    <a:pt x="2817" y="2541"/>
                    <a:pt x="2817" y="2541"/>
                  </a:cubicBezTo>
                  <a:cubicBezTo>
                    <a:pt x="1878" y="2541"/>
                    <a:pt x="939" y="3812"/>
                    <a:pt x="0" y="3812"/>
                  </a:cubicBezTo>
                  <a:cubicBezTo>
                    <a:pt x="0" y="3812"/>
                    <a:pt x="939" y="3812"/>
                    <a:pt x="939" y="3812"/>
                  </a:cubicBezTo>
                  <a:cubicBezTo>
                    <a:pt x="939" y="3812"/>
                    <a:pt x="0" y="3812"/>
                    <a:pt x="0" y="3812"/>
                  </a:cubicBezTo>
                  <a:cubicBezTo>
                    <a:pt x="0" y="5082"/>
                    <a:pt x="939" y="5082"/>
                    <a:pt x="939" y="6353"/>
                  </a:cubicBezTo>
                  <a:cubicBezTo>
                    <a:pt x="0" y="6353"/>
                    <a:pt x="0" y="6353"/>
                    <a:pt x="0" y="7624"/>
                  </a:cubicBezTo>
                  <a:cubicBezTo>
                    <a:pt x="0" y="7624"/>
                    <a:pt x="939" y="7624"/>
                    <a:pt x="939" y="8894"/>
                  </a:cubicBezTo>
                  <a:cubicBezTo>
                    <a:pt x="939" y="7624"/>
                    <a:pt x="939" y="10165"/>
                    <a:pt x="939" y="8894"/>
                  </a:cubicBezTo>
                  <a:cubicBezTo>
                    <a:pt x="939" y="10165"/>
                    <a:pt x="939" y="10165"/>
                    <a:pt x="939" y="11435"/>
                  </a:cubicBezTo>
                  <a:cubicBezTo>
                    <a:pt x="1878" y="12706"/>
                    <a:pt x="1878" y="12706"/>
                    <a:pt x="1878" y="13976"/>
                  </a:cubicBezTo>
                  <a:cubicBezTo>
                    <a:pt x="1878" y="13976"/>
                    <a:pt x="1878" y="13976"/>
                    <a:pt x="1878" y="13976"/>
                  </a:cubicBezTo>
                  <a:cubicBezTo>
                    <a:pt x="2817" y="13976"/>
                    <a:pt x="1878" y="13976"/>
                    <a:pt x="2817" y="13976"/>
                  </a:cubicBezTo>
                  <a:cubicBezTo>
                    <a:pt x="2817" y="15247"/>
                    <a:pt x="3757" y="15247"/>
                    <a:pt x="3757" y="15247"/>
                  </a:cubicBezTo>
                  <a:cubicBezTo>
                    <a:pt x="4696" y="15247"/>
                    <a:pt x="5635" y="15247"/>
                    <a:pt x="4696" y="16518"/>
                  </a:cubicBezTo>
                  <a:cubicBezTo>
                    <a:pt x="4696" y="16518"/>
                    <a:pt x="5635" y="16518"/>
                    <a:pt x="5635" y="16518"/>
                  </a:cubicBezTo>
                  <a:cubicBezTo>
                    <a:pt x="6574" y="17788"/>
                    <a:pt x="6574" y="16518"/>
                    <a:pt x="5635" y="16518"/>
                  </a:cubicBezTo>
                  <a:cubicBezTo>
                    <a:pt x="6574" y="16518"/>
                    <a:pt x="7513" y="16518"/>
                    <a:pt x="7513" y="16518"/>
                  </a:cubicBezTo>
                  <a:cubicBezTo>
                    <a:pt x="7513" y="16518"/>
                    <a:pt x="8452" y="16518"/>
                    <a:pt x="7513" y="16518"/>
                  </a:cubicBezTo>
                  <a:cubicBezTo>
                    <a:pt x="7513" y="17788"/>
                    <a:pt x="8452" y="17788"/>
                    <a:pt x="9391" y="17788"/>
                  </a:cubicBezTo>
                  <a:cubicBezTo>
                    <a:pt x="9391" y="17788"/>
                    <a:pt x="9391" y="17788"/>
                    <a:pt x="10330" y="19059"/>
                  </a:cubicBezTo>
                  <a:cubicBezTo>
                    <a:pt x="10330" y="19059"/>
                    <a:pt x="10330" y="19059"/>
                    <a:pt x="10330" y="19059"/>
                  </a:cubicBezTo>
                  <a:cubicBezTo>
                    <a:pt x="10330" y="19059"/>
                    <a:pt x="10330" y="20329"/>
                    <a:pt x="10330" y="20329"/>
                  </a:cubicBezTo>
                  <a:cubicBezTo>
                    <a:pt x="11270" y="20329"/>
                    <a:pt x="11270" y="19059"/>
                    <a:pt x="11270" y="19059"/>
                  </a:cubicBezTo>
                  <a:cubicBezTo>
                    <a:pt x="11270" y="19059"/>
                    <a:pt x="11270" y="19059"/>
                    <a:pt x="12209" y="19059"/>
                  </a:cubicBezTo>
                  <a:cubicBezTo>
                    <a:pt x="12209" y="20329"/>
                    <a:pt x="12209" y="20329"/>
                    <a:pt x="12209" y="20329"/>
                  </a:cubicBezTo>
                  <a:cubicBezTo>
                    <a:pt x="13148" y="20329"/>
                    <a:pt x="13148" y="20329"/>
                    <a:pt x="13148" y="20329"/>
                  </a:cubicBezTo>
                  <a:cubicBezTo>
                    <a:pt x="14087" y="20329"/>
                    <a:pt x="14087" y="20329"/>
                    <a:pt x="15026" y="20329"/>
                  </a:cubicBezTo>
                  <a:cubicBezTo>
                    <a:pt x="15026" y="20329"/>
                    <a:pt x="15026" y="19059"/>
                    <a:pt x="15965" y="19059"/>
                  </a:cubicBezTo>
                  <a:cubicBezTo>
                    <a:pt x="16904" y="20329"/>
                    <a:pt x="16904" y="20329"/>
                    <a:pt x="17843" y="20329"/>
                  </a:cubicBezTo>
                  <a:cubicBezTo>
                    <a:pt x="19722" y="21600"/>
                    <a:pt x="17843" y="20329"/>
                    <a:pt x="18783" y="19059"/>
                  </a:cubicBezTo>
                  <a:cubicBezTo>
                    <a:pt x="18783" y="17788"/>
                    <a:pt x="19722" y="16518"/>
                    <a:pt x="20661" y="16518"/>
                  </a:cubicBezTo>
                  <a:cubicBezTo>
                    <a:pt x="20661" y="16518"/>
                    <a:pt x="21600" y="16518"/>
                    <a:pt x="21600" y="1524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Shape">
              <a:extLst>
                <a:ext uri="{FF2B5EF4-FFF2-40B4-BE49-F238E27FC236}">
                  <a16:creationId xmlns:a16="http://schemas.microsoft.com/office/drawing/2014/main" id="{1FA238DD-5EE9-4967-A6A8-078F987EA311}"/>
                </a:ext>
              </a:extLst>
            </p:cNvPr>
            <p:cNvSpPr/>
            <p:nvPr/>
          </p:nvSpPr>
          <p:spPr>
            <a:xfrm>
              <a:off x="5130250" y="2593731"/>
              <a:ext cx="169344" cy="23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extrusionOk="0">
                  <a:moveTo>
                    <a:pt x="21600" y="18277"/>
                  </a:moveTo>
                  <a:cubicBezTo>
                    <a:pt x="21600" y="17723"/>
                    <a:pt x="21600" y="17723"/>
                    <a:pt x="21600" y="17169"/>
                  </a:cubicBezTo>
                  <a:cubicBezTo>
                    <a:pt x="20736" y="16615"/>
                    <a:pt x="20736" y="16615"/>
                    <a:pt x="20736" y="16615"/>
                  </a:cubicBezTo>
                  <a:cubicBezTo>
                    <a:pt x="20736" y="16615"/>
                    <a:pt x="20736" y="16615"/>
                    <a:pt x="20736" y="16062"/>
                  </a:cubicBezTo>
                  <a:cubicBezTo>
                    <a:pt x="20736" y="16062"/>
                    <a:pt x="20736" y="16062"/>
                    <a:pt x="20736" y="16062"/>
                  </a:cubicBezTo>
                  <a:cubicBezTo>
                    <a:pt x="20736" y="15508"/>
                    <a:pt x="20736" y="15508"/>
                    <a:pt x="20736" y="14954"/>
                  </a:cubicBezTo>
                  <a:cubicBezTo>
                    <a:pt x="19872" y="14954"/>
                    <a:pt x="19008" y="13846"/>
                    <a:pt x="18144" y="14400"/>
                  </a:cubicBezTo>
                  <a:cubicBezTo>
                    <a:pt x="18144" y="14954"/>
                    <a:pt x="19008" y="15508"/>
                    <a:pt x="19008" y="15508"/>
                  </a:cubicBezTo>
                  <a:cubicBezTo>
                    <a:pt x="19008" y="15508"/>
                    <a:pt x="19008" y="15508"/>
                    <a:pt x="18144" y="15508"/>
                  </a:cubicBezTo>
                  <a:cubicBezTo>
                    <a:pt x="18144" y="15508"/>
                    <a:pt x="18144" y="16062"/>
                    <a:pt x="18144" y="16062"/>
                  </a:cubicBezTo>
                  <a:cubicBezTo>
                    <a:pt x="17280" y="16062"/>
                    <a:pt x="17280" y="15508"/>
                    <a:pt x="17280" y="15508"/>
                  </a:cubicBezTo>
                  <a:cubicBezTo>
                    <a:pt x="17280" y="16062"/>
                    <a:pt x="17280" y="16062"/>
                    <a:pt x="17280" y="16062"/>
                  </a:cubicBezTo>
                  <a:cubicBezTo>
                    <a:pt x="17280" y="16062"/>
                    <a:pt x="17280" y="16615"/>
                    <a:pt x="17280" y="16615"/>
                  </a:cubicBezTo>
                  <a:cubicBezTo>
                    <a:pt x="17280" y="16615"/>
                    <a:pt x="16416" y="16062"/>
                    <a:pt x="16416" y="16062"/>
                  </a:cubicBezTo>
                  <a:cubicBezTo>
                    <a:pt x="16416" y="16615"/>
                    <a:pt x="16416" y="16615"/>
                    <a:pt x="16416" y="16615"/>
                  </a:cubicBezTo>
                  <a:cubicBezTo>
                    <a:pt x="15552" y="17169"/>
                    <a:pt x="15552" y="17169"/>
                    <a:pt x="14688" y="17169"/>
                  </a:cubicBezTo>
                  <a:cubicBezTo>
                    <a:pt x="16416" y="16615"/>
                    <a:pt x="14688" y="16062"/>
                    <a:pt x="13824" y="16615"/>
                  </a:cubicBezTo>
                  <a:cubicBezTo>
                    <a:pt x="12960" y="16615"/>
                    <a:pt x="13824" y="17169"/>
                    <a:pt x="12960" y="17169"/>
                  </a:cubicBezTo>
                  <a:cubicBezTo>
                    <a:pt x="12096" y="17169"/>
                    <a:pt x="11232" y="17169"/>
                    <a:pt x="11232" y="17723"/>
                  </a:cubicBezTo>
                  <a:cubicBezTo>
                    <a:pt x="11232" y="18831"/>
                    <a:pt x="11232" y="19938"/>
                    <a:pt x="12096" y="18277"/>
                  </a:cubicBezTo>
                  <a:cubicBezTo>
                    <a:pt x="12096" y="18277"/>
                    <a:pt x="12096" y="17723"/>
                    <a:pt x="12960" y="17723"/>
                  </a:cubicBezTo>
                  <a:cubicBezTo>
                    <a:pt x="12960" y="17723"/>
                    <a:pt x="13824" y="18277"/>
                    <a:pt x="13824" y="17723"/>
                  </a:cubicBezTo>
                  <a:cubicBezTo>
                    <a:pt x="13824" y="17723"/>
                    <a:pt x="13824" y="18277"/>
                    <a:pt x="14688" y="18277"/>
                  </a:cubicBezTo>
                  <a:cubicBezTo>
                    <a:pt x="14688" y="17723"/>
                    <a:pt x="14688" y="17169"/>
                    <a:pt x="15552" y="17723"/>
                  </a:cubicBezTo>
                  <a:cubicBezTo>
                    <a:pt x="16416" y="18277"/>
                    <a:pt x="15552" y="18277"/>
                    <a:pt x="15552" y="18831"/>
                  </a:cubicBezTo>
                  <a:cubicBezTo>
                    <a:pt x="15552" y="19385"/>
                    <a:pt x="16416" y="19938"/>
                    <a:pt x="16416" y="20492"/>
                  </a:cubicBezTo>
                  <a:cubicBezTo>
                    <a:pt x="17280" y="20492"/>
                    <a:pt x="18144" y="21046"/>
                    <a:pt x="18144" y="21046"/>
                  </a:cubicBezTo>
                  <a:cubicBezTo>
                    <a:pt x="18144" y="21046"/>
                    <a:pt x="19008" y="20492"/>
                    <a:pt x="19008" y="20492"/>
                  </a:cubicBezTo>
                  <a:cubicBezTo>
                    <a:pt x="19008" y="20492"/>
                    <a:pt x="18144" y="21600"/>
                    <a:pt x="19008" y="21046"/>
                  </a:cubicBezTo>
                  <a:cubicBezTo>
                    <a:pt x="19872" y="20492"/>
                    <a:pt x="19872" y="20492"/>
                    <a:pt x="19872" y="19938"/>
                  </a:cubicBezTo>
                  <a:cubicBezTo>
                    <a:pt x="19872" y="19938"/>
                    <a:pt x="19008" y="19938"/>
                    <a:pt x="19008" y="19385"/>
                  </a:cubicBezTo>
                  <a:cubicBezTo>
                    <a:pt x="19008" y="19385"/>
                    <a:pt x="19872" y="18277"/>
                    <a:pt x="19872" y="18277"/>
                  </a:cubicBezTo>
                  <a:cubicBezTo>
                    <a:pt x="19872" y="18277"/>
                    <a:pt x="20736" y="19938"/>
                    <a:pt x="20736" y="19938"/>
                  </a:cubicBezTo>
                  <a:cubicBezTo>
                    <a:pt x="20736" y="19938"/>
                    <a:pt x="20736" y="19385"/>
                    <a:pt x="20736" y="19385"/>
                  </a:cubicBezTo>
                  <a:cubicBezTo>
                    <a:pt x="21600" y="18831"/>
                    <a:pt x="21600" y="18831"/>
                    <a:pt x="21600" y="18277"/>
                  </a:cubicBezTo>
                  <a:close/>
                  <a:moveTo>
                    <a:pt x="18144" y="13846"/>
                  </a:moveTo>
                  <a:cubicBezTo>
                    <a:pt x="18144" y="13846"/>
                    <a:pt x="18144" y="13846"/>
                    <a:pt x="18144" y="13846"/>
                  </a:cubicBezTo>
                  <a:cubicBezTo>
                    <a:pt x="18144" y="13846"/>
                    <a:pt x="18144" y="13846"/>
                    <a:pt x="18144" y="13846"/>
                  </a:cubicBezTo>
                  <a:close/>
                  <a:moveTo>
                    <a:pt x="15552" y="13846"/>
                  </a:moveTo>
                  <a:cubicBezTo>
                    <a:pt x="15552" y="13846"/>
                    <a:pt x="14688" y="14400"/>
                    <a:pt x="14688" y="14400"/>
                  </a:cubicBezTo>
                  <a:cubicBezTo>
                    <a:pt x="15552" y="14954"/>
                    <a:pt x="16416" y="14400"/>
                    <a:pt x="16416" y="14400"/>
                  </a:cubicBezTo>
                  <a:cubicBezTo>
                    <a:pt x="17280" y="14400"/>
                    <a:pt x="16416" y="13292"/>
                    <a:pt x="15552" y="13846"/>
                  </a:cubicBezTo>
                  <a:close/>
                  <a:moveTo>
                    <a:pt x="12096" y="14400"/>
                  </a:moveTo>
                  <a:cubicBezTo>
                    <a:pt x="12096" y="14954"/>
                    <a:pt x="12096" y="14954"/>
                    <a:pt x="12960" y="14954"/>
                  </a:cubicBezTo>
                  <a:cubicBezTo>
                    <a:pt x="12960" y="15508"/>
                    <a:pt x="12960" y="15508"/>
                    <a:pt x="13824" y="15508"/>
                  </a:cubicBezTo>
                  <a:cubicBezTo>
                    <a:pt x="13824" y="15508"/>
                    <a:pt x="13824" y="14954"/>
                    <a:pt x="13824" y="14954"/>
                  </a:cubicBezTo>
                  <a:cubicBezTo>
                    <a:pt x="13824" y="14400"/>
                    <a:pt x="13824" y="13846"/>
                    <a:pt x="13824" y="13846"/>
                  </a:cubicBezTo>
                  <a:cubicBezTo>
                    <a:pt x="13824" y="13292"/>
                    <a:pt x="14688" y="12738"/>
                    <a:pt x="13824" y="12738"/>
                  </a:cubicBezTo>
                  <a:cubicBezTo>
                    <a:pt x="13824" y="12185"/>
                    <a:pt x="12960" y="12185"/>
                    <a:pt x="12960" y="12738"/>
                  </a:cubicBezTo>
                  <a:cubicBezTo>
                    <a:pt x="12096" y="12738"/>
                    <a:pt x="12960" y="13292"/>
                    <a:pt x="12960" y="13846"/>
                  </a:cubicBezTo>
                  <a:cubicBezTo>
                    <a:pt x="12960" y="13846"/>
                    <a:pt x="12960" y="13846"/>
                    <a:pt x="12096" y="13846"/>
                  </a:cubicBezTo>
                  <a:cubicBezTo>
                    <a:pt x="12096" y="14400"/>
                    <a:pt x="12096" y="13846"/>
                    <a:pt x="12096" y="14400"/>
                  </a:cubicBezTo>
                  <a:close/>
                  <a:moveTo>
                    <a:pt x="15552" y="12185"/>
                  </a:moveTo>
                  <a:cubicBezTo>
                    <a:pt x="15552" y="12185"/>
                    <a:pt x="15552" y="12185"/>
                    <a:pt x="14688" y="11631"/>
                  </a:cubicBezTo>
                  <a:cubicBezTo>
                    <a:pt x="14688" y="12185"/>
                    <a:pt x="14688" y="12738"/>
                    <a:pt x="14688" y="13292"/>
                  </a:cubicBezTo>
                  <a:cubicBezTo>
                    <a:pt x="13824" y="13846"/>
                    <a:pt x="13824" y="14400"/>
                    <a:pt x="13824" y="14954"/>
                  </a:cubicBezTo>
                  <a:cubicBezTo>
                    <a:pt x="13824" y="14400"/>
                    <a:pt x="14688" y="13846"/>
                    <a:pt x="14688" y="13846"/>
                  </a:cubicBezTo>
                  <a:cubicBezTo>
                    <a:pt x="14688" y="13292"/>
                    <a:pt x="14688" y="13292"/>
                    <a:pt x="15552" y="13292"/>
                  </a:cubicBezTo>
                  <a:cubicBezTo>
                    <a:pt x="15552" y="12738"/>
                    <a:pt x="15552" y="12738"/>
                    <a:pt x="15552" y="12185"/>
                  </a:cubicBezTo>
                  <a:close/>
                  <a:moveTo>
                    <a:pt x="5184" y="12738"/>
                  </a:moveTo>
                  <a:cubicBezTo>
                    <a:pt x="5184" y="12738"/>
                    <a:pt x="5184" y="12185"/>
                    <a:pt x="5184" y="11631"/>
                  </a:cubicBezTo>
                  <a:cubicBezTo>
                    <a:pt x="4320" y="12185"/>
                    <a:pt x="4320" y="12738"/>
                    <a:pt x="4320" y="13292"/>
                  </a:cubicBezTo>
                  <a:cubicBezTo>
                    <a:pt x="4320" y="13846"/>
                    <a:pt x="3456" y="13846"/>
                    <a:pt x="2592" y="14400"/>
                  </a:cubicBezTo>
                  <a:cubicBezTo>
                    <a:pt x="1728" y="14954"/>
                    <a:pt x="864" y="15508"/>
                    <a:pt x="0" y="16615"/>
                  </a:cubicBezTo>
                  <a:cubicBezTo>
                    <a:pt x="864" y="16615"/>
                    <a:pt x="1728" y="16062"/>
                    <a:pt x="1728" y="16062"/>
                  </a:cubicBezTo>
                  <a:cubicBezTo>
                    <a:pt x="1728" y="15508"/>
                    <a:pt x="2592" y="15508"/>
                    <a:pt x="2592" y="15508"/>
                  </a:cubicBezTo>
                  <a:cubicBezTo>
                    <a:pt x="2592" y="14954"/>
                    <a:pt x="3456" y="14954"/>
                    <a:pt x="3456" y="14400"/>
                  </a:cubicBezTo>
                  <a:cubicBezTo>
                    <a:pt x="3456" y="14400"/>
                    <a:pt x="3456" y="14400"/>
                    <a:pt x="3456" y="14400"/>
                  </a:cubicBezTo>
                  <a:cubicBezTo>
                    <a:pt x="3456" y="13846"/>
                    <a:pt x="4320" y="13846"/>
                    <a:pt x="4320" y="13846"/>
                  </a:cubicBezTo>
                  <a:cubicBezTo>
                    <a:pt x="4320" y="13846"/>
                    <a:pt x="5184" y="13292"/>
                    <a:pt x="5184" y="13292"/>
                  </a:cubicBezTo>
                  <a:cubicBezTo>
                    <a:pt x="5184" y="13292"/>
                    <a:pt x="6048" y="13292"/>
                    <a:pt x="5184" y="12738"/>
                  </a:cubicBezTo>
                  <a:close/>
                  <a:moveTo>
                    <a:pt x="18144" y="13846"/>
                  </a:moveTo>
                  <a:cubicBezTo>
                    <a:pt x="18144" y="13846"/>
                    <a:pt x="18144" y="13846"/>
                    <a:pt x="18144" y="13292"/>
                  </a:cubicBezTo>
                  <a:cubicBezTo>
                    <a:pt x="18144" y="13292"/>
                    <a:pt x="18144" y="13292"/>
                    <a:pt x="18144" y="12738"/>
                  </a:cubicBezTo>
                  <a:cubicBezTo>
                    <a:pt x="17280" y="12738"/>
                    <a:pt x="17280" y="12738"/>
                    <a:pt x="17280" y="12738"/>
                  </a:cubicBezTo>
                  <a:cubicBezTo>
                    <a:pt x="17280" y="12738"/>
                    <a:pt x="17280" y="12185"/>
                    <a:pt x="17280" y="12185"/>
                  </a:cubicBezTo>
                  <a:cubicBezTo>
                    <a:pt x="17280" y="12185"/>
                    <a:pt x="17280" y="11631"/>
                    <a:pt x="17280" y="11631"/>
                  </a:cubicBezTo>
                  <a:cubicBezTo>
                    <a:pt x="16416" y="11631"/>
                    <a:pt x="16416" y="11631"/>
                    <a:pt x="16416" y="11631"/>
                  </a:cubicBezTo>
                  <a:cubicBezTo>
                    <a:pt x="16416" y="11631"/>
                    <a:pt x="16416" y="11631"/>
                    <a:pt x="15552" y="11631"/>
                  </a:cubicBezTo>
                  <a:cubicBezTo>
                    <a:pt x="15552" y="11631"/>
                    <a:pt x="15552" y="12185"/>
                    <a:pt x="16416" y="12185"/>
                  </a:cubicBezTo>
                  <a:cubicBezTo>
                    <a:pt x="16416" y="12738"/>
                    <a:pt x="16416" y="12185"/>
                    <a:pt x="16416" y="12738"/>
                  </a:cubicBezTo>
                  <a:cubicBezTo>
                    <a:pt x="17280" y="12738"/>
                    <a:pt x="16416" y="13846"/>
                    <a:pt x="17280" y="13846"/>
                  </a:cubicBezTo>
                  <a:cubicBezTo>
                    <a:pt x="17280" y="13846"/>
                    <a:pt x="17280" y="13292"/>
                    <a:pt x="17280" y="13292"/>
                  </a:cubicBezTo>
                  <a:cubicBezTo>
                    <a:pt x="17280" y="13292"/>
                    <a:pt x="17280" y="13292"/>
                    <a:pt x="18144" y="13846"/>
                  </a:cubicBezTo>
                  <a:close/>
                  <a:moveTo>
                    <a:pt x="12096" y="12738"/>
                  </a:moveTo>
                  <a:cubicBezTo>
                    <a:pt x="12960" y="12738"/>
                    <a:pt x="12960" y="12185"/>
                    <a:pt x="12960" y="11631"/>
                  </a:cubicBezTo>
                  <a:cubicBezTo>
                    <a:pt x="12960" y="11631"/>
                    <a:pt x="12960" y="11631"/>
                    <a:pt x="12096" y="11631"/>
                  </a:cubicBezTo>
                  <a:cubicBezTo>
                    <a:pt x="12096" y="11631"/>
                    <a:pt x="10368" y="10523"/>
                    <a:pt x="10368" y="11077"/>
                  </a:cubicBezTo>
                  <a:cubicBezTo>
                    <a:pt x="10368" y="11077"/>
                    <a:pt x="10368" y="11077"/>
                    <a:pt x="10368" y="11077"/>
                  </a:cubicBezTo>
                  <a:cubicBezTo>
                    <a:pt x="10368" y="11631"/>
                    <a:pt x="10368" y="11631"/>
                    <a:pt x="10368" y="12185"/>
                  </a:cubicBezTo>
                  <a:cubicBezTo>
                    <a:pt x="10368" y="12185"/>
                    <a:pt x="10368" y="12738"/>
                    <a:pt x="10368" y="13292"/>
                  </a:cubicBezTo>
                  <a:cubicBezTo>
                    <a:pt x="11232" y="12738"/>
                    <a:pt x="11232" y="12738"/>
                    <a:pt x="12096" y="12738"/>
                  </a:cubicBezTo>
                  <a:close/>
                  <a:moveTo>
                    <a:pt x="15552" y="10523"/>
                  </a:moveTo>
                  <a:cubicBezTo>
                    <a:pt x="15552" y="10523"/>
                    <a:pt x="16416" y="11077"/>
                    <a:pt x="17280" y="11077"/>
                  </a:cubicBezTo>
                  <a:cubicBezTo>
                    <a:pt x="17280" y="11631"/>
                    <a:pt x="17280" y="11631"/>
                    <a:pt x="17280" y="11631"/>
                  </a:cubicBezTo>
                  <a:cubicBezTo>
                    <a:pt x="18144" y="12185"/>
                    <a:pt x="19008" y="12185"/>
                    <a:pt x="19008" y="12185"/>
                  </a:cubicBezTo>
                  <a:cubicBezTo>
                    <a:pt x="19008" y="12185"/>
                    <a:pt x="19008" y="12185"/>
                    <a:pt x="18144" y="12185"/>
                  </a:cubicBezTo>
                  <a:cubicBezTo>
                    <a:pt x="19008" y="11631"/>
                    <a:pt x="18144" y="10523"/>
                    <a:pt x="18144" y="10523"/>
                  </a:cubicBezTo>
                  <a:cubicBezTo>
                    <a:pt x="17280" y="9415"/>
                    <a:pt x="16416" y="9969"/>
                    <a:pt x="15552" y="9969"/>
                  </a:cubicBezTo>
                  <a:cubicBezTo>
                    <a:pt x="15552" y="9969"/>
                    <a:pt x="15552" y="9969"/>
                    <a:pt x="15552" y="10523"/>
                  </a:cubicBezTo>
                  <a:close/>
                  <a:moveTo>
                    <a:pt x="12960" y="10523"/>
                  </a:moveTo>
                  <a:cubicBezTo>
                    <a:pt x="12960" y="10523"/>
                    <a:pt x="12960" y="10523"/>
                    <a:pt x="12960" y="11077"/>
                  </a:cubicBezTo>
                  <a:cubicBezTo>
                    <a:pt x="13824" y="10523"/>
                    <a:pt x="12960" y="10523"/>
                    <a:pt x="13824" y="10523"/>
                  </a:cubicBezTo>
                  <a:cubicBezTo>
                    <a:pt x="13824" y="10523"/>
                    <a:pt x="14688" y="11077"/>
                    <a:pt x="14688" y="11077"/>
                  </a:cubicBezTo>
                  <a:cubicBezTo>
                    <a:pt x="14688" y="10523"/>
                    <a:pt x="13824" y="9969"/>
                    <a:pt x="12960" y="9969"/>
                  </a:cubicBezTo>
                  <a:cubicBezTo>
                    <a:pt x="12960" y="9969"/>
                    <a:pt x="12960" y="10523"/>
                    <a:pt x="12960" y="10523"/>
                  </a:cubicBezTo>
                  <a:close/>
                  <a:moveTo>
                    <a:pt x="8640" y="9969"/>
                  </a:moveTo>
                  <a:cubicBezTo>
                    <a:pt x="9504" y="9415"/>
                    <a:pt x="8640" y="8862"/>
                    <a:pt x="7776" y="8308"/>
                  </a:cubicBezTo>
                  <a:cubicBezTo>
                    <a:pt x="7776" y="8308"/>
                    <a:pt x="6048" y="8308"/>
                    <a:pt x="6048" y="8308"/>
                  </a:cubicBezTo>
                  <a:cubicBezTo>
                    <a:pt x="6912" y="8308"/>
                    <a:pt x="6912" y="9415"/>
                    <a:pt x="7776" y="9969"/>
                  </a:cubicBezTo>
                  <a:cubicBezTo>
                    <a:pt x="7776" y="9969"/>
                    <a:pt x="8640" y="10523"/>
                    <a:pt x="8640" y="9969"/>
                  </a:cubicBezTo>
                  <a:close/>
                  <a:moveTo>
                    <a:pt x="9504" y="7200"/>
                  </a:moveTo>
                  <a:cubicBezTo>
                    <a:pt x="9504" y="7200"/>
                    <a:pt x="9504" y="7200"/>
                    <a:pt x="10368" y="7200"/>
                  </a:cubicBezTo>
                  <a:cubicBezTo>
                    <a:pt x="10368" y="7200"/>
                    <a:pt x="9504" y="7200"/>
                    <a:pt x="9504" y="7200"/>
                  </a:cubicBezTo>
                  <a:close/>
                  <a:moveTo>
                    <a:pt x="4320" y="3877"/>
                  </a:moveTo>
                  <a:cubicBezTo>
                    <a:pt x="5184" y="4431"/>
                    <a:pt x="5184" y="5538"/>
                    <a:pt x="5184" y="6092"/>
                  </a:cubicBezTo>
                  <a:cubicBezTo>
                    <a:pt x="5184" y="6092"/>
                    <a:pt x="6048" y="6646"/>
                    <a:pt x="6048" y="6646"/>
                  </a:cubicBezTo>
                  <a:cubicBezTo>
                    <a:pt x="6912" y="6646"/>
                    <a:pt x="6048" y="6092"/>
                    <a:pt x="6048" y="6092"/>
                  </a:cubicBezTo>
                  <a:cubicBezTo>
                    <a:pt x="6912" y="6092"/>
                    <a:pt x="6912" y="6092"/>
                    <a:pt x="6912" y="6646"/>
                  </a:cubicBezTo>
                  <a:cubicBezTo>
                    <a:pt x="6912" y="6646"/>
                    <a:pt x="6912" y="6646"/>
                    <a:pt x="6912" y="7200"/>
                  </a:cubicBezTo>
                  <a:cubicBezTo>
                    <a:pt x="6912" y="7200"/>
                    <a:pt x="6912" y="7754"/>
                    <a:pt x="6912" y="7754"/>
                  </a:cubicBezTo>
                  <a:cubicBezTo>
                    <a:pt x="6912" y="7200"/>
                    <a:pt x="7776" y="8308"/>
                    <a:pt x="7776" y="7754"/>
                  </a:cubicBezTo>
                  <a:cubicBezTo>
                    <a:pt x="8640" y="7754"/>
                    <a:pt x="8640" y="7200"/>
                    <a:pt x="9504" y="7754"/>
                  </a:cubicBezTo>
                  <a:cubicBezTo>
                    <a:pt x="9504" y="7754"/>
                    <a:pt x="11232" y="8862"/>
                    <a:pt x="11232" y="8862"/>
                  </a:cubicBezTo>
                  <a:cubicBezTo>
                    <a:pt x="12096" y="8862"/>
                    <a:pt x="11232" y="7754"/>
                    <a:pt x="11232" y="7754"/>
                  </a:cubicBezTo>
                  <a:cubicBezTo>
                    <a:pt x="11232" y="7754"/>
                    <a:pt x="12096" y="7754"/>
                    <a:pt x="12096" y="8308"/>
                  </a:cubicBezTo>
                  <a:cubicBezTo>
                    <a:pt x="12096" y="8308"/>
                    <a:pt x="12960" y="8308"/>
                    <a:pt x="12960" y="8862"/>
                  </a:cubicBezTo>
                  <a:cubicBezTo>
                    <a:pt x="12960" y="8862"/>
                    <a:pt x="12960" y="8862"/>
                    <a:pt x="12960" y="8862"/>
                  </a:cubicBezTo>
                  <a:cubicBezTo>
                    <a:pt x="12960" y="8862"/>
                    <a:pt x="13824" y="8862"/>
                    <a:pt x="13824" y="9415"/>
                  </a:cubicBezTo>
                  <a:cubicBezTo>
                    <a:pt x="14688" y="9415"/>
                    <a:pt x="13824" y="9415"/>
                    <a:pt x="14688" y="9969"/>
                  </a:cubicBezTo>
                  <a:cubicBezTo>
                    <a:pt x="14688" y="9415"/>
                    <a:pt x="14688" y="9415"/>
                    <a:pt x="14688" y="8862"/>
                  </a:cubicBezTo>
                  <a:cubicBezTo>
                    <a:pt x="14688" y="8862"/>
                    <a:pt x="14688" y="8862"/>
                    <a:pt x="13824" y="8862"/>
                  </a:cubicBezTo>
                  <a:cubicBezTo>
                    <a:pt x="13824" y="8308"/>
                    <a:pt x="13824" y="8308"/>
                    <a:pt x="13824" y="7754"/>
                  </a:cubicBezTo>
                  <a:cubicBezTo>
                    <a:pt x="13824" y="7754"/>
                    <a:pt x="13824" y="7754"/>
                    <a:pt x="13824" y="7754"/>
                  </a:cubicBezTo>
                  <a:cubicBezTo>
                    <a:pt x="13824" y="7754"/>
                    <a:pt x="12960" y="7200"/>
                    <a:pt x="12960" y="7200"/>
                  </a:cubicBezTo>
                  <a:cubicBezTo>
                    <a:pt x="12096" y="7200"/>
                    <a:pt x="12960" y="7200"/>
                    <a:pt x="12960" y="7754"/>
                  </a:cubicBezTo>
                  <a:cubicBezTo>
                    <a:pt x="12960" y="7754"/>
                    <a:pt x="12960" y="7754"/>
                    <a:pt x="12096" y="7754"/>
                  </a:cubicBezTo>
                  <a:cubicBezTo>
                    <a:pt x="12096" y="7754"/>
                    <a:pt x="12096" y="7754"/>
                    <a:pt x="12096" y="7200"/>
                  </a:cubicBezTo>
                  <a:cubicBezTo>
                    <a:pt x="12096" y="7200"/>
                    <a:pt x="11232" y="6646"/>
                    <a:pt x="10368" y="6646"/>
                  </a:cubicBezTo>
                  <a:cubicBezTo>
                    <a:pt x="9504" y="7200"/>
                    <a:pt x="10368" y="7200"/>
                    <a:pt x="10368" y="7200"/>
                  </a:cubicBezTo>
                  <a:cubicBezTo>
                    <a:pt x="9504" y="7754"/>
                    <a:pt x="8640" y="6646"/>
                    <a:pt x="8640" y="6092"/>
                  </a:cubicBezTo>
                  <a:cubicBezTo>
                    <a:pt x="8640" y="5538"/>
                    <a:pt x="7776" y="5538"/>
                    <a:pt x="7776" y="4985"/>
                  </a:cubicBezTo>
                  <a:cubicBezTo>
                    <a:pt x="7776" y="4985"/>
                    <a:pt x="7776" y="4431"/>
                    <a:pt x="7776" y="4431"/>
                  </a:cubicBezTo>
                  <a:cubicBezTo>
                    <a:pt x="8640" y="4431"/>
                    <a:pt x="7776" y="4431"/>
                    <a:pt x="8640" y="3877"/>
                  </a:cubicBezTo>
                  <a:cubicBezTo>
                    <a:pt x="8640" y="3877"/>
                    <a:pt x="9504" y="3877"/>
                    <a:pt x="9504" y="3323"/>
                  </a:cubicBezTo>
                  <a:cubicBezTo>
                    <a:pt x="9504" y="3323"/>
                    <a:pt x="9504" y="2769"/>
                    <a:pt x="9504" y="2215"/>
                  </a:cubicBezTo>
                  <a:cubicBezTo>
                    <a:pt x="9504" y="2215"/>
                    <a:pt x="9504" y="2215"/>
                    <a:pt x="9504" y="2215"/>
                  </a:cubicBezTo>
                  <a:cubicBezTo>
                    <a:pt x="9504" y="1662"/>
                    <a:pt x="8640" y="1662"/>
                    <a:pt x="8640" y="1108"/>
                  </a:cubicBezTo>
                  <a:cubicBezTo>
                    <a:pt x="8640" y="554"/>
                    <a:pt x="8640" y="0"/>
                    <a:pt x="8640" y="0"/>
                  </a:cubicBezTo>
                  <a:cubicBezTo>
                    <a:pt x="8640" y="0"/>
                    <a:pt x="7776" y="0"/>
                    <a:pt x="7776" y="554"/>
                  </a:cubicBezTo>
                  <a:cubicBezTo>
                    <a:pt x="6912" y="554"/>
                    <a:pt x="6048" y="0"/>
                    <a:pt x="6048" y="0"/>
                  </a:cubicBezTo>
                  <a:cubicBezTo>
                    <a:pt x="5184" y="0"/>
                    <a:pt x="5184" y="0"/>
                    <a:pt x="5184" y="0"/>
                  </a:cubicBezTo>
                  <a:cubicBezTo>
                    <a:pt x="5184" y="1108"/>
                    <a:pt x="5184" y="1662"/>
                    <a:pt x="5184" y="2215"/>
                  </a:cubicBezTo>
                  <a:cubicBezTo>
                    <a:pt x="5184" y="2769"/>
                    <a:pt x="5184" y="3323"/>
                    <a:pt x="5184" y="3877"/>
                  </a:cubicBezTo>
                  <a:cubicBezTo>
                    <a:pt x="5184" y="4431"/>
                    <a:pt x="4320" y="3877"/>
                    <a:pt x="4320" y="3323"/>
                  </a:cubicBezTo>
                  <a:cubicBezTo>
                    <a:pt x="4320" y="3877"/>
                    <a:pt x="4320" y="3877"/>
                    <a:pt x="4320" y="387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Shape">
              <a:extLst>
                <a:ext uri="{FF2B5EF4-FFF2-40B4-BE49-F238E27FC236}">
                  <a16:creationId xmlns:a16="http://schemas.microsoft.com/office/drawing/2014/main" id="{4C374D34-E621-4494-B102-1EAA70EFBA03}"/>
                </a:ext>
              </a:extLst>
            </p:cNvPr>
            <p:cNvSpPr/>
            <p:nvPr/>
          </p:nvSpPr>
          <p:spPr>
            <a:xfrm>
              <a:off x="1606431" y="2925882"/>
              <a:ext cx="232880" cy="32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70" extrusionOk="0">
                  <a:moveTo>
                    <a:pt x="21238" y="19244"/>
                  </a:moveTo>
                  <a:cubicBezTo>
                    <a:pt x="21238" y="18851"/>
                    <a:pt x="20621" y="18851"/>
                    <a:pt x="20621" y="18458"/>
                  </a:cubicBezTo>
                  <a:cubicBezTo>
                    <a:pt x="20621" y="18065"/>
                    <a:pt x="20621" y="18065"/>
                    <a:pt x="20621" y="17673"/>
                  </a:cubicBezTo>
                  <a:cubicBezTo>
                    <a:pt x="20621" y="17673"/>
                    <a:pt x="20621" y="17673"/>
                    <a:pt x="20621" y="17280"/>
                  </a:cubicBezTo>
                  <a:cubicBezTo>
                    <a:pt x="20621" y="17280"/>
                    <a:pt x="21238" y="16887"/>
                    <a:pt x="21238" y="16495"/>
                  </a:cubicBezTo>
                  <a:cubicBezTo>
                    <a:pt x="21238" y="16495"/>
                    <a:pt x="20621" y="16102"/>
                    <a:pt x="20621" y="15709"/>
                  </a:cubicBezTo>
                  <a:cubicBezTo>
                    <a:pt x="20621" y="15316"/>
                    <a:pt x="20621" y="15316"/>
                    <a:pt x="20621" y="14924"/>
                  </a:cubicBezTo>
                  <a:cubicBezTo>
                    <a:pt x="20621" y="14924"/>
                    <a:pt x="21238" y="14924"/>
                    <a:pt x="21238" y="14531"/>
                  </a:cubicBezTo>
                  <a:cubicBezTo>
                    <a:pt x="21238" y="14531"/>
                    <a:pt x="20621" y="13745"/>
                    <a:pt x="20004" y="13745"/>
                  </a:cubicBezTo>
                  <a:cubicBezTo>
                    <a:pt x="20004" y="13353"/>
                    <a:pt x="20004" y="12960"/>
                    <a:pt x="19387" y="12960"/>
                  </a:cubicBezTo>
                  <a:cubicBezTo>
                    <a:pt x="18769" y="12960"/>
                    <a:pt x="18769" y="12960"/>
                    <a:pt x="18152" y="12960"/>
                  </a:cubicBezTo>
                  <a:cubicBezTo>
                    <a:pt x="18152" y="12960"/>
                    <a:pt x="18152" y="12567"/>
                    <a:pt x="17535" y="12960"/>
                  </a:cubicBezTo>
                  <a:cubicBezTo>
                    <a:pt x="17535" y="12175"/>
                    <a:pt x="17535" y="11782"/>
                    <a:pt x="17535" y="10996"/>
                  </a:cubicBezTo>
                  <a:cubicBezTo>
                    <a:pt x="17535" y="11389"/>
                    <a:pt x="16918" y="11389"/>
                    <a:pt x="16918" y="11782"/>
                  </a:cubicBezTo>
                  <a:cubicBezTo>
                    <a:pt x="16301" y="11782"/>
                    <a:pt x="15684" y="11782"/>
                    <a:pt x="15067" y="11782"/>
                  </a:cubicBezTo>
                  <a:cubicBezTo>
                    <a:pt x="15067" y="10996"/>
                    <a:pt x="14449" y="10996"/>
                    <a:pt x="13215" y="10996"/>
                  </a:cubicBezTo>
                  <a:cubicBezTo>
                    <a:pt x="13832" y="10604"/>
                    <a:pt x="13832" y="10604"/>
                    <a:pt x="13215" y="9818"/>
                  </a:cubicBezTo>
                  <a:cubicBezTo>
                    <a:pt x="12598" y="9818"/>
                    <a:pt x="12598" y="9425"/>
                    <a:pt x="12598" y="9425"/>
                  </a:cubicBezTo>
                  <a:cubicBezTo>
                    <a:pt x="12598" y="9425"/>
                    <a:pt x="12598" y="9033"/>
                    <a:pt x="12598" y="9033"/>
                  </a:cubicBezTo>
                  <a:cubicBezTo>
                    <a:pt x="12598" y="9033"/>
                    <a:pt x="11981" y="9033"/>
                    <a:pt x="11981" y="9033"/>
                  </a:cubicBezTo>
                  <a:cubicBezTo>
                    <a:pt x="11981" y="8640"/>
                    <a:pt x="11981" y="9033"/>
                    <a:pt x="11981" y="8640"/>
                  </a:cubicBezTo>
                  <a:cubicBezTo>
                    <a:pt x="11981" y="8640"/>
                    <a:pt x="12598" y="8640"/>
                    <a:pt x="12598" y="8640"/>
                  </a:cubicBezTo>
                  <a:cubicBezTo>
                    <a:pt x="12598" y="8640"/>
                    <a:pt x="12598" y="8247"/>
                    <a:pt x="12598" y="8247"/>
                  </a:cubicBezTo>
                  <a:cubicBezTo>
                    <a:pt x="12598" y="8247"/>
                    <a:pt x="12598" y="8247"/>
                    <a:pt x="12598" y="7855"/>
                  </a:cubicBezTo>
                  <a:cubicBezTo>
                    <a:pt x="12598" y="7855"/>
                    <a:pt x="13215" y="7855"/>
                    <a:pt x="13215" y="7855"/>
                  </a:cubicBezTo>
                  <a:cubicBezTo>
                    <a:pt x="13215" y="7462"/>
                    <a:pt x="13215" y="7462"/>
                    <a:pt x="13215" y="7069"/>
                  </a:cubicBezTo>
                  <a:cubicBezTo>
                    <a:pt x="13215" y="7069"/>
                    <a:pt x="13215" y="6284"/>
                    <a:pt x="13832" y="5891"/>
                  </a:cubicBezTo>
                  <a:cubicBezTo>
                    <a:pt x="13832" y="5891"/>
                    <a:pt x="15067" y="5498"/>
                    <a:pt x="15067" y="5105"/>
                  </a:cubicBezTo>
                  <a:cubicBezTo>
                    <a:pt x="15684" y="5105"/>
                    <a:pt x="16301" y="5105"/>
                    <a:pt x="16918" y="5105"/>
                  </a:cubicBezTo>
                  <a:cubicBezTo>
                    <a:pt x="16918" y="5105"/>
                    <a:pt x="16918" y="4713"/>
                    <a:pt x="17535" y="4713"/>
                  </a:cubicBezTo>
                  <a:cubicBezTo>
                    <a:pt x="17535" y="4713"/>
                    <a:pt x="18152" y="5105"/>
                    <a:pt x="18152" y="5105"/>
                  </a:cubicBezTo>
                  <a:cubicBezTo>
                    <a:pt x="18152" y="4713"/>
                    <a:pt x="17535" y="4320"/>
                    <a:pt x="17535" y="4320"/>
                  </a:cubicBezTo>
                  <a:cubicBezTo>
                    <a:pt x="17535" y="4320"/>
                    <a:pt x="17535" y="4713"/>
                    <a:pt x="16918" y="4320"/>
                  </a:cubicBezTo>
                  <a:cubicBezTo>
                    <a:pt x="17535" y="4320"/>
                    <a:pt x="18152" y="3535"/>
                    <a:pt x="18152" y="3142"/>
                  </a:cubicBezTo>
                  <a:cubicBezTo>
                    <a:pt x="18152" y="3142"/>
                    <a:pt x="16918" y="2749"/>
                    <a:pt x="16918" y="2749"/>
                  </a:cubicBezTo>
                  <a:cubicBezTo>
                    <a:pt x="16301" y="2749"/>
                    <a:pt x="16301" y="2749"/>
                    <a:pt x="15684" y="2749"/>
                  </a:cubicBezTo>
                  <a:cubicBezTo>
                    <a:pt x="15684" y="2749"/>
                    <a:pt x="15684" y="2356"/>
                    <a:pt x="15067" y="2356"/>
                  </a:cubicBezTo>
                  <a:cubicBezTo>
                    <a:pt x="15067" y="2356"/>
                    <a:pt x="15067" y="2749"/>
                    <a:pt x="15067" y="2749"/>
                  </a:cubicBezTo>
                  <a:cubicBezTo>
                    <a:pt x="14449" y="2749"/>
                    <a:pt x="14449" y="2749"/>
                    <a:pt x="13832" y="2749"/>
                  </a:cubicBezTo>
                  <a:cubicBezTo>
                    <a:pt x="13832" y="2749"/>
                    <a:pt x="13832" y="2749"/>
                    <a:pt x="13215" y="2749"/>
                  </a:cubicBezTo>
                  <a:cubicBezTo>
                    <a:pt x="12598" y="2749"/>
                    <a:pt x="13215" y="2356"/>
                    <a:pt x="12598" y="1964"/>
                  </a:cubicBezTo>
                  <a:cubicBezTo>
                    <a:pt x="12598" y="1964"/>
                    <a:pt x="12598" y="1964"/>
                    <a:pt x="12598" y="1964"/>
                  </a:cubicBezTo>
                  <a:cubicBezTo>
                    <a:pt x="12598" y="1964"/>
                    <a:pt x="12598" y="1571"/>
                    <a:pt x="11981" y="1571"/>
                  </a:cubicBezTo>
                  <a:cubicBezTo>
                    <a:pt x="11981" y="1178"/>
                    <a:pt x="11364" y="1178"/>
                    <a:pt x="11364" y="1178"/>
                  </a:cubicBezTo>
                  <a:cubicBezTo>
                    <a:pt x="10747" y="785"/>
                    <a:pt x="10747" y="393"/>
                    <a:pt x="10129" y="393"/>
                  </a:cubicBezTo>
                  <a:cubicBezTo>
                    <a:pt x="10129" y="393"/>
                    <a:pt x="10129" y="0"/>
                    <a:pt x="9512" y="0"/>
                  </a:cubicBezTo>
                  <a:cubicBezTo>
                    <a:pt x="9512" y="0"/>
                    <a:pt x="9512" y="393"/>
                    <a:pt x="8895" y="0"/>
                  </a:cubicBezTo>
                  <a:cubicBezTo>
                    <a:pt x="8895" y="393"/>
                    <a:pt x="9512" y="393"/>
                    <a:pt x="9512" y="785"/>
                  </a:cubicBezTo>
                  <a:cubicBezTo>
                    <a:pt x="9512" y="785"/>
                    <a:pt x="9512" y="1178"/>
                    <a:pt x="9512" y="1178"/>
                  </a:cubicBezTo>
                  <a:cubicBezTo>
                    <a:pt x="8895" y="1571"/>
                    <a:pt x="8895" y="1964"/>
                    <a:pt x="8278" y="2356"/>
                  </a:cubicBezTo>
                  <a:cubicBezTo>
                    <a:pt x="7661" y="2749"/>
                    <a:pt x="7661" y="3142"/>
                    <a:pt x="7044" y="3142"/>
                  </a:cubicBezTo>
                  <a:cubicBezTo>
                    <a:pt x="6427" y="3142"/>
                    <a:pt x="5809" y="3142"/>
                    <a:pt x="5809" y="3535"/>
                  </a:cubicBezTo>
                  <a:cubicBezTo>
                    <a:pt x="5192" y="3535"/>
                    <a:pt x="5192" y="3927"/>
                    <a:pt x="5192" y="3927"/>
                  </a:cubicBezTo>
                  <a:cubicBezTo>
                    <a:pt x="5192" y="3927"/>
                    <a:pt x="4575" y="4320"/>
                    <a:pt x="4575" y="3927"/>
                  </a:cubicBezTo>
                  <a:cubicBezTo>
                    <a:pt x="4575" y="3927"/>
                    <a:pt x="4575" y="3927"/>
                    <a:pt x="4575" y="3927"/>
                  </a:cubicBezTo>
                  <a:cubicBezTo>
                    <a:pt x="4575" y="3927"/>
                    <a:pt x="4575" y="4320"/>
                    <a:pt x="4575" y="4320"/>
                  </a:cubicBezTo>
                  <a:cubicBezTo>
                    <a:pt x="4575" y="4713"/>
                    <a:pt x="4575" y="4713"/>
                    <a:pt x="3958" y="5105"/>
                  </a:cubicBezTo>
                  <a:cubicBezTo>
                    <a:pt x="3958" y="5498"/>
                    <a:pt x="3958" y="5891"/>
                    <a:pt x="3341" y="5891"/>
                  </a:cubicBezTo>
                  <a:cubicBezTo>
                    <a:pt x="2724" y="5891"/>
                    <a:pt x="3341" y="5498"/>
                    <a:pt x="2724" y="5498"/>
                  </a:cubicBezTo>
                  <a:cubicBezTo>
                    <a:pt x="2724" y="5105"/>
                    <a:pt x="2107" y="5105"/>
                    <a:pt x="2107" y="5105"/>
                  </a:cubicBezTo>
                  <a:cubicBezTo>
                    <a:pt x="2107" y="5105"/>
                    <a:pt x="2107" y="5105"/>
                    <a:pt x="1489" y="5105"/>
                  </a:cubicBezTo>
                  <a:cubicBezTo>
                    <a:pt x="1489" y="5105"/>
                    <a:pt x="1489" y="5105"/>
                    <a:pt x="1489" y="5105"/>
                  </a:cubicBezTo>
                  <a:cubicBezTo>
                    <a:pt x="1489" y="5105"/>
                    <a:pt x="872" y="5105"/>
                    <a:pt x="1489" y="5105"/>
                  </a:cubicBezTo>
                  <a:cubicBezTo>
                    <a:pt x="872" y="4713"/>
                    <a:pt x="1489" y="4713"/>
                    <a:pt x="1489" y="4713"/>
                  </a:cubicBezTo>
                  <a:cubicBezTo>
                    <a:pt x="1489" y="4320"/>
                    <a:pt x="1489" y="4320"/>
                    <a:pt x="1489" y="3927"/>
                  </a:cubicBezTo>
                  <a:cubicBezTo>
                    <a:pt x="872" y="4320"/>
                    <a:pt x="255" y="4713"/>
                    <a:pt x="255" y="5105"/>
                  </a:cubicBezTo>
                  <a:cubicBezTo>
                    <a:pt x="-362" y="5498"/>
                    <a:pt x="255" y="5891"/>
                    <a:pt x="872" y="6676"/>
                  </a:cubicBezTo>
                  <a:cubicBezTo>
                    <a:pt x="872" y="7069"/>
                    <a:pt x="255" y="6676"/>
                    <a:pt x="255" y="7069"/>
                  </a:cubicBezTo>
                  <a:cubicBezTo>
                    <a:pt x="255" y="7462"/>
                    <a:pt x="2107" y="7462"/>
                    <a:pt x="2107" y="7855"/>
                  </a:cubicBezTo>
                  <a:cubicBezTo>
                    <a:pt x="2724" y="8247"/>
                    <a:pt x="2724" y="8640"/>
                    <a:pt x="2724" y="8640"/>
                  </a:cubicBezTo>
                  <a:cubicBezTo>
                    <a:pt x="3341" y="9425"/>
                    <a:pt x="3958" y="9818"/>
                    <a:pt x="4575" y="10604"/>
                  </a:cubicBezTo>
                  <a:cubicBezTo>
                    <a:pt x="5192" y="11782"/>
                    <a:pt x="6427" y="12960"/>
                    <a:pt x="7044" y="14138"/>
                  </a:cubicBezTo>
                  <a:cubicBezTo>
                    <a:pt x="7661" y="14531"/>
                    <a:pt x="10129" y="15709"/>
                    <a:pt x="8895" y="16102"/>
                  </a:cubicBezTo>
                  <a:cubicBezTo>
                    <a:pt x="9512" y="16495"/>
                    <a:pt x="8895" y="16495"/>
                    <a:pt x="9512" y="16887"/>
                  </a:cubicBezTo>
                  <a:cubicBezTo>
                    <a:pt x="10129" y="16887"/>
                    <a:pt x="10747" y="17280"/>
                    <a:pt x="11364" y="17673"/>
                  </a:cubicBezTo>
                  <a:cubicBezTo>
                    <a:pt x="13215" y="18065"/>
                    <a:pt x="14449" y="18851"/>
                    <a:pt x="16301" y="19636"/>
                  </a:cubicBezTo>
                  <a:cubicBezTo>
                    <a:pt x="16301" y="20029"/>
                    <a:pt x="16918" y="20029"/>
                    <a:pt x="17535" y="20422"/>
                  </a:cubicBezTo>
                  <a:cubicBezTo>
                    <a:pt x="17535" y="20422"/>
                    <a:pt x="17535" y="20815"/>
                    <a:pt x="18152" y="20815"/>
                  </a:cubicBezTo>
                  <a:cubicBezTo>
                    <a:pt x="18769" y="21207"/>
                    <a:pt x="19387" y="21600"/>
                    <a:pt x="20004" y="21207"/>
                  </a:cubicBezTo>
                  <a:cubicBezTo>
                    <a:pt x="20621" y="21207"/>
                    <a:pt x="20004" y="21207"/>
                    <a:pt x="20004" y="20815"/>
                  </a:cubicBezTo>
                  <a:cubicBezTo>
                    <a:pt x="20004" y="20815"/>
                    <a:pt x="20621" y="20815"/>
                    <a:pt x="20621" y="20422"/>
                  </a:cubicBezTo>
                  <a:cubicBezTo>
                    <a:pt x="20621" y="20422"/>
                    <a:pt x="20621" y="20422"/>
                    <a:pt x="20621" y="20029"/>
                  </a:cubicBezTo>
                  <a:cubicBezTo>
                    <a:pt x="20621" y="20029"/>
                    <a:pt x="20621" y="20029"/>
                    <a:pt x="20621" y="20029"/>
                  </a:cubicBezTo>
                  <a:cubicBezTo>
                    <a:pt x="20621" y="19636"/>
                    <a:pt x="21238" y="19636"/>
                    <a:pt x="21238" y="19244"/>
                  </a:cubicBezTo>
                  <a:cubicBezTo>
                    <a:pt x="21238" y="19244"/>
                    <a:pt x="21238" y="19244"/>
                    <a:pt x="21238" y="1924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Shape">
              <a:extLst>
                <a:ext uri="{FF2B5EF4-FFF2-40B4-BE49-F238E27FC236}">
                  <a16:creationId xmlns:a16="http://schemas.microsoft.com/office/drawing/2014/main" id="{7E4F084C-0C95-4E4B-8D8A-F5874D2FC77C}"/>
                </a:ext>
              </a:extLst>
            </p:cNvPr>
            <p:cNvSpPr/>
            <p:nvPr/>
          </p:nvSpPr>
          <p:spPr>
            <a:xfrm>
              <a:off x="1966229" y="3272802"/>
              <a:ext cx="151373" cy="14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04" extrusionOk="0">
                  <a:moveTo>
                    <a:pt x="19978" y="12664"/>
                  </a:moveTo>
                  <a:cubicBezTo>
                    <a:pt x="20917" y="12664"/>
                    <a:pt x="20917" y="12664"/>
                    <a:pt x="20917" y="12664"/>
                  </a:cubicBezTo>
                  <a:cubicBezTo>
                    <a:pt x="19978" y="11800"/>
                    <a:pt x="19978" y="11800"/>
                    <a:pt x="19039" y="11800"/>
                  </a:cubicBezTo>
                  <a:cubicBezTo>
                    <a:pt x="18100" y="12664"/>
                    <a:pt x="18100" y="11800"/>
                    <a:pt x="17160" y="10936"/>
                  </a:cubicBezTo>
                  <a:cubicBezTo>
                    <a:pt x="17160" y="10072"/>
                    <a:pt x="17160" y="9208"/>
                    <a:pt x="16221" y="8344"/>
                  </a:cubicBezTo>
                  <a:cubicBezTo>
                    <a:pt x="16221" y="7480"/>
                    <a:pt x="16221" y="8344"/>
                    <a:pt x="15282" y="7480"/>
                  </a:cubicBezTo>
                  <a:cubicBezTo>
                    <a:pt x="15282" y="7480"/>
                    <a:pt x="15282" y="7480"/>
                    <a:pt x="15282" y="7480"/>
                  </a:cubicBezTo>
                  <a:cubicBezTo>
                    <a:pt x="14343" y="7480"/>
                    <a:pt x="14343" y="7480"/>
                    <a:pt x="14343" y="7480"/>
                  </a:cubicBezTo>
                  <a:cubicBezTo>
                    <a:pt x="13404" y="7480"/>
                    <a:pt x="12465" y="7480"/>
                    <a:pt x="11526" y="7480"/>
                  </a:cubicBezTo>
                  <a:cubicBezTo>
                    <a:pt x="11526" y="7480"/>
                    <a:pt x="11526" y="7480"/>
                    <a:pt x="10587" y="6616"/>
                  </a:cubicBezTo>
                  <a:cubicBezTo>
                    <a:pt x="10587" y="5752"/>
                    <a:pt x="11526" y="4888"/>
                    <a:pt x="10587" y="4024"/>
                  </a:cubicBezTo>
                  <a:cubicBezTo>
                    <a:pt x="10587" y="3160"/>
                    <a:pt x="10587" y="3160"/>
                    <a:pt x="10587" y="3160"/>
                  </a:cubicBezTo>
                  <a:cubicBezTo>
                    <a:pt x="9647" y="2296"/>
                    <a:pt x="9647" y="1432"/>
                    <a:pt x="9647" y="1432"/>
                  </a:cubicBezTo>
                  <a:cubicBezTo>
                    <a:pt x="8708" y="-296"/>
                    <a:pt x="6830" y="-296"/>
                    <a:pt x="4952" y="568"/>
                  </a:cubicBezTo>
                  <a:cubicBezTo>
                    <a:pt x="4013" y="568"/>
                    <a:pt x="1195" y="568"/>
                    <a:pt x="1195" y="1432"/>
                  </a:cubicBezTo>
                  <a:cubicBezTo>
                    <a:pt x="256" y="1432"/>
                    <a:pt x="256" y="3160"/>
                    <a:pt x="256" y="4024"/>
                  </a:cubicBezTo>
                  <a:cubicBezTo>
                    <a:pt x="256" y="4888"/>
                    <a:pt x="256" y="5752"/>
                    <a:pt x="256" y="6616"/>
                  </a:cubicBezTo>
                  <a:cubicBezTo>
                    <a:pt x="-683" y="8344"/>
                    <a:pt x="1195" y="8344"/>
                    <a:pt x="2134" y="10072"/>
                  </a:cubicBezTo>
                  <a:cubicBezTo>
                    <a:pt x="3074" y="10072"/>
                    <a:pt x="4013" y="10936"/>
                    <a:pt x="4952" y="11800"/>
                  </a:cubicBezTo>
                  <a:cubicBezTo>
                    <a:pt x="6830" y="12664"/>
                    <a:pt x="8708" y="13528"/>
                    <a:pt x="10587" y="14392"/>
                  </a:cubicBezTo>
                  <a:cubicBezTo>
                    <a:pt x="10587" y="14392"/>
                    <a:pt x="12465" y="15256"/>
                    <a:pt x="13404" y="16120"/>
                  </a:cubicBezTo>
                  <a:cubicBezTo>
                    <a:pt x="13404" y="16984"/>
                    <a:pt x="12465" y="17848"/>
                    <a:pt x="11526" y="18712"/>
                  </a:cubicBezTo>
                  <a:cubicBezTo>
                    <a:pt x="11526" y="18712"/>
                    <a:pt x="12465" y="18712"/>
                    <a:pt x="11526" y="19576"/>
                  </a:cubicBezTo>
                  <a:cubicBezTo>
                    <a:pt x="11526" y="19576"/>
                    <a:pt x="11526" y="19576"/>
                    <a:pt x="11526" y="19576"/>
                  </a:cubicBezTo>
                  <a:cubicBezTo>
                    <a:pt x="11526" y="20440"/>
                    <a:pt x="11526" y="20440"/>
                    <a:pt x="11526" y="20440"/>
                  </a:cubicBezTo>
                  <a:cubicBezTo>
                    <a:pt x="12465" y="21304"/>
                    <a:pt x="14343" y="21304"/>
                    <a:pt x="15282" y="21304"/>
                  </a:cubicBezTo>
                  <a:cubicBezTo>
                    <a:pt x="15282" y="21304"/>
                    <a:pt x="16221" y="21304"/>
                    <a:pt x="16221" y="21304"/>
                  </a:cubicBezTo>
                  <a:cubicBezTo>
                    <a:pt x="16221" y="21304"/>
                    <a:pt x="16221" y="21304"/>
                    <a:pt x="17160" y="21304"/>
                  </a:cubicBezTo>
                  <a:cubicBezTo>
                    <a:pt x="17160" y="21304"/>
                    <a:pt x="17160" y="20440"/>
                    <a:pt x="17160" y="20440"/>
                  </a:cubicBezTo>
                  <a:cubicBezTo>
                    <a:pt x="18100" y="20440"/>
                    <a:pt x="18100" y="21304"/>
                    <a:pt x="18100" y="20440"/>
                  </a:cubicBezTo>
                  <a:cubicBezTo>
                    <a:pt x="19039" y="20440"/>
                    <a:pt x="19039" y="20440"/>
                    <a:pt x="19039" y="19576"/>
                  </a:cubicBezTo>
                  <a:cubicBezTo>
                    <a:pt x="19978" y="18712"/>
                    <a:pt x="19978" y="18712"/>
                    <a:pt x="19978" y="16984"/>
                  </a:cubicBezTo>
                  <a:cubicBezTo>
                    <a:pt x="19978" y="16120"/>
                    <a:pt x="20917" y="13528"/>
                    <a:pt x="19978" y="1266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Shape">
              <a:extLst>
                <a:ext uri="{FF2B5EF4-FFF2-40B4-BE49-F238E27FC236}">
                  <a16:creationId xmlns:a16="http://schemas.microsoft.com/office/drawing/2014/main" id="{6B79B640-7156-4A44-A1E0-1DFB246342BD}"/>
                </a:ext>
              </a:extLst>
            </p:cNvPr>
            <p:cNvSpPr/>
            <p:nvPr/>
          </p:nvSpPr>
          <p:spPr>
            <a:xfrm>
              <a:off x="5554414" y="2973009"/>
              <a:ext cx="267420" cy="14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696" extrusionOk="0">
                  <a:moveTo>
                    <a:pt x="3480" y="14864"/>
                  </a:moveTo>
                  <a:cubicBezTo>
                    <a:pt x="3480" y="14864"/>
                    <a:pt x="3480" y="14864"/>
                    <a:pt x="2940" y="14864"/>
                  </a:cubicBezTo>
                  <a:cubicBezTo>
                    <a:pt x="3480" y="14864"/>
                    <a:pt x="3480" y="15728"/>
                    <a:pt x="3480" y="15728"/>
                  </a:cubicBezTo>
                  <a:cubicBezTo>
                    <a:pt x="3480" y="15728"/>
                    <a:pt x="3480" y="15728"/>
                    <a:pt x="3480" y="14864"/>
                  </a:cubicBezTo>
                  <a:close/>
                  <a:moveTo>
                    <a:pt x="3480" y="14864"/>
                  </a:moveTo>
                  <a:cubicBezTo>
                    <a:pt x="3480" y="14864"/>
                    <a:pt x="3480" y="14864"/>
                    <a:pt x="3480" y="14864"/>
                  </a:cubicBezTo>
                  <a:cubicBezTo>
                    <a:pt x="3480" y="14864"/>
                    <a:pt x="4020" y="14864"/>
                    <a:pt x="3480" y="14864"/>
                  </a:cubicBezTo>
                  <a:close/>
                  <a:moveTo>
                    <a:pt x="21300" y="10544"/>
                  </a:moveTo>
                  <a:cubicBezTo>
                    <a:pt x="21300" y="9680"/>
                    <a:pt x="20760" y="8816"/>
                    <a:pt x="20760" y="8816"/>
                  </a:cubicBezTo>
                  <a:cubicBezTo>
                    <a:pt x="20220" y="7952"/>
                    <a:pt x="20220" y="7952"/>
                    <a:pt x="19680" y="7088"/>
                  </a:cubicBezTo>
                  <a:cubicBezTo>
                    <a:pt x="19680" y="7952"/>
                    <a:pt x="19680" y="7952"/>
                    <a:pt x="19680" y="8816"/>
                  </a:cubicBezTo>
                  <a:cubicBezTo>
                    <a:pt x="20220" y="8816"/>
                    <a:pt x="20220" y="9680"/>
                    <a:pt x="20220" y="9680"/>
                  </a:cubicBezTo>
                  <a:cubicBezTo>
                    <a:pt x="20760" y="9680"/>
                    <a:pt x="20220" y="10544"/>
                    <a:pt x="20760" y="10544"/>
                  </a:cubicBezTo>
                  <a:cubicBezTo>
                    <a:pt x="20760" y="10544"/>
                    <a:pt x="21300" y="10544"/>
                    <a:pt x="21300" y="10544"/>
                  </a:cubicBezTo>
                  <a:cubicBezTo>
                    <a:pt x="21300" y="10544"/>
                    <a:pt x="21300" y="10544"/>
                    <a:pt x="21300" y="10544"/>
                  </a:cubicBezTo>
                  <a:close/>
                  <a:moveTo>
                    <a:pt x="19680" y="7088"/>
                  </a:moveTo>
                  <a:cubicBezTo>
                    <a:pt x="19680" y="6224"/>
                    <a:pt x="19680" y="6224"/>
                    <a:pt x="19680" y="6224"/>
                  </a:cubicBezTo>
                  <a:cubicBezTo>
                    <a:pt x="19680" y="6224"/>
                    <a:pt x="19680" y="7088"/>
                    <a:pt x="19680" y="7088"/>
                  </a:cubicBezTo>
                  <a:cubicBezTo>
                    <a:pt x="19680" y="7088"/>
                    <a:pt x="19680" y="7088"/>
                    <a:pt x="19680" y="7088"/>
                  </a:cubicBezTo>
                  <a:close/>
                  <a:moveTo>
                    <a:pt x="16440" y="6224"/>
                  </a:moveTo>
                  <a:cubicBezTo>
                    <a:pt x="16440" y="6224"/>
                    <a:pt x="16440" y="5360"/>
                    <a:pt x="16440" y="5360"/>
                  </a:cubicBezTo>
                  <a:cubicBezTo>
                    <a:pt x="16440" y="4496"/>
                    <a:pt x="16440" y="4496"/>
                    <a:pt x="16440" y="4496"/>
                  </a:cubicBezTo>
                  <a:cubicBezTo>
                    <a:pt x="15900" y="4496"/>
                    <a:pt x="15900" y="4496"/>
                    <a:pt x="15900" y="4496"/>
                  </a:cubicBezTo>
                  <a:cubicBezTo>
                    <a:pt x="15900" y="4496"/>
                    <a:pt x="15900" y="4496"/>
                    <a:pt x="15900" y="4496"/>
                  </a:cubicBezTo>
                  <a:cubicBezTo>
                    <a:pt x="15360" y="4496"/>
                    <a:pt x="15360" y="3632"/>
                    <a:pt x="15360" y="4496"/>
                  </a:cubicBezTo>
                  <a:cubicBezTo>
                    <a:pt x="15360" y="4496"/>
                    <a:pt x="15900" y="5360"/>
                    <a:pt x="15360" y="6224"/>
                  </a:cubicBezTo>
                  <a:cubicBezTo>
                    <a:pt x="15360" y="6224"/>
                    <a:pt x="14820" y="6224"/>
                    <a:pt x="14820" y="6224"/>
                  </a:cubicBezTo>
                  <a:cubicBezTo>
                    <a:pt x="14820" y="6224"/>
                    <a:pt x="14820" y="7088"/>
                    <a:pt x="14280" y="7088"/>
                  </a:cubicBezTo>
                  <a:cubicBezTo>
                    <a:pt x="14280" y="7088"/>
                    <a:pt x="13740" y="7088"/>
                    <a:pt x="13740" y="7088"/>
                  </a:cubicBezTo>
                  <a:cubicBezTo>
                    <a:pt x="13200" y="7088"/>
                    <a:pt x="13200" y="7088"/>
                    <a:pt x="13200" y="6224"/>
                  </a:cubicBezTo>
                  <a:cubicBezTo>
                    <a:pt x="13200" y="7088"/>
                    <a:pt x="13200" y="5360"/>
                    <a:pt x="13200" y="6224"/>
                  </a:cubicBezTo>
                  <a:cubicBezTo>
                    <a:pt x="13200" y="7088"/>
                    <a:pt x="13200" y="7088"/>
                    <a:pt x="12660" y="7088"/>
                  </a:cubicBezTo>
                  <a:cubicBezTo>
                    <a:pt x="12120" y="7952"/>
                    <a:pt x="11580" y="7088"/>
                    <a:pt x="11040" y="7088"/>
                  </a:cubicBezTo>
                  <a:cubicBezTo>
                    <a:pt x="9960" y="7952"/>
                    <a:pt x="11580" y="8816"/>
                    <a:pt x="12120" y="8816"/>
                  </a:cubicBezTo>
                  <a:cubicBezTo>
                    <a:pt x="12120" y="8816"/>
                    <a:pt x="12120" y="8816"/>
                    <a:pt x="12120" y="8816"/>
                  </a:cubicBezTo>
                  <a:cubicBezTo>
                    <a:pt x="12660" y="8816"/>
                    <a:pt x="12660" y="9680"/>
                    <a:pt x="12660" y="9680"/>
                  </a:cubicBezTo>
                  <a:cubicBezTo>
                    <a:pt x="12660" y="9680"/>
                    <a:pt x="13200" y="9680"/>
                    <a:pt x="13740" y="9680"/>
                  </a:cubicBezTo>
                  <a:cubicBezTo>
                    <a:pt x="13740" y="8816"/>
                    <a:pt x="14280" y="8816"/>
                    <a:pt x="14820" y="7952"/>
                  </a:cubicBezTo>
                  <a:cubicBezTo>
                    <a:pt x="14820" y="7952"/>
                    <a:pt x="15360" y="7952"/>
                    <a:pt x="15360" y="7952"/>
                  </a:cubicBezTo>
                  <a:cubicBezTo>
                    <a:pt x="15360" y="7088"/>
                    <a:pt x="15900" y="7952"/>
                    <a:pt x="15900" y="7088"/>
                  </a:cubicBezTo>
                  <a:cubicBezTo>
                    <a:pt x="16440" y="7088"/>
                    <a:pt x="15900" y="6224"/>
                    <a:pt x="16440" y="6224"/>
                  </a:cubicBezTo>
                  <a:close/>
                  <a:moveTo>
                    <a:pt x="13200" y="20048"/>
                  </a:moveTo>
                  <a:cubicBezTo>
                    <a:pt x="13200" y="19184"/>
                    <a:pt x="12660" y="19184"/>
                    <a:pt x="12120" y="19184"/>
                  </a:cubicBezTo>
                  <a:cubicBezTo>
                    <a:pt x="12120" y="18320"/>
                    <a:pt x="12120" y="18320"/>
                    <a:pt x="12660" y="18320"/>
                  </a:cubicBezTo>
                  <a:cubicBezTo>
                    <a:pt x="12120" y="18320"/>
                    <a:pt x="12120" y="18320"/>
                    <a:pt x="11580" y="17456"/>
                  </a:cubicBezTo>
                  <a:cubicBezTo>
                    <a:pt x="11580" y="17456"/>
                    <a:pt x="11580" y="17456"/>
                    <a:pt x="11580" y="16592"/>
                  </a:cubicBezTo>
                  <a:cubicBezTo>
                    <a:pt x="11580" y="16592"/>
                    <a:pt x="11580" y="16592"/>
                    <a:pt x="11040" y="16592"/>
                  </a:cubicBezTo>
                  <a:cubicBezTo>
                    <a:pt x="10500" y="16592"/>
                    <a:pt x="11040" y="16592"/>
                    <a:pt x="10500" y="15728"/>
                  </a:cubicBezTo>
                  <a:cubicBezTo>
                    <a:pt x="10500" y="14864"/>
                    <a:pt x="10500" y="14000"/>
                    <a:pt x="9960" y="14000"/>
                  </a:cubicBezTo>
                  <a:cubicBezTo>
                    <a:pt x="9420" y="13136"/>
                    <a:pt x="8340" y="12272"/>
                    <a:pt x="8880" y="10544"/>
                  </a:cubicBezTo>
                  <a:cubicBezTo>
                    <a:pt x="8880" y="9680"/>
                    <a:pt x="9960" y="10544"/>
                    <a:pt x="9960" y="10544"/>
                  </a:cubicBezTo>
                  <a:cubicBezTo>
                    <a:pt x="10500" y="9680"/>
                    <a:pt x="9420" y="8816"/>
                    <a:pt x="8880" y="8816"/>
                  </a:cubicBezTo>
                  <a:cubicBezTo>
                    <a:pt x="8340" y="7952"/>
                    <a:pt x="7260" y="7952"/>
                    <a:pt x="7260" y="7088"/>
                  </a:cubicBezTo>
                  <a:cubicBezTo>
                    <a:pt x="6720" y="7088"/>
                    <a:pt x="7260" y="6224"/>
                    <a:pt x="7260" y="5360"/>
                  </a:cubicBezTo>
                  <a:cubicBezTo>
                    <a:pt x="6720" y="4496"/>
                    <a:pt x="6720" y="4496"/>
                    <a:pt x="6180" y="4496"/>
                  </a:cubicBezTo>
                  <a:cubicBezTo>
                    <a:pt x="6180" y="3632"/>
                    <a:pt x="5640" y="3632"/>
                    <a:pt x="5100" y="2768"/>
                  </a:cubicBezTo>
                  <a:cubicBezTo>
                    <a:pt x="5100" y="2768"/>
                    <a:pt x="5100" y="2768"/>
                    <a:pt x="4560" y="2768"/>
                  </a:cubicBezTo>
                  <a:cubicBezTo>
                    <a:pt x="4020" y="2768"/>
                    <a:pt x="4020" y="1904"/>
                    <a:pt x="3480" y="1904"/>
                  </a:cubicBezTo>
                  <a:cubicBezTo>
                    <a:pt x="2940" y="1904"/>
                    <a:pt x="780" y="-688"/>
                    <a:pt x="780" y="176"/>
                  </a:cubicBezTo>
                  <a:cubicBezTo>
                    <a:pt x="240" y="1040"/>
                    <a:pt x="240" y="2768"/>
                    <a:pt x="240" y="3632"/>
                  </a:cubicBezTo>
                  <a:cubicBezTo>
                    <a:pt x="240" y="5360"/>
                    <a:pt x="240" y="7088"/>
                    <a:pt x="240" y="7952"/>
                  </a:cubicBezTo>
                  <a:cubicBezTo>
                    <a:pt x="240" y="10544"/>
                    <a:pt x="240" y="11408"/>
                    <a:pt x="240" y="13136"/>
                  </a:cubicBezTo>
                  <a:cubicBezTo>
                    <a:pt x="240" y="14000"/>
                    <a:pt x="-300" y="16592"/>
                    <a:pt x="240" y="16592"/>
                  </a:cubicBezTo>
                  <a:cubicBezTo>
                    <a:pt x="240" y="16592"/>
                    <a:pt x="780" y="16592"/>
                    <a:pt x="780" y="16592"/>
                  </a:cubicBezTo>
                  <a:cubicBezTo>
                    <a:pt x="1320" y="16592"/>
                    <a:pt x="1320" y="16592"/>
                    <a:pt x="1860" y="16592"/>
                  </a:cubicBezTo>
                  <a:cubicBezTo>
                    <a:pt x="2400" y="17456"/>
                    <a:pt x="2400" y="17456"/>
                    <a:pt x="2940" y="16592"/>
                  </a:cubicBezTo>
                  <a:cubicBezTo>
                    <a:pt x="3480" y="16592"/>
                    <a:pt x="3480" y="16592"/>
                    <a:pt x="3480" y="15728"/>
                  </a:cubicBezTo>
                  <a:cubicBezTo>
                    <a:pt x="2940" y="14864"/>
                    <a:pt x="2940" y="14864"/>
                    <a:pt x="2400" y="14864"/>
                  </a:cubicBezTo>
                  <a:cubicBezTo>
                    <a:pt x="2400" y="14864"/>
                    <a:pt x="2400" y="14864"/>
                    <a:pt x="1860" y="14864"/>
                  </a:cubicBezTo>
                  <a:cubicBezTo>
                    <a:pt x="1860" y="14864"/>
                    <a:pt x="1860" y="14000"/>
                    <a:pt x="1860" y="14000"/>
                  </a:cubicBezTo>
                  <a:cubicBezTo>
                    <a:pt x="1860" y="14000"/>
                    <a:pt x="1860" y="14864"/>
                    <a:pt x="2400" y="14864"/>
                  </a:cubicBezTo>
                  <a:cubicBezTo>
                    <a:pt x="2400" y="14864"/>
                    <a:pt x="2400" y="14864"/>
                    <a:pt x="2400" y="14864"/>
                  </a:cubicBezTo>
                  <a:cubicBezTo>
                    <a:pt x="2940" y="14864"/>
                    <a:pt x="3480" y="14864"/>
                    <a:pt x="4020" y="14000"/>
                  </a:cubicBezTo>
                  <a:cubicBezTo>
                    <a:pt x="3480" y="14000"/>
                    <a:pt x="3480" y="14000"/>
                    <a:pt x="348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3136"/>
                    <a:pt x="4020" y="13136"/>
                    <a:pt x="4020" y="12272"/>
                  </a:cubicBezTo>
                  <a:cubicBezTo>
                    <a:pt x="4020" y="13136"/>
                    <a:pt x="4020" y="13136"/>
                    <a:pt x="4560" y="13136"/>
                  </a:cubicBezTo>
                  <a:cubicBezTo>
                    <a:pt x="4560" y="13136"/>
                    <a:pt x="4560" y="13136"/>
                    <a:pt x="5100" y="13136"/>
                  </a:cubicBezTo>
                  <a:cubicBezTo>
                    <a:pt x="5100" y="13136"/>
                    <a:pt x="5100" y="13136"/>
                    <a:pt x="5100" y="13136"/>
                  </a:cubicBezTo>
                  <a:cubicBezTo>
                    <a:pt x="5100" y="13136"/>
                    <a:pt x="5640" y="13136"/>
                    <a:pt x="5640" y="13136"/>
                  </a:cubicBezTo>
                  <a:cubicBezTo>
                    <a:pt x="5640" y="14000"/>
                    <a:pt x="6720" y="14000"/>
                    <a:pt x="7260" y="14000"/>
                  </a:cubicBezTo>
                  <a:cubicBezTo>
                    <a:pt x="7800" y="14864"/>
                    <a:pt x="7800" y="16592"/>
                    <a:pt x="8340" y="16592"/>
                  </a:cubicBezTo>
                  <a:cubicBezTo>
                    <a:pt x="8340" y="17456"/>
                    <a:pt x="8880" y="18320"/>
                    <a:pt x="9420" y="19184"/>
                  </a:cubicBezTo>
                  <a:cubicBezTo>
                    <a:pt x="9420" y="19184"/>
                    <a:pt x="10500" y="19184"/>
                    <a:pt x="11040" y="19184"/>
                  </a:cubicBezTo>
                  <a:cubicBezTo>
                    <a:pt x="11040" y="20048"/>
                    <a:pt x="11580" y="20048"/>
                    <a:pt x="12120" y="20048"/>
                  </a:cubicBezTo>
                  <a:cubicBezTo>
                    <a:pt x="12120" y="20048"/>
                    <a:pt x="12120" y="20048"/>
                    <a:pt x="12660" y="20048"/>
                  </a:cubicBezTo>
                  <a:cubicBezTo>
                    <a:pt x="12660" y="20912"/>
                    <a:pt x="13740" y="20912"/>
                    <a:pt x="13200" y="20048"/>
                  </a:cubicBezTo>
                  <a:cubicBezTo>
                    <a:pt x="13200" y="20048"/>
                    <a:pt x="13740" y="20048"/>
                    <a:pt x="13740" y="19184"/>
                  </a:cubicBezTo>
                  <a:cubicBezTo>
                    <a:pt x="13740" y="19184"/>
                    <a:pt x="13740" y="20048"/>
                    <a:pt x="13200" y="20048"/>
                  </a:cubicBezTo>
                  <a:close/>
                  <a:moveTo>
                    <a:pt x="17520" y="3632"/>
                  </a:moveTo>
                  <a:cubicBezTo>
                    <a:pt x="16440" y="2768"/>
                    <a:pt x="15360" y="1040"/>
                    <a:pt x="14280" y="176"/>
                  </a:cubicBezTo>
                  <a:cubicBezTo>
                    <a:pt x="14280" y="176"/>
                    <a:pt x="14280" y="176"/>
                    <a:pt x="14280" y="176"/>
                  </a:cubicBezTo>
                  <a:cubicBezTo>
                    <a:pt x="14820" y="176"/>
                    <a:pt x="15900" y="1904"/>
                    <a:pt x="16440" y="1904"/>
                  </a:cubicBezTo>
                  <a:cubicBezTo>
                    <a:pt x="16980" y="3632"/>
                    <a:pt x="16980" y="4496"/>
                    <a:pt x="17520" y="5360"/>
                  </a:cubicBezTo>
                  <a:cubicBezTo>
                    <a:pt x="17520" y="5360"/>
                    <a:pt x="17520" y="4496"/>
                    <a:pt x="17520" y="363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Shape">
              <a:extLst>
                <a:ext uri="{FF2B5EF4-FFF2-40B4-BE49-F238E27FC236}">
                  <a16:creationId xmlns:a16="http://schemas.microsoft.com/office/drawing/2014/main" id="{701B2B79-C314-4081-8FA2-2ECE731261CC}"/>
                </a:ext>
              </a:extLst>
            </p:cNvPr>
            <p:cNvSpPr/>
            <p:nvPr/>
          </p:nvSpPr>
          <p:spPr>
            <a:xfrm>
              <a:off x="1575230" y="2752831"/>
              <a:ext cx="108948" cy="4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extrusionOk="0">
                  <a:moveTo>
                    <a:pt x="4050" y="2025"/>
                  </a:moveTo>
                  <a:cubicBezTo>
                    <a:pt x="4050" y="2025"/>
                    <a:pt x="4050" y="2025"/>
                    <a:pt x="4050" y="2025"/>
                  </a:cubicBezTo>
                  <a:cubicBezTo>
                    <a:pt x="4050" y="2025"/>
                    <a:pt x="4050" y="2025"/>
                    <a:pt x="4050" y="2025"/>
                  </a:cubicBezTo>
                  <a:close/>
                  <a:moveTo>
                    <a:pt x="21600" y="12825"/>
                  </a:moveTo>
                  <a:cubicBezTo>
                    <a:pt x="20250" y="12825"/>
                    <a:pt x="20250" y="10125"/>
                    <a:pt x="20250" y="7425"/>
                  </a:cubicBezTo>
                  <a:cubicBezTo>
                    <a:pt x="18900" y="7425"/>
                    <a:pt x="17550" y="2025"/>
                    <a:pt x="16200" y="2025"/>
                  </a:cubicBezTo>
                  <a:cubicBezTo>
                    <a:pt x="16200" y="2025"/>
                    <a:pt x="14850" y="2025"/>
                    <a:pt x="14850" y="2025"/>
                  </a:cubicBezTo>
                  <a:cubicBezTo>
                    <a:pt x="13500" y="-675"/>
                    <a:pt x="13500" y="-675"/>
                    <a:pt x="12150" y="2025"/>
                  </a:cubicBezTo>
                  <a:cubicBezTo>
                    <a:pt x="10800" y="2025"/>
                    <a:pt x="9450" y="4725"/>
                    <a:pt x="8100" y="4725"/>
                  </a:cubicBezTo>
                  <a:cubicBezTo>
                    <a:pt x="8100" y="7425"/>
                    <a:pt x="6750" y="7425"/>
                    <a:pt x="6750" y="7425"/>
                  </a:cubicBezTo>
                  <a:cubicBezTo>
                    <a:pt x="5400" y="7425"/>
                    <a:pt x="5400" y="4725"/>
                    <a:pt x="5400" y="4725"/>
                  </a:cubicBezTo>
                  <a:cubicBezTo>
                    <a:pt x="5400" y="4725"/>
                    <a:pt x="5400" y="4725"/>
                    <a:pt x="5400" y="4725"/>
                  </a:cubicBezTo>
                  <a:cubicBezTo>
                    <a:pt x="4050" y="4725"/>
                    <a:pt x="2700" y="4725"/>
                    <a:pt x="4050" y="4725"/>
                  </a:cubicBezTo>
                  <a:cubicBezTo>
                    <a:pt x="2700" y="4725"/>
                    <a:pt x="2700" y="2025"/>
                    <a:pt x="2700" y="2025"/>
                  </a:cubicBezTo>
                  <a:cubicBezTo>
                    <a:pt x="2700" y="2025"/>
                    <a:pt x="1350" y="-675"/>
                    <a:pt x="1350" y="2025"/>
                  </a:cubicBezTo>
                  <a:cubicBezTo>
                    <a:pt x="1350" y="2025"/>
                    <a:pt x="1350" y="2025"/>
                    <a:pt x="1350" y="4725"/>
                  </a:cubicBezTo>
                  <a:cubicBezTo>
                    <a:pt x="1350" y="4725"/>
                    <a:pt x="1350" y="4725"/>
                    <a:pt x="1350" y="4725"/>
                  </a:cubicBezTo>
                  <a:cubicBezTo>
                    <a:pt x="1350" y="7425"/>
                    <a:pt x="1350" y="7425"/>
                    <a:pt x="1350" y="7425"/>
                  </a:cubicBezTo>
                  <a:cubicBezTo>
                    <a:pt x="1350" y="7425"/>
                    <a:pt x="1350" y="7425"/>
                    <a:pt x="1350" y="10125"/>
                  </a:cubicBezTo>
                  <a:cubicBezTo>
                    <a:pt x="1350" y="10125"/>
                    <a:pt x="0" y="10125"/>
                    <a:pt x="0" y="10125"/>
                  </a:cubicBezTo>
                  <a:cubicBezTo>
                    <a:pt x="0" y="10125"/>
                    <a:pt x="1350" y="12825"/>
                    <a:pt x="1350" y="12825"/>
                  </a:cubicBezTo>
                  <a:cubicBezTo>
                    <a:pt x="1350" y="10125"/>
                    <a:pt x="2700" y="10125"/>
                    <a:pt x="4050" y="10125"/>
                  </a:cubicBezTo>
                  <a:cubicBezTo>
                    <a:pt x="4050" y="12825"/>
                    <a:pt x="4050" y="10125"/>
                    <a:pt x="5400" y="12825"/>
                  </a:cubicBezTo>
                  <a:cubicBezTo>
                    <a:pt x="5400" y="12825"/>
                    <a:pt x="5400" y="15525"/>
                    <a:pt x="6750" y="15525"/>
                  </a:cubicBezTo>
                  <a:cubicBezTo>
                    <a:pt x="6750" y="15525"/>
                    <a:pt x="6750" y="15525"/>
                    <a:pt x="8100" y="12825"/>
                  </a:cubicBezTo>
                  <a:cubicBezTo>
                    <a:pt x="8100" y="15525"/>
                    <a:pt x="8100" y="18225"/>
                    <a:pt x="8100" y="20925"/>
                  </a:cubicBezTo>
                  <a:cubicBezTo>
                    <a:pt x="8100" y="20925"/>
                    <a:pt x="10800" y="18225"/>
                    <a:pt x="10800" y="18225"/>
                  </a:cubicBezTo>
                  <a:cubicBezTo>
                    <a:pt x="10800" y="15525"/>
                    <a:pt x="10800" y="18225"/>
                    <a:pt x="10800" y="15525"/>
                  </a:cubicBezTo>
                  <a:cubicBezTo>
                    <a:pt x="10800" y="15525"/>
                    <a:pt x="9450" y="12825"/>
                    <a:pt x="9450" y="12825"/>
                  </a:cubicBezTo>
                  <a:cubicBezTo>
                    <a:pt x="9450" y="10125"/>
                    <a:pt x="10800" y="10125"/>
                    <a:pt x="12150" y="7425"/>
                  </a:cubicBezTo>
                  <a:cubicBezTo>
                    <a:pt x="10800" y="7425"/>
                    <a:pt x="13500" y="4725"/>
                    <a:pt x="14850" y="4725"/>
                  </a:cubicBezTo>
                  <a:cubicBezTo>
                    <a:pt x="16200" y="4725"/>
                    <a:pt x="16200" y="74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8900" y="10125"/>
                    <a:pt x="18900" y="12825"/>
                    <a:pt x="18900" y="12825"/>
                  </a:cubicBezTo>
                  <a:cubicBezTo>
                    <a:pt x="18900" y="12825"/>
                    <a:pt x="17550" y="10125"/>
                    <a:pt x="17550" y="10125"/>
                  </a:cubicBezTo>
                  <a:cubicBezTo>
                    <a:pt x="17550" y="10125"/>
                    <a:pt x="17550" y="12825"/>
                    <a:pt x="16200" y="12825"/>
                  </a:cubicBezTo>
                  <a:cubicBezTo>
                    <a:pt x="17550" y="15525"/>
                    <a:pt x="17550" y="18225"/>
                    <a:pt x="18900" y="18225"/>
                  </a:cubicBezTo>
                  <a:cubicBezTo>
                    <a:pt x="18900" y="18225"/>
                    <a:pt x="18900" y="18225"/>
                    <a:pt x="18900" y="15525"/>
                  </a:cubicBezTo>
                  <a:cubicBezTo>
                    <a:pt x="18900" y="15525"/>
                    <a:pt x="20250" y="15525"/>
                    <a:pt x="20250" y="18225"/>
                  </a:cubicBezTo>
                  <a:cubicBezTo>
                    <a:pt x="20250" y="15525"/>
                    <a:pt x="21600" y="15525"/>
                    <a:pt x="21600" y="1282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Shape">
              <a:extLst>
                <a:ext uri="{FF2B5EF4-FFF2-40B4-BE49-F238E27FC236}">
                  <a16:creationId xmlns:a16="http://schemas.microsoft.com/office/drawing/2014/main" id="{DCB278E1-6A73-4AA5-A7D2-81DB5DDEFEEB}"/>
                </a:ext>
              </a:extLst>
            </p:cNvPr>
            <p:cNvSpPr/>
            <p:nvPr/>
          </p:nvSpPr>
          <p:spPr>
            <a:xfrm>
              <a:off x="3640505" y="2339859"/>
              <a:ext cx="25536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1600" extrusionOk="0">
                  <a:moveTo>
                    <a:pt x="5400" y="16200"/>
                  </a:moveTo>
                  <a:cubicBezTo>
                    <a:pt x="5400" y="16200"/>
                    <a:pt x="0" y="21600"/>
                    <a:pt x="0" y="21600"/>
                  </a:cubicBezTo>
                  <a:cubicBezTo>
                    <a:pt x="5400" y="21600"/>
                    <a:pt x="5400" y="16200"/>
                    <a:pt x="5400" y="16200"/>
                  </a:cubicBezTo>
                  <a:close/>
                  <a:moveTo>
                    <a:pt x="16200" y="10800"/>
                  </a:moveTo>
                  <a:cubicBezTo>
                    <a:pt x="16200" y="5400"/>
                    <a:pt x="162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6200" y="10800"/>
                    <a:pt x="16200" y="10800"/>
                    <a:pt x="16200" y="16200"/>
                  </a:cubicBezTo>
                  <a:cubicBezTo>
                    <a:pt x="16200" y="16200"/>
                    <a:pt x="10800" y="16200"/>
                    <a:pt x="10800" y="16200"/>
                  </a:cubicBezTo>
                  <a:cubicBezTo>
                    <a:pt x="10800" y="16200"/>
                    <a:pt x="10800" y="16200"/>
                    <a:pt x="10800" y="21600"/>
                  </a:cubicBezTo>
                  <a:cubicBezTo>
                    <a:pt x="10800" y="21600"/>
                    <a:pt x="16200" y="16200"/>
                    <a:pt x="16200" y="16200"/>
                  </a:cubicBezTo>
                  <a:cubicBezTo>
                    <a:pt x="21600" y="16200"/>
                    <a:pt x="21600" y="10800"/>
                    <a:pt x="162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Shape">
              <a:extLst>
                <a:ext uri="{FF2B5EF4-FFF2-40B4-BE49-F238E27FC236}">
                  <a16:creationId xmlns:a16="http://schemas.microsoft.com/office/drawing/2014/main" id="{F652912E-8F44-4E47-B687-7E42FDF13F8D}"/>
                </a:ext>
              </a:extLst>
            </p:cNvPr>
            <p:cNvSpPr/>
            <p:nvPr/>
          </p:nvSpPr>
          <p:spPr>
            <a:xfrm>
              <a:off x="4101166" y="2261581"/>
              <a:ext cx="253268" cy="23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extrusionOk="0">
                  <a:moveTo>
                    <a:pt x="21032" y="2769"/>
                  </a:moveTo>
                  <a:cubicBezTo>
                    <a:pt x="21032" y="2769"/>
                    <a:pt x="21032" y="2215"/>
                    <a:pt x="20463" y="2215"/>
                  </a:cubicBezTo>
                  <a:cubicBezTo>
                    <a:pt x="20463" y="1662"/>
                    <a:pt x="20463" y="2215"/>
                    <a:pt x="19895" y="1662"/>
                  </a:cubicBezTo>
                  <a:cubicBezTo>
                    <a:pt x="19895" y="1662"/>
                    <a:pt x="19326" y="1662"/>
                    <a:pt x="19326" y="1662"/>
                  </a:cubicBezTo>
                  <a:cubicBezTo>
                    <a:pt x="19326" y="1662"/>
                    <a:pt x="19326" y="1108"/>
                    <a:pt x="19326" y="1108"/>
                  </a:cubicBezTo>
                  <a:cubicBezTo>
                    <a:pt x="19326" y="554"/>
                    <a:pt x="18758" y="554"/>
                    <a:pt x="18758" y="554"/>
                  </a:cubicBezTo>
                  <a:cubicBezTo>
                    <a:pt x="18758" y="554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7621" y="0"/>
                    <a:pt x="17621" y="0"/>
                  </a:cubicBezTo>
                  <a:cubicBezTo>
                    <a:pt x="17053" y="0"/>
                    <a:pt x="17053" y="0"/>
                    <a:pt x="16484" y="0"/>
                  </a:cubicBezTo>
                  <a:cubicBezTo>
                    <a:pt x="15916" y="554"/>
                    <a:pt x="14779" y="0"/>
                    <a:pt x="14211" y="554"/>
                  </a:cubicBezTo>
                  <a:cubicBezTo>
                    <a:pt x="13642" y="554"/>
                    <a:pt x="13074" y="554"/>
                    <a:pt x="13074" y="1108"/>
                  </a:cubicBezTo>
                  <a:cubicBezTo>
                    <a:pt x="12505" y="1662"/>
                    <a:pt x="13074" y="1662"/>
                    <a:pt x="13642" y="2769"/>
                  </a:cubicBezTo>
                  <a:cubicBezTo>
                    <a:pt x="13642" y="2769"/>
                    <a:pt x="13642" y="3877"/>
                    <a:pt x="13074" y="3877"/>
                  </a:cubicBezTo>
                  <a:cubicBezTo>
                    <a:pt x="13074" y="3877"/>
                    <a:pt x="13642" y="4431"/>
                    <a:pt x="13074" y="4431"/>
                  </a:cubicBezTo>
                  <a:cubicBezTo>
                    <a:pt x="13074" y="4985"/>
                    <a:pt x="13074" y="4985"/>
                    <a:pt x="12505" y="4985"/>
                  </a:cubicBezTo>
                  <a:cubicBezTo>
                    <a:pt x="12505" y="4985"/>
                    <a:pt x="11368" y="4431"/>
                    <a:pt x="11937" y="4985"/>
                  </a:cubicBezTo>
                  <a:cubicBezTo>
                    <a:pt x="11937" y="5538"/>
                    <a:pt x="12505" y="5538"/>
                    <a:pt x="11937" y="6092"/>
                  </a:cubicBezTo>
                  <a:cubicBezTo>
                    <a:pt x="11937" y="6646"/>
                    <a:pt x="11368" y="6092"/>
                    <a:pt x="11368" y="7200"/>
                  </a:cubicBezTo>
                  <a:cubicBezTo>
                    <a:pt x="11368" y="7200"/>
                    <a:pt x="11368" y="7754"/>
                    <a:pt x="11368" y="8308"/>
                  </a:cubicBezTo>
                  <a:cubicBezTo>
                    <a:pt x="11368" y="8308"/>
                    <a:pt x="11368" y="8308"/>
                    <a:pt x="11368" y="8862"/>
                  </a:cubicBezTo>
                  <a:cubicBezTo>
                    <a:pt x="10800" y="8862"/>
                    <a:pt x="10800" y="8862"/>
                    <a:pt x="10800" y="8862"/>
                  </a:cubicBezTo>
                  <a:cubicBezTo>
                    <a:pt x="10232" y="8308"/>
                    <a:pt x="9663" y="8308"/>
                    <a:pt x="9663" y="8862"/>
                  </a:cubicBezTo>
                  <a:cubicBezTo>
                    <a:pt x="9095" y="8862"/>
                    <a:pt x="9095" y="8862"/>
                    <a:pt x="9663" y="9415"/>
                  </a:cubicBezTo>
                  <a:cubicBezTo>
                    <a:pt x="9095" y="9415"/>
                    <a:pt x="9095" y="9415"/>
                    <a:pt x="8526" y="9415"/>
                  </a:cubicBezTo>
                  <a:cubicBezTo>
                    <a:pt x="8526" y="9415"/>
                    <a:pt x="8526" y="9415"/>
                    <a:pt x="7958" y="9415"/>
                  </a:cubicBezTo>
                  <a:cubicBezTo>
                    <a:pt x="7958" y="9415"/>
                    <a:pt x="7389" y="9969"/>
                    <a:pt x="7389" y="9969"/>
                  </a:cubicBezTo>
                  <a:cubicBezTo>
                    <a:pt x="7389" y="10523"/>
                    <a:pt x="7958" y="11631"/>
                    <a:pt x="7389" y="11631"/>
                  </a:cubicBezTo>
                  <a:cubicBezTo>
                    <a:pt x="7389" y="12185"/>
                    <a:pt x="6253" y="12185"/>
                    <a:pt x="5684" y="12185"/>
                  </a:cubicBezTo>
                  <a:cubicBezTo>
                    <a:pt x="5684" y="12185"/>
                    <a:pt x="5116" y="12185"/>
                    <a:pt x="5116" y="12185"/>
                  </a:cubicBezTo>
                  <a:cubicBezTo>
                    <a:pt x="5116" y="12185"/>
                    <a:pt x="4547" y="12185"/>
                    <a:pt x="4547" y="12738"/>
                  </a:cubicBezTo>
                  <a:cubicBezTo>
                    <a:pt x="4547" y="12738"/>
                    <a:pt x="3979" y="12185"/>
                    <a:pt x="3411" y="12185"/>
                  </a:cubicBezTo>
                  <a:cubicBezTo>
                    <a:pt x="2274" y="12185"/>
                    <a:pt x="1137" y="11631"/>
                    <a:pt x="0" y="11631"/>
                  </a:cubicBezTo>
                  <a:cubicBezTo>
                    <a:pt x="0" y="12185"/>
                    <a:pt x="568" y="12738"/>
                    <a:pt x="1137" y="12738"/>
                  </a:cubicBezTo>
                  <a:cubicBezTo>
                    <a:pt x="1137" y="13292"/>
                    <a:pt x="1705" y="13846"/>
                    <a:pt x="2274" y="13846"/>
                  </a:cubicBezTo>
                  <a:cubicBezTo>
                    <a:pt x="2842" y="14400"/>
                    <a:pt x="2842" y="14400"/>
                    <a:pt x="2842" y="14954"/>
                  </a:cubicBezTo>
                  <a:cubicBezTo>
                    <a:pt x="2842" y="14954"/>
                    <a:pt x="2842" y="16062"/>
                    <a:pt x="3411" y="16062"/>
                  </a:cubicBezTo>
                  <a:cubicBezTo>
                    <a:pt x="3411" y="16062"/>
                    <a:pt x="3411" y="16062"/>
                    <a:pt x="3979" y="16062"/>
                  </a:cubicBezTo>
                  <a:cubicBezTo>
                    <a:pt x="3979" y="16062"/>
                    <a:pt x="3979" y="16615"/>
                    <a:pt x="3979" y="16615"/>
                  </a:cubicBezTo>
                  <a:cubicBezTo>
                    <a:pt x="3979" y="17169"/>
                    <a:pt x="3979" y="16615"/>
                    <a:pt x="3411" y="17169"/>
                  </a:cubicBezTo>
                  <a:cubicBezTo>
                    <a:pt x="3411" y="17169"/>
                    <a:pt x="2842" y="17169"/>
                    <a:pt x="2842" y="17169"/>
                  </a:cubicBezTo>
                  <a:cubicBezTo>
                    <a:pt x="2842" y="17169"/>
                    <a:pt x="2274" y="17169"/>
                    <a:pt x="2274" y="17723"/>
                  </a:cubicBezTo>
                  <a:cubicBezTo>
                    <a:pt x="2274" y="17723"/>
                    <a:pt x="2274" y="17723"/>
                    <a:pt x="2274" y="17723"/>
                  </a:cubicBezTo>
                  <a:cubicBezTo>
                    <a:pt x="1705" y="18277"/>
                    <a:pt x="1705" y="18831"/>
                    <a:pt x="1705" y="19385"/>
                  </a:cubicBezTo>
                  <a:cubicBezTo>
                    <a:pt x="2842" y="19385"/>
                    <a:pt x="3411" y="19385"/>
                    <a:pt x="4547" y="19385"/>
                  </a:cubicBezTo>
                  <a:cubicBezTo>
                    <a:pt x="4547" y="18831"/>
                    <a:pt x="6253" y="19385"/>
                    <a:pt x="6253" y="19385"/>
                  </a:cubicBezTo>
                  <a:cubicBezTo>
                    <a:pt x="6253" y="19385"/>
                    <a:pt x="6821" y="19385"/>
                    <a:pt x="7389" y="19385"/>
                  </a:cubicBezTo>
                  <a:cubicBezTo>
                    <a:pt x="7958" y="18831"/>
                    <a:pt x="8526" y="18831"/>
                    <a:pt x="9095" y="18831"/>
                  </a:cubicBezTo>
                  <a:cubicBezTo>
                    <a:pt x="8526" y="18831"/>
                    <a:pt x="8526" y="18831"/>
                    <a:pt x="8526" y="18831"/>
                  </a:cubicBezTo>
                  <a:cubicBezTo>
                    <a:pt x="8526" y="18277"/>
                    <a:pt x="9095" y="18831"/>
                    <a:pt x="9095" y="18831"/>
                  </a:cubicBezTo>
                  <a:cubicBezTo>
                    <a:pt x="9095" y="19385"/>
                    <a:pt x="9095" y="19938"/>
                    <a:pt x="9663" y="19938"/>
                  </a:cubicBezTo>
                  <a:cubicBezTo>
                    <a:pt x="9663" y="19938"/>
                    <a:pt x="10232" y="19938"/>
                    <a:pt x="10232" y="19938"/>
                  </a:cubicBezTo>
                  <a:cubicBezTo>
                    <a:pt x="10232" y="20492"/>
                    <a:pt x="10232" y="20492"/>
                    <a:pt x="10232" y="21046"/>
                  </a:cubicBezTo>
                  <a:cubicBezTo>
                    <a:pt x="10232" y="21046"/>
                    <a:pt x="10800" y="21600"/>
                    <a:pt x="10800" y="21600"/>
                  </a:cubicBezTo>
                  <a:cubicBezTo>
                    <a:pt x="10800" y="21600"/>
                    <a:pt x="11368" y="21600"/>
                    <a:pt x="11368" y="21600"/>
                  </a:cubicBezTo>
                  <a:cubicBezTo>
                    <a:pt x="11368" y="21600"/>
                    <a:pt x="11368" y="21600"/>
                    <a:pt x="11368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046"/>
                    <a:pt x="12505" y="21046"/>
                    <a:pt x="12505" y="21046"/>
                  </a:cubicBezTo>
                  <a:cubicBezTo>
                    <a:pt x="12505" y="20492"/>
                    <a:pt x="13642" y="21046"/>
                    <a:pt x="13642" y="21046"/>
                  </a:cubicBezTo>
                  <a:cubicBezTo>
                    <a:pt x="14211" y="21046"/>
                    <a:pt x="14211" y="21046"/>
                    <a:pt x="14779" y="21046"/>
                  </a:cubicBezTo>
                  <a:cubicBezTo>
                    <a:pt x="15347" y="20492"/>
                    <a:pt x="14779" y="21046"/>
                    <a:pt x="15347" y="21046"/>
                  </a:cubicBezTo>
                  <a:cubicBezTo>
                    <a:pt x="15916" y="21046"/>
                    <a:pt x="15916" y="20492"/>
                    <a:pt x="15916" y="20492"/>
                  </a:cubicBezTo>
                  <a:cubicBezTo>
                    <a:pt x="15347" y="19938"/>
                    <a:pt x="15347" y="19938"/>
                    <a:pt x="15347" y="19385"/>
                  </a:cubicBezTo>
                  <a:cubicBezTo>
                    <a:pt x="15347" y="19385"/>
                    <a:pt x="14779" y="18831"/>
                    <a:pt x="14779" y="18831"/>
                  </a:cubicBezTo>
                  <a:cubicBezTo>
                    <a:pt x="14779" y="18277"/>
                    <a:pt x="14211" y="18831"/>
                    <a:pt x="14211" y="18277"/>
                  </a:cubicBezTo>
                  <a:cubicBezTo>
                    <a:pt x="14211" y="17723"/>
                    <a:pt x="14211" y="17169"/>
                    <a:pt x="14211" y="17169"/>
                  </a:cubicBezTo>
                  <a:cubicBezTo>
                    <a:pt x="13642" y="17169"/>
                    <a:pt x="13074" y="17169"/>
                    <a:pt x="13074" y="16615"/>
                  </a:cubicBezTo>
                  <a:cubicBezTo>
                    <a:pt x="13074" y="16615"/>
                    <a:pt x="13074" y="16062"/>
                    <a:pt x="13074" y="16062"/>
                  </a:cubicBezTo>
                  <a:cubicBezTo>
                    <a:pt x="13074" y="15508"/>
                    <a:pt x="13642" y="14954"/>
                    <a:pt x="13642" y="14954"/>
                  </a:cubicBezTo>
                  <a:cubicBezTo>
                    <a:pt x="14211" y="14400"/>
                    <a:pt x="14211" y="14954"/>
                    <a:pt x="14779" y="14954"/>
                  </a:cubicBezTo>
                  <a:cubicBezTo>
                    <a:pt x="14779" y="15508"/>
                    <a:pt x="15916" y="14954"/>
                    <a:pt x="16484" y="14954"/>
                  </a:cubicBezTo>
                  <a:cubicBezTo>
                    <a:pt x="16484" y="14400"/>
                    <a:pt x="16484" y="13846"/>
                    <a:pt x="16484" y="13846"/>
                  </a:cubicBezTo>
                  <a:cubicBezTo>
                    <a:pt x="17053" y="13292"/>
                    <a:pt x="16484" y="13846"/>
                    <a:pt x="17053" y="13292"/>
                  </a:cubicBezTo>
                  <a:cubicBezTo>
                    <a:pt x="17621" y="12738"/>
                    <a:pt x="17621" y="12185"/>
                    <a:pt x="18189" y="11631"/>
                  </a:cubicBezTo>
                  <a:cubicBezTo>
                    <a:pt x="18189" y="11631"/>
                    <a:pt x="18189" y="11631"/>
                    <a:pt x="18758" y="11077"/>
                  </a:cubicBezTo>
                  <a:cubicBezTo>
                    <a:pt x="18758" y="11077"/>
                    <a:pt x="18189" y="11077"/>
                    <a:pt x="18189" y="11077"/>
                  </a:cubicBezTo>
                  <a:cubicBezTo>
                    <a:pt x="18758" y="10523"/>
                    <a:pt x="18758" y="9969"/>
                    <a:pt x="18758" y="9969"/>
                  </a:cubicBezTo>
                  <a:cubicBezTo>
                    <a:pt x="19326" y="9969"/>
                    <a:pt x="19326" y="9969"/>
                    <a:pt x="19326" y="9969"/>
                  </a:cubicBezTo>
                  <a:cubicBezTo>
                    <a:pt x="19326" y="9415"/>
                    <a:pt x="19326" y="9415"/>
                    <a:pt x="19326" y="9415"/>
                  </a:cubicBezTo>
                  <a:cubicBezTo>
                    <a:pt x="19326" y="9415"/>
                    <a:pt x="18758" y="8862"/>
                    <a:pt x="18758" y="8862"/>
                  </a:cubicBezTo>
                  <a:cubicBezTo>
                    <a:pt x="19326" y="8308"/>
                    <a:pt x="20463" y="8308"/>
                    <a:pt x="19895" y="7754"/>
                  </a:cubicBezTo>
                  <a:cubicBezTo>
                    <a:pt x="19326" y="7200"/>
                    <a:pt x="19326" y="7754"/>
                    <a:pt x="18758" y="7200"/>
                  </a:cubicBezTo>
                  <a:cubicBezTo>
                    <a:pt x="18758" y="7200"/>
                    <a:pt x="18758" y="7200"/>
                    <a:pt x="18758" y="7200"/>
                  </a:cubicBezTo>
                  <a:cubicBezTo>
                    <a:pt x="18758" y="6646"/>
                    <a:pt x="18189" y="7200"/>
                    <a:pt x="18189" y="6646"/>
                  </a:cubicBezTo>
                  <a:cubicBezTo>
                    <a:pt x="18189" y="6646"/>
                    <a:pt x="17621" y="6092"/>
                    <a:pt x="17621" y="6092"/>
                  </a:cubicBezTo>
                  <a:cubicBezTo>
                    <a:pt x="17621" y="6092"/>
                    <a:pt x="17621" y="6092"/>
                    <a:pt x="17621" y="6092"/>
                  </a:cubicBezTo>
                  <a:cubicBezTo>
                    <a:pt x="17621" y="6092"/>
                    <a:pt x="17621" y="5538"/>
                    <a:pt x="17621" y="5538"/>
                  </a:cubicBezTo>
                  <a:cubicBezTo>
                    <a:pt x="17621" y="5538"/>
                    <a:pt x="17621" y="4985"/>
                    <a:pt x="17621" y="4985"/>
                  </a:cubicBezTo>
                  <a:cubicBezTo>
                    <a:pt x="17621" y="4985"/>
                    <a:pt x="17621" y="4985"/>
                    <a:pt x="17621" y="4985"/>
                  </a:cubicBezTo>
                  <a:cubicBezTo>
                    <a:pt x="17621" y="4985"/>
                    <a:pt x="17621" y="4985"/>
                    <a:pt x="17621" y="4985"/>
                  </a:cubicBezTo>
                  <a:cubicBezTo>
                    <a:pt x="17621" y="4985"/>
                    <a:pt x="17053" y="4431"/>
                    <a:pt x="17621" y="4431"/>
                  </a:cubicBezTo>
                  <a:cubicBezTo>
                    <a:pt x="17053" y="4431"/>
                    <a:pt x="17053" y="3877"/>
                    <a:pt x="17621" y="3877"/>
                  </a:cubicBezTo>
                  <a:cubicBezTo>
                    <a:pt x="18189" y="3877"/>
                    <a:pt x="18758" y="3877"/>
                    <a:pt x="19326" y="3877"/>
                  </a:cubicBezTo>
                  <a:cubicBezTo>
                    <a:pt x="19895" y="3877"/>
                    <a:pt x="19895" y="3877"/>
                    <a:pt x="20463" y="3877"/>
                  </a:cubicBezTo>
                  <a:cubicBezTo>
                    <a:pt x="20463" y="3877"/>
                    <a:pt x="21600" y="3323"/>
                    <a:pt x="21032" y="276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Shape">
              <a:extLst>
                <a:ext uri="{FF2B5EF4-FFF2-40B4-BE49-F238E27FC236}">
                  <a16:creationId xmlns:a16="http://schemas.microsoft.com/office/drawing/2014/main" id="{58EE7D96-09E5-49C8-91F7-45202F8CE449}"/>
                </a:ext>
              </a:extLst>
            </p:cNvPr>
            <p:cNvSpPr/>
            <p:nvPr/>
          </p:nvSpPr>
          <p:spPr>
            <a:xfrm>
              <a:off x="3966165" y="2455159"/>
              <a:ext cx="131047" cy="17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164" extrusionOk="0">
                  <a:moveTo>
                    <a:pt x="20520" y="8193"/>
                  </a:moveTo>
                  <a:cubicBezTo>
                    <a:pt x="19440" y="8193"/>
                    <a:pt x="19440" y="7448"/>
                    <a:pt x="18360" y="6703"/>
                  </a:cubicBezTo>
                  <a:cubicBezTo>
                    <a:pt x="18360" y="6703"/>
                    <a:pt x="18360" y="5959"/>
                    <a:pt x="17280" y="5959"/>
                  </a:cubicBezTo>
                  <a:cubicBezTo>
                    <a:pt x="17280" y="5959"/>
                    <a:pt x="17280" y="5959"/>
                    <a:pt x="16200" y="5959"/>
                  </a:cubicBezTo>
                  <a:cubicBezTo>
                    <a:pt x="16200" y="5214"/>
                    <a:pt x="14040" y="5214"/>
                    <a:pt x="12960" y="5214"/>
                  </a:cubicBezTo>
                  <a:cubicBezTo>
                    <a:pt x="12960" y="4469"/>
                    <a:pt x="11880" y="3724"/>
                    <a:pt x="11880" y="2979"/>
                  </a:cubicBezTo>
                  <a:cubicBezTo>
                    <a:pt x="10800" y="2234"/>
                    <a:pt x="10800" y="2979"/>
                    <a:pt x="9720" y="2979"/>
                  </a:cubicBezTo>
                  <a:cubicBezTo>
                    <a:pt x="9720" y="2979"/>
                    <a:pt x="9720" y="2234"/>
                    <a:pt x="9720" y="2979"/>
                  </a:cubicBezTo>
                  <a:cubicBezTo>
                    <a:pt x="8640" y="2979"/>
                    <a:pt x="9720" y="3724"/>
                    <a:pt x="9720" y="3724"/>
                  </a:cubicBezTo>
                  <a:cubicBezTo>
                    <a:pt x="9720" y="4469"/>
                    <a:pt x="9720" y="4469"/>
                    <a:pt x="9720" y="4469"/>
                  </a:cubicBezTo>
                  <a:cubicBezTo>
                    <a:pt x="9720" y="4469"/>
                    <a:pt x="9720" y="4469"/>
                    <a:pt x="9720" y="4469"/>
                  </a:cubicBezTo>
                  <a:cubicBezTo>
                    <a:pt x="9720" y="5214"/>
                    <a:pt x="9720" y="4469"/>
                    <a:pt x="9720" y="5214"/>
                  </a:cubicBezTo>
                  <a:cubicBezTo>
                    <a:pt x="9720" y="5214"/>
                    <a:pt x="8640" y="5214"/>
                    <a:pt x="8640" y="5214"/>
                  </a:cubicBezTo>
                  <a:cubicBezTo>
                    <a:pt x="8640" y="5214"/>
                    <a:pt x="8640" y="5959"/>
                    <a:pt x="8640" y="6703"/>
                  </a:cubicBezTo>
                  <a:cubicBezTo>
                    <a:pt x="8640" y="7448"/>
                    <a:pt x="7560" y="7448"/>
                    <a:pt x="8640" y="8193"/>
                  </a:cubicBezTo>
                  <a:cubicBezTo>
                    <a:pt x="8640" y="8938"/>
                    <a:pt x="9720" y="8938"/>
                    <a:pt x="9720" y="9683"/>
                  </a:cubicBezTo>
                  <a:cubicBezTo>
                    <a:pt x="9720" y="10428"/>
                    <a:pt x="8640" y="11172"/>
                    <a:pt x="8640" y="11917"/>
                  </a:cubicBezTo>
                  <a:cubicBezTo>
                    <a:pt x="8640" y="12662"/>
                    <a:pt x="8640" y="13407"/>
                    <a:pt x="7560" y="14152"/>
                  </a:cubicBezTo>
                  <a:cubicBezTo>
                    <a:pt x="7560" y="14152"/>
                    <a:pt x="6480" y="14152"/>
                    <a:pt x="6480" y="14152"/>
                  </a:cubicBezTo>
                  <a:cubicBezTo>
                    <a:pt x="4320" y="14897"/>
                    <a:pt x="2160" y="15641"/>
                    <a:pt x="0" y="15641"/>
                  </a:cubicBezTo>
                  <a:cubicBezTo>
                    <a:pt x="1080" y="17131"/>
                    <a:pt x="2160" y="18621"/>
                    <a:pt x="2160" y="20110"/>
                  </a:cubicBezTo>
                  <a:cubicBezTo>
                    <a:pt x="3240" y="20855"/>
                    <a:pt x="3240" y="21600"/>
                    <a:pt x="4320" y="20855"/>
                  </a:cubicBezTo>
                  <a:cubicBezTo>
                    <a:pt x="5400" y="20855"/>
                    <a:pt x="6480" y="20110"/>
                    <a:pt x="7560" y="20110"/>
                  </a:cubicBezTo>
                  <a:cubicBezTo>
                    <a:pt x="8640" y="20110"/>
                    <a:pt x="8640" y="20855"/>
                    <a:pt x="9720" y="19366"/>
                  </a:cubicBezTo>
                  <a:cubicBezTo>
                    <a:pt x="9720" y="19366"/>
                    <a:pt x="9720" y="18621"/>
                    <a:pt x="10800" y="18621"/>
                  </a:cubicBezTo>
                  <a:cubicBezTo>
                    <a:pt x="11880" y="17876"/>
                    <a:pt x="12960" y="18621"/>
                    <a:pt x="12960" y="17876"/>
                  </a:cubicBezTo>
                  <a:cubicBezTo>
                    <a:pt x="12960" y="16386"/>
                    <a:pt x="12960" y="16386"/>
                    <a:pt x="15120" y="16386"/>
                  </a:cubicBezTo>
                  <a:cubicBezTo>
                    <a:pt x="16200" y="15641"/>
                    <a:pt x="16200" y="15641"/>
                    <a:pt x="16200" y="14897"/>
                  </a:cubicBezTo>
                  <a:cubicBezTo>
                    <a:pt x="16200" y="14152"/>
                    <a:pt x="16200" y="12662"/>
                    <a:pt x="17280" y="12662"/>
                  </a:cubicBezTo>
                  <a:cubicBezTo>
                    <a:pt x="17280" y="12662"/>
                    <a:pt x="17280" y="12662"/>
                    <a:pt x="18360" y="12662"/>
                  </a:cubicBezTo>
                  <a:cubicBezTo>
                    <a:pt x="18360" y="12662"/>
                    <a:pt x="18360" y="11172"/>
                    <a:pt x="19440" y="11172"/>
                  </a:cubicBezTo>
                  <a:cubicBezTo>
                    <a:pt x="20520" y="10428"/>
                    <a:pt x="21600" y="9683"/>
                    <a:pt x="20520" y="8193"/>
                  </a:cubicBezTo>
                  <a:close/>
                  <a:moveTo>
                    <a:pt x="10800" y="2234"/>
                  </a:moveTo>
                  <a:cubicBezTo>
                    <a:pt x="10800" y="2234"/>
                    <a:pt x="10800" y="2234"/>
                    <a:pt x="10800" y="2234"/>
                  </a:cubicBezTo>
                  <a:cubicBezTo>
                    <a:pt x="10800" y="2234"/>
                    <a:pt x="10800" y="2234"/>
                    <a:pt x="10800" y="2234"/>
                  </a:cubicBezTo>
                  <a:close/>
                  <a:moveTo>
                    <a:pt x="9720" y="0"/>
                  </a:moveTo>
                  <a:cubicBezTo>
                    <a:pt x="9720" y="2234"/>
                    <a:pt x="10800" y="0"/>
                    <a:pt x="10800" y="0"/>
                  </a:cubicBezTo>
                  <a:cubicBezTo>
                    <a:pt x="9720" y="0"/>
                    <a:pt x="9720" y="0"/>
                    <a:pt x="9720" y="0"/>
                  </a:cubicBezTo>
                  <a:cubicBezTo>
                    <a:pt x="9720" y="0"/>
                    <a:pt x="9720" y="0"/>
                    <a:pt x="972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Shape">
              <a:extLst>
                <a:ext uri="{FF2B5EF4-FFF2-40B4-BE49-F238E27FC236}">
                  <a16:creationId xmlns:a16="http://schemas.microsoft.com/office/drawing/2014/main" id="{1F7E9FE8-C608-4334-B775-CEA1072070D0}"/>
                </a:ext>
              </a:extLst>
            </p:cNvPr>
            <p:cNvSpPr/>
            <p:nvPr/>
          </p:nvSpPr>
          <p:spPr>
            <a:xfrm>
              <a:off x="3159713" y="1560257"/>
              <a:ext cx="345792" cy="3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47" y="10996"/>
                  </a:moveTo>
                  <a:cubicBezTo>
                    <a:pt x="8471" y="10996"/>
                    <a:pt x="8894" y="10996"/>
                    <a:pt x="8894" y="10996"/>
                  </a:cubicBezTo>
                  <a:cubicBezTo>
                    <a:pt x="8894" y="10996"/>
                    <a:pt x="9318" y="10996"/>
                    <a:pt x="9318" y="10996"/>
                  </a:cubicBezTo>
                  <a:cubicBezTo>
                    <a:pt x="9741" y="10604"/>
                    <a:pt x="10165" y="10604"/>
                    <a:pt x="9741" y="10211"/>
                  </a:cubicBezTo>
                  <a:cubicBezTo>
                    <a:pt x="9741" y="10211"/>
                    <a:pt x="9318" y="10604"/>
                    <a:pt x="9318" y="10604"/>
                  </a:cubicBezTo>
                  <a:cubicBezTo>
                    <a:pt x="9318" y="10604"/>
                    <a:pt x="9318" y="10211"/>
                    <a:pt x="9318" y="10211"/>
                  </a:cubicBezTo>
                  <a:cubicBezTo>
                    <a:pt x="9318" y="10211"/>
                    <a:pt x="9741" y="10211"/>
                    <a:pt x="9741" y="9818"/>
                  </a:cubicBezTo>
                  <a:cubicBezTo>
                    <a:pt x="9318" y="9818"/>
                    <a:pt x="9318" y="10211"/>
                    <a:pt x="9318" y="10211"/>
                  </a:cubicBezTo>
                  <a:cubicBezTo>
                    <a:pt x="8894" y="10211"/>
                    <a:pt x="9318" y="10211"/>
                    <a:pt x="8894" y="10604"/>
                  </a:cubicBezTo>
                  <a:cubicBezTo>
                    <a:pt x="8894" y="10996"/>
                    <a:pt x="8471" y="10604"/>
                    <a:pt x="8047" y="10996"/>
                  </a:cubicBezTo>
                  <a:close/>
                  <a:moveTo>
                    <a:pt x="11012" y="9818"/>
                  </a:moveTo>
                  <a:cubicBezTo>
                    <a:pt x="11012" y="9818"/>
                    <a:pt x="10588" y="9818"/>
                    <a:pt x="10588" y="9818"/>
                  </a:cubicBezTo>
                  <a:cubicBezTo>
                    <a:pt x="10588" y="9818"/>
                    <a:pt x="10588" y="9818"/>
                    <a:pt x="10588" y="9818"/>
                  </a:cubicBezTo>
                  <a:cubicBezTo>
                    <a:pt x="10165" y="9818"/>
                    <a:pt x="10588" y="10211"/>
                    <a:pt x="10165" y="10211"/>
                  </a:cubicBezTo>
                  <a:cubicBezTo>
                    <a:pt x="10165" y="10211"/>
                    <a:pt x="10588" y="10211"/>
                    <a:pt x="10588" y="10211"/>
                  </a:cubicBezTo>
                  <a:cubicBezTo>
                    <a:pt x="10588" y="10211"/>
                    <a:pt x="10588" y="10211"/>
                    <a:pt x="10588" y="10211"/>
                  </a:cubicBezTo>
                  <a:cubicBezTo>
                    <a:pt x="11012" y="10211"/>
                    <a:pt x="11012" y="10211"/>
                    <a:pt x="11012" y="10211"/>
                  </a:cubicBezTo>
                  <a:cubicBezTo>
                    <a:pt x="11012" y="9818"/>
                    <a:pt x="11012" y="9818"/>
                    <a:pt x="11012" y="9818"/>
                  </a:cubicBezTo>
                  <a:close/>
                  <a:moveTo>
                    <a:pt x="11435" y="9818"/>
                  </a:moveTo>
                  <a:cubicBezTo>
                    <a:pt x="11435" y="9818"/>
                    <a:pt x="12282" y="9425"/>
                    <a:pt x="12282" y="9425"/>
                  </a:cubicBezTo>
                  <a:cubicBezTo>
                    <a:pt x="12282" y="9425"/>
                    <a:pt x="12282" y="9033"/>
                    <a:pt x="11859" y="9033"/>
                  </a:cubicBezTo>
                  <a:cubicBezTo>
                    <a:pt x="11859" y="9033"/>
                    <a:pt x="11435" y="9425"/>
                    <a:pt x="11435" y="9425"/>
                  </a:cubicBezTo>
                  <a:cubicBezTo>
                    <a:pt x="11435" y="9425"/>
                    <a:pt x="11435" y="9425"/>
                    <a:pt x="11012" y="9818"/>
                  </a:cubicBezTo>
                  <a:cubicBezTo>
                    <a:pt x="11012" y="9818"/>
                    <a:pt x="11435" y="9818"/>
                    <a:pt x="11435" y="9818"/>
                  </a:cubicBezTo>
                  <a:close/>
                  <a:moveTo>
                    <a:pt x="21600" y="9425"/>
                  </a:moveTo>
                  <a:cubicBezTo>
                    <a:pt x="21600" y="9425"/>
                    <a:pt x="21176" y="9425"/>
                    <a:pt x="21176" y="9425"/>
                  </a:cubicBezTo>
                  <a:cubicBezTo>
                    <a:pt x="20753" y="9425"/>
                    <a:pt x="20753" y="9818"/>
                    <a:pt x="20329" y="9425"/>
                  </a:cubicBezTo>
                  <a:cubicBezTo>
                    <a:pt x="20329" y="9425"/>
                    <a:pt x="20329" y="9425"/>
                    <a:pt x="20329" y="9425"/>
                  </a:cubicBezTo>
                  <a:cubicBezTo>
                    <a:pt x="20329" y="9033"/>
                    <a:pt x="19906" y="9425"/>
                    <a:pt x="19482" y="9033"/>
                  </a:cubicBezTo>
                  <a:cubicBezTo>
                    <a:pt x="19906" y="9033"/>
                    <a:pt x="21176" y="9033"/>
                    <a:pt x="21176" y="9033"/>
                  </a:cubicBezTo>
                  <a:cubicBezTo>
                    <a:pt x="21600" y="8640"/>
                    <a:pt x="20753" y="8640"/>
                    <a:pt x="20753" y="8640"/>
                  </a:cubicBezTo>
                  <a:cubicBezTo>
                    <a:pt x="20753" y="8640"/>
                    <a:pt x="20753" y="8640"/>
                    <a:pt x="20753" y="8640"/>
                  </a:cubicBezTo>
                  <a:cubicBezTo>
                    <a:pt x="20753" y="8640"/>
                    <a:pt x="20329" y="8640"/>
                    <a:pt x="20329" y="8640"/>
                  </a:cubicBezTo>
                  <a:cubicBezTo>
                    <a:pt x="20329" y="8640"/>
                    <a:pt x="19906" y="8640"/>
                    <a:pt x="19906" y="8640"/>
                  </a:cubicBezTo>
                  <a:cubicBezTo>
                    <a:pt x="19482" y="8247"/>
                    <a:pt x="19482" y="8640"/>
                    <a:pt x="19059" y="9033"/>
                  </a:cubicBezTo>
                  <a:cubicBezTo>
                    <a:pt x="19059" y="8640"/>
                    <a:pt x="19482" y="8640"/>
                    <a:pt x="19059" y="8640"/>
                  </a:cubicBezTo>
                  <a:cubicBezTo>
                    <a:pt x="19059" y="8640"/>
                    <a:pt x="19482" y="8640"/>
                    <a:pt x="19059" y="8247"/>
                  </a:cubicBezTo>
                  <a:cubicBezTo>
                    <a:pt x="19059" y="8247"/>
                    <a:pt x="18635" y="8247"/>
                    <a:pt x="18212" y="8247"/>
                  </a:cubicBezTo>
                  <a:cubicBezTo>
                    <a:pt x="18212" y="8247"/>
                    <a:pt x="18635" y="8640"/>
                    <a:pt x="18635" y="8640"/>
                  </a:cubicBezTo>
                  <a:cubicBezTo>
                    <a:pt x="18212" y="8247"/>
                    <a:pt x="18212" y="8640"/>
                    <a:pt x="17788" y="9033"/>
                  </a:cubicBezTo>
                  <a:cubicBezTo>
                    <a:pt x="17788" y="8640"/>
                    <a:pt x="17788" y="8640"/>
                    <a:pt x="17788" y="8640"/>
                  </a:cubicBezTo>
                  <a:cubicBezTo>
                    <a:pt x="18212" y="8247"/>
                    <a:pt x="17788" y="8247"/>
                    <a:pt x="17788" y="8247"/>
                  </a:cubicBezTo>
                  <a:cubicBezTo>
                    <a:pt x="17365" y="8640"/>
                    <a:pt x="17365" y="9033"/>
                    <a:pt x="16941" y="9033"/>
                  </a:cubicBezTo>
                  <a:cubicBezTo>
                    <a:pt x="16518" y="9425"/>
                    <a:pt x="16941" y="8640"/>
                    <a:pt x="17365" y="8640"/>
                  </a:cubicBezTo>
                  <a:cubicBezTo>
                    <a:pt x="16941" y="8247"/>
                    <a:pt x="16941" y="8247"/>
                    <a:pt x="16941" y="8247"/>
                  </a:cubicBezTo>
                  <a:cubicBezTo>
                    <a:pt x="16941" y="8247"/>
                    <a:pt x="16518" y="8247"/>
                    <a:pt x="16518" y="8247"/>
                  </a:cubicBezTo>
                  <a:cubicBezTo>
                    <a:pt x="16094" y="8247"/>
                    <a:pt x="15671" y="8640"/>
                    <a:pt x="16094" y="8640"/>
                  </a:cubicBezTo>
                  <a:cubicBezTo>
                    <a:pt x="16094" y="8640"/>
                    <a:pt x="15247" y="9033"/>
                    <a:pt x="15247" y="9425"/>
                  </a:cubicBezTo>
                  <a:cubicBezTo>
                    <a:pt x="15247" y="9425"/>
                    <a:pt x="15247" y="9033"/>
                    <a:pt x="15247" y="9033"/>
                  </a:cubicBezTo>
                  <a:cubicBezTo>
                    <a:pt x="14824" y="9033"/>
                    <a:pt x="14824" y="9033"/>
                    <a:pt x="14400" y="9033"/>
                  </a:cubicBezTo>
                  <a:cubicBezTo>
                    <a:pt x="14400" y="9033"/>
                    <a:pt x="13976" y="9033"/>
                    <a:pt x="13553" y="9033"/>
                  </a:cubicBezTo>
                  <a:cubicBezTo>
                    <a:pt x="13976" y="9033"/>
                    <a:pt x="13976" y="9033"/>
                    <a:pt x="14400" y="9425"/>
                  </a:cubicBezTo>
                  <a:cubicBezTo>
                    <a:pt x="13976" y="9425"/>
                    <a:pt x="13976" y="9425"/>
                    <a:pt x="13553" y="9425"/>
                  </a:cubicBezTo>
                  <a:cubicBezTo>
                    <a:pt x="13553" y="9425"/>
                    <a:pt x="13129" y="9425"/>
                    <a:pt x="13129" y="9425"/>
                  </a:cubicBezTo>
                  <a:cubicBezTo>
                    <a:pt x="13129" y="9425"/>
                    <a:pt x="13129" y="9818"/>
                    <a:pt x="13129" y="9818"/>
                  </a:cubicBezTo>
                  <a:cubicBezTo>
                    <a:pt x="13129" y="9818"/>
                    <a:pt x="13129" y="9818"/>
                    <a:pt x="12706" y="9818"/>
                  </a:cubicBezTo>
                  <a:cubicBezTo>
                    <a:pt x="12706" y="9818"/>
                    <a:pt x="13129" y="9425"/>
                    <a:pt x="13129" y="9425"/>
                  </a:cubicBezTo>
                  <a:cubicBezTo>
                    <a:pt x="12706" y="9033"/>
                    <a:pt x="12706" y="9818"/>
                    <a:pt x="12282" y="9818"/>
                  </a:cubicBezTo>
                  <a:cubicBezTo>
                    <a:pt x="12282" y="9425"/>
                    <a:pt x="12282" y="9425"/>
                    <a:pt x="11859" y="9818"/>
                  </a:cubicBezTo>
                  <a:cubicBezTo>
                    <a:pt x="11859" y="9818"/>
                    <a:pt x="11435" y="9818"/>
                    <a:pt x="11859" y="9818"/>
                  </a:cubicBezTo>
                  <a:cubicBezTo>
                    <a:pt x="11859" y="9818"/>
                    <a:pt x="11435" y="9818"/>
                    <a:pt x="11435" y="9818"/>
                  </a:cubicBezTo>
                  <a:cubicBezTo>
                    <a:pt x="11012" y="9818"/>
                    <a:pt x="11012" y="10211"/>
                    <a:pt x="11012" y="10211"/>
                  </a:cubicBezTo>
                  <a:cubicBezTo>
                    <a:pt x="11012" y="10211"/>
                    <a:pt x="11012" y="10211"/>
                    <a:pt x="10588" y="10604"/>
                  </a:cubicBezTo>
                  <a:cubicBezTo>
                    <a:pt x="10588" y="10604"/>
                    <a:pt x="9741" y="10604"/>
                    <a:pt x="10165" y="10604"/>
                  </a:cubicBezTo>
                  <a:cubicBezTo>
                    <a:pt x="10165" y="10996"/>
                    <a:pt x="10588" y="10604"/>
                    <a:pt x="11012" y="10604"/>
                  </a:cubicBezTo>
                  <a:cubicBezTo>
                    <a:pt x="10588" y="10604"/>
                    <a:pt x="9318" y="10996"/>
                    <a:pt x="9741" y="10996"/>
                  </a:cubicBezTo>
                  <a:cubicBezTo>
                    <a:pt x="9741" y="11389"/>
                    <a:pt x="9741" y="11389"/>
                    <a:pt x="9741" y="11389"/>
                  </a:cubicBezTo>
                  <a:cubicBezTo>
                    <a:pt x="9741" y="11389"/>
                    <a:pt x="9741" y="10996"/>
                    <a:pt x="9741" y="10996"/>
                  </a:cubicBezTo>
                  <a:cubicBezTo>
                    <a:pt x="9318" y="10996"/>
                    <a:pt x="8894" y="10996"/>
                    <a:pt x="8894" y="10996"/>
                  </a:cubicBezTo>
                  <a:cubicBezTo>
                    <a:pt x="8894" y="11389"/>
                    <a:pt x="9318" y="11389"/>
                    <a:pt x="9318" y="11389"/>
                  </a:cubicBezTo>
                  <a:cubicBezTo>
                    <a:pt x="8894" y="11389"/>
                    <a:pt x="8471" y="10996"/>
                    <a:pt x="8471" y="11389"/>
                  </a:cubicBezTo>
                  <a:cubicBezTo>
                    <a:pt x="8894" y="11389"/>
                    <a:pt x="8894" y="11389"/>
                    <a:pt x="8894" y="11389"/>
                  </a:cubicBezTo>
                  <a:cubicBezTo>
                    <a:pt x="8894" y="11782"/>
                    <a:pt x="9318" y="11782"/>
                    <a:pt x="9318" y="11782"/>
                  </a:cubicBezTo>
                  <a:cubicBezTo>
                    <a:pt x="9318" y="11782"/>
                    <a:pt x="9318" y="11782"/>
                    <a:pt x="9318" y="11782"/>
                  </a:cubicBezTo>
                  <a:cubicBezTo>
                    <a:pt x="8894" y="11389"/>
                    <a:pt x="8471" y="11782"/>
                    <a:pt x="8471" y="11782"/>
                  </a:cubicBezTo>
                  <a:cubicBezTo>
                    <a:pt x="8471" y="12175"/>
                    <a:pt x="8894" y="12175"/>
                    <a:pt x="9318" y="12175"/>
                  </a:cubicBezTo>
                  <a:cubicBezTo>
                    <a:pt x="8894" y="12175"/>
                    <a:pt x="8471" y="12175"/>
                    <a:pt x="8047" y="12175"/>
                  </a:cubicBezTo>
                  <a:cubicBezTo>
                    <a:pt x="8047" y="12175"/>
                    <a:pt x="8047" y="12175"/>
                    <a:pt x="7624" y="12175"/>
                  </a:cubicBezTo>
                  <a:cubicBezTo>
                    <a:pt x="7624" y="12175"/>
                    <a:pt x="7624" y="12567"/>
                    <a:pt x="8047" y="12567"/>
                  </a:cubicBezTo>
                  <a:cubicBezTo>
                    <a:pt x="7624" y="12567"/>
                    <a:pt x="7200" y="12567"/>
                    <a:pt x="7200" y="12567"/>
                  </a:cubicBezTo>
                  <a:cubicBezTo>
                    <a:pt x="7200" y="13353"/>
                    <a:pt x="7624" y="12960"/>
                    <a:pt x="8047" y="12960"/>
                  </a:cubicBezTo>
                  <a:cubicBezTo>
                    <a:pt x="7624" y="12960"/>
                    <a:pt x="7200" y="12960"/>
                    <a:pt x="6776" y="12960"/>
                  </a:cubicBezTo>
                  <a:cubicBezTo>
                    <a:pt x="7200" y="13353"/>
                    <a:pt x="7200" y="13353"/>
                    <a:pt x="7200" y="13353"/>
                  </a:cubicBezTo>
                  <a:cubicBezTo>
                    <a:pt x="6776" y="13353"/>
                    <a:pt x="5929" y="14531"/>
                    <a:pt x="7200" y="13745"/>
                  </a:cubicBezTo>
                  <a:cubicBezTo>
                    <a:pt x="6776" y="14138"/>
                    <a:pt x="6776" y="14138"/>
                    <a:pt x="6353" y="14138"/>
                  </a:cubicBezTo>
                  <a:cubicBezTo>
                    <a:pt x="6353" y="14138"/>
                    <a:pt x="5929" y="14138"/>
                    <a:pt x="5929" y="14531"/>
                  </a:cubicBezTo>
                  <a:cubicBezTo>
                    <a:pt x="5929" y="14531"/>
                    <a:pt x="5929" y="14531"/>
                    <a:pt x="5929" y="14531"/>
                  </a:cubicBezTo>
                  <a:cubicBezTo>
                    <a:pt x="5506" y="14531"/>
                    <a:pt x="4659" y="14924"/>
                    <a:pt x="4235" y="15316"/>
                  </a:cubicBezTo>
                  <a:cubicBezTo>
                    <a:pt x="4235" y="15709"/>
                    <a:pt x="4235" y="15709"/>
                    <a:pt x="4659" y="15709"/>
                  </a:cubicBezTo>
                  <a:cubicBezTo>
                    <a:pt x="4659" y="15709"/>
                    <a:pt x="5506" y="15709"/>
                    <a:pt x="5506" y="15316"/>
                  </a:cubicBezTo>
                  <a:cubicBezTo>
                    <a:pt x="5506" y="15316"/>
                    <a:pt x="5506" y="15316"/>
                    <a:pt x="5506" y="15316"/>
                  </a:cubicBezTo>
                  <a:cubicBezTo>
                    <a:pt x="5506" y="15316"/>
                    <a:pt x="5506" y="15316"/>
                    <a:pt x="5929" y="15316"/>
                  </a:cubicBezTo>
                  <a:cubicBezTo>
                    <a:pt x="5929" y="15316"/>
                    <a:pt x="5506" y="15316"/>
                    <a:pt x="5506" y="15316"/>
                  </a:cubicBezTo>
                  <a:cubicBezTo>
                    <a:pt x="5506" y="15316"/>
                    <a:pt x="5506" y="15316"/>
                    <a:pt x="5929" y="15316"/>
                  </a:cubicBezTo>
                  <a:cubicBezTo>
                    <a:pt x="5506" y="15709"/>
                    <a:pt x="5082" y="15709"/>
                    <a:pt x="5082" y="15709"/>
                  </a:cubicBezTo>
                  <a:cubicBezTo>
                    <a:pt x="5082" y="15709"/>
                    <a:pt x="4659" y="15709"/>
                    <a:pt x="4659" y="15709"/>
                  </a:cubicBezTo>
                  <a:cubicBezTo>
                    <a:pt x="4235" y="15709"/>
                    <a:pt x="4235" y="15709"/>
                    <a:pt x="4235" y="15709"/>
                  </a:cubicBezTo>
                  <a:cubicBezTo>
                    <a:pt x="4235" y="15709"/>
                    <a:pt x="3812" y="15709"/>
                    <a:pt x="3812" y="15709"/>
                  </a:cubicBezTo>
                  <a:cubicBezTo>
                    <a:pt x="3812" y="15709"/>
                    <a:pt x="3812" y="15709"/>
                    <a:pt x="3812" y="15709"/>
                  </a:cubicBezTo>
                  <a:cubicBezTo>
                    <a:pt x="3812" y="15709"/>
                    <a:pt x="3388" y="15709"/>
                    <a:pt x="3388" y="15709"/>
                  </a:cubicBezTo>
                  <a:cubicBezTo>
                    <a:pt x="2965" y="16102"/>
                    <a:pt x="3388" y="15709"/>
                    <a:pt x="3388" y="16102"/>
                  </a:cubicBezTo>
                  <a:cubicBezTo>
                    <a:pt x="3388" y="16102"/>
                    <a:pt x="2965" y="16102"/>
                    <a:pt x="2965" y="16102"/>
                  </a:cubicBezTo>
                  <a:cubicBezTo>
                    <a:pt x="2965" y="16102"/>
                    <a:pt x="3388" y="16495"/>
                    <a:pt x="3388" y="16495"/>
                  </a:cubicBezTo>
                  <a:cubicBezTo>
                    <a:pt x="2965" y="16495"/>
                    <a:pt x="2965" y="16102"/>
                    <a:pt x="2541" y="16102"/>
                  </a:cubicBezTo>
                  <a:cubicBezTo>
                    <a:pt x="2118" y="16102"/>
                    <a:pt x="2118" y="16495"/>
                    <a:pt x="1694" y="16495"/>
                  </a:cubicBezTo>
                  <a:cubicBezTo>
                    <a:pt x="2118" y="16495"/>
                    <a:pt x="2541" y="16495"/>
                    <a:pt x="2965" y="16495"/>
                  </a:cubicBezTo>
                  <a:cubicBezTo>
                    <a:pt x="2965" y="16495"/>
                    <a:pt x="2541" y="16495"/>
                    <a:pt x="2541" y="16887"/>
                  </a:cubicBezTo>
                  <a:cubicBezTo>
                    <a:pt x="2541" y="16887"/>
                    <a:pt x="2541" y="16887"/>
                    <a:pt x="2541" y="16887"/>
                  </a:cubicBezTo>
                  <a:cubicBezTo>
                    <a:pt x="2118" y="16887"/>
                    <a:pt x="1271" y="16495"/>
                    <a:pt x="1271" y="16887"/>
                  </a:cubicBezTo>
                  <a:cubicBezTo>
                    <a:pt x="1271" y="16887"/>
                    <a:pt x="1694" y="16887"/>
                    <a:pt x="1694" y="16887"/>
                  </a:cubicBezTo>
                  <a:cubicBezTo>
                    <a:pt x="1271" y="17280"/>
                    <a:pt x="847" y="16887"/>
                    <a:pt x="424" y="17280"/>
                  </a:cubicBezTo>
                  <a:cubicBezTo>
                    <a:pt x="424" y="17280"/>
                    <a:pt x="424" y="17280"/>
                    <a:pt x="424" y="17280"/>
                  </a:cubicBezTo>
                  <a:cubicBezTo>
                    <a:pt x="847" y="17673"/>
                    <a:pt x="1271" y="17280"/>
                    <a:pt x="1694" y="17673"/>
                  </a:cubicBezTo>
                  <a:cubicBezTo>
                    <a:pt x="1271" y="17673"/>
                    <a:pt x="424" y="17280"/>
                    <a:pt x="424" y="17673"/>
                  </a:cubicBezTo>
                  <a:cubicBezTo>
                    <a:pt x="0" y="17673"/>
                    <a:pt x="424" y="17673"/>
                    <a:pt x="424" y="18065"/>
                  </a:cubicBezTo>
                  <a:cubicBezTo>
                    <a:pt x="0" y="18065"/>
                    <a:pt x="424" y="18458"/>
                    <a:pt x="424" y="18458"/>
                  </a:cubicBezTo>
                  <a:cubicBezTo>
                    <a:pt x="847" y="18458"/>
                    <a:pt x="1694" y="18458"/>
                    <a:pt x="1694" y="18065"/>
                  </a:cubicBezTo>
                  <a:cubicBezTo>
                    <a:pt x="1694" y="18065"/>
                    <a:pt x="2118" y="18458"/>
                    <a:pt x="2118" y="18065"/>
                  </a:cubicBezTo>
                  <a:cubicBezTo>
                    <a:pt x="2118" y="18065"/>
                    <a:pt x="2118" y="18065"/>
                    <a:pt x="2541" y="18065"/>
                  </a:cubicBezTo>
                  <a:cubicBezTo>
                    <a:pt x="2118" y="18065"/>
                    <a:pt x="2118" y="18065"/>
                    <a:pt x="2541" y="18065"/>
                  </a:cubicBezTo>
                  <a:cubicBezTo>
                    <a:pt x="2118" y="18458"/>
                    <a:pt x="2118" y="18065"/>
                    <a:pt x="2118" y="18458"/>
                  </a:cubicBezTo>
                  <a:cubicBezTo>
                    <a:pt x="1694" y="18458"/>
                    <a:pt x="847" y="18065"/>
                    <a:pt x="424" y="18458"/>
                  </a:cubicBezTo>
                  <a:cubicBezTo>
                    <a:pt x="424" y="18458"/>
                    <a:pt x="0" y="18458"/>
                    <a:pt x="0" y="18851"/>
                  </a:cubicBezTo>
                  <a:cubicBezTo>
                    <a:pt x="424" y="18851"/>
                    <a:pt x="424" y="18851"/>
                    <a:pt x="847" y="18851"/>
                  </a:cubicBezTo>
                  <a:cubicBezTo>
                    <a:pt x="424" y="18851"/>
                    <a:pt x="424" y="18851"/>
                    <a:pt x="424" y="19244"/>
                  </a:cubicBezTo>
                  <a:cubicBezTo>
                    <a:pt x="424" y="19244"/>
                    <a:pt x="424" y="19244"/>
                    <a:pt x="847" y="19244"/>
                  </a:cubicBezTo>
                  <a:cubicBezTo>
                    <a:pt x="424" y="19636"/>
                    <a:pt x="424" y="19244"/>
                    <a:pt x="424" y="19636"/>
                  </a:cubicBezTo>
                  <a:cubicBezTo>
                    <a:pt x="0" y="20029"/>
                    <a:pt x="424" y="19636"/>
                    <a:pt x="847" y="19636"/>
                  </a:cubicBezTo>
                  <a:cubicBezTo>
                    <a:pt x="1271" y="19244"/>
                    <a:pt x="1271" y="19244"/>
                    <a:pt x="2118" y="18851"/>
                  </a:cubicBezTo>
                  <a:cubicBezTo>
                    <a:pt x="1694" y="18851"/>
                    <a:pt x="1694" y="19244"/>
                    <a:pt x="1694" y="19244"/>
                  </a:cubicBezTo>
                  <a:cubicBezTo>
                    <a:pt x="1694" y="18851"/>
                    <a:pt x="1271" y="19244"/>
                    <a:pt x="1271" y="19244"/>
                  </a:cubicBezTo>
                  <a:cubicBezTo>
                    <a:pt x="847" y="19636"/>
                    <a:pt x="847" y="19636"/>
                    <a:pt x="1271" y="19636"/>
                  </a:cubicBezTo>
                  <a:cubicBezTo>
                    <a:pt x="1271" y="19636"/>
                    <a:pt x="847" y="19636"/>
                    <a:pt x="847" y="19636"/>
                  </a:cubicBezTo>
                  <a:cubicBezTo>
                    <a:pt x="847" y="19636"/>
                    <a:pt x="424" y="20029"/>
                    <a:pt x="424" y="20029"/>
                  </a:cubicBezTo>
                  <a:cubicBezTo>
                    <a:pt x="424" y="20029"/>
                    <a:pt x="424" y="20029"/>
                    <a:pt x="424" y="20029"/>
                  </a:cubicBezTo>
                  <a:cubicBezTo>
                    <a:pt x="424" y="20422"/>
                    <a:pt x="424" y="20422"/>
                    <a:pt x="424" y="20422"/>
                  </a:cubicBezTo>
                  <a:cubicBezTo>
                    <a:pt x="847" y="20422"/>
                    <a:pt x="1271" y="20029"/>
                    <a:pt x="1271" y="20029"/>
                  </a:cubicBezTo>
                  <a:cubicBezTo>
                    <a:pt x="1271" y="20029"/>
                    <a:pt x="847" y="20029"/>
                    <a:pt x="847" y="20422"/>
                  </a:cubicBezTo>
                  <a:cubicBezTo>
                    <a:pt x="847" y="20422"/>
                    <a:pt x="847" y="20815"/>
                    <a:pt x="1271" y="20422"/>
                  </a:cubicBezTo>
                  <a:cubicBezTo>
                    <a:pt x="847" y="20815"/>
                    <a:pt x="424" y="20422"/>
                    <a:pt x="424" y="20815"/>
                  </a:cubicBezTo>
                  <a:cubicBezTo>
                    <a:pt x="847" y="21207"/>
                    <a:pt x="1271" y="21207"/>
                    <a:pt x="1694" y="21600"/>
                  </a:cubicBezTo>
                  <a:cubicBezTo>
                    <a:pt x="1694" y="21600"/>
                    <a:pt x="1694" y="21600"/>
                    <a:pt x="1271" y="21600"/>
                  </a:cubicBezTo>
                  <a:cubicBezTo>
                    <a:pt x="1694" y="21600"/>
                    <a:pt x="1694" y="21600"/>
                    <a:pt x="1694" y="21600"/>
                  </a:cubicBezTo>
                  <a:cubicBezTo>
                    <a:pt x="2118" y="21600"/>
                    <a:pt x="2118" y="21600"/>
                    <a:pt x="2541" y="21600"/>
                  </a:cubicBezTo>
                  <a:cubicBezTo>
                    <a:pt x="2965" y="21600"/>
                    <a:pt x="3812" y="21207"/>
                    <a:pt x="3812" y="20815"/>
                  </a:cubicBezTo>
                  <a:cubicBezTo>
                    <a:pt x="3812" y="20815"/>
                    <a:pt x="3812" y="20815"/>
                    <a:pt x="3812" y="20815"/>
                  </a:cubicBezTo>
                  <a:cubicBezTo>
                    <a:pt x="4235" y="20815"/>
                    <a:pt x="4235" y="20815"/>
                    <a:pt x="4235" y="20422"/>
                  </a:cubicBezTo>
                  <a:cubicBezTo>
                    <a:pt x="4659" y="20422"/>
                    <a:pt x="4659" y="20815"/>
                    <a:pt x="5082" y="20422"/>
                  </a:cubicBezTo>
                  <a:cubicBezTo>
                    <a:pt x="5082" y="20422"/>
                    <a:pt x="5082" y="20029"/>
                    <a:pt x="5082" y="20029"/>
                  </a:cubicBezTo>
                  <a:cubicBezTo>
                    <a:pt x="5082" y="20029"/>
                    <a:pt x="5082" y="20029"/>
                    <a:pt x="5082" y="19636"/>
                  </a:cubicBezTo>
                  <a:cubicBezTo>
                    <a:pt x="5082" y="20422"/>
                    <a:pt x="5082" y="20422"/>
                    <a:pt x="5929" y="20422"/>
                  </a:cubicBezTo>
                  <a:cubicBezTo>
                    <a:pt x="5929" y="20422"/>
                    <a:pt x="5929" y="20815"/>
                    <a:pt x="5929" y="20815"/>
                  </a:cubicBezTo>
                  <a:cubicBezTo>
                    <a:pt x="6353" y="20422"/>
                    <a:pt x="5929" y="20422"/>
                    <a:pt x="6353" y="20029"/>
                  </a:cubicBezTo>
                  <a:cubicBezTo>
                    <a:pt x="6353" y="20029"/>
                    <a:pt x="5929" y="20029"/>
                    <a:pt x="6353" y="19636"/>
                  </a:cubicBezTo>
                  <a:cubicBezTo>
                    <a:pt x="6353" y="19636"/>
                    <a:pt x="6353" y="19636"/>
                    <a:pt x="6776" y="19636"/>
                  </a:cubicBezTo>
                  <a:cubicBezTo>
                    <a:pt x="7200" y="19244"/>
                    <a:pt x="6776" y="18851"/>
                    <a:pt x="6776" y="18458"/>
                  </a:cubicBezTo>
                  <a:cubicBezTo>
                    <a:pt x="6776" y="18458"/>
                    <a:pt x="7200" y="18458"/>
                    <a:pt x="7200" y="18065"/>
                  </a:cubicBezTo>
                  <a:cubicBezTo>
                    <a:pt x="7200" y="18065"/>
                    <a:pt x="6353" y="17673"/>
                    <a:pt x="6353" y="17673"/>
                  </a:cubicBezTo>
                  <a:cubicBezTo>
                    <a:pt x="6353" y="17673"/>
                    <a:pt x="6776" y="17280"/>
                    <a:pt x="6776" y="17280"/>
                  </a:cubicBezTo>
                  <a:cubicBezTo>
                    <a:pt x="6776" y="16887"/>
                    <a:pt x="6353" y="16887"/>
                    <a:pt x="6353" y="16887"/>
                  </a:cubicBezTo>
                  <a:cubicBezTo>
                    <a:pt x="6353" y="16887"/>
                    <a:pt x="6353" y="16495"/>
                    <a:pt x="6353" y="16495"/>
                  </a:cubicBezTo>
                  <a:cubicBezTo>
                    <a:pt x="6353" y="16495"/>
                    <a:pt x="6353" y="16495"/>
                    <a:pt x="6353" y="16495"/>
                  </a:cubicBezTo>
                  <a:cubicBezTo>
                    <a:pt x="6353" y="16495"/>
                    <a:pt x="6353" y="16102"/>
                    <a:pt x="6353" y="16102"/>
                  </a:cubicBezTo>
                  <a:cubicBezTo>
                    <a:pt x="6353" y="16102"/>
                    <a:pt x="6353" y="16102"/>
                    <a:pt x="6353" y="15709"/>
                  </a:cubicBezTo>
                  <a:cubicBezTo>
                    <a:pt x="6353" y="15709"/>
                    <a:pt x="6353" y="15709"/>
                    <a:pt x="6353" y="15709"/>
                  </a:cubicBezTo>
                  <a:cubicBezTo>
                    <a:pt x="6776" y="15316"/>
                    <a:pt x="7200" y="15316"/>
                    <a:pt x="7200" y="15316"/>
                  </a:cubicBezTo>
                  <a:cubicBezTo>
                    <a:pt x="7624" y="15316"/>
                    <a:pt x="8047" y="15316"/>
                    <a:pt x="8047" y="15316"/>
                  </a:cubicBezTo>
                  <a:cubicBezTo>
                    <a:pt x="8471" y="14924"/>
                    <a:pt x="8047" y="14924"/>
                    <a:pt x="7624" y="14531"/>
                  </a:cubicBezTo>
                  <a:cubicBezTo>
                    <a:pt x="8047" y="14138"/>
                    <a:pt x="8471" y="13745"/>
                    <a:pt x="8471" y="12960"/>
                  </a:cubicBezTo>
                  <a:cubicBezTo>
                    <a:pt x="8471" y="12960"/>
                    <a:pt x="8894" y="12960"/>
                    <a:pt x="9318" y="12960"/>
                  </a:cubicBezTo>
                  <a:cubicBezTo>
                    <a:pt x="9318" y="12960"/>
                    <a:pt x="9318" y="12960"/>
                    <a:pt x="9318" y="12567"/>
                  </a:cubicBezTo>
                  <a:cubicBezTo>
                    <a:pt x="9318" y="12567"/>
                    <a:pt x="9318" y="12567"/>
                    <a:pt x="9318" y="12567"/>
                  </a:cubicBezTo>
                  <a:cubicBezTo>
                    <a:pt x="9318" y="12567"/>
                    <a:pt x="9741" y="12567"/>
                    <a:pt x="9741" y="12175"/>
                  </a:cubicBezTo>
                  <a:cubicBezTo>
                    <a:pt x="10165" y="11782"/>
                    <a:pt x="9741" y="12175"/>
                    <a:pt x="9741" y="11782"/>
                  </a:cubicBezTo>
                  <a:cubicBezTo>
                    <a:pt x="9741" y="11782"/>
                    <a:pt x="10165" y="11389"/>
                    <a:pt x="10165" y="11389"/>
                  </a:cubicBezTo>
                  <a:cubicBezTo>
                    <a:pt x="10588" y="10996"/>
                    <a:pt x="10588" y="11389"/>
                    <a:pt x="11012" y="11389"/>
                  </a:cubicBezTo>
                  <a:cubicBezTo>
                    <a:pt x="11012" y="11389"/>
                    <a:pt x="11012" y="11389"/>
                    <a:pt x="11435" y="10996"/>
                  </a:cubicBezTo>
                  <a:cubicBezTo>
                    <a:pt x="11435" y="10996"/>
                    <a:pt x="11435" y="10996"/>
                    <a:pt x="11435" y="10604"/>
                  </a:cubicBezTo>
                  <a:cubicBezTo>
                    <a:pt x="11435" y="10211"/>
                    <a:pt x="12706" y="10996"/>
                    <a:pt x="13129" y="10604"/>
                  </a:cubicBezTo>
                  <a:cubicBezTo>
                    <a:pt x="12706" y="10604"/>
                    <a:pt x="12706" y="10604"/>
                    <a:pt x="12706" y="10604"/>
                  </a:cubicBezTo>
                  <a:cubicBezTo>
                    <a:pt x="13129" y="10604"/>
                    <a:pt x="13129" y="10211"/>
                    <a:pt x="12706" y="10211"/>
                  </a:cubicBezTo>
                  <a:cubicBezTo>
                    <a:pt x="13129" y="10211"/>
                    <a:pt x="13129" y="10211"/>
                    <a:pt x="13553" y="10211"/>
                  </a:cubicBezTo>
                  <a:cubicBezTo>
                    <a:pt x="13553" y="10211"/>
                    <a:pt x="13553" y="10211"/>
                    <a:pt x="13553" y="10211"/>
                  </a:cubicBezTo>
                  <a:cubicBezTo>
                    <a:pt x="13553" y="10211"/>
                    <a:pt x="13553" y="10211"/>
                    <a:pt x="13553" y="9818"/>
                  </a:cubicBezTo>
                  <a:cubicBezTo>
                    <a:pt x="14400" y="9818"/>
                    <a:pt x="14400" y="10211"/>
                    <a:pt x="14824" y="10604"/>
                  </a:cubicBezTo>
                  <a:cubicBezTo>
                    <a:pt x="15247" y="10604"/>
                    <a:pt x="15671" y="10604"/>
                    <a:pt x="16094" y="10604"/>
                  </a:cubicBezTo>
                  <a:cubicBezTo>
                    <a:pt x="16518" y="10604"/>
                    <a:pt x="16518" y="10604"/>
                    <a:pt x="16941" y="10604"/>
                  </a:cubicBezTo>
                  <a:cubicBezTo>
                    <a:pt x="16941" y="10604"/>
                    <a:pt x="17365" y="10211"/>
                    <a:pt x="17365" y="10211"/>
                  </a:cubicBezTo>
                  <a:cubicBezTo>
                    <a:pt x="17365" y="10211"/>
                    <a:pt x="17365" y="9818"/>
                    <a:pt x="17365" y="9425"/>
                  </a:cubicBezTo>
                  <a:cubicBezTo>
                    <a:pt x="17788" y="9425"/>
                    <a:pt x="17788" y="9425"/>
                    <a:pt x="18212" y="9425"/>
                  </a:cubicBezTo>
                  <a:cubicBezTo>
                    <a:pt x="18635" y="9033"/>
                    <a:pt x="19059" y="9033"/>
                    <a:pt x="19906" y="9425"/>
                  </a:cubicBezTo>
                  <a:cubicBezTo>
                    <a:pt x="19906" y="9425"/>
                    <a:pt x="20329" y="9425"/>
                    <a:pt x="20329" y="9818"/>
                  </a:cubicBezTo>
                  <a:cubicBezTo>
                    <a:pt x="20329" y="9818"/>
                    <a:pt x="19482" y="10211"/>
                    <a:pt x="19906" y="10211"/>
                  </a:cubicBezTo>
                  <a:cubicBezTo>
                    <a:pt x="20329" y="10211"/>
                    <a:pt x="20329" y="10211"/>
                    <a:pt x="20329" y="9818"/>
                  </a:cubicBezTo>
                  <a:cubicBezTo>
                    <a:pt x="20329" y="9818"/>
                    <a:pt x="20329" y="9818"/>
                    <a:pt x="20753" y="9818"/>
                  </a:cubicBezTo>
                  <a:cubicBezTo>
                    <a:pt x="20753" y="9818"/>
                    <a:pt x="20753" y="9818"/>
                    <a:pt x="20753" y="9425"/>
                  </a:cubicBezTo>
                  <a:cubicBezTo>
                    <a:pt x="21176" y="9818"/>
                    <a:pt x="21600" y="9818"/>
                    <a:pt x="21600" y="9425"/>
                  </a:cubicBezTo>
                  <a:close/>
                  <a:moveTo>
                    <a:pt x="13553" y="2356"/>
                  </a:moveTo>
                  <a:cubicBezTo>
                    <a:pt x="13976" y="2749"/>
                    <a:pt x="14824" y="1964"/>
                    <a:pt x="15247" y="1964"/>
                  </a:cubicBezTo>
                  <a:cubicBezTo>
                    <a:pt x="14824" y="1964"/>
                    <a:pt x="14400" y="1964"/>
                    <a:pt x="13976" y="1964"/>
                  </a:cubicBezTo>
                  <a:cubicBezTo>
                    <a:pt x="14400" y="1964"/>
                    <a:pt x="13976" y="1571"/>
                    <a:pt x="14400" y="1571"/>
                  </a:cubicBezTo>
                  <a:cubicBezTo>
                    <a:pt x="13976" y="1571"/>
                    <a:pt x="13976" y="1571"/>
                    <a:pt x="13553" y="1571"/>
                  </a:cubicBezTo>
                  <a:cubicBezTo>
                    <a:pt x="13553" y="1571"/>
                    <a:pt x="13553" y="1571"/>
                    <a:pt x="13129" y="1571"/>
                  </a:cubicBezTo>
                  <a:cubicBezTo>
                    <a:pt x="13129" y="1178"/>
                    <a:pt x="12282" y="1571"/>
                    <a:pt x="11859" y="1571"/>
                  </a:cubicBezTo>
                  <a:cubicBezTo>
                    <a:pt x="12282" y="1571"/>
                    <a:pt x="12706" y="1964"/>
                    <a:pt x="13129" y="1964"/>
                  </a:cubicBezTo>
                  <a:cubicBezTo>
                    <a:pt x="12706" y="1964"/>
                    <a:pt x="12706" y="2356"/>
                    <a:pt x="12706" y="2356"/>
                  </a:cubicBezTo>
                  <a:cubicBezTo>
                    <a:pt x="12706" y="2356"/>
                    <a:pt x="13553" y="2356"/>
                    <a:pt x="13976" y="2356"/>
                  </a:cubicBezTo>
                  <a:cubicBezTo>
                    <a:pt x="13976" y="2356"/>
                    <a:pt x="13976" y="2356"/>
                    <a:pt x="13553" y="2356"/>
                  </a:cubicBezTo>
                  <a:cubicBezTo>
                    <a:pt x="13976" y="2356"/>
                    <a:pt x="13553" y="2356"/>
                    <a:pt x="13553" y="2356"/>
                  </a:cubicBezTo>
                  <a:close/>
                  <a:moveTo>
                    <a:pt x="5506" y="393"/>
                  </a:moveTo>
                  <a:cubicBezTo>
                    <a:pt x="5082" y="785"/>
                    <a:pt x="5929" y="1178"/>
                    <a:pt x="5929" y="785"/>
                  </a:cubicBezTo>
                  <a:cubicBezTo>
                    <a:pt x="5929" y="785"/>
                    <a:pt x="5929" y="785"/>
                    <a:pt x="6353" y="785"/>
                  </a:cubicBezTo>
                  <a:cubicBezTo>
                    <a:pt x="5929" y="785"/>
                    <a:pt x="6353" y="1178"/>
                    <a:pt x="6353" y="1178"/>
                  </a:cubicBezTo>
                  <a:cubicBezTo>
                    <a:pt x="6353" y="1178"/>
                    <a:pt x="5929" y="1178"/>
                    <a:pt x="5929" y="1178"/>
                  </a:cubicBezTo>
                  <a:cubicBezTo>
                    <a:pt x="5929" y="1178"/>
                    <a:pt x="5929" y="1178"/>
                    <a:pt x="5929" y="1178"/>
                  </a:cubicBezTo>
                  <a:cubicBezTo>
                    <a:pt x="5929" y="1178"/>
                    <a:pt x="6776" y="1571"/>
                    <a:pt x="6776" y="1571"/>
                  </a:cubicBezTo>
                  <a:cubicBezTo>
                    <a:pt x="7200" y="1571"/>
                    <a:pt x="7624" y="1571"/>
                    <a:pt x="8047" y="1571"/>
                  </a:cubicBezTo>
                  <a:cubicBezTo>
                    <a:pt x="8047" y="1571"/>
                    <a:pt x="8047" y="1571"/>
                    <a:pt x="8047" y="1571"/>
                  </a:cubicBezTo>
                  <a:cubicBezTo>
                    <a:pt x="8047" y="1571"/>
                    <a:pt x="8047" y="1571"/>
                    <a:pt x="8047" y="1178"/>
                  </a:cubicBezTo>
                  <a:cubicBezTo>
                    <a:pt x="8047" y="1178"/>
                    <a:pt x="8471" y="1178"/>
                    <a:pt x="8471" y="1178"/>
                  </a:cubicBezTo>
                  <a:cubicBezTo>
                    <a:pt x="8471" y="1571"/>
                    <a:pt x="9318" y="1178"/>
                    <a:pt x="9741" y="1178"/>
                  </a:cubicBezTo>
                  <a:cubicBezTo>
                    <a:pt x="9318" y="1178"/>
                    <a:pt x="9318" y="1571"/>
                    <a:pt x="9318" y="1571"/>
                  </a:cubicBezTo>
                  <a:cubicBezTo>
                    <a:pt x="9318" y="1571"/>
                    <a:pt x="9741" y="1571"/>
                    <a:pt x="9741" y="1571"/>
                  </a:cubicBezTo>
                  <a:cubicBezTo>
                    <a:pt x="9318" y="1571"/>
                    <a:pt x="9318" y="1571"/>
                    <a:pt x="8894" y="1571"/>
                  </a:cubicBezTo>
                  <a:cubicBezTo>
                    <a:pt x="8894" y="1571"/>
                    <a:pt x="8894" y="1571"/>
                    <a:pt x="8894" y="1571"/>
                  </a:cubicBezTo>
                  <a:cubicBezTo>
                    <a:pt x="8471" y="1571"/>
                    <a:pt x="8047" y="1571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200" y="1571"/>
                    <a:pt x="7200" y="1964"/>
                    <a:pt x="8047" y="1964"/>
                  </a:cubicBezTo>
                  <a:cubicBezTo>
                    <a:pt x="8471" y="1964"/>
                    <a:pt x="9318" y="1571"/>
                    <a:pt x="9741" y="1964"/>
                  </a:cubicBezTo>
                  <a:cubicBezTo>
                    <a:pt x="9318" y="1964"/>
                    <a:pt x="8894" y="1964"/>
                    <a:pt x="8471" y="1964"/>
                  </a:cubicBezTo>
                  <a:cubicBezTo>
                    <a:pt x="8047" y="2356"/>
                    <a:pt x="8047" y="2356"/>
                    <a:pt x="8047" y="2356"/>
                  </a:cubicBezTo>
                  <a:cubicBezTo>
                    <a:pt x="8047" y="2356"/>
                    <a:pt x="7624" y="1964"/>
                    <a:pt x="7624" y="2356"/>
                  </a:cubicBezTo>
                  <a:cubicBezTo>
                    <a:pt x="7624" y="2356"/>
                    <a:pt x="9741" y="3142"/>
                    <a:pt x="9741" y="3142"/>
                  </a:cubicBezTo>
                  <a:cubicBezTo>
                    <a:pt x="9741" y="2749"/>
                    <a:pt x="9741" y="2749"/>
                    <a:pt x="10165" y="2749"/>
                  </a:cubicBezTo>
                  <a:cubicBezTo>
                    <a:pt x="10165" y="2749"/>
                    <a:pt x="10165" y="2749"/>
                    <a:pt x="9741" y="2749"/>
                  </a:cubicBezTo>
                  <a:cubicBezTo>
                    <a:pt x="10165" y="2749"/>
                    <a:pt x="10165" y="2356"/>
                    <a:pt x="10165" y="2356"/>
                  </a:cubicBezTo>
                  <a:cubicBezTo>
                    <a:pt x="10588" y="2356"/>
                    <a:pt x="10588" y="2356"/>
                    <a:pt x="10588" y="2356"/>
                  </a:cubicBezTo>
                  <a:cubicBezTo>
                    <a:pt x="11012" y="1964"/>
                    <a:pt x="10588" y="1964"/>
                    <a:pt x="11012" y="1964"/>
                  </a:cubicBezTo>
                  <a:cubicBezTo>
                    <a:pt x="11012" y="1178"/>
                    <a:pt x="12706" y="1178"/>
                    <a:pt x="12706" y="1178"/>
                  </a:cubicBezTo>
                  <a:cubicBezTo>
                    <a:pt x="12706" y="1178"/>
                    <a:pt x="12282" y="1178"/>
                    <a:pt x="12282" y="1178"/>
                  </a:cubicBezTo>
                  <a:cubicBezTo>
                    <a:pt x="12282" y="1178"/>
                    <a:pt x="12282" y="1178"/>
                    <a:pt x="12282" y="785"/>
                  </a:cubicBezTo>
                  <a:cubicBezTo>
                    <a:pt x="11859" y="785"/>
                    <a:pt x="11435" y="785"/>
                    <a:pt x="11012" y="785"/>
                  </a:cubicBezTo>
                  <a:cubicBezTo>
                    <a:pt x="11012" y="785"/>
                    <a:pt x="11012" y="785"/>
                    <a:pt x="10588" y="393"/>
                  </a:cubicBezTo>
                  <a:cubicBezTo>
                    <a:pt x="10588" y="393"/>
                    <a:pt x="10165" y="785"/>
                    <a:pt x="10165" y="785"/>
                  </a:cubicBezTo>
                  <a:cubicBezTo>
                    <a:pt x="10165" y="785"/>
                    <a:pt x="10165" y="393"/>
                    <a:pt x="10165" y="393"/>
                  </a:cubicBezTo>
                  <a:cubicBezTo>
                    <a:pt x="10165" y="393"/>
                    <a:pt x="9318" y="0"/>
                    <a:pt x="8894" y="393"/>
                  </a:cubicBezTo>
                  <a:cubicBezTo>
                    <a:pt x="8471" y="393"/>
                    <a:pt x="8894" y="785"/>
                    <a:pt x="9318" y="1178"/>
                  </a:cubicBezTo>
                  <a:cubicBezTo>
                    <a:pt x="8894" y="785"/>
                    <a:pt x="8471" y="785"/>
                    <a:pt x="8471" y="393"/>
                  </a:cubicBezTo>
                  <a:cubicBezTo>
                    <a:pt x="8047" y="393"/>
                    <a:pt x="8047" y="393"/>
                    <a:pt x="7624" y="393"/>
                  </a:cubicBezTo>
                  <a:cubicBezTo>
                    <a:pt x="7624" y="785"/>
                    <a:pt x="7624" y="785"/>
                    <a:pt x="7624" y="785"/>
                  </a:cubicBezTo>
                  <a:cubicBezTo>
                    <a:pt x="7624" y="785"/>
                    <a:pt x="7200" y="785"/>
                    <a:pt x="7200" y="785"/>
                  </a:cubicBezTo>
                  <a:cubicBezTo>
                    <a:pt x="7200" y="785"/>
                    <a:pt x="6776" y="393"/>
                    <a:pt x="6353" y="393"/>
                  </a:cubicBezTo>
                  <a:cubicBezTo>
                    <a:pt x="6776" y="393"/>
                    <a:pt x="7200" y="393"/>
                    <a:pt x="7624" y="393"/>
                  </a:cubicBezTo>
                  <a:cubicBezTo>
                    <a:pt x="7624" y="393"/>
                    <a:pt x="7624" y="393"/>
                    <a:pt x="7624" y="393"/>
                  </a:cubicBezTo>
                  <a:cubicBezTo>
                    <a:pt x="7200" y="393"/>
                    <a:pt x="6776" y="393"/>
                    <a:pt x="6353" y="393"/>
                  </a:cubicBezTo>
                  <a:cubicBezTo>
                    <a:pt x="6353" y="393"/>
                    <a:pt x="6353" y="393"/>
                    <a:pt x="6353" y="393"/>
                  </a:cubicBezTo>
                  <a:cubicBezTo>
                    <a:pt x="6353" y="393"/>
                    <a:pt x="5082" y="393"/>
                    <a:pt x="5506" y="393"/>
                  </a:cubicBezTo>
                  <a:close/>
                  <a:moveTo>
                    <a:pt x="10588" y="0"/>
                  </a:moveTo>
                  <a:cubicBezTo>
                    <a:pt x="10588" y="0"/>
                    <a:pt x="10588" y="0"/>
                    <a:pt x="10588" y="0"/>
                  </a:cubicBezTo>
                  <a:cubicBezTo>
                    <a:pt x="10588" y="0"/>
                    <a:pt x="10588" y="0"/>
                    <a:pt x="10588" y="0"/>
                  </a:cubicBezTo>
                  <a:close/>
                  <a:moveTo>
                    <a:pt x="10588" y="0"/>
                  </a:moveTo>
                  <a:cubicBezTo>
                    <a:pt x="10588" y="0"/>
                    <a:pt x="10588" y="0"/>
                    <a:pt x="11012" y="0"/>
                  </a:cubicBezTo>
                  <a:cubicBezTo>
                    <a:pt x="10588" y="393"/>
                    <a:pt x="10588" y="393"/>
                    <a:pt x="10588" y="393"/>
                  </a:cubicBezTo>
                  <a:cubicBezTo>
                    <a:pt x="11012" y="393"/>
                    <a:pt x="11859" y="393"/>
                    <a:pt x="12282" y="393"/>
                  </a:cubicBezTo>
                  <a:cubicBezTo>
                    <a:pt x="11859" y="393"/>
                    <a:pt x="11859" y="393"/>
                    <a:pt x="11435" y="393"/>
                  </a:cubicBezTo>
                  <a:cubicBezTo>
                    <a:pt x="12282" y="785"/>
                    <a:pt x="13129" y="785"/>
                    <a:pt x="13553" y="785"/>
                  </a:cubicBezTo>
                  <a:cubicBezTo>
                    <a:pt x="13553" y="785"/>
                    <a:pt x="13553" y="785"/>
                    <a:pt x="13553" y="785"/>
                  </a:cubicBezTo>
                  <a:cubicBezTo>
                    <a:pt x="13976" y="785"/>
                    <a:pt x="14824" y="785"/>
                    <a:pt x="15247" y="785"/>
                  </a:cubicBezTo>
                  <a:cubicBezTo>
                    <a:pt x="15671" y="393"/>
                    <a:pt x="16094" y="393"/>
                    <a:pt x="16518" y="393"/>
                  </a:cubicBezTo>
                  <a:cubicBezTo>
                    <a:pt x="16518" y="0"/>
                    <a:pt x="15247" y="0"/>
                    <a:pt x="15247" y="0"/>
                  </a:cubicBezTo>
                  <a:cubicBezTo>
                    <a:pt x="14400" y="0"/>
                    <a:pt x="14400" y="0"/>
                    <a:pt x="13976" y="0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553" y="0"/>
                    <a:pt x="13553" y="0"/>
                    <a:pt x="13553" y="0"/>
                  </a:cubicBezTo>
                  <a:cubicBezTo>
                    <a:pt x="13129" y="0"/>
                    <a:pt x="13553" y="0"/>
                    <a:pt x="13129" y="0"/>
                  </a:cubicBezTo>
                  <a:cubicBezTo>
                    <a:pt x="12282" y="0"/>
                    <a:pt x="11859" y="0"/>
                    <a:pt x="11435" y="0"/>
                  </a:cubicBezTo>
                  <a:cubicBezTo>
                    <a:pt x="11859" y="0"/>
                    <a:pt x="11012" y="0"/>
                    <a:pt x="11012" y="0"/>
                  </a:cubicBezTo>
                  <a:cubicBezTo>
                    <a:pt x="11012" y="0"/>
                    <a:pt x="11435" y="0"/>
                    <a:pt x="11435" y="0"/>
                  </a:cubicBezTo>
                  <a:cubicBezTo>
                    <a:pt x="11012" y="0"/>
                    <a:pt x="10588" y="0"/>
                    <a:pt x="10165" y="0"/>
                  </a:cubicBezTo>
                  <a:cubicBezTo>
                    <a:pt x="10165" y="0"/>
                    <a:pt x="10588" y="0"/>
                    <a:pt x="10588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Shape">
              <a:extLst>
                <a:ext uri="{FF2B5EF4-FFF2-40B4-BE49-F238E27FC236}">
                  <a16:creationId xmlns:a16="http://schemas.microsoft.com/office/drawing/2014/main" id="{7A1BB2C9-F262-4516-945A-6D2B9D87CC5D}"/>
                </a:ext>
              </a:extLst>
            </p:cNvPr>
            <p:cNvSpPr/>
            <p:nvPr/>
          </p:nvSpPr>
          <p:spPr>
            <a:xfrm>
              <a:off x="5108452" y="2152627"/>
              <a:ext cx="76273" cy="9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extrusionOk="0">
                  <a:moveTo>
                    <a:pt x="20162" y="2700"/>
                  </a:moveTo>
                  <a:cubicBezTo>
                    <a:pt x="20162" y="2700"/>
                    <a:pt x="20162" y="2700"/>
                    <a:pt x="20162" y="2700"/>
                  </a:cubicBezTo>
                  <a:cubicBezTo>
                    <a:pt x="18362" y="2700"/>
                    <a:pt x="18362" y="0"/>
                    <a:pt x="14762" y="0"/>
                  </a:cubicBezTo>
                  <a:cubicBezTo>
                    <a:pt x="14762" y="1350"/>
                    <a:pt x="16562" y="2700"/>
                    <a:pt x="16562" y="2700"/>
                  </a:cubicBezTo>
                  <a:cubicBezTo>
                    <a:pt x="16562" y="2700"/>
                    <a:pt x="14762" y="2700"/>
                    <a:pt x="14762" y="2700"/>
                  </a:cubicBezTo>
                  <a:cubicBezTo>
                    <a:pt x="14762" y="2700"/>
                    <a:pt x="14762" y="4050"/>
                    <a:pt x="14762" y="4050"/>
                  </a:cubicBezTo>
                  <a:cubicBezTo>
                    <a:pt x="12962" y="4050"/>
                    <a:pt x="11162" y="4050"/>
                    <a:pt x="11162" y="4050"/>
                  </a:cubicBezTo>
                  <a:cubicBezTo>
                    <a:pt x="11162" y="5400"/>
                    <a:pt x="12962" y="5400"/>
                    <a:pt x="12962" y="6750"/>
                  </a:cubicBezTo>
                  <a:cubicBezTo>
                    <a:pt x="11162" y="6750"/>
                    <a:pt x="11162" y="6750"/>
                    <a:pt x="9362" y="6750"/>
                  </a:cubicBezTo>
                  <a:cubicBezTo>
                    <a:pt x="9362" y="6750"/>
                    <a:pt x="7562" y="6750"/>
                    <a:pt x="7562" y="5400"/>
                  </a:cubicBezTo>
                  <a:cubicBezTo>
                    <a:pt x="7562" y="5400"/>
                    <a:pt x="7562" y="5400"/>
                    <a:pt x="5762" y="5400"/>
                  </a:cubicBezTo>
                  <a:cubicBezTo>
                    <a:pt x="3962" y="5400"/>
                    <a:pt x="5762" y="6750"/>
                    <a:pt x="5762" y="8100"/>
                  </a:cubicBezTo>
                  <a:cubicBezTo>
                    <a:pt x="3962" y="9450"/>
                    <a:pt x="-1438" y="10800"/>
                    <a:pt x="362" y="12150"/>
                  </a:cubicBezTo>
                  <a:cubicBezTo>
                    <a:pt x="362" y="12150"/>
                    <a:pt x="362" y="12150"/>
                    <a:pt x="362" y="12150"/>
                  </a:cubicBezTo>
                  <a:cubicBezTo>
                    <a:pt x="362" y="12150"/>
                    <a:pt x="2162" y="13500"/>
                    <a:pt x="2162" y="13500"/>
                  </a:cubicBezTo>
                  <a:cubicBezTo>
                    <a:pt x="3962" y="13500"/>
                    <a:pt x="5762" y="13500"/>
                    <a:pt x="5762" y="14850"/>
                  </a:cubicBezTo>
                  <a:cubicBezTo>
                    <a:pt x="7562" y="16200"/>
                    <a:pt x="5762" y="16200"/>
                    <a:pt x="7562" y="17550"/>
                  </a:cubicBezTo>
                  <a:cubicBezTo>
                    <a:pt x="5762" y="17550"/>
                    <a:pt x="7562" y="18900"/>
                    <a:pt x="5762" y="18900"/>
                  </a:cubicBezTo>
                  <a:cubicBezTo>
                    <a:pt x="5762" y="18900"/>
                    <a:pt x="7562" y="20250"/>
                    <a:pt x="7562" y="20250"/>
                  </a:cubicBezTo>
                  <a:cubicBezTo>
                    <a:pt x="7562" y="20250"/>
                    <a:pt x="7562" y="20250"/>
                    <a:pt x="7562" y="20250"/>
                  </a:cubicBezTo>
                  <a:cubicBezTo>
                    <a:pt x="7562" y="20250"/>
                    <a:pt x="9362" y="21600"/>
                    <a:pt x="9362" y="21600"/>
                  </a:cubicBezTo>
                  <a:cubicBezTo>
                    <a:pt x="9362" y="21600"/>
                    <a:pt x="9362" y="20250"/>
                    <a:pt x="11162" y="20250"/>
                  </a:cubicBezTo>
                  <a:cubicBezTo>
                    <a:pt x="11162" y="20250"/>
                    <a:pt x="11162" y="20250"/>
                    <a:pt x="11162" y="20250"/>
                  </a:cubicBezTo>
                  <a:cubicBezTo>
                    <a:pt x="11162" y="20250"/>
                    <a:pt x="12962" y="20250"/>
                    <a:pt x="12962" y="21600"/>
                  </a:cubicBezTo>
                  <a:cubicBezTo>
                    <a:pt x="12962" y="20250"/>
                    <a:pt x="14762" y="20250"/>
                    <a:pt x="14762" y="20250"/>
                  </a:cubicBezTo>
                  <a:cubicBezTo>
                    <a:pt x="14762" y="18900"/>
                    <a:pt x="16562" y="18900"/>
                    <a:pt x="16562" y="18900"/>
                  </a:cubicBezTo>
                  <a:cubicBezTo>
                    <a:pt x="20162" y="18900"/>
                    <a:pt x="20162" y="18900"/>
                    <a:pt x="20162" y="17550"/>
                  </a:cubicBezTo>
                  <a:cubicBezTo>
                    <a:pt x="18362" y="16200"/>
                    <a:pt x="16562" y="16200"/>
                    <a:pt x="16562" y="14850"/>
                  </a:cubicBezTo>
                  <a:cubicBezTo>
                    <a:pt x="14762" y="14850"/>
                    <a:pt x="12962" y="14850"/>
                    <a:pt x="14762" y="14850"/>
                  </a:cubicBezTo>
                  <a:cubicBezTo>
                    <a:pt x="14762" y="13500"/>
                    <a:pt x="14762" y="13500"/>
                    <a:pt x="14762" y="12150"/>
                  </a:cubicBezTo>
                  <a:cubicBezTo>
                    <a:pt x="14762" y="12150"/>
                    <a:pt x="14762" y="12150"/>
                    <a:pt x="14762" y="12150"/>
                  </a:cubicBezTo>
                  <a:cubicBezTo>
                    <a:pt x="16562" y="12150"/>
                    <a:pt x="16562" y="10800"/>
                    <a:pt x="18362" y="10800"/>
                  </a:cubicBezTo>
                  <a:cubicBezTo>
                    <a:pt x="18362" y="10800"/>
                    <a:pt x="20162" y="9450"/>
                    <a:pt x="20162" y="9450"/>
                  </a:cubicBezTo>
                  <a:cubicBezTo>
                    <a:pt x="20162" y="8100"/>
                    <a:pt x="20162" y="9450"/>
                    <a:pt x="20162" y="8100"/>
                  </a:cubicBezTo>
                  <a:cubicBezTo>
                    <a:pt x="20162" y="6750"/>
                    <a:pt x="18362" y="6750"/>
                    <a:pt x="18362" y="5400"/>
                  </a:cubicBezTo>
                  <a:cubicBezTo>
                    <a:pt x="18362" y="5400"/>
                    <a:pt x="18362" y="4050"/>
                    <a:pt x="20162" y="27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Shape">
              <a:extLst>
                <a:ext uri="{FF2B5EF4-FFF2-40B4-BE49-F238E27FC236}">
                  <a16:creationId xmlns:a16="http://schemas.microsoft.com/office/drawing/2014/main" id="{CEE29AD6-AE61-4455-BA64-08C6F5ABA404}"/>
                </a:ext>
              </a:extLst>
            </p:cNvPr>
            <p:cNvSpPr/>
            <p:nvPr/>
          </p:nvSpPr>
          <p:spPr>
            <a:xfrm>
              <a:off x="3099317" y="2678356"/>
              <a:ext cx="209607" cy="17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extrusionOk="0">
                  <a:moveTo>
                    <a:pt x="21600" y="3724"/>
                  </a:moveTo>
                  <a:cubicBezTo>
                    <a:pt x="21600" y="2979"/>
                    <a:pt x="21600" y="3724"/>
                    <a:pt x="20903" y="2979"/>
                  </a:cubicBezTo>
                  <a:cubicBezTo>
                    <a:pt x="20903" y="2979"/>
                    <a:pt x="20903" y="2234"/>
                    <a:pt x="20903" y="2234"/>
                  </a:cubicBezTo>
                  <a:cubicBezTo>
                    <a:pt x="20903" y="1490"/>
                    <a:pt x="20206" y="0"/>
                    <a:pt x="20206" y="0"/>
                  </a:cubicBezTo>
                  <a:cubicBezTo>
                    <a:pt x="19510" y="0"/>
                    <a:pt x="18813" y="745"/>
                    <a:pt x="18116" y="1490"/>
                  </a:cubicBezTo>
                  <a:cubicBezTo>
                    <a:pt x="18116" y="1490"/>
                    <a:pt x="17419" y="1490"/>
                    <a:pt x="17419" y="1490"/>
                  </a:cubicBezTo>
                  <a:cubicBezTo>
                    <a:pt x="16723" y="1490"/>
                    <a:pt x="16723" y="1490"/>
                    <a:pt x="16026" y="745"/>
                  </a:cubicBezTo>
                  <a:cubicBezTo>
                    <a:pt x="15329" y="745"/>
                    <a:pt x="14632" y="745"/>
                    <a:pt x="13935" y="745"/>
                  </a:cubicBezTo>
                  <a:cubicBezTo>
                    <a:pt x="13239" y="1490"/>
                    <a:pt x="13239" y="2234"/>
                    <a:pt x="12542" y="2234"/>
                  </a:cubicBezTo>
                  <a:cubicBezTo>
                    <a:pt x="11845" y="2234"/>
                    <a:pt x="11148" y="1490"/>
                    <a:pt x="10452" y="1490"/>
                  </a:cubicBezTo>
                  <a:cubicBezTo>
                    <a:pt x="9755" y="745"/>
                    <a:pt x="9755" y="745"/>
                    <a:pt x="8361" y="1490"/>
                  </a:cubicBezTo>
                  <a:cubicBezTo>
                    <a:pt x="7665" y="1490"/>
                    <a:pt x="7665" y="1490"/>
                    <a:pt x="7665" y="745"/>
                  </a:cubicBezTo>
                  <a:cubicBezTo>
                    <a:pt x="6968" y="745"/>
                    <a:pt x="6271" y="0"/>
                    <a:pt x="5574" y="0"/>
                  </a:cubicBezTo>
                  <a:cubicBezTo>
                    <a:pt x="4877" y="0"/>
                    <a:pt x="4181" y="0"/>
                    <a:pt x="3484" y="0"/>
                  </a:cubicBezTo>
                  <a:cubicBezTo>
                    <a:pt x="2787" y="745"/>
                    <a:pt x="2787" y="1490"/>
                    <a:pt x="2787" y="2234"/>
                  </a:cubicBezTo>
                  <a:cubicBezTo>
                    <a:pt x="2787" y="2234"/>
                    <a:pt x="2090" y="2234"/>
                    <a:pt x="2090" y="2979"/>
                  </a:cubicBezTo>
                  <a:cubicBezTo>
                    <a:pt x="2090" y="2979"/>
                    <a:pt x="2090" y="3724"/>
                    <a:pt x="2090" y="3724"/>
                  </a:cubicBezTo>
                  <a:cubicBezTo>
                    <a:pt x="2090" y="3724"/>
                    <a:pt x="2090" y="4469"/>
                    <a:pt x="2090" y="4469"/>
                  </a:cubicBezTo>
                  <a:cubicBezTo>
                    <a:pt x="2090" y="4469"/>
                    <a:pt x="1394" y="5214"/>
                    <a:pt x="1394" y="5214"/>
                  </a:cubicBezTo>
                  <a:cubicBezTo>
                    <a:pt x="1394" y="5959"/>
                    <a:pt x="2090" y="6703"/>
                    <a:pt x="2090" y="7448"/>
                  </a:cubicBezTo>
                  <a:cubicBezTo>
                    <a:pt x="2090" y="7448"/>
                    <a:pt x="2090" y="7448"/>
                    <a:pt x="2090" y="7448"/>
                  </a:cubicBezTo>
                  <a:cubicBezTo>
                    <a:pt x="1394" y="8193"/>
                    <a:pt x="2090" y="8193"/>
                    <a:pt x="2090" y="8193"/>
                  </a:cubicBezTo>
                  <a:cubicBezTo>
                    <a:pt x="1394" y="8938"/>
                    <a:pt x="1394" y="8938"/>
                    <a:pt x="1394" y="8938"/>
                  </a:cubicBezTo>
                  <a:cubicBezTo>
                    <a:pt x="1394" y="8938"/>
                    <a:pt x="697" y="9683"/>
                    <a:pt x="697" y="9683"/>
                  </a:cubicBezTo>
                  <a:cubicBezTo>
                    <a:pt x="697" y="9683"/>
                    <a:pt x="697" y="10428"/>
                    <a:pt x="697" y="10428"/>
                  </a:cubicBezTo>
                  <a:cubicBezTo>
                    <a:pt x="697" y="10428"/>
                    <a:pt x="0" y="10428"/>
                    <a:pt x="0" y="10428"/>
                  </a:cubicBezTo>
                  <a:cubicBezTo>
                    <a:pt x="0" y="10428"/>
                    <a:pt x="0" y="11172"/>
                    <a:pt x="0" y="11917"/>
                  </a:cubicBezTo>
                  <a:cubicBezTo>
                    <a:pt x="0" y="13407"/>
                    <a:pt x="0" y="14897"/>
                    <a:pt x="0" y="16386"/>
                  </a:cubicBezTo>
                  <a:cubicBezTo>
                    <a:pt x="697" y="16386"/>
                    <a:pt x="697" y="16386"/>
                    <a:pt x="1394" y="16386"/>
                  </a:cubicBezTo>
                  <a:cubicBezTo>
                    <a:pt x="1394" y="16386"/>
                    <a:pt x="1394" y="15641"/>
                    <a:pt x="2090" y="15641"/>
                  </a:cubicBezTo>
                  <a:cubicBezTo>
                    <a:pt x="2090" y="16386"/>
                    <a:pt x="1394" y="16386"/>
                    <a:pt x="1394" y="16386"/>
                  </a:cubicBezTo>
                  <a:cubicBezTo>
                    <a:pt x="2090" y="16386"/>
                    <a:pt x="2787" y="16386"/>
                    <a:pt x="3484" y="17131"/>
                  </a:cubicBezTo>
                  <a:cubicBezTo>
                    <a:pt x="4181" y="17131"/>
                    <a:pt x="4877" y="18621"/>
                    <a:pt x="4877" y="17876"/>
                  </a:cubicBezTo>
                  <a:cubicBezTo>
                    <a:pt x="4877" y="17876"/>
                    <a:pt x="4877" y="17876"/>
                    <a:pt x="4877" y="17876"/>
                  </a:cubicBezTo>
                  <a:cubicBezTo>
                    <a:pt x="4181" y="17876"/>
                    <a:pt x="4877" y="18621"/>
                    <a:pt x="5574" y="18621"/>
                  </a:cubicBezTo>
                  <a:cubicBezTo>
                    <a:pt x="4877" y="18621"/>
                    <a:pt x="4877" y="18621"/>
                    <a:pt x="4877" y="19366"/>
                  </a:cubicBezTo>
                  <a:cubicBezTo>
                    <a:pt x="4877" y="19366"/>
                    <a:pt x="4877" y="19366"/>
                    <a:pt x="4877" y="19366"/>
                  </a:cubicBezTo>
                  <a:cubicBezTo>
                    <a:pt x="4877" y="20110"/>
                    <a:pt x="5574" y="20110"/>
                    <a:pt x="5574" y="20855"/>
                  </a:cubicBezTo>
                  <a:cubicBezTo>
                    <a:pt x="6271" y="20855"/>
                    <a:pt x="6271" y="21600"/>
                    <a:pt x="6271" y="20855"/>
                  </a:cubicBezTo>
                  <a:cubicBezTo>
                    <a:pt x="6271" y="20855"/>
                    <a:pt x="6271" y="20855"/>
                    <a:pt x="6271" y="20855"/>
                  </a:cubicBezTo>
                  <a:cubicBezTo>
                    <a:pt x="6968" y="20855"/>
                    <a:pt x="6968" y="20855"/>
                    <a:pt x="6968" y="20855"/>
                  </a:cubicBezTo>
                  <a:cubicBezTo>
                    <a:pt x="6968" y="20855"/>
                    <a:pt x="7665" y="20855"/>
                    <a:pt x="7665" y="20855"/>
                  </a:cubicBezTo>
                  <a:cubicBezTo>
                    <a:pt x="7665" y="20855"/>
                    <a:pt x="7665" y="20110"/>
                    <a:pt x="7665" y="20110"/>
                  </a:cubicBezTo>
                  <a:cubicBezTo>
                    <a:pt x="7665" y="20110"/>
                    <a:pt x="7665" y="20855"/>
                    <a:pt x="7665" y="20855"/>
                  </a:cubicBezTo>
                  <a:cubicBezTo>
                    <a:pt x="8361" y="20855"/>
                    <a:pt x="8361" y="20110"/>
                    <a:pt x="8361" y="20110"/>
                  </a:cubicBezTo>
                  <a:cubicBezTo>
                    <a:pt x="8361" y="20110"/>
                    <a:pt x="9058" y="20855"/>
                    <a:pt x="9058" y="20110"/>
                  </a:cubicBezTo>
                  <a:cubicBezTo>
                    <a:pt x="9058" y="20855"/>
                    <a:pt x="9755" y="20855"/>
                    <a:pt x="9755" y="20110"/>
                  </a:cubicBezTo>
                  <a:cubicBezTo>
                    <a:pt x="10452" y="20110"/>
                    <a:pt x="10452" y="20110"/>
                    <a:pt x="10452" y="19366"/>
                  </a:cubicBezTo>
                  <a:cubicBezTo>
                    <a:pt x="11148" y="20855"/>
                    <a:pt x="11148" y="18621"/>
                    <a:pt x="11148" y="17876"/>
                  </a:cubicBezTo>
                  <a:cubicBezTo>
                    <a:pt x="11845" y="16386"/>
                    <a:pt x="13239" y="15641"/>
                    <a:pt x="13935" y="14897"/>
                  </a:cubicBezTo>
                  <a:cubicBezTo>
                    <a:pt x="13935" y="15641"/>
                    <a:pt x="13935" y="14897"/>
                    <a:pt x="14632" y="14897"/>
                  </a:cubicBezTo>
                  <a:cubicBezTo>
                    <a:pt x="14632" y="14897"/>
                    <a:pt x="14632" y="14897"/>
                    <a:pt x="14632" y="14897"/>
                  </a:cubicBezTo>
                  <a:cubicBezTo>
                    <a:pt x="14632" y="14897"/>
                    <a:pt x="15329" y="15641"/>
                    <a:pt x="15329" y="15641"/>
                  </a:cubicBezTo>
                  <a:cubicBezTo>
                    <a:pt x="15329" y="15641"/>
                    <a:pt x="15329" y="16386"/>
                    <a:pt x="15329" y="16386"/>
                  </a:cubicBezTo>
                  <a:cubicBezTo>
                    <a:pt x="16026" y="16386"/>
                    <a:pt x="16026" y="15641"/>
                    <a:pt x="16026" y="15641"/>
                  </a:cubicBezTo>
                  <a:cubicBezTo>
                    <a:pt x="16026" y="15641"/>
                    <a:pt x="16026" y="15641"/>
                    <a:pt x="16723" y="14897"/>
                  </a:cubicBezTo>
                  <a:cubicBezTo>
                    <a:pt x="16723" y="14897"/>
                    <a:pt x="16723" y="14897"/>
                    <a:pt x="16723" y="14897"/>
                  </a:cubicBezTo>
                  <a:cubicBezTo>
                    <a:pt x="16723" y="14897"/>
                    <a:pt x="16723" y="14152"/>
                    <a:pt x="16723" y="14152"/>
                  </a:cubicBezTo>
                  <a:cubicBezTo>
                    <a:pt x="16723" y="13407"/>
                    <a:pt x="17419" y="11917"/>
                    <a:pt x="17419" y="11917"/>
                  </a:cubicBezTo>
                  <a:cubicBezTo>
                    <a:pt x="18116" y="11172"/>
                    <a:pt x="18116" y="11172"/>
                    <a:pt x="18116" y="11172"/>
                  </a:cubicBezTo>
                  <a:cubicBezTo>
                    <a:pt x="18813" y="11172"/>
                    <a:pt x="18813" y="10428"/>
                    <a:pt x="18813" y="9683"/>
                  </a:cubicBezTo>
                  <a:cubicBezTo>
                    <a:pt x="18813" y="9683"/>
                    <a:pt x="18813" y="9683"/>
                    <a:pt x="19510" y="8938"/>
                  </a:cubicBezTo>
                  <a:cubicBezTo>
                    <a:pt x="19510" y="8938"/>
                    <a:pt x="19510" y="8193"/>
                    <a:pt x="19510" y="7448"/>
                  </a:cubicBezTo>
                  <a:cubicBezTo>
                    <a:pt x="20206" y="6703"/>
                    <a:pt x="20206" y="5959"/>
                    <a:pt x="20903" y="5959"/>
                  </a:cubicBezTo>
                  <a:cubicBezTo>
                    <a:pt x="20903" y="5214"/>
                    <a:pt x="21600" y="5214"/>
                    <a:pt x="21600" y="5214"/>
                  </a:cubicBezTo>
                  <a:cubicBezTo>
                    <a:pt x="21600" y="4469"/>
                    <a:pt x="21600" y="3724"/>
                    <a:pt x="21600" y="372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Shape">
              <a:extLst>
                <a:ext uri="{FF2B5EF4-FFF2-40B4-BE49-F238E27FC236}">
                  <a16:creationId xmlns:a16="http://schemas.microsoft.com/office/drawing/2014/main" id="{9AAA435F-0978-41CC-9386-9440B6BC86A4}"/>
                </a:ext>
              </a:extLst>
            </p:cNvPr>
            <p:cNvSpPr/>
            <p:nvPr/>
          </p:nvSpPr>
          <p:spPr>
            <a:xfrm>
              <a:off x="3055708" y="2502760"/>
              <a:ext cx="280453" cy="21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093" extrusionOk="0">
                  <a:moveTo>
                    <a:pt x="21314" y="5400"/>
                  </a:moveTo>
                  <a:cubicBezTo>
                    <a:pt x="20800" y="5400"/>
                    <a:pt x="20800" y="5400"/>
                    <a:pt x="20800" y="4800"/>
                  </a:cubicBezTo>
                  <a:cubicBezTo>
                    <a:pt x="20800" y="4800"/>
                    <a:pt x="20800" y="4800"/>
                    <a:pt x="20800" y="4800"/>
                  </a:cubicBezTo>
                  <a:cubicBezTo>
                    <a:pt x="20800" y="4200"/>
                    <a:pt x="20285" y="4200"/>
                    <a:pt x="20285" y="3600"/>
                  </a:cubicBezTo>
                  <a:cubicBezTo>
                    <a:pt x="19771" y="3000"/>
                    <a:pt x="19771" y="1800"/>
                    <a:pt x="19771" y="1200"/>
                  </a:cubicBezTo>
                  <a:cubicBezTo>
                    <a:pt x="19771" y="1200"/>
                    <a:pt x="19257" y="1800"/>
                    <a:pt x="18743" y="1800"/>
                  </a:cubicBezTo>
                  <a:cubicBezTo>
                    <a:pt x="18743" y="1800"/>
                    <a:pt x="18228" y="1200"/>
                    <a:pt x="18228" y="600"/>
                  </a:cubicBezTo>
                  <a:cubicBezTo>
                    <a:pt x="17714" y="600"/>
                    <a:pt x="17200" y="600"/>
                    <a:pt x="17200" y="600"/>
                  </a:cubicBezTo>
                  <a:cubicBezTo>
                    <a:pt x="16685" y="600"/>
                    <a:pt x="16171" y="0"/>
                    <a:pt x="15657" y="0"/>
                  </a:cubicBezTo>
                  <a:cubicBezTo>
                    <a:pt x="15657" y="0"/>
                    <a:pt x="15143" y="600"/>
                    <a:pt x="14628" y="1200"/>
                  </a:cubicBezTo>
                  <a:cubicBezTo>
                    <a:pt x="14114" y="1800"/>
                    <a:pt x="13085" y="2400"/>
                    <a:pt x="12057" y="3000"/>
                  </a:cubicBezTo>
                  <a:cubicBezTo>
                    <a:pt x="11028" y="4200"/>
                    <a:pt x="9485" y="6000"/>
                    <a:pt x="7943" y="7200"/>
                  </a:cubicBezTo>
                  <a:cubicBezTo>
                    <a:pt x="7428" y="7200"/>
                    <a:pt x="6914" y="7800"/>
                    <a:pt x="5885" y="7800"/>
                  </a:cubicBezTo>
                  <a:cubicBezTo>
                    <a:pt x="5885" y="7800"/>
                    <a:pt x="5885" y="7800"/>
                    <a:pt x="5371" y="7800"/>
                  </a:cubicBezTo>
                  <a:cubicBezTo>
                    <a:pt x="5371" y="8400"/>
                    <a:pt x="5371" y="9000"/>
                    <a:pt x="5371" y="9600"/>
                  </a:cubicBezTo>
                  <a:cubicBezTo>
                    <a:pt x="5371" y="10800"/>
                    <a:pt x="5371" y="11400"/>
                    <a:pt x="5371" y="12600"/>
                  </a:cubicBezTo>
                  <a:cubicBezTo>
                    <a:pt x="5371" y="12600"/>
                    <a:pt x="5371" y="13200"/>
                    <a:pt x="4857" y="13800"/>
                  </a:cubicBezTo>
                  <a:cubicBezTo>
                    <a:pt x="4857" y="13800"/>
                    <a:pt x="4343" y="14400"/>
                    <a:pt x="4343" y="14400"/>
                  </a:cubicBezTo>
                  <a:cubicBezTo>
                    <a:pt x="3828" y="14400"/>
                    <a:pt x="3828" y="14400"/>
                    <a:pt x="2800" y="14400"/>
                  </a:cubicBezTo>
                  <a:cubicBezTo>
                    <a:pt x="2800" y="14400"/>
                    <a:pt x="1771" y="14400"/>
                    <a:pt x="1771" y="15000"/>
                  </a:cubicBezTo>
                  <a:cubicBezTo>
                    <a:pt x="1257" y="15000"/>
                    <a:pt x="1257" y="15000"/>
                    <a:pt x="743" y="15000"/>
                  </a:cubicBezTo>
                  <a:cubicBezTo>
                    <a:pt x="743" y="15600"/>
                    <a:pt x="228" y="15000"/>
                    <a:pt x="228" y="15600"/>
                  </a:cubicBezTo>
                  <a:cubicBezTo>
                    <a:pt x="-286" y="16200"/>
                    <a:pt x="228" y="16200"/>
                    <a:pt x="228" y="16800"/>
                  </a:cubicBezTo>
                  <a:cubicBezTo>
                    <a:pt x="743" y="17400"/>
                    <a:pt x="743" y="18000"/>
                    <a:pt x="1257" y="18000"/>
                  </a:cubicBezTo>
                  <a:cubicBezTo>
                    <a:pt x="1257" y="18000"/>
                    <a:pt x="1257" y="18000"/>
                    <a:pt x="1257" y="18000"/>
                  </a:cubicBezTo>
                  <a:cubicBezTo>
                    <a:pt x="1257" y="18600"/>
                    <a:pt x="1257" y="18600"/>
                    <a:pt x="1771" y="19200"/>
                  </a:cubicBezTo>
                  <a:cubicBezTo>
                    <a:pt x="1771" y="19200"/>
                    <a:pt x="1771" y="19200"/>
                    <a:pt x="2285" y="19200"/>
                  </a:cubicBezTo>
                  <a:cubicBezTo>
                    <a:pt x="2800" y="19200"/>
                    <a:pt x="2800" y="19200"/>
                    <a:pt x="2800" y="19800"/>
                  </a:cubicBezTo>
                  <a:cubicBezTo>
                    <a:pt x="2800" y="19800"/>
                    <a:pt x="2800" y="19800"/>
                    <a:pt x="2800" y="19800"/>
                  </a:cubicBezTo>
                  <a:cubicBezTo>
                    <a:pt x="2800" y="20400"/>
                    <a:pt x="2800" y="20400"/>
                    <a:pt x="2800" y="21000"/>
                  </a:cubicBezTo>
                  <a:cubicBezTo>
                    <a:pt x="3314" y="20400"/>
                    <a:pt x="2800" y="19800"/>
                    <a:pt x="3314" y="19800"/>
                  </a:cubicBezTo>
                  <a:cubicBezTo>
                    <a:pt x="3828" y="19800"/>
                    <a:pt x="3828" y="20400"/>
                    <a:pt x="4343" y="20400"/>
                  </a:cubicBezTo>
                  <a:cubicBezTo>
                    <a:pt x="4343" y="21000"/>
                    <a:pt x="4857" y="21600"/>
                    <a:pt x="4857" y="20400"/>
                  </a:cubicBezTo>
                  <a:cubicBezTo>
                    <a:pt x="4857" y="19800"/>
                    <a:pt x="4857" y="19800"/>
                    <a:pt x="4857" y="19200"/>
                  </a:cubicBezTo>
                  <a:cubicBezTo>
                    <a:pt x="4857" y="19200"/>
                    <a:pt x="5371" y="18600"/>
                    <a:pt x="5371" y="18000"/>
                  </a:cubicBezTo>
                  <a:cubicBezTo>
                    <a:pt x="5885" y="17400"/>
                    <a:pt x="6400" y="17400"/>
                    <a:pt x="6914" y="17400"/>
                  </a:cubicBezTo>
                  <a:cubicBezTo>
                    <a:pt x="7428" y="17400"/>
                    <a:pt x="7943" y="17400"/>
                    <a:pt x="8457" y="18000"/>
                  </a:cubicBezTo>
                  <a:cubicBezTo>
                    <a:pt x="8971" y="18600"/>
                    <a:pt x="8971" y="18600"/>
                    <a:pt x="9485" y="18600"/>
                  </a:cubicBezTo>
                  <a:cubicBezTo>
                    <a:pt x="9485" y="18600"/>
                    <a:pt x="10000" y="18600"/>
                    <a:pt x="10000" y="18600"/>
                  </a:cubicBezTo>
                  <a:cubicBezTo>
                    <a:pt x="10514" y="18000"/>
                    <a:pt x="11028" y="18600"/>
                    <a:pt x="11543" y="19200"/>
                  </a:cubicBezTo>
                  <a:cubicBezTo>
                    <a:pt x="12057" y="19200"/>
                    <a:pt x="12571" y="19200"/>
                    <a:pt x="12571" y="19200"/>
                  </a:cubicBezTo>
                  <a:cubicBezTo>
                    <a:pt x="13085" y="19200"/>
                    <a:pt x="13085" y="18600"/>
                    <a:pt x="13600" y="18600"/>
                  </a:cubicBezTo>
                  <a:cubicBezTo>
                    <a:pt x="14628" y="18000"/>
                    <a:pt x="15143" y="18600"/>
                    <a:pt x="16171" y="18600"/>
                  </a:cubicBezTo>
                  <a:cubicBezTo>
                    <a:pt x="16685" y="18600"/>
                    <a:pt x="17200" y="17400"/>
                    <a:pt x="18228" y="17400"/>
                  </a:cubicBezTo>
                  <a:cubicBezTo>
                    <a:pt x="18228" y="17400"/>
                    <a:pt x="17714" y="16800"/>
                    <a:pt x="17714" y="16200"/>
                  </a:cubicBezTo>
                  <a:cubicBezTo>
                    <a:pt x="18228" y="15600"/>
                    <a:pt x="18228" y="15600"/>
                    <a:pt x="18743" y="15000"/>
                  </a:cubicBezTo>
                  <a:cubicBezTo>
                    <a:pt x="19257" y="13800"/>
                    <a:pt x="20285" y="13200"/>
                    <a:pt x="20800" y="12000"/>
                  </a:cubicBezTo>
                  <a:cubicBezTo>
                    <a:pt x="20800" y="10800"/>
                    <a:pt x="20800" y="9600"/>
                    <a:pt x="20800" y="8400"/>
                  </a:cubicBezTo>
                  <a:cubicBezTo>
                    <a:pt x="20800" y="7800"/>
                    <a:pt x="20800" y="7200"/>
                    <a:pt x="20800" y="6600"/>
                  </a:cubicBezTo>
                  <a:cubicBezTo>
                    <a:pt x="20800" y="6000"/>
                    <a:pt x="21314" y="6000"/>
                    <a:pt x="21314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Shape">
              <a:extLst>
                <a:ext uri="{FF2B5EF4-FFF2-40B4-BE49-F238E27FC236}">
                  <a16:creationId xmlns:a16="http://schemas.microsoft.com/office/drawing/2014/main" id="{F0141BFA-0802-4760-8FE2-C286EB69AE62}"/>
                </a:ext>
              </a:extLst>
            </p:cNvPr>
            <p:cNvSpPr/>
            <p:nvPr/>
          </p:nvSpPr>
          <p:spPr>
            <a:xfrm>
              <a:off x="1501809" y="2654026"/>
              <a:ext cx="87632" cy="7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0"/>
                  </a:moveTo>
                  <a:cubicBezTo>
                    <a:pt x="18277" y="1662"/>
                    <a:pt x="18277" y="1662"/>
                    <a:pt x="16615" y="1662"/>
                  </a:cubicBezTo>
                  <a:cubicBezTo>
                    <a:pt x="16615" y="1662"/>
                    <a:pt x="16615" y="1662"/>
                    <a:pt x="14954" y="1662"/>
                  </a:cubicBezTo>
                  <a:cubicBezTo>
                    <a:pt x="14954" y="1662"/>
                    <a:pt x="14954" y="1662"/>
                    <a:pt x="13292" y="1662"/>
                  </a:cubicBezTo>
                  <a:cubicBezTo>
                    <a:pt x="13292" y="1662"/>
                    <a:pt x="9969" y="8308"/>
                    <a:pt x="8308" y="4985"/>
                  </a:cubicBezTo>
                  <a:cubicBezTo>
                    <a:pt x="6646" y="4985"/>
                    <a:pt x="6646" y="6646"/>
                    <a:pt x="6646" y="6646"/>
                  </a:cubicBezTo>
                  <a:cubicBezTo>
                    <a:pt x="4985" y="6646"/>
                    <a:pt x="4985" y="6646"/>
                    <a:pt x="4985" y="6646"/>
                  </a:cubicBezTo>
                  <a:cubicBezTo>
                    <a:pt x="4985" y="6646"/>
                    <a:pt x="4985" y="8308"/>
                    <a:pt x="4985" y="8308"/>
                  </a:cubicBezTo>
                  <a:cubicBezTo>
                    <a:pt x="4985" y="8308"/>
                    <a:pt x="3323" y="9969"/>
                    <a:pt x="3323" y="9969"/>
                  </a:cubicBezTo>
                  <a:cubicBezTo>
                    <a:pt x="3323" y="9969"/>
                    <a:pt x="1662" y="11631"/>
                    <a:pt x="1662" y="11631"/>
                  </a:cubicBezTo>
                  <a:cubicBezTo>
                    <a:pt x="1662" y="11631"/>
                    <a:pt x="0" y="9969"/>
                    <a:pt x="0" y="11631"/>
                  </a:cubicBezTo>
                  <a:cubicBezTo>
                    <a:pt x="1662" y="11631"/>
                    <a:pt x="3323" y="13292"/>
                    <a:pt x="3323" y="13292"/>
                  </a:cubicBezTo>
                  <a:cubicBezTo>
                    <a:pt x="4985" y="14954"/>
                    <a:pt x="6646" y="18277"/>
                    <a:pt x="8308" y="19938"/>
                  </a:cubicBezTo>
                  <a:cubicBezTo>
                    <a:pt x="8308" y="18277"/>
                    <a:pt x="11631" y="19938"/>
                    <a:pt x="11631" y="19938"/>
                  </a:cubicBezTo>
                  <a:cubicBezTo>
                    <a:pt x="13292" y="19938"/>
                    <a:pt x="13292" y="19938"/>
                    <a:pt x="14954" y="19938"/>
                  </a:cubicBezTo>
                  <a:cubicBezTo>
                    <a:pt x="14954" y="21600"/>
                    <a:pt x="14954" y="21600"/>
                    <a:pt x="16615" y="21600"/>
                  </a:cubicBezTo>
                  <a:cubicBezTo>
                    <a:pt x="18277" y="21600"/>
                    <a:pt x="16615" y="19938"/>
                    <a:pt x="16615" y="19938"/>
                  </a:cubicBezTo>
                  <a:cubicBezTo>
                    <a:pt x="16615" y="18277"/>
                    <a:pt x="18277" y="16615"/>
                    <a:pt x="16615" y="16615"/>
                  </a:cubicBezTo>
                  <a:cubicBezTo>
                    <a:pt x="16615" y="16615"/>
                    <a:pt x="16615" y="14954"/>
                    <a:pt x="16615" y="14954"/>
                  </a:cubicBezTo>
                  <a:cubicBezTo>
                    <a:pt x="16615" y="14954"/>
                    <a:pt x="16615" y="14954"/>
                    <a:pt x="18277" y="14954"/>
                  </a:cubicBezTo>
                  <a:cubicBezTo>
                    <a:pt x="18277" y="14954"/>
                    <a:pt x="18277" y="13292"/>
                    <a:pt x="18277" y="13292"/>
                  </a:cubicBezTo>
                  <a:cubicBezTo>
                    <a:pt x="18277" y="13292"/>
                    <a:pt x="18277" y="13292"/>
                    <a:pt x="18277" y="11631"/>
                  </a:cubicBezTo>
                  <a:cubicBezTo>
                    <a:pt x="18277" y="11631"/>
                    <a:pt x="18277" y="14954"/>
                    <a:pt x="18277" y="13292"/>
                  </a:cubicBezTo>
                  <a:cubicBezTo>
                    <a:pt x="19938" y="11631"/>
                    <a:pt x="18277" y="8308"/>
                    <a:pt x="19938" y="6646"/>
                  </a:cubicBezTo>
                  <a:cubicBezTo>
                    <a:pt x="19938" y="4985"/>
                    <a:pt x="19938" y="4985"/>
                    <a:pt x="19938" y="3323"/>
                  </a:cubicBezTo>
                  <a:cubicBezTo>
                    <a:pt x="21600" y="1662"/>
                    <a:pt x="19938" y="1662"/>
                    <a:pt x="19938" y="1662"/>
                  </a:cubicBezTo>
                  <a:cubicBezTo>
                    <a:pt x="19938" y="1662"/>
                    <a:pt x="19938" y="1662"/>
                    <a:pt x="19938" y="1662"/>
                  </a:cubicBezTo>
                  <a:cubicBezTo>
                    <a:pt x="21600" y="1662"/>
                    <a:pt x="21600" y="1662"/>
                    <a:pt x="21600" y="0"/>
                  </a:cubicBezTo>
                  <a:cubicBezTo>
                    <a:pt x="21600" y="0"/>
                    <a:pt x="19938" y="0"/>
                    <a:pt x="19938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Shape">
              <a:extLst>
                <a:ext uri="{FF2B5EF4-FFF2-40B4-BE49-F238E27FC236}">
                  <a16:creationId xmlns:a16="http://schemas.microsoft.com/office/drawing/2014/main" id="{853F5B1B-45AB-412A-97F9-60D5E6250883}"/>
                </a:ext>
              </a:extLst>
            </p:cNvPr>
            <p:cNvSpPr/>
            <p:nvPr/>
          </p:nvSpPr>
          <p:spPr>
            <a:xfrm>
              <a:off x="5712886" y="3542580"/>
              <a:ext cx="311450" cy="21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" y="20400"/>
                  </a:moveTo>
                  <a:cubicBezTo>
                    <a:pt x="470" y="20400"/>
                    <a:pt x="470" y="20400"/>
                    <a:pt x="470" y="20400"/>
                  </a:cubicBezTo>
                  <a:moveTo>
                    <a:pt x="1409" y="19800"/>
                  </a:moveTo>
                  <a:cubicBezTo>
                    <a:pt x="1409" y="19200"/>
                    <a:pt x="1409" y="19200"/>
                    <a:pt x="1409" y="19200"/>
                  </a:cubicBezTo>
                  <a:cubicBezTo>
                    <a:pt x="1409" y="19200"/>
                    <a:pt x="1409" y="19200"/>
                    <a:pt x="1409" y="19800"/>
                  </a:cubicBezTo>
                  <a:close/>
                  <a:moveTo>
                    <a:pt x="13617" y="12000"/>
                  </a:moveTo>
                  <a:cubicBezTo>
                    <a:pt x="13617" y="12000"/>
                    <a:pt x="13617" y="12000"/>
                    <a:pt x="14087" y="12000"/>
                  </a:cubicBezTo>
                  <a:cubicBezTo>
                    <a:pt x="13617" y="12000"/>
                    <a:pt x="14087" y="12000"/>
                    <a:pt x="13617" y="12000"/>
                  </a:cubicBezTo>
                  <a:cubicBezTo>
                    <a:pt x="13617" y="12000"/>
                    <a:pt x="13148" y="12600"/>
                    <a:pt x="13148" y="12600"/>
                  </a:cubicBezTo>
                  <a:cubicBezTo>
                    <a:pt x="13148" y="12000"/>
                    <a:pt x="13617" y="12000"/>
                    <a:pt x="13617" y="12000"/>
                  </a:cubicBezTo>
                  <a:cubicBezTo>
                    <a:pt x="13148" y="12000"/>
                    <a:pt x="12678" y="12600"/>
                    <a:pt x="12209" y="12600"/>
                  </a:cubicBezTo>
                  <a:cubicBezTo>
                    <a:pt x="12209" y="12000"/>
                    <a:pt x="12678" y="12000"/>
                    <a:pt x="12678" y="11400"/>
                  </a:cubicBezTo>
                  <a:cubicBezTo>
                    <a:pt x="12209" y="11400"/>
                    <a:pt x="12678" y="10800"/>
                    <a:pt x="12678" y="11400"/>
                  </a:cubicBezTo>
                  <a:cubicBezTo>
                    <a:pt x="12678" y="10800"/>
                    <a:pt x="12209" y="11400"/>
                    <a:pt x="11739" y="12000"/>
                  </a:cubicBezTo>
                  <a:cubicBezTo>
                    <a:pt x="11270" y="12600"/>
                    <a:pt x="10800" y="13200"/>
                    <a:pt x="9861" y="13200"/>
                  </a:cubicBezTo>
                  <a:cubicBezTo>
                    <a:pt x="9861" y="13800"/>
                    <a:pt x="9391" y="13800"/>
                    <a:pt x="8922" y="14400"/>
                  </a:cubicBezTo>
                  <a:cubicBezTo>
                    <a:pt x="8922" y="14400"/>
                    <a:pt x="8452" y="15000"/>
                    <a:pt x="8452" y="15000"/>
                  </a:cubicBezTo>
                  <a:cubicBezTo>
                    <a:pt x="8452" y="15000"/>
                    <a:pt x="8452" y="15000"/>
                    <a:pt x="8452" y="15000"/>
                  </a:cubicBezTo>
                  <a:cubicBezTo>
                    <a:pt x="8452" y="15000"/>
                    <a:pt x="7983" y="15000"/>
                    <a:pt x="798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043" y="15600"/>
                    <a:pt x="6574" y="16200"/>
                    <a:pt x="6574" y="16200"/>
                  </a:cubicBezTo>
                  <a:cubicBezTo>
                    <a:pt x="6104" y="16200"/>
                    <a:pt x="5165" y="16800"/>
                    <a:pt x="5165" y="16800"/>
                  </a:cubicBezTo>
                  <a:cubicBezTo>
                    <a:pt x="4696" y="16800"/>
                    <a:pt x="3287" y="18000"/>
                    <a:pt x="2817" y="18600"/>
                  </a:cubicBezTo>
                  <a:cubicBezTo>
                    <a:pt x="2817" y="18000"/>
                    <a:pt x="2348" y="18600"/>
                    <a:pt x="2348" y="18600"/>
                  </a:cubicBezTo>
                  <a:cubicBezTo>
                    <a:pt x="2348" y="18600"/>
                    <a:pt x="2348" y="18600"/>
                    <a:pt x="2348" y="18600"/>
                  </a:cubicBezTo>
                  <a:cubicBezTo>
                    <a:pt x="1878" y="18600"/>
                    <a:pt x="1878" y="18600"/>
                    <a:pt x="1878" y="19200"/>
                  </a:cubicBezTo>
                  <a:cubicBezTo>
                    <a:pt x="1878" y="19200"/>
                    <a:pt x="1409" y="19200"/>
                    <a:pt x="1409" y="19800"/>
                  </a:cubicBezTo>
                  <a:cubicBezTo>
                    <a:pt x="1409" y="19800"/>
                    <a:pt x="1409" y="19800"/>
                    <a:pt x="1409" y="19800"/>
                  </a:cubicBezTo>
                  <a:cubicBezTo>
                    <a:pt x="1409" y="19200"/>
                    <a:pt x="939" y="19800"/>
                    <a:pt x="939" y="19800"/>
                  </a:cubicBezTo>
                  <a:cubicBezTo>
                    <a:pt x="939" y="19800"/>
                    <a:pt x="939" y="19800"/>
                    <a:pt x="939" y="19800"/>
                  </a:cubicBezTo>
                  <a:cubicBezTo>
                    <a:pt x="939" y="19800"/>
                    <a:pt x="939" y="20400"/>
                    <a:pt x="939" y="20400"/>
                  </a:cubicBezTo>
                  <a:cubicBezTo>
                    <a:pt x="939" y="20400"/>
                    <a:pt x="939" y="20400"/>
                    <a:pt x="939" y="20400"/>
                  </a:cubicBezTo>
                  <a:cubicBezTo>
                    <a:pt x="470" y="20400"/>
                    <a:pt x="470" y="20400"/>
                    <a:pt x="0" y="21000"/>
                  </a:cubicBezTo>
                  <a:cubicBezTo>
                    <a:pt x="0" y="20400"/>
                    <a:pt x="470" y="20400"/>
                    <a:pt x="470" y="20400"/>
                  </a:cubicBezTo>
                  <a:cubicBezTo>
                    <a:pt x="470" y="20400"/>
                    <a:pt x="470" y="21000"/>
                    <a:pt x="0" y="21000"/>
                  </a:cubicBezTo>
                  <a:cubicBezTo>
                    <a:pt x="470" y="21000"/>
                    <a:pt x="470" y="21000"/>
                    <a:pt x="470" y="20400"/>
                  </a:cubicBezTo>
                  <a:cubicBezTo>
                    <a:pt x="470" y="21000"/>
                    <a:pt x="470" y="21000"/>
                    <a:pt x="0" y="21000"/>
                  </a:cubicBezTo>
                  <a:cubicBezTo>
                    <a:pt x="470" y="21000"/>
                    <a:pt x="1409" y="21000"/>
                    <a:pt x="939" y="21600"/>
                  </a:cubicBezTo>
                  <a:cubicBezTo>
                    <a:pt x="1409" y="21600"/>
                    <a:pt x="1878" y="21600"/>
                    <a:pt x="1409" y="21600"/>
                  </a:cubicBezTo>
                  <a:cubicBezTo>
                    <a:pt x="1878" y="21600"/>
                    <a:pt x="2348" y="21600"/>
                    <a:pt x="2817" y="21600"/>
                  </a:cubicBezTo>
                  <a:cubicBezTo>
                    <a:pt x="3287" y="21600"/>
                    <a:pt x="3757" y="21000"/>
                    <a:pt x="4226" y="21000"/>
                  </a:cubicBezTo>
                  <a:cubicBezTo>
                    <a:pt x="4696" y="20400"/>
                    <a:pt x="6574" y="19200"/>
                    <a:pt x="6104" y="18600"/>
                  </a:cubicBezTo>
                  <a:cubicBezTo>
                    <a:pt x="6574" y="18600"/>
                    <a:pt x="7043" y="18000"/>
                    <a:pt x="7043" y="17400"/>
                  </a:cubicBezTo>
                  <a:cubicBezTo>
                    <a:pt x="7513" y="17400"/>
                    <a:pt x="8452" y="16800"/>
                    <a:pt x="8452" y="16800"/>
                  </a:cubicBezTo>
                  <a:cubicBezTo>
                    <a:pt x="8922" y="17400"/>
                    <a:pt x="8922" y="16800"/>
                    <a:pt x="8922" y="16800"/>
                  </a:cubicBezTo>
                  <a:cubicBezTo>
                    <a:pt x="8922" y="16800"/>
                    <a:pt x="8922" y="16800"/>
                    <a:pt x="8922" y="16800"/>
                  </a:cubicBezTo>
                  <a:cubicBezTo>
                    <a:pt x="9391" y="16800"/>
                    <a:pt x="9391" y="16800"/>
                    <a:pt x="9391" y="16800"/>
                  </a:cubicBezTo>
                  <a:cubicBezTo>
                    <a:pt x="9861" y="16800"/>
                    <a:pt x="9861" y="16800"/>
                    <a:pt x="9391" y="16800"/>
                  </a:cubicBezTo>
                  <a:cubicBezTo>
                    <a:pt x="9861" y="16200"/>
                    <a:pt x="9861" y="16200"/>
                    <a:pt x="9391" y="16200"/>
                  </a:cubicBezTo>
                  <a:cubicBezTo>
                    <a:pt x="9391" y="16200"/>
                    <a:pt x="9861" y="16200"/>
                    <a:pt x="9861" y="16200"/>
                  </a:cubicBezTo>
                  <a:cubicBezTo>
                    <a:pt x="9861" y="16200"/>
                    <a:pt x="9861" y="16200"/>
                    <a:pt x="9861" y="16200"/>
                  </a:cubicBezTo>
                  <a:cubicBezTo>
                    <a:pt x="10330" y="15600"/>
                    <a:pt x="11270" y="15000"/>
                    <a:pt x="11739" y="14400"/>
                  </a:cubicBezTo>
                  <a:cubicBezTo>
                    <a:pt x="12209" y="13800"/>
                    <a:pt x="12678" y="13800"/>
                    <a:pt x="13148" y="13200"/>
                  </a:cubicBezTo>
                  <a:cubicBezTo>
                    <a:pt x="13148" y="13200"/>
                    <a:pt x="13148" y="13200"/>
                    <a:pt x="13148" y="13200"/>
                  </a:cubicBezTo>
                  <a:cubicBezTo>
                    <a:pt x="13148" y="13200"/>
                    <a:pt x="13148" y="12600"/>
                    <a:pt x="13148" y="12600"/>
                  </a:cubicBezTo>
                  <a:cubicBezTo>
                    <a:pt x="13617" y="12600"/>
                    <a:pt x="13617" y="12600"/>
                    <a:pt x="14087" y="12000"/>
                  </a:cubicBezTo>
                  <a:cubicBezTo>
                    <a:pt x="13617" y="12000"/>
                    <a:pt x="13617" y="12600"/>
                    <a:pt x="13148" y="12600"/>
                  </a:cubicBezTo>
                  <a:cubicBezTo>
                    <a:pt x="13617" y="12600"/>
                    <a:pt x="13617" y="12000"/>
                    <a:pt x="13617" y="12000"/>
                  </a:cubicBezTo>
                  <a:close/>
                  <a:moveTo>
                    <a:pt x="21600" y="6000"/>
                  </a:moveTo>
                  <a:cubicBezTo>
                    <a:pt x="21130" y="5400"/>
                    <a:pt x="20661" y="6600"/>
                    <a:pt x="20191" y="6600"/>
                  </a:cubicBezTo>
                  <a:cubicBezTo>
                    <a:pt x="19722" y="6600"/>
                    <a:pt x="19252" y="6600"/>
                    <a:pt x="19252" y="6000"/>
                  </a:cubicBezTo>
                  <a:cubicBezTo>
                    <a:pt x="19252" y="6000"/>
                    <a:pt x="18783" y="6000"/>
                    <a:pt x="19252" y="6000"/>
                  </a:cubicBezTo>
                  <a:cubicBezTo>
                    <a:pt x="19252" y="5400"/>
                    <a:pt x="19252" y="4800"/>
                    <a:pt x="19252" y="4200"/>
                  </a:cubicBezTo>
                  <a:cubicBezTo>
                    <a:pt x="19252" y="4200"/>
                    <a:pt x="19252" y="4200"/>
                    <a:pt x="19252" y="4200"/>
                  </a:cubicBezTo>
                  <a:cubicBezTo>
                    <a:pt x="19252" y="4200"/>
                    <a:pt x="19252" y="4200"/>
                    <a:pt x="19252" y="4200"/>
                  </a:cubicBezTo>
                  <a:cubicBezTo>
                    <a:pt x="18783" y="4200"/>
                    <a:pt x="19252" y="5400"/>
                    <a:pt x="18783" y="5400"/>
                  </a:cubicBezTo>
                  <a:cubicBezTo>
                    <a:pt x="18313" y="5400"/>
                    <a:pt x="18783" y="4800"/>
                    <a:pt x="18783" y="4800"/>
                  </a:cubicBezTo>
                  <a:cubicBezTo>
                    <a:pt x="18783" y="4800"/>
                    <a:pt x="18313" y="4800"/>
                    <a:pt x="18313" y="4800"/>
                  </a:cubicBezTo>
                  <a:cubicBezTo>
                    <a:pt x="18313" y="4800"/>
                    <a:pt x="18313" y="4800"/>
                    <a:pt x="18313" y="4800"/>
                  </a:cubicBezTo>
                  <a:cubicBezTo>
                    <a:pt x="18783" y="4200"/>
                    <a:pt x="18783" y="3600"/>
                    <a:pt x="18783" y="3000"/>
                  </a:cubicBezTo>
                  <a:cubicBezTo>
                    <a:pt x="18783" y="3000"/>
                    <a:pt x="18783" y="1800"/>
                    <a:pt x="18783" y="1800"/>
                  </a:cubicBezTo>
                  <a:cubicBezTo>
                    <a:pt x="18783" y="1800"/>
                    <a:pt x="18783" y="1800"/>
                    <a:pt x="18783" y="1800"/>
                  </a:cubicBezTo>
                  <a:cubicBezTo>
                    <a:pt x="19252" y="1200"/>
                    <a:pt x="17843" y="1200"/>
                    <a:pt x="18313" y="1200"/>
                  </a:cubicBezTo>
                  <a:cubicBezTo>
                    <a:pt x="18313" y="1200"/>
                    <a:pt x="17843" y="1200"/>
                    <a:pt x="17843" y="1200"/>
                  </a:cubicBezTo>
                  <a:cubicBezTo>
                    <a:pt x="17843" y="1200"/>
                    <a:pt x="17843" y="600"/>
                    <a:pt x="18313" y="0"/>
                  </a:cubicBezTo>
                  <a:cubicBezTo>
                    <a:pt x="17843" y="0"/>
                    <a:pt x="17843" y="0"/>
                    <a:pt x="17843" y="600"/>
                  </a:cubicBezTo>
                  <a:cubicBezTo>
                    <a:pt x="17843" y="600"/>
                    <a:pt x="17843" y="1200"/>
                    <a:pt x="17843" y="1800"/>
                  </a:cubicBezTo>
                  <a:cubicBezTo>
                    <a:pt x="17843" y="1800"/>
                    <a:pt x="17843" y="1800"/>
                    <a:pt x="17843" y="2400"/>
                  </a:cubicBezTo>
                  <a:cubicBezTo>
                    <a:pt x="17843" y="1800"/>
                    <a:pt x="17843" y="1800"/>
                    <a:pt x="18313" y="1800"/>
                  </a:cubicBezTo>
                  <a:cubicBezTo>
                    <a:pt x="17843" y="2400"/>
                    <a:pt x="17843" y="2400"/>
                    <a:pt x="17843" y="2400"/>
                  </a:cubicBezTo>
                  <a:cubicBezTo>
                    <a:pt x="17843" y="3000"/>
                    <a:pt x="17843" y="3600"/>
                    <a:pt x="17843" y="3600"/>
                  </a:cubicBezTo>
                  <a:cubicBezTo>
                    <a:pt x="17843" y="3600"/>
                    <a:pt x="17843" y="3000"/>
                    <a:pt x="17843" y="3000"/>
                  </a:cubicBezTo>
                  <a:cubicBezTo>
                    <a:pt x="17843" y="3000"/>
                    <a:pt x="17843" y="3600"/>
                    <a:pt x="18313" y="3600"/>
                  </a:cubicBezTo>
                  <a:cubicBezTo>
                    <a:pt x="18313" y="3600"/>
                    <a:pt x="18313" y="3600"/>
                    <a:pt x="18313" y="3600"/>
                  </a:cubicBezTo>
                  <a:cubicBezTo>
                    <a:pt x="18313" y="3600"/>
                    <a:pt x="18313" y="4200"/>
                    <a:pt x="17843" y="4200"/>
                  </a:cubicBezTo>
                  <a:cubicBezTo>
                    <a:pt x="17843" y="4200"/>
                    <a:pt x="17843" y="4200"/>
                    <a:pt x="17843" y="4200"/>
                  </a:cubicBezTo>
                  <a:cubicBezTo>
                    <a:pt x="17843" y="4200"/>
                    <a:pt x="17843" y="4800"/>
                    <a:pt x="17843" y="4800"/>
                  </a:cubicBezTo>
                  <a:cubicBezTo>
                    <a:pt x="17843" y="4800"/>
                    <a:pt x="18313" y="4800"/>
                    <a:pt x="18313" y="4800"/>
                  </a:cubicBezTo>
                  <a:cubicBezTo>
                    <a:pt x="18313" y="4800"/>
                    <a:pt x="17843" y="5400"/>
                    <a:pt x="17843" y="5400"/>
                  </a:cubicBezTo>
                  <a:cubicBezTo>
                    <a:pt x="17843" y="5400"/>
                    <a:pt x="17843" y="4800"/>
                    <a:pt x="17843" y="4800"/>
                  </a:cubicBezTo>
                  <a:cubicBezTo>
                    <a:pt x="17843" y="5400"/>
                    <a:pt x="17843" y="5400"/>
                    <a:pt x="17843" y="5400"/>
                  </a:cubicBezTo>
                  <a:cubicBezTo>
                    <a:pt x="17374" y="6000"/>
                    <a:pt x="17843" y="6000"/>
                    <a:pt x="17374" y="6000"/>
                  </a:cubicBezTo>
                  <a:cubicBezTo>
                    <a:pt x="17374" y="6600"/>
                    <a:pt x="17374" y="6600"/>
                    <a:pt x="17374" y="6600"/>
                  </a:cubicBezTo>
                  <a:cubicBezTo>
                    <a:pt x="16904" y="7200"/>
                    <a:pt x="16904" y="7200"/>
                    <a:pt x="16435" y="7800"/>
                  </a:cubicBezTo>
                  <a:cubicBezTo>
                    <a:pt x="16435" y="7800"/>
                    <a:pt x="16435" y="8400"/>
                    <a:pt x="15965" y="8400"/>
                  </a:cubicBezTo>
                  <a:cubicBezTo>
                    <a:pt x="15496" y="8400"/>
                    <a:pt x="15026" y="9000"/>
                    <a:pt x="15026" y="9000"/>
                  </a:cubicBezTo>
                  <a:cubicBezTo>
                    <a:pt x="14557" y="9600"/>
                    <a:pt x="15965" y="9600"/>
                    <a:pt x="15496" y="10800"/>
                  </a:cubicBezTo>
                  <a:cubicBezTo>
                    <a:pt x="15496" y="10800"/>
                    <a:pt x="15026" y="11400"/>
                    <a:pt x="15026" y="11400"/>
                  </a:cubicBezTo>
                  <a:cubicBezTo>
                    <a:pt x="14557" y="12000"/>
                    <a:pt x="14087" y="12000"/>
                    <a:pt x="14087" y="12600"/>
                  </a:cubicBezTo>
                  <a:cubicBezTo>
                    <a:pt x="14087" y="12600"/>
                    <a:pt x="14087" y="12600"/>
                    <a:pt x="14557" y="12600"/>
                  </a:cubicBezTo>
                  <a:cubicBezTo>
                    <a:pt x="14087" y="12600"/>
                    <a:pt x="14087" y="12600"/>
                    <a:pt x="14087" y="12600"/>
                  </a:cubicBezTo>
                  <a:cubicBezTo>
                    <a:pt x="14087" y="12600"/>
                    <a:pt x="14557" y="12600"/>
                    <a:pt x="14557" y="12600"/>
                  </a:cubicBezTo>
                  <a:cubicBezTo>
                    <a:pt x="14087" y="13200"/>
                    <a:pt x="14557" y="13200"/>
                    <a:pt x="14557" y="12600"/>
                  </a:cubicBezTo>
                  <a:cubicBezTo>
                    <a:pt x="15026" y="12600"/>
                    <a:pt x="15496" y="12000"/>
                    <a:pt x="15965" y="11400"/>
                  </a:cubicBezTo>
                  <a:cubicBezTo>
                    <a:pt x="16904" y="10800"/>
                    <a:pt x="17843" y="10200"/>
                    <a:pt x="18313" y="9600"/>
                  </a:cubicBezTo>
                  <a:cubicBezTo>
                    <a:pt x="17843" y="9000"/>
                    <a:pt x="19722" y="8400"/>
                    <a:pt x="19722" y="9000"/>
                  </a:cubicBezTo>
                  <a:cubicBezTo>
                    <a:pt x="20191" y="8400"/>
                    <a:pt x="21130" y="7200"/>
                    <a:pt x="21600" y="6000"/>
                  </a:cubicBezTo>
                  <a:cubicBezTo>
                    <a:pt x="21600" y="6000"/>
                    <a:pt x="21600" y="6000"/>
                    <a:pt x="21600" y="60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Shape">
              <a:extLst>
                <a:ext uri="{FF2B5EF4-FFF2-40B4-BE49-F238E27FC236}">
                  <a16:creationId xmlns:a16="http://schemas.microsoft.com/office/drawing/2014/main" id="{B6B20F24-C38A-456B-B875-6A68901CD10A}"/>
                </a:ext>
              </a:extLst>
            </p:cNvPr>
            <p:cNvSpPr/>
            <p:nvPr/>
          </p:nvSpPr>
          <p:spPr>
            <a:xfrm>
              <a:off x="5922492" y="3288708"/>
              <a:ext cx="43405" cy="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2" h="19886" extrusionOk="0">
                  <a:moveTo>
                    <a:pt x="18514" y="18514"/>
                  </a:moveTo>
                  <a:cubicBezTo>
                    <a:pt x="15429" y="15429"/>
                    <a:pt x="12343" y="12343"/>
                    <a:pt x="9257" y="9257"/>
                  </a:cubicBezTo>
                  <a:cubicBezTo>
                    <a:pt x="9257" y="6171"/>
                    <a:pt x="6171" y="6171"/>
                    <a:pt x="6171" y="3086"/>
                  </a:cubicBezTo>
                  <a:cubicBezTo>
                    <a:pt x="3086" y="3086"/>
                    <a:pt x="3086" y="0"/>
                    <a:pt x="0" y="0"/>
                  </a:cubicBezTo>
                  <a:cubicBezTo>
                    <a:pt x="0" y="3086"/>
                    <a:pt x="6171" y="12343"/>
                    <a:pt x="9257" y="15429"/>
                  </a:cubicBezTo>
                  <a:cubicBezTo>
                    <a:pt x="12343" y="15429"/>
                    <a:pt x="12343" y="18514"/>
                    <a:pt x="15429" y="18514"/>
                  </a:cubicBezTo>
                  <a:cubicBezTo>
                    <a:pt x="18514" y="21600"/>
                    <a:pt x="21600" y="18514"/>
                    <a:pt x="18514" y="1851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Shape">
              <a:extLst>
                <a:ext uri="{FF2B5EF4-FFF2-40B4-BE49-F238E27FC236}">
                  <a16:creationId xmlns:a16="http://schemas.microsoft.com/office/drawing/2014/main" id="{6213F36B-349C-4475-A7B3-A1EB0BBACFFC}"/>
                </a:ext>
              </a:extLst>
            </p:cNvPr>
            <p:cNvSpPr/>
            <p:nvPr/>
          </p:nvSpPr>
          <p:spPr>
            <a:xfrm>
              <a:off x="3133660" y="1969712"/>
              <a:ext cx="53290" cy="4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2" extrusionOk="0">
                  <a:moveTo>
                    <a:pt x="2700" y="15072"/>
                  </a:moveTo>
                  <a:cubicBezTo>
                    <a:pt x="2700" y="15072"/>
                    <a:pt x="0" y="15072"/>
                    <a:pt x="0" y="15072"/>
                  </a:cubicBezTo>
                  <a:cubicBezTo>
                    <a:pt x="0" y="15072"/>
                    <a:pt x="2700" y="15072"/>
                    <a:pt x="5400" y="15072"/>
                  </a:cubicBezTo>
                  <a:cubicBezTo>
                    <a:pt x="2700" y="15072"/>
                    <a:pt x="2700" y="15072"/>
                    <a:pt x="2700" y="15072"/>
                  </a:cubicBezTo>
                  <a:close/>
                  <a:moveTo>
                    <a:pt x="21600" y="672"/>
                  </a:moveTo>
                  <a:cubicBezTo>
                    <a:pt x="18900" y="-1728"/>
                    <a:pt x="13500" y="3072"/>
                    <a:pt x="8100" y="3072"/>
                  </a:cubicBezTo>
                  <a:cubicBezTo>
                    <a:pt x="8100" y="5472"/>
                    <a:pt x="8100" y="3072"/>
                    <a:pt x="8100" y="5472"/>
                  </a:cubicBezTo>
                  <a:cubicBezTo>
                    <a:pt x="8100" y="5472"/>
                    <a:pt x="8100" y="7872"/>
                    <a:pt x="5400" y="7872"/>
                  </a:cubicBezTo>
                  <a:cubicBezTo>
                    <a:pt x="5400" y="10272"/>
                    <a:pt x="0" y="10272"/>
                    <a:pt x="5400" y="12672"/>
                  </a:cubicBezTo>
                  <a:cubicBezTo>
                    <a:pt x="2700" y="12672"/>
                    <a:pt x="2700" y="12672"/>
                    <a:pt x="2700" y="12672"/>
                  </a:cubicBezTo>
                  <a:cubicBezTo>
                    <a:pt x="2700" y="12672"/>
                    <a:pt x="5400" y="12672"/>
                    <a:pt x="5400" y="15072"/>
                  </a:cubicBezTo>
                  <a:cubicBezTo>
                    <a:pt x="2700" y="15072"/>
                    <a:pt x="2700" y="12672"/>
                    <a:pt x="0" y="12672"/>
                  </a:cubicBezTo>
                  <a:cubicBezTo>
                    <a:pt x="0" y="15072"/>
                    <a:pt x="5400" y="15072"/>
                    <a:pt x="5400" y="15072"/>
                  </a:cubicBezTo>
                  <a:cubicBezTo>
                    <a:pt x="8100" y="15072"/>
                    <a:pt x="8100" y="15072"/>
                    <a:pt x="8100" y="15072"/>
                  </a:cubicBezTo>
                  <a:cubicBezTo>
                    <a:pt x="10800" y="15072"/>
                    <a:pt x="10800" y="15072"/>
                    <a:pt x="10800" y="15072"/>
                  </a:cubicBezTo>
                  <a:cubicBezTo>
                    <a:pt x="10800" y="15072"/>
                    <a:pt x="13500" y="15072"/>
                    <a:pt x="13500" y="15072"/>
                  </a:cubicBezTo>
                  <a:cubicBezTo>
                    <a:pt x="13500" y="17472"/>
                    <a:pt x="13500" y="15072"/>
                    <a:pt x="13500" y="17472"/>
                  </a:cubicBezTo>
                  <a:cubicBezTo>
                    <a:pt x="13500" y="17472"/>
                    <a:pt x="10800" y="19872"/>
                    <a:pt x="13500" y="19872"/>
                  </a:cubicBezTo>
                  <a:cubicBezTo>
                    <a:pt x="16200" y="17472"/>
                    <a:pt x="16200" y="17472"/>
                    <a:pt x="13500" y="17472"/>
                  </a:cubicBezTo>
                  <a:cubicBezTo>
                    <a:pt x="13500" y="17472"/>
                    <a:pt x="16200" y="17472"/>
                    <a:pt x="16200" y="15072"/>
                  </a:cubicBezTo>
                  <a:cubicBezTo>
                    <a:pt x="16200" y="15072"/>
                    <a:pt x="16200" y="10272"/>
                    <a:pt x="16200" y="12672"/>
                  </a:cubicBezTo>
                  <a:cubicBezTo>
                    <a:pt x="16200" y="10272"/>
                    <a:pt x="16200" y="12672"/>
                    <a:pt x="18900" y="10272"/>
                  </a:cubicBezTo>
                  <a:cubicBezTo>
                    <a:pt x="21600" y="10272"/>
                    <a:pt x="18900" y="10272"/>
                    <a:pt x="18900" y="10272"/>
                  </a:cubicBezTo>
                  <a:cubicBezTo>
                    <a:pt x="18900" y="10272"/>
                    <a:pt x="21600" y="7872"/>
                    <a:pt x="21600" y="7872"/>
                  </a:cubicBezTo>
                  <a:cubicBezTo>
                    <a:pt x="21600" y="7872"/>
                    <a:pt x="18900" y="7872"/>
                    <a:pt x="18900" y="5472"/>
                  </a:cubicBezTo>
                  <a:cubicBezTo>
                    <a:pt x="18900" y="5472"/>
                    <a:pt x="21600" y="5472"/>
                    <a:pt x="21600" y="5472"/>
                  </a:cubicBezTo>
                  <a:cubicBezTo>
                    <a:pt x="21600" y="5472"/>
                    <a:pt x="21600" y="3072"/>
                    <a:pt x="21600" y="672"/>
                  </a:cubicBezTo>
                  <a:cubicBezTo>
                    <a:pt x="21600" y="672"/>
                    <a:pt x="21600" y="672"/>
                    <a:pt x="21600" y="67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Shape">
              <a:extLst>
                <a:ext uri="{FF2B5EF4-FFF2-40B4-BE49-F238E27FC236}">
                  <a16:creationId xmlns:a16="http://schemas.microsoft.com/office/drawing/2014/main" id="{2C0390B6-028F-4913-8829-04F98747B571}"/>
                </a:ext>
              </a:extLst>
            </p:cNvPr>
            <p:cNvSpPr/>
            <p:nvPr/>
          </p:nvSpPr>
          <p:spPr>
            <a:xfrm>
              <a:off x="4432746" y="2379399"/>
              <a:ext cx="145239" cy="7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19704" extrusionOk="0">
                  <a:moveTo>
                    <a:pt x="20618" y="17304"/>
                  </a:moveTo>
                  <a:cubicBezTo>
                    <a:pt x="20618" y="17304"/>
                    <a:pt x="20618" y="15642"/>
                    <a:pt x="20618" y="15642"/>
                  </a:cubicBezTo>
                  <a:cubicBezTo>
                    <a:pt x="20618" y="13981"/>
                    <a:pt x="20618" y="12319"/>
                    <a:pt x="20618" y="12319"/>
                  </a:cubicBezTo>
                  <a:cubicBezTo>
                    <a:pt x="19636" y="12319"/>
                    <a:pt x="18655" y="12319"/>
                    <a:pt x="18655" y="12319"/>
                  </a:cubicBezTo>
                  <a:cubicBezTo>
                    <a:pt x="17673" y="12319"/>
                    <a:pt x="16691" y="10658"/>
                    <a:pt x="16691" y="10658"/>
                  </a:cubicBezTo>
                  <a:cubicBezTo>
                    <a:pt x="16691" y="10658"/>
                    <a:pt x="16691" y="12319"/>
                    <a:pt x="15709" y="12319"/>
                  </a:cubicBezTo>
                  <a:cubicBezTo>
                    <a:pt x="15709" y="12319"/>
                    <a:pt x="15709" y="10658"/>
                    <a:pt x="15709" y="10658"/>
                  </a:cubicBezTo>
                  <a:cubicBezTo>
                    <a:pt x="14727" y="10658"/>
                    <a:pt x="15709" y="12319"/>
                    <a:pt x="14727" y="12319"/>
                  </a:cubicBezTo>
                  <a:cubicBezTo>
                    <a:pt x="14727" y="12319"/>
                    <a:pt x="14727" y="12319"/>
                    <a:pt x="14727" y="10658"/>
                  </a:cubicBezTo>
                  <a:cubicBezTo>
                    <a:pt x="14727" y="10658"/>
                    <a:pt x="14727" y="10658"/>
                    <a:pt x="13745" y="10658"/>
                  </a:cubicBezTo>
                  <a:cubicBezTo>
                    <a:pt x="13745" y="10658"/>
                    <a:pt x="12764" y="10658"/>
                    <a:pt x="12764" y="10658"/>
                  </a:cubicBezTo>
                  <a:cubicBezTo>
                    <a:pt x="12764" y="10658"/>
                    <a:pt x="12764" y="8996"/>
                    <a:pt x="12764" y="8996"/>
                  </a:cubicBezTo>
                  <a:cubicBezTo>
                    <a:pt x="12764" y="8996"/>
                    <a:pt x="12764" y="8996"/>
                    <a:pt x="12764" y="8996"/>
                  </a:cubicBezTo>
                  <a:cubicBezTo>
                    <a:pt x="12764" y="8996"/>
                    <a:pt x="11782" y="8996"/>
                    <a:pt x="11782" y="8996"/>
                  </a:cubicBezTo>
                  <a:cubicBezTo>
                    <a:pt x="11782" y="8996"/>
                    <a:pt x="10800" y="7335"/>
                    <a:pt x="10800" y="7335"/>
                  </a:cubicBezTo>
                  <a:cubicBezTo>
                    <a:pt x="9818" y="7335"/>
                    <a:pt x="9818" y="5673"/>
                    <a:pt x="9818" y="5673"/>
                  </a:cubicBezTo>
                  <a:cubicBezTo>
                    <a:pt x="8836" y="5673"/>
                    <a:pt x="8836" y="5673"/>
                    <a:pt x="7855" y="5673"/>
                  </a:cubicBezTo>
                  <a:cubicBezTo>
                    <a:pt x="6873" y="4012"/>
                    <a:pt x="5891" y="2350"/>
                    <a:pt x="4909" y="2350"/>
                  </a:cubicBezTo>
                  <a:cubicBezTo>
                    <a:pt x="3927" y="689"/>
                    <a:pt x="3927" y="-973"/>
                    <a:pt x="2945" y="689"/>
                  </a:cubicBezTo>
                  <a:cubicBezTo>
                    <a:pt x="1964" y="689"/>
                    <a:pt x="2945" y="689"/>
                    <a:pt x="1964" y="2350"/>
                  </a:cubicBezTo>
                  <a:cubicBezTo>
                    <a:pt x="1964" y="2350"/>
                    <a:pt x="1964" y="689"/>
                    <a:pt x="982" y="689"/>
                  </a:cubicBezTo>
                  <a:cubicBezTo>
                    <a:pt x="982" y="689"/>
                    <a:pt x="0" y="4012"/>
                    <a:pt x="0" y="4012"/>
                  </a:cubicBezTo>
                  <a:cubicBezTo>
                    <a:pt x="0" y="5673"/>
                    <a:pt x="0" y="7335"/>
                    <a:pt x="0" y="7335"/>
                  </a:cubicBezTo>
                  <a:cubicBezTo>
                    <a:pt x="0" y="8996"/>
                    <a:pt x="982" y="8996"/>
                    <a:pt x="982" y="8996"/>
                  </a:cubicBezTo>
                  <a:cubicBezTo>
                    <a:pt x="2945" y="10658"/>
                    <a:pt x="4909" y="12319"/>
                    <a:pt x="5891" y="13981"/>
                  </a:cubicBezTo>
                  <a:cubicBezTo>
                    <a:pt x="6873" y="13981"/>
                    <a:pt x="6873" y="13981"/>
                    <a:pt x="6873" y="13981"/>
                  </a:cubicBezTo>
                  <a:cubicBezTo>
                    <a:pt x="7855" y="13981"/>
                    <a:pt x="7855" y="13981"/>
                    <a:pt x="7855" y="13981"/>
                  </a:cubicBezTo>
                  <a:cubicBezTo>
                    <a:pt x="8836" y="13981"/>
                    <a:pt x="8836" y="13981"/>
                    <a:pt x="8836" y="13981"/>
                  </a:cubicBezTo>
                  <a:cubicBezTo>
                    <a:pt x="8836" y="13981"/>
                    <a:pt x="9818" y="15642"/>
                    <a:pt x="9818" y="15642"/>
                  </a:cubicBezTo>
                  <a:cubicBezTo>
                    <a:pt x="9818" y="15642"/>
                    <a:pt x="10800" y="13981"/>
                    <a:pt x="10800" y="13981"/>
                  </a:cubicBezTo>
                  <a:cubicBezTo>
                    <a:pt x="11782" y="13981"/>
                    <a:pt x="11782" y="15642"/>
                    <a:pt x="11782" y="15642"/>
                  </a:cubicBezTo>
                  <a:cubicBezTo>
                    <a:pt x="12764" y="15642"/>
                    <a:pt x="12764" y="15642"/>
                    <a:pt x="12764" y="17304"/>
                  </a:cubicBezTo>
                  <a:cubicBezTo>
                    <a:pt x="12764" y="17304"/>
                    <a:pt x="13745" y="17304"/>
                    <a:pt x="13745" y="17304"/>
                  </a:cubicBezTo>
                  <a:cubicBezTo>
                    <a:pt x="13745" y="17304"/>
                    <a:pt x="14727" y="17304"/>
                    <a:pt x="14727" y="17304"/>
                  </a:cubicBezTo>
                  <a:cubicBezTo>
                    <a:pt x="14727" y="17304"/>
                    <a:pt x="14727" y="18965"/>
                    <a:pt x="14727" y="18965"/>
                  </a:cubicBezTo>
                  <a:cubicBezTo>
                    <a:pt x="15709" y="18965"/>
                    <a:pt x="15709" y="18965"/>
                    <a:pt x="15709" y="18965"/>
                  </a:cubicBezTo>
                  <a:cubicBezTo>
                    <a:pt x="16691" y="18965"/>
                    <a:pt x="16691" y="18965"/>
                    <a:pt x="17673" y="18965"/>
                  </a:cubicBezTo>
                  <a:cubicBezTo>
                    <a:pt x="17673" y="18965"/>
                    <a:pt x="18655" y="18965"/>
                    <a:pt x="18655" y="18965"/>
                  </a:cubicBezTo>
                  <a:cubicBezTo>
                    <a:pt x="18655" y="18965"/>
                    <a:pt x="18655" y="18965"/>
                    <a:pt x="18655" y="18965"/>
                  </a:cubicBezTo>
                  <a:cubicBezTo>
                    <a:pt x="19636" y="20627"/>
                    <a:pt x="19636" y="18965"/>
                    <a:pt x="19636" y="18965"/>
                  </a:cubicBezTo>
                  <a:cubicBezTo>
                    <a:pt x="20618" y="18965"/>
                    <a:pt x="21600" y="20627"/>
                    <a:pt x="20618" y="1730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Shape">
              <a:extLst>
                <a:ext uri="{FF2B5EF4-FFF2-40B4-BE49-F238E27FC236}">
                  <a16:creationId xmlns:a16="http://schemas.microsoft.com/office/drawing/2014/main" id="{B268EE61-59F6-4D4D-ABB0-164AA9FA07F0}"/>
                </a:ext>
              </a:extLst>
            </p:cNvPr>
            <p:cNvSpPr/>
            <p:nvPr/>
          </p:nvSpPr>
          <p:spPr>
            <a:xfrm>
              <a:off x="3259584" y="3231942"/>
              <a:ext cx="238815" cy="21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49" extrusionOk="0">
                  <a:moveTo>
                    <a:pt x="20649" y="849"/>
                  </a:moveTo>
                  <a:cubicBezTo>
                    <a:pt x="20649" y="849"/>
                    <a:pt x="20049" y="849"/>
                    <a:pt x="20049" y="849"/>
                  </a:cubicBezTo>
                  <a:cubicBezTo>
                    <a:pt x="18849" y="1449"/>
                    <a:pt x="18249" y="1449"/>
                    <a:pt x="17649" y="1449"/>
                  </a:cubicBezTo>
                  <a:cubicBezTo>
                    <a:pt x="16449" y="1449"/>
                    <a:pt x="15249" y="2049"/>
                    <a:pt x="14649" y="2049"/>
                  </a:cubicBezTo>
                  <a:cubicBezTo>
                    <a:pt x="14049" y="1449"/>
                    <a:pt x="14049" y="1449"/>
                    <a:pt x="13449" y="1449"/>
                  </a:cubicBezTo>
                  <a:cubicBezTo>
                    <a:pt x="12849" y="1449"/>
                    <a:pt x="11649" y="1449"/>
                    <a:pt x="11049" y="1449"/>
                  </a:cubicBezTo>
                  <a:cubicBezTo>
                    <a:pt x="11049" y="1449"/>
                    <a:pt x="11049" y="849"/>
                    <a:pt x="10449" y="849"/>
                  </a:cubicBezTo>
                  <a:cubicBezTo>
                    <a:pt x="9849" y="849"/>
                    <a:pt x="9249" y="849"/>
                    <a:pt x="9249" y="849"/>
                  </a:cubicBezTo>
                  <a:cubicBezTo>
                    <a:pt x="7449" y="849"/>
                    <a:pt x="6249" y="849"/>
                    <a:pt x="4449" y="849"/>
                  </a:cubicBezTo>
                  <a:cubicBezTo>
                    <a:pt x="4449" y="849"/>
                    <a:pt x="3849" y="849"/>
                    <a:pt x="3849" y="849"/>
                  </a:cubicBezTo>
                  <a:cubicBezTo>
                    <a:pt x="3249" y="249"/>
                    <a:pt x="2649" y="-351"/>
                    <a:pt x="2049" y="249"/>
                  </a:cubicBezTo>
                  <a:cubicBezTo>
                    <a:pt x="1449" y="249"/>
                    <a:pt x="1449" y="249"/>
                    <a:pt x="849" y="249"/>
                  </a:cubicBezTo>
                  <a:cubicBezTo>
                    <a:pt x="249" y="249"/>
                    <a:pt x="249" y="249"/>
                    <a:pt x="249" y="849"/>
                  </a:cubicBezTo>
                  <a:cubicBezTo>
                    <a:pt x="-351" y="1449"/>
                    <a:pt x="249" y="2649"/>
                    <a:pt x="849" y="3249"/>
                  </a:cubicBezTo>
                  <a:cubicBezTo>
                    <a:pt x="1449" y="4449"/>
                    <a:pt x="2649" y="6249"/>
                    <a:pt x="3249" y="8049"/>
                  </a:cubicBezTo>
                  <a:cubicBezTo>
                    <a:pt x="3849" y="8649"/>
                    <a:pt x="4449" y="9249"/>
                    <a:pt x="4449" y="10449"/>
                  </a:cubicBezTo>
                  <a:cubicBezTo>
                    <a:pt x="4449" y="10449"/>
                    <a:pt x="4449" y="10449"/>
                    <a:pt x="4449" y="10449"/>
                  </a:cubicBezTo>
                  <a:cubicBezTo>
                    <a:pt x="4449" y="11049"/>
                    <a:pt x="4449" y="11649"/>
                    <a:pt x="4449" y="12249"/>
                  </a:cubicBezTo>
                  <a:cubicBezTo>
                    <a:pt x="4449" y="12849"/>
                    <a:pt x="4449" y="14049"/>
                    <a:pt x="5049" y="15249"/>
                  </a:cubicBezTo>
                  <a:cubicBezTo>
                    <a:pt x="5049" y="15849"/>
                    <a:pt x="5049" y="16449"/>
                    <a:pt x="5049" y="16449"/>
                  </a:cubicBezTo>
                  <a:cubicBezTo>
                    <a:pt x="5049" y="17049"/>
                    <a:pt x="5049" y="17049"/>
                    <a:pt x="5049" y="17049"/>
                  </a:cubicBezTo>
                  <a:cubicBezTo>
                    <a:pt x="5649" y="17649"/>
                    <a:pt x="5649" y="18249"/>
                    <a:pt x="5649" y="18249"/>
                  </a:cubicBezTo>
                  <a:cubicBezTo>
                    <a:pt x="5649" y="19449"/>
                    <a:pt x="6249" y="20049"/>
                    <a:pt x="6849" y="20049"/>
                  </a:cubicBezTo>
                  <a:cubicBezTo>
                    <a:pt x="7449" y="21249"/>
                    <a:pt x="7449" y="20649"/>
                    <a:pt x="8049" y="20049"/>
                  </a:cubicBezTo>
                  <a:cubicBezTo>
                    <a:pt x="8049" y="19449"/>
                    <a:pt x="8649" y="19449"/>
                    <a:pt x="8649" y="20049"/>
                  </a:cubicBezTo>
                  <a:cubicBezTo>
                    <a:pt x="8649" y="20649"/>
                    <a:pt x="8649" y="20649"/>
                    <a:pt x="9249" y="21249"/>
                  </a:cubicBezTo>
                  <a:cubicBezTo>
                    <a:pt x="9849" y="21249"/>
                    <a:pt x="11049" y="21249"/>
                    <a:pt x="11649" y="21249"/>
                  </a:cubicBezTo>
                  <a:cubicBezTo>
                    <a:pt x="11649" y="21249"/>
                    <a:pt x="11649" y="20649"/>
                    <a:pt x="11649" y="20649"/>
                  </a:cubicBezTo>
                  <a:cubicBezTo>
                    <a:pt x="12249" y="20649"/>
                    <a:pt x="12249" y="20649"/>
                    <a:pt x="12849" y="20649"/>
                  </a:cubicBezTo>
                  <a:cubicBezTo>
                    <a:pt x="12849" y="18849"/>
                    <a:pt x="12849" y="17049"/>
                    <a:pt x="12849" y="15249"/>
                  </a:cubicBezTo>
                  <a:cubicBezTo>
                    <a:pt x="12849" y="14049"/>
                    <a:pt x="12849" y="12849"/>
                    <a:pt x="12849" y="11649"/>
                  </a:cubicBezTo>
                  <a:cubicBezTo>
                    <a:pt x="12849" y="11049"/>
                    <a:pt x="12849" y="9249"/>
                    <a:pt x="12849" y="9249"/>
                  </a:cubicBezTo>
                  <a:cubicBezTo>
                    <a:pt x="12849" y="8649"/>
                    <a:pt x="14049" y="9249"/>
                    <a:pt x="14649" y="8649"/>
                  </a:cubicBezTo>
                  <a:cubicBezTo>
                    <a:pt x="14649" y="8649"/>
                    <a:pt x="14649" y="8049"/>
                    <a:pt x="14649" y="8049"/>
                  </a:cubicBezTo>
                  <a:cubicBezTo>
                    <a:pt x="14649" y="7449"/>
                    <a:pt x="14649" y="6849"/>
                    <a:pt x="14649" y="6249"/>
                  </a:cubicBezTo>
                  <a:cubicBezTo>
                    <a:pt x="14649" y="5049"/>
                    <a:pt x="14049" y="3849"/>
                    <a:pt x="14649" y="2649"/>
                  </a:cubicBezTo>
                  <a:cubicBezTo>
                    <a:pt x="14649" y="2649"/>
                    <a:pt x="14649" y="2649"/>
                    <a:pt x="14649" y="2049"/>
                  </a:cubicBezTo>
                  <a:cubicBezTo>
                    <a:pt x="15249" y="2049"/>
                    <a:pt x="15849" y="2049"/>
                    <a:pt x="16449" y="2049"/>
                  </a:cubicBezTo>
                  <a:cubicBezTo>
                    <a:pt x="16449" y="2049"/>
                    <a:pt x="17649" y="1449"/>
                    <a:pt x="18249" y="2049"/>
                  </a:cubicBezTo>
                  <a:cubicBezTo>
                    <a:pt x="18249" y="2049"/>
                    <a:pt x="18249" y="2649"/>
                    <a:pt x="18849" y="2649"/>
                  </a:cubicBezTo>
                  <a:cubicBezTo>
                    <a:pt x="18849" y="2649"/>
                    <a:pt x="19449" y="2049"/>
                    <a:pt x="20049" y="2049"/>
                  </a:cubicBezTo>
                  <a:cubicBezTo>
                    <a:pt x="20049" y="1449"/>
                    <a:pt x="20049" y="2049"/>
                    <a:pt x="20049" y="2049"/>
                  </a:cubicBezTo>
                  <a:cubicBezTo>
                    <a:pt x="20049" y="2049"/>
                    <a:pt x="20049" y="1449"/>
                    <a:pt x="20649" y="1449"/>
                  </a:cubicBezTo>
                  <a:cubicBezTo>
                    <a:pt x="20649" y="1449"/>
                    <a:pt x="20649" y="1449"/>
                    <a:pt x="21249" y="1449"/>
                  </a:cubicBezTo>
                  <a:cubicBezTo>
                    <a:pt x="21249" y="1449"/>
                    <a:pt x="21249" y="1449"/>
                    <a:pt x="20649" y="84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Shape">
              <a:extLst>
                <a:ext uri="{FF2B5EF4-FFF2-40B4-BE49-F238E27FC236}">
                  <a16:creationId xmlns:a16="http://schemas.microsoft.com/office/drawing/2014/main" id="{109FC288-5102-4B4C-8225-21847A412608}"/>
                </a:ext>
              </a:extLst>
            </p:cNvPr>
            <p:cNvSpPr/>
            <p:nvPr/>
          </p:nvSpPr>
          <p:spPr>
            <a:xfrm>
              <a:off x="4663669" y="2412847"/>
              <a:ext cx="155133" cy="3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55"/>
                  </a:moveTo>
                  <a:cubicBezTo>
                    <a:pt x="21600" y="7855"/>
                    <a:pt x="20661" y="8247"/>
                    <a:pt x="20661" y="8247"/>
                  </a:cubicBezTo>
                  <a:cubicBezTo>
                    <a:pt x="19722" y="8247"/>
                    <a:pt x="19722" y="8247"/>
                    <a:pt x="18783" y="8247"/>
                  </a:cubicBezTo>
                  <a:cubicBezTo>
                    <a:pt x="18783" y="8247"/>
                    <a:pt x="18783" y="7855"/>
                    <a:pt x="18783" y="7855"/>
                  </a:cubicBezTo>
                  <a:cubicBezTo>
                    <a:pt x="17843" y="7462"/>
                    <a:pt x="16904" y="7855"/>
                    <a:pt x="16904" y="7462"/>
                  </a:cubicBezTo>
                  <a:cubicBezTo>
                    <a:pt x="16904" y="7462"/>
                    <a:pt x="16904" y="6676"/>
                    <a:pt x="16904" y="6676"/>
                  </a:cubicBezTo>
                  <a:cubicBezTo>
                    <a:pt x="16904" y="6284"/>
                    <a:pt x="16904" y="6676"/>
                    <a:pt x="15965" y="6284"/>
                  </a:cubicBezTo>
                  <a:cubicBezTo>
                    <a:pt x="15026" y="6284"/>
                    <a:pt x="15965" y="5891"/>
                    <a:pt x="15026" y="5891"/>
                  </a:cubicBezTo>
                  <a:cubicBezTo>
                    <a:pt x="15026" y="5498"/>
                    <a:pt x="14087" y="5498"/>
                    <a:pt x="15026" y="5105"/>
                  </a:cubicBezTo>
                  <a:cubicBezTo>
                    <a:pt x="15026" y="5105"/>
                    <a:pt x="14087" y="5105"/>
                    <a:pt x="14087" y="5105"/>
                  </a:cubicBezTo>
                  <a:cubicBezTo>
                    <a:pt x="13148" y="5105"/>
                    <a:pt x="12209" y="5498"/>
                    <a:pt x="12209" y="5498"/>
                  </a:cubicBezTo>
                  <a:cubicBezTo>
                    <a:pt x="12209" y="5498"/>
                    <a:pt x="12209" y="5105"/>
                    <a:pt x="12209" y="5105"/>
                  </a:cubicBezTo>
                  <a:cubicBezTo>
                    <a:pt x="12209" y="5105"/>
                    <a:pt x="12209" y="5105"/>
                    <a:pt x="12209" y="4713"/>
                  </a:cubicBezTo>
                  <a:cubicBezTo>
                    <a:pt x="12209" y="4713"/>
                    <a:pt x="12209" y="4713"/>
                    <a:pt x="12209" y="4713"/>
                  </a:cubicBezTo>
                  <a:cubicBezTo>
                    <a:pt x="12209" y="4320"/>
                    <a:pt x="12209" y="4320"/>
                    <a:pt x="12209" y="4320"/>
                  </a:cubicBezTo>
                  <a:cubicBezTo>
                    <a:pt x="12209" y="4320"/>
                    <a:pt x="12209" y="3927"/>
                    <a:pt x="12209" y="3927"/>
                  </a:cubicBezTo>
                  <a:cubicBezTo>
                    <a:pt x="12209" y="3927"/>
                    <a:pt x="12209" y="3927"/>
                    <a:pt x="12209" y="3927"/>
                  </a:cubicBezTo>
                  <a:cubicBezTo>
                    <a:pt x="12209" y="3927"/>
                    <a:pt x="12209" y="3535"/>
                    <a:pt x="13148" y="3535"/>
                  </a:cubicBezTo>
                  <a:cubicBezTo>
                    <a:pt x="13148" y="3535"/>
                    <a:pt x="13148" y="3535"/>
                    <a:pt x="13148" y="3142"/>
                  </a:cubicBezTo>
                  <a:cubicBezTo>
                    <a:pt x="13148" y="3142"/>
                    <a:pt x="14087" y="3142"/>
                    <a:pt x="14087" y="3142"/>
                  </a:cubicBezTo>
                  <a:cubicBezTo>
                    <a:pt x="14087" y="3142"/>
                    <a:pt x="13148" y="3142"/>
                    <a:pt x="13148" y="2749"/>
                  </a:cubicBezTo>
                  <a:cubicBezTo>
                    <a:pt x="13148" y="2749"/>
                    <a:pt x="14087" y="2749"/>
                    <a:pt x="14087" y="2749"/>
                  </a:cubicBezTo>
                  <a:cubicBezTo>
                    <a:pt x="13148" y="2356"/>
                    <a:pt x="13148" y="1571"/>
                    <a:pt x="13148" y="1178"/>
                  </a:cubicBezTo>
                  <a:cubicBezTo>
                    <a:pt x="12209" y="785"/>
                    <a:pt x="12209" y="1178"/>
                    <a:pt x="12209" y="1178"/>
                  </a:cubicBezTo>
                  <a:cubicBezTo>
                    <a:pt x="11270" y="785"/>
                    <a:pt x="11270" y="393"/>
                    <a:pt x="11270" y="393"/>
                  </a:cubicBezTo>
                  <a:cubicBezTo>
                    <a:pt x="11270" y="393"/>
                    <a:pt x="10330" y="0"/>
                    <a:pt x="10330" y="0"/>
                  </a:cubicBezTo>
                  <a:cubicBezTo>
                    <a:pt x="9391" y="0"/>
                    <a:pt x="9391" y="393"/>
                    <a:pt x="9391" y="785"/>
                  </a:cubicBezTo>
                  <a:cubicBezTo>
                    <a:pt x="9391" y="785"/>
                    <a:pt x="8452" y="785"/>
                    <a:pt x="8452" y="1178"/>
                  </a:cubicBezTo>
                  <a:cubicBezTo>
                    <a:pt x="8452" y="1178"/>
                    <a:pt x="9391" y="1571"/>
                    <a:pt x="9391" y="1571"/>
                  </a:cubicBezTo>
                  <a:cubicBezTo>
                    <a:pt x="9391" y="1571"/>
                    <a:pt x="8452" y="1571"/>
                    <a:pt x="8452" y="1571"/>
                  </a:cubicBezTo>
                  <a:cubicBezTo>
                    <a:pt x="7513" y="1571"/>
                    <a:pt x="6574" y="1571"/>
                    <a:pt x="6574" y="1964"/>
                  </a:cubicBezTo>
                  <a:cubicBezTo>
                    <a:pt x="5635" y="1964"/>
                    <a:pt x="4696" y="2356"/>
                    <a:pt x="4696" y="2356"/>
                  </a:cubicBezTo>
                  <a:cubicBezTo>
                    <a:pt x="4696" y="2749"/>
                    <a:pt x="5635" y="3142"/>
                    <a:pt x="4696" y="3535"/>
                  </a:cubicBezTo>
                  <a:cubicBezTo>
                    <a:pt x="4696" y="3535"/>
                    <a:pt x="4696" y="3535"/>
                    <a:pt x="4696" y="3535"/>
                  </a:cubicBez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4320"/>
                    <a:pt x="4696" y="4320"/>
                    <a:pt x="4696" y="4713"/>
                  </a:cubicBezTo>
                  <a:cubicBezTo>
                    <a:pt x="4696" y="4713"/>
                    <a:pt x="3757" y="5498"/>
                    <a:pt x="3757" y="5498"/>
                  </a:cubicBezTo>
                  <a:cubicBezTo>
                    <a:pt x="3757" y="5498"/>
                    <a:pt x="1878" y="5498"/>
                    <a:pt x="1878" y="5105"/>
                  </a:cubicBezTo>
                  <a:cubicBezTo>
                    <a:pt x="1878" y="5498"/>
                    <a:pt x="1878" y="5891"/>
                    <a:pt x="1878" y="6284"/>
                  </a:cubicBezTo>
                  <a:cubicBezTo>
                    <a:pt x="1878" y="6676"/>
                    <a:pt x="1878" y="6284"/>
                    <a:pt x="1878" y="6676"/>
                  </a:cubicBezTo>
                  <a:cubicBezTo>
                    <a:pt x="1878" y="7069"/>
                    <a:pt x="1878" y="7069"/>
                    <a:pt x="1878" y="7462"/>
                  </a:cubicBezTo>
                  <a:cubicBezTo>
                    <a:pt x="1878" y="7855"/>
                    <a:pt x="1878" y="7855"/>
                    <a:pt x="939" y="7462"/>
                  </a:cubicBezTo>
                  <a:cubicBezTo>
                    <a:pt x="939" y="7855"/>
                    <a:pt x="1878" y="8247"/>
                    <a:pt x="939" y="8640"/>
                  </a:cubicBezTo>
                  <a:cubicBezTo>
                    <a:pt x="0" y="8247"/>
                    <a:pt x="0" y="8247"/>
                    <a:pt x="0" y="8640"/>
                  </a:cubicBezTo>
                  <a:cubicBezTo>
                    <a:pt x="0" y="9033"/>
                    <a:pt x="939" y="9425"/>
                    <a:pt x="1878" y="9818"/>
                  </a:cubicBezTo>
                  <a:cubicBezTo>
                    <a:pt x="1878" y="9425"/>
                    <a:pt x="1878" y="9425"/>
                    <a:pt x="1878" y="9425"/>
                  </a:cubicBezTo>
                  <a:cubicBezTo>
                    <a:pt x="1878" y="9425"/>
                    <a:pt x="1878" y="9818"/>
                    <a:pt x="1878" y="9818"/>
                  </a:cubicBezTo>
                  <a:cubicBezTo>
                    <a:pt x="1878" y="9818"/>
                    <a:pt x="2817" y="9818"/>
                    <a:pt x="2817" y="9425"/>
                  </a:cubicBezTo>
                  <a:cubicBezTo>
                    <a:pt x="2817" y="9818"/>
                    <a:pt x="2817" y="9818"/>
                    <a:pt x="2817" y="9818"/>
                  </a:cubicBezTo>
                  <a:cubicBezTo>
                    <a:pt x="2817" y="9818"/>
                    <a:pt x="2817" y="10211"/>
                    <a:pt x="2817" y="10211"/>
                  </a:cubicBezTo>
                  <a:cubicBezTo>
                    <a:pt x="2817" y="10211"/>
                    <a:pt x="2817" y="10211"/>
                    <a:pt x="2817" y="9818"/>
                  </a:cubicBezTo>
                  <a:cubicBezTo>
                    <a:pt x="3757" y="9818"/>
                    <a:pt x="3757" y="10211"/>
                    <a:pt x="4696" y="10211"/>
                  </a:cubicBezTo>
                  <a:cubicBezTo>
                    <a:pt x="3757" y="10211"/>
                    <a:pt x="5635" y="10604"/>
                    <a:pt x="4696" y="10996"/>
                  </a:cubicBezTo>
                  <a:cubicBezTo>
                    <a:pt x="4696" y="10996"/>
                    <a:pt x="3757" y="10604"/>
                    <a:pt x="3757" y="10604"/>
                  </a:cubicBezTo>
                  <a:cubicBezTo>
                    <a:pt x="3757" y="10996"/>
                    <a:pt x="4696" y="11389"/>
                    <a:pt x="4696" y="11389"/>
                  </a:cubicBezTo>
                  <a:cubicBezTo>
                    <a:pt x="4696" y="10996"/>
                    <a:pt x="4696" y="10996"/>
                    <a:pt x="5635" y="10996"/>
                  </a:cubicBezTo>
                  <a:cubicBezTo>
                    <a:pt x="5635" y="10996"/>
                    <a:pt x="5635" y="11389"/>
                    <a:pt x="5635" y="11389"/>
                  </a:cubicBezTo>
                  <a:cubicBezTo>
                    <a:pt x="5635" y="11389"/>
                    <a:pt x="6574" y="12175"/>
                    <a:pt x="6574" y="12567"/>
                  </a:cubicBezTo>
                  <a:cubicBezTo>
                    <a:pt x="7513" y="12960"/>
                    <a:pt x="7513" y="12960"/>
                    <a:pt x="7513" y="13745"/>
                  </a:cubicBezTo>
                  <a:cubicBezTo>
                    <a:pt x="6574" y="13745"/>
                    <a:pt x="6574" y="14531"/>
                    <a:pt x="6574" y="14531"/>
                  </a:cubicBezTo>
                  <a:cubicBezTo>
                    <a:pt x="7513" y="14924"/>
                    <a:pt x="7513" y="14138"/>
                    <a:pt x="7513" y="14138"/>
                  </a:cubicBezTo>
                  <a:cubicBezTo>
                    <a:pt x="7513" y="14138"/>
                    <a:pt x="7513" y="14531"/>
                    <a:pt x="7513" y="14924"/>
                  </a:cubicBezTo>
                  <a:cubicBezTo>
                    <a:pt x="8452" y="14924"/>
                    <a:pt x="8452" y="14531"/>
                    <a:pt x="8452" y="14531"/>
                  </a:cubicBezTo>
                  <a:cubicBezTo>
                    <a:pt x="8452" y="14531"/>
                    <a:pt x="8452" y="14924"/>
                    <a:pt x="8452" y="14924"/>
                  </a:cubicBezTo>
                  <a:cubicBezTo>
                    <a:pt x="9391" y="14924"/>
                    <a:pt x="9391" y="14531"/>
                    <a:pt x="9391" y="14531"/>
                  </a:cubicBezTo>
                  <a:cubicBezTo>
                    <a:pt x="9391" y="15316"/>
                    <a:pt x="9391" y="14924"/>
                    <a:pt x="10330" y="14531"/>
                  </a:cubicBezTo>
                  <a:cubicBezTo>
                    <a:pt x="11270" y="14138"/>
                    <a:pt x="12209" y="14531"/>
                    <a:pt x="11270" y="13745"/>
                  </a:cubicBezTo>
                  <a:cubicBezTo>
                    <a:pt x="11270" y="14138"/>
                    <a:pt x="12209" y="14138"/>
                    <a:pt x="12209" y="14138"/>
                  </a:cubicBezTo>
                  <a:cubicBezTo>
                    <a:pt x="13148" y="13745"/>
                    <a:pt x="13148" y="13353"/>
                    <a:pt x="13148" y="12960"/>
                  </a:cubicBezTo>
                  <a:cubicBezTo>
                    <a:pt x="13148" y="13353"/>
                    <a:pt x="13148" y="13353"/>
                    <a:pt x="14087" y="13745"/>
                  </a:cubicBezTo>
                  <a:cubicBezTo>
                    <a:pt x="14087" y="14138"/>
                    <a:pt x="14087" y="14138"/>
                    <a:pt x="15026" y="14138"/>
                  </a:cubicBezTo>
                  <a:cubicBezTo>
                    <a:pt x="15026" y="14138"/>
                    <a:pt x="15026" y="14924"/>
                    <a:pt x="15026" y="14924"/>
                  </a:cubicBezTo>
                  <a:cubicBezTo>
                    <a:pt x="15965" y="15316"/>
                    <a:pt x="15965" y="16102"/>
                    <a:pt x="16904" y="16102"/>
                  </a:cubicBezTo>
                  <a:cubicBezTo>
                    <a:pt x="15965" y="16102"/>
                    <a:pt x="15965" y="16102"/>
                    <a:pt x="15965" y="16102"/>
                  </a:cubicBezTo>
                  <a:cubicBezTo>
                    <a:pt x="15965" y="16495"/>
                    <a:pt x="16904" y="16887"/>
                    <a:pt x="16904" y="17280"/>
                  </a:cubicBezTo>
                  <a:cubicBezTo>
                    <a:pt x="16904" y="17280"/>
                    <a:pt x="16904" y="17280"/>
                    <a:pt x="16904" y="16887"/>
                  </a:cubicBezTo>
                  <a:cubicBezTo>
                    <a:pt x="17843" y="17673"/>
                    <a:pt x="17843" y="18065"/>
                    <a:pt x="18783" y="18458"/>
                  </a:cubicBezTo>
                  <a:cubicBezTo>
                    <a:pt x="18783" y="18851"/>
                    <a:pt x="18783" y="18851"/>
                    <a:pt x="18783" y="19244"/>
                  </a:cubicBezTo>
                  <a:cubicBezTo>
                    <a:pt x="18783" y="19244"/>
                    <a:pt x="18783" y="19636"/>
                    <a:pt x="19722" y="19636"/>
                  </a:cubicBezTo>
                  <a:cubicBezTo>
                    <a:pt x="18783" y="20029"/>
                    <a:pt x="18783" y="20422"/>
                    <a:pt x="18783" y="20422"/>
                  </a:cubicBezTo>
                  <a:cubicBezTo>
                    <a:pt x="18783" y="20815"/>
                    <a:pt x="18783" y="20815"/>
                    <a:pt x="18783" y="20815"/>
                  </a:cubicBezTo>
                  <a:cubicBezTo>
                    <a:pt x="18783" y="21207"/>
                    <a:pt x="18783" y="21600"/>
                    <a:pt x="18783" y="21600"/>
                  </a:cubicBezTo>
                  <a:cubicBezTo>
                    <a:pt x="19722" y="21207"/>
                    <a:pt x="18783" y="20815"/>
                    <a:pt x="19722" y="20422"/>
                  </a:cubicBezTo>
                  <a:cubicBezTo>
                    <a:pt x="19722" y="20422"/>
                    <a:pt x="20661" y="20029"/>
                    <a:pt x="20661" y="19636"/>
                  </a:cubicBezTo>
                  <a:cubicBezTo>
                    <a:pt x="21600" y="19244"/>
                    <a:pt x="20661" y="18851"/>
                    <a:pt x="19722" y="18458"/>
                  </a:cubicBezTo>
                  <a:cubicBezTo>
                    <a:pt x="19722" y="18065"/>
                    <a:pt x="19722" y="17673"/>
                    <a:pt x="19722" y="17280"/>
                  </a:cubicBezTo>
                  <a:cubicBezTo>
                    <a:pt x="18783" y="16887"/>
                    <a:pt x="15965" y="16102"/>
                    <a:pt x="16904" y="15709"/>
                  </a:cubicBezTo>
                  <a:cubicBezTo>
                    <a:pt x="16904" y="15316"/>
                    <a:pt x="17843" y="15316"/>
                    <a:pt x="17843" y="15316"/>
                  </a:cubicBezTo>
                  <a:cubicBezTo>
                    <a:pt x="17843" y="15316"/>
                    <a:pt x="16904" y="14924"/>
                    <a:pt x="17843" y="14531"/>
                  </a:cubicBezTo>
                  <a:cubicBezTo>
                    <a:pt x="17843" y="14531"/>
                    <a:pt x="17843" y="14531"/>
                    <a:pt x="17843" y="14531"/>
                  </a:cubicBezTo>
                  <a:cubicBezTo>
                    <a:pt x="17843" y="14138"/>
                    <a:pt x="17843" y="14138"/>
                    <a:pt x="17843" y="14138"/>
                  </a:cubicBezTo>
                  <a:cubicBezTo>
                    <a:pt x="16904" y="13745"/>
                    <a:pt x="15965" y="13353"/>
                    <a:pt x="15026" y="12567"/>
                  </a:cubicBezTo>
                  <a:cubicBezTo>
                    <a:pt x="15026" y="12567"/>
                    <a:pt x="15026" y="12175"/>
                    <a:pt x="14087" y="12175"/>
                  </a:cubicBezTo>
                  <a:cubicBezTo>
                    <a:pt x="14087" y="11782"/>
                    <a:pt x="14087" y="12175"/>
                    <a:pt x="14087" y="11782"/>
                  </a:cubicBezTo>
                  <a:cubicBezTo>
                    <a:pt x="15026" y="11782"/>
                    <a:pt x="14087" y="11389"/>
                    <a:pt x="14087" y="10996"/>
                  </a:cubicBezTo>
                  <a:cubicBezTo>
                    <a:pt x="14087" y="10604"/>
                    <a:pt x="14087" y="10604"/>
                    <a:pt x="15026" y="10211"/>
                  </a:cubicBezTo>
                  <a:cubicBezTo>
                    <a:pt x="15026" y="10211"/>
                    <a:pt x="15026" y="10211"/>
                    <a:pt x="15965" y="10211"/>
                  </a:cubicBezTo>
                  <a:cubicBezTo>
                    <a:pt x="15965" y="10211"/>
                    <a:pt x="16904" y="10211"/>
                    <a:pt x="16904" y="10211"/>
                  </a:cubicBezTo>
                  <a:cubicBezTo>
                    <a:pt x="16904" y="10211"/>
                    <a:pt x="16904" y="9818"/>
                    <a:pt x="16904" y="9818"/>
                  </a:cubicBezTo>
                  <a:cubicBezTo>
                    <a:pt x="17843" y="9818"/>
                    <a:pt x="18783" y="9818"/>
                    <a:pt x="17843" y="9425"/>
                  </a:cubicBezTo>
                  <a:cubicBezTo>
                    <a:pt x="18783" y="9818"/>
                    <a:pt x="18783" y="9425"/>
                    <a:pt x="19722" y="9818"/>
                  </a:cubicBezTo>
                  <a:cubicBezTo>
                    <a:pt x="19722" y="9425"/>
                    <a:pt x="19722" y="9033"/>
                    <a:pt x="20661" y="9033"/>
                  </a:cubicBezTo>
                  <a:cubicBezTo>
                    <a:pt x="19722" y="8640"/>
                    <a:pt x="21600" y="8247"/>
                    <a:pt x="21600" y="785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Shape">
              <a:extLst>
                <a:ext uri="{FF2B5EF4-FFF2-40B4-BE49-F238E27FC236}">
                  <a16:creationId xmlns:a16="http://schemas.microsoft.com/office/drawing/2014/main" id="{0B1EF629-AA34-4269-9863-7FDB508BCBE6}"/>
                </a:ext>
              </a:extLst>
            </p:cNvPr>
            <p:cNvSpPr/>
            <p:nvPr/>
          </p:nvSpPr>
          <p:spPr>
            <a:xfrm>
              <a:off x="3587215" y="3113112"/>
              <a:ext cx="189475" cy="29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31"/>
                  </a:moveTo>
                  <a:cubicBezTo>
                    <a:pt x="21600" y="5290"/>
                    <a:pt x="21600" y="5290"/>
                    <a:pt x="20829" y="5290"/>
                  </a:cubicBezTo>
                  <a:cubicBezTo>
                    <a:pt x="20829" y="5290"/>
                    <a:pt x="20829" y="5290"/>
                    <a:pt x="20829" y="4849"/>
                  </a:cubicBezTo>
                  <a:cubicBezTo>
                    <a:pt x="20829" y="4849"/>
                    <a:pt x="20829" y="4849"/>
                    <a:pt x="20829" y="4408"/>
                  </a:cubicBezTo>
                  <a:cubicBezTo>
                    <a:pt x="20829" y="4408"/>
                    <a:pt x="20829" y="3967"/>
                    <a:pt x="20829" y="3527"/>
                  </a:cubicBezTo>
                  <a:cubicBezTo>
                    <a:pt x="20829" y="3527"/>
                    <a:pt x="20829" y="3527"/>
                    <a:pt x="20829" y="3527"/>
                  </a:cubicBezTo>
                  <a:cubicBezTo>
                    <a:pt x="21600" y="2645"/>
                    <a:pt x="20057" y="1322"/>
                    <a:pt x="20829" y="441"/>
                  </a:cubicBezTo>
                  <a:cubicBezTo>
                    <a:pt x="20829" y="441"/>
                    <a:pt x="20829" y="441"/>
                    <a:pt x="20829" y="441"/>
                  </a:cubicBezTo>
                  <a:cubicBezTo>
                    <a:pt x="20829" y="441"/>
                    <a:pt x="20829" y="0"/>
                    <a:pt x="20829" y="0"/>
                  </a:cubicBezTo>
                  <a:cubicBezTo>
                    <a:pt x="20829" y="0"/>
                    <a:pt x="20057" y="441"/>
                    <a:pt x="20057" y="441"/>
                  </a:cubicBezTo>
                  <a:cubicBezTo>
                    <a:pt x="19286" y="441"/>
                    <a:pt x="18514" y="882"/>
                    <a:pt x="16971" y="1322"/>
                  </a:cubicBezTo>
                  <a:cubicBezTo>
                    <a:pt x="16971" y="1322"/>
                    <a:pt x="16971" y="1322"/>
                    <a:pt x="16971" y="1322"/>
                  </a:cubicBezTo>
                  <a:cubicBezTo>
                    <a:pt x="16200" y="1322"/>
                    <a:pt x="16200" y="882"/>
                    <a:pt x="15429" y="1322"/>
                  </a:cubicBezTo>
                  <a:cubicBezTo>
                    <a:pt x="15429" y="1322"/>
                    <a:pt x="15429" y="1322"/>
                    <a:pt x="15429" y="1322"/>
                  </a:cubicBezTo>
                  <a:cubicBezTo>
                    <a:pt x="14657" y="1763"/>
                    <a:pt x="14657" y="1763"/>
                    <a:pt x="13886" y="1763"/>
                  </a:cubicBezTo>
                  <a:cubicBezTo>
                    <a:pt x="13886" y="1763"/>
                    <a:pt x="13886" y="1322"/>
                    <a:pt x="13886" y="1322"/>
                  </a:cubicBezTo>
                  <a:cubicBezTo>
                    <a:pt x="13114" y="1322"/>
                    <a:pt x="13114" y="1763"/>
                    <a:pt x="13114" y="1763"/>
                  </a:cubicBezTo>
                  <a:cubicBezTo>
                    <a:pt x="12343" y="1763"/>
                    <a:pt x="12343" y="1322"/>
                    <a:pt x="11571" y="1322"/>
                  </a:cubicBezTo>
                  <a:cubicBezTo>
                    <a:pt x="11571" y="1322"/>
                    <a:pt x="10800" y="1322"/>
                    <a:pt x="10800" y="1322"/>
                  </a:cubicBezTo>
                  <a:cubicBezTo>
                    <a:pt x="10029" y="1763"/>
                    <a:pt x="10029" y="1322"/>
                    <a:pt x="9257" y="1322"/>
                  </a:cubicBezTo>
                  <a:cubicBezTo>
                    <a:pt x="8486" y="1763"/>
                    <a:pt x="8486" y="1763"/>
                    <a:pt x="8486" y="2204"/>
                  </a:cubicBezTo>
                  <a:cubicBezTo>
                    <a:pt x="8486" y="2645"/>
                    <a:pt x="8486" y="3086"/>
                    <a:pt x="8486" y="3527"/>
                  </a:cubicBezTo>
                  <a:cubicBezTo>
                    <a:pt x="8486" y="3967"/>
                    <a:pt x="9257" y="3967"/>
                    <a:pt x="9257" y="3967"/>
                  </a:cubicBezTo>
                  <a:cubicBezTo>
                    <a:pt x="10800" y="4849"/>
                    <a:pt x="11571" y="5290"/>
                    <a:pt x="11571" y="6171"/>
                  </a:cubicBezTo>
                  <a:cubicBezTo>
                    <a:pt x="11571" y="6612"/>
                    <a:pt x="11571" y="7053"/>
                    <a:pt x="10800" y="7494"/>
                  </a:cubicBezTo>
                  <a:cubicBezTo>
                    <a:pt x="10800" y="7494"/>
                    <a:pt x="10029" y="7494"/>
                    <a:pt x="10029" y="7494"/>
                  </a:cubicBezTo>
                  <a:cubicBezTo>
                    <a:pt x="10029" y="7935"/>
                    <a:pt x="10029" y="7935"/>
                    <a:pt x="10029" y="8376"/>
                  </a:cubicBezTo>
                  <a:cubicBezTo>
                    <a:pt x="10029" y="8376"/>
                    <a:pt x="10029" y="9257"/>
                    <a:pt x="9257" y="8816"/>
                  </a:cubicBezTo>
                  <a:cubicBezTo>
                    <a:pt x="9257" y="8816"/>
                    <a:pt x="10029" y="8816"/>
                    <a:pt x="10029" y="8376"/>
                  </a:cubicBezTo>
                  <a:cubicBezTo>
                    <a:pt x="9257" y="8376"/>
                    <a:pt x="9257" y="8376"/>
                    <a:pt x="9257" y="8376"/>
                  </a:cubicBezTo>
                  <a:cubicBezTo>
                    <a:pt x="8486" y="7935"/>
                    <a:pt x="8486" y="7494"/>
                    <a:pt x="7714" y="7053"/>
                  </a:cubicBezTo>
                  <a:cubicBezTo>
                    <a:pt x="7714" y="7053"/>
                    <a:pt x="8486" y="6612"/>
                    <a:pt x="8486" y="6171"/>
                  </a:cubicBezTo>
                  <a:cubicBezTo>
                    <a:pt x="8486" y="6171"/>
                    <a:pt x="8486" y="5290"/>
                    <a:pt x="8486" y="5290"/>
                  </a:cubicBezTo>
                  <a:cubicBezTo>
                    <a:pt x="7714" y="5290"/>
                    <a:pt x="6943" y="5731"/>
                    <a:pt x="6943" y="5290"/>
                  </a:cubicBezTo>
                  <a:cubicBezTo>
                    <a:pt x="6171" y="5290"/>
                    <a:pt x="6171" y="4849"/>
                    <a:pt x="5400" y="4849"/>
                  </a:cubicBezTo>
                  <a:cubicBezTo>
                    <a:pt x="5400" y="4849"/>
                    <a:pt x="3857" y="5290"/>
                    <a:pt x="3086" y="5290"/>
                  </a:cubicBezTo>
                  <a:cubicBezTo>
                    <a:pt x="2314" y="5290"/>
                    <a:pt x="1543" y="5731"/>
                    <a:pt x="771" y="5731"/>
                  </a:cubicBezTo>
                  <a:cubicBezTo>
                    <a:pt x="0" y="6171"/>
                    <a:pt x="0" y="6171"/>
                    <a:pt x="0" y="6612"/>
                  </a:cubicBezTo>
                  <a:cubicBezTo>
                    <a:pt x="0" y="7053"/>
                    <a:pt x="0" y="7053"/>
                    <a:pt x="771" y="7494"/>
                  </a:cubicBezTo>
                  <a:cubicBezTo>
                    <a:pt x="1543" y="7494"/>
                    <a:pt x="2314" y="7494"/>
                    <a:pt x="3086" y="7494"/>
                  </a:cubicBezTo>
                  <a:cubicBezTo>
                    <a:pt x="3086" y="7494"/>
                    <a:pt x="3086" y="7935"/>
                    <a:pt x="3086" y="7935"/>
                  </a:cubicBezTo>
                  <a:cubicBezTo>
                    <a:pt x="3857" y="7935"/>
                    <a:pt x="3857" y="7935"/>
                    <a:pt x="4629" y="7935"/>
                  </a:cubicBezTo>
                  <a:cubicBezTo>
                    <a:pt x="5400" y="8376"/>
                    <a:pt x="5400" y="8376"/>
                    <a:pt x="5400" y="8816"/>
                  </a:cubicBezTo>
                  <a:cubicBezTo>
                    <a:pt x="5400" y="9257"/>
                    <a:pt x="5400" y="9698"/>
                    <a:pt x="5400" y="10580"/>
                  </a:cubicBezTo>
                  <a:cubicBezTo>
                    <a:pt x="5400" y="10580"/>
                    <a:pt x="5400" y="10580"/>
                    <a:pt x="4629" y="11020"/>
                  </a:cubicBezTo>
                  <a:cubicBezTo>
                    <a:pt x="4629" y="11020"/>
                    <a:pt x="4629" y="11020"/>
                    <a:pt x="4629" y="11020"/>
                  </a:cubicBezTo>
                  <a:cubicBezTo>
                    <a:pt x="4629" y="11461"/>
                    <a:pt x="4629" y="11461"/>
                    <a:pt x="4629" y="11461"/>
                  </a:cubicBezTo>
                  <a:cubicBezTo>
                    <a:pt x="4629" y="11902"/>
                    <a:pt x="4629" y="11902"/>
                    <a:pt x="4629" y="11902"/>
                  </a:cubicBezTo>
                  <a:cubicBezTo>
                    <a:pt x="5400" y="12343"/>
                    <a:pt x="5400" y="12343"/>
                    <a:pt x="5400" y="12343"/>
                  </a:cubicBezTo>
                  <a:cubicBezTo>
                    <a:pt x="5400" y="12784"/>
                    <a:pt x="4629" y="13224"/>
                    <a:pt x="4629" y="13224"/>
                  </a:cubicBezTo>
                  <a:cubicBezTo>
                    <a:pt x="3857" y="13665"/>
                    <a:pt x="3857" y="13665"/>
                    <a:pt x="3857" y="13665"/>
                  </a:cubicBezTo>
                  <a:cubicBezTo>
                    <a:pt x="3857" y="14106"/>
                    <a:pt x="3857" y="14106"/>
                    <a:pt x="3857" y="14106"/>
                  </a:cubicBezTo>
                  <a:cubicBezTo>
                    <a:pt x="3857" y="14106"/>
                    <a:pt x="3857" y="14106"/>
                    <a:pt x="3857" y="14106"/>
                  </a:cubicBezTo>
                  <a:cubicBezTo>
                    <a:pt x="3857" y="14547"/>
                    <a:pt x="2314" y="14988"/>
                    <a:pt x="2314" y="15429"/>
                  </a:cubicBezTo>
                  <a:cubicBezTo>
                    <a:pt x="1543" y="15869"/>
                    <a:pt x="1543" y="15869"/>
                    <a:pt x="1543" y="16310"/>
                  </a:cubicBezTo>
                  <a:cubicBezTo>
                    <a:pt x="1543" y="16751"/>
                    <a:pt x="2314" y="17192"/>
                    <a:pt x="2314" y="18073"/>
                  </a:cubicBezTo>
                  <a:cubicBezTo>
                    <a:pt x="2314" y="18514"/>
                    <a:pt x="2314" y="19396"/>
                    <a:pt x="2314" y="19837"/>
                  </a:cubicBezTo>
                  <a:cubicBezTo>
                    <a:pt x="2314" y="19837"/>
                    <a:pt x="2314" y="19837"/>
                    <a:pt x="2314" y="20278"/>
                  </a:cubicBezTo>
                  <a:cubicBezTo>
                    <a:pt x="2314" y="20278"/>
                    <a:pt x="3086" y="20278"/>
                    <a:pt x="3086" y="20718"/>
                  </a:cubicBezTo>
                  <a:cubicBezTo>
                    <a:pt x="3086" y="20718"/>
                    <a:pt x="2314" y="21159"/>
                    <a:pt x="3086" y="21600"/>
                  </a:cubicBezTo>
                  <a:cubicBezTo>
                    <a:pt x="3086" y="21600"/>
                    <a:pt x="3086" y="21600"/>
                    <a:pt x="3857" y="21600"/>
                  </a:cubicBezTo>
                  <a:cubicBezTo>
                    <a:pt x="4629" y="21600"/>
                    <a:pt x="3857" y="21600"/>
                    <a:pt x="4629" y="21159"/>
                  </a:cubicBezTo>
                  <a:cubicBezTo>
                    <a:pt x="4629" y="21159"/>
                    <a:pt x="4629" y="20718"/>
                    <a:pt x="4629" y="20718"/>
                  </a:cubicBezTo>
                  <a:cubicBezTo>
                    <a:pt x="4629" y="20718"/>
                    <a:pt x="4629" y="20718"/>
                    <a:pt x="4629" y="20718"/>
                  </a:cubicBezTo>
                  <a:cubicBezTo>
                    <a:pt x="3857" y="20278"/>
                    <a:pt x="3857" y="20278"/>
                    <a:pt x="4629" y="19837"/>
                  </a:cubicBezTo>
                  <a:cubicBezTo>
                    <a:pt x="5400" y="19396"/>
                    <a:pt x="6171" y="19396"/>
                    <a:pt x="6943" y="19396"/>
                  </a:cubicBezTo>
                  <a:cubicBezTo>
                    <a:pt x="7714" y="18955"/>
                    <a:pt x="10029" y="18514"/>
                    <a:pt x="10029" y="17633"/>
                  </a:cubicBezTo>
                  <a:cubicBezTo>
                    <a:pt x="9257" y="17633"/>
                    <a:pt x="10029" y="17192"/>
                    <a:pt x="10029" y="17192"/>
                  </a:cubicBezTo>
                  <a:cubicBezTo>
                    <a:pt x="10029" y="16310"/>
                    <a:pt x="10029" y="15869"/>
                    <a:pt x="10029" y="15429"/>
                  </a:cubicBezTo>
                  <a:cubicBezTo>
                    <a:pt x="10029" y="15429"/>
                    <a:pt x="10029" y="15429"/>
                    <a:pt x="10029" y="15869"/>
                  </a:cubicBezTo>
                  <a:cubicBezTo>
                    <a:pt x="9257" y="15429"/>
                    <a:pt x="9257" y="14547"/>
                    <a:pt x="9257" y="13665"/>
                  </a:cubicBezTo>
                  <a:cubicBezTo>
                    <a:pt x="9257" y="13665"/>
                    <a:pt x="8486" y="13224"/>
                    <a:pt x="8486" y="13224"/>
                  </a:cubicBezTo>
                  <a:cubicBezTo>
                    <a:pt x="8486" y="12784"/>
                    <a:pt x="9257" y="12343"/>
                    <a:pt x="8486" y="12343"/>
                  </a:cubicBezTo>
                  <a:cubicBezTo>
                    <a:pt x="9257" y="12343"/>
                    <a:pt x="10029" y="11902"/>
                    <a:pt x="10029" y="11902"/>
                  </a:cubicBezTo>
                  <a:cubicBezTo>
                    <a:pt x="10800" y="11461"/>
                    <a:pt x="11571" y="11020"/>
                    <a:pt x="11571" y="11020"/>
                  </a:cubicBezTo>
                  <a:cubicBezTo>
                    <a:pt x="12343" y="11020"/>
                    <a:pt x="12343" y="10580"/>
                    <a:pt x="13114" y="10139"/>
                  </a:cubicBezTo>
                  <a:cubicBezTo>
                    <a:pt x="13114" y="10139"/>
                    <a:pt x="13114" y="9698"/>
                    <a:pt x="13886" y="9698"/>
                  </a:cubicBezTo>
                  <a:cubicBezTo>
                    <a:pt x="14657" y="9257"/>
                    <a:pt x="15429" y="9257"/>
                    <a:pt x="16200" y="8816"/>
                  </a:cubicBezTo>
                  <a:cubicBezTo>
                    <a:pt x="16971" y="8816"/>
                    <a:pt x="16971" y="8816"/>
                    <a:pt x="17743" y="8376"/>
                  </a:cubicBezTo>
                  <a:cubicBezTo>
                    <a:pt x="17743" y="8376"/>
                    <a:pt x="18514" y="8376"/>
                    <a:pt x="18514" y="7935"/>
                  </a:cubicBezTo>
                  <a:cubicBezTo>
                    <a:pt x="19286" y="7935"/>
                    <a:pt x="19286" y="7935"/>
                    <a:pt x="19286" y="7935"/>
                  </a:cubicBezTo>
                  <a:cubicBezTo>
                    <a:pt x="19286" y="7935"/>
                    <a:pt x="19286" y="7935"/>
                    <a:pt x="19286" y="7494"/>
                  </a:cubicBezTo>
                  <a:cubicBezTo>
                    <a:pt x="19286" y="7494"/>
                    <a:pt x="19286" y="7494"/>
                    <a:pt x="19286" y="7494"/>
                  </a:cubicBezTo>
                  <a:cubicBezTo>
                    <a:pt x="20057" y="7494"/>
                    <a:pt x="20057" y="7053"/>
                    <a:pt x="20057" y="7053"/>
                  </a:cubicBezTo>
                  <a:cubicBezTo>
                    <a:pt x="20057" y="7053"/>
                    <a:pt x="20829" y="6612"/>
                    <a:pt x="20829" y="6612"/>
                  </a:cubicBezTo>
                  <a:cubicBezTo>
                    <a:pt x="20829" y="6171"/>
                    <a:pt x="20829" y="6171"/>
                    <a:pt x="20829" y="6171"/>
                  </a:cubicBezTo>
                  <a:cubicBezTo>
                    <a:pt x="20829" y="6171"/>
                    <a:pt x="21600" y="5731"/>
                    <a:pt x="21600" y="5731"/>
                  </a:cubicBezTo>
                  <a:close/>
                  <a:moveTo>
                    <a:pt x="9257" y="2204"/>
                  </a:moveTo>
                  <a:cubicBezTo>
                    <a:pt x="9257" y="2204"/>
                    <a:pt x="8486" y="2204"/>
                    <a:pt x="8486" y="2204"/>
                  </a:cubicBezTo>
                  <a:cubicBezTo>
                    <a:pt x="9257" y="2204"/>
                    <a:pt x="9257" y="2204"/>
                    <a:pt x="9257" y="2204"/>
                  </a:cubicBezTo>
                  <a:close/>
                  <a:moveTo>
                    <a:pt x="9257" y="2204"/>
                  </a:moveTo>
                  <a:cubicBezTo>
                    <a:pt x="9257" y="2204"/>
                    <a:pt x="9257" y="2204"/>
                    <a:pt x="9257" y="2204"/>
                  </a:cubicBezTo>
                  <a:cubicBezTo>
                    <a:pt x="9257" y="2204"/>
                    <a:pt x="9257" y="2204"/>
                    <a:pt x="9257" y="220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Shape">
              <a:extLst>
                <a:ext uri="{FF2B5EF4-FFF2-40B4-BE49-F238E27FC236}">
                  <a16:creationId xmlns:a16="http://schemas.microsoft.com/office/drawing/2014/main" id="{597E26E1-72B0-446B-8E77-74B8C47D2EBC}"/>
                </a:ext>
              </a:extLst>
            </p:cNvPr>
            <p:cNvSpPr/>
            <p:nvPr/>
          </p:nvSpPr>
          <p:spPr>
            <a:xfrm>
              <a:off x="2760631" y="2279563"/>
              <a:ext cx="280453" cy="26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extrusionOk="0">
                  <a:moveTo>
                    <a:pt x="21086" y="5526"/>
                  </a:moveTo>
                  <a:cubicBezTo>
                    <a:pt x="21600" y="5023"/>
                    <a:pt x="21086" y="5023"/>
                    <a:pt x="21086" y="5023"/>
                  </a:cubicBezTo>
                  <a:cubicBezTo>
                    <a:pt x="21086" y="4521"/>
                    <a:pt x="21086" y="4521"/>
                    <a:pt x="21086" y="4521"/>
                  </a:cubicBezTo>
                  <a:cubicBezTo>
                    <a:pt x="20571" y="3516"/>
                    <a:pt x="20571" y="3014"/>
                    <a:pt x="20571" y="2512"/>
                  </a:cubicBezTo>
                  <a:cubicBezTo>
                    <a:pt x="20571" y="2009"/>
                    <a:pt x="20571" y="1507"/>
                    <a:pt x="20057" y="1507"/>
                  </a:cubicBezTo>
                  <a:cubicBezTo>
                    <a:pt x="20057" y="1005"/>
                    <a:pt x="19543" y="1507"/>
                    <a:pt x="19029" y="1005"/>
                  </a:cubicBezTo>
                  <a:cubicBezTo>
                    <a:pt x="19029" y="1005"/>
                    <a:pt x="18514" y="1005"/>
                    <a:pt x="18514" y="1005"/>
                  </a:cubicBezTo>
                  <a:cubicBezTo>
                    <a:pt x="18000" y="1005"/>
                    <a:pt x="17486" y="1005"/>
                    <a:pt x="17486" y="1005"/>
                  </a:cubicBezTo>
                  <a:cubicBezTo>
                    <a:pt x="16971" y="1005"/>
                    <a:pt x="15943" y="502"/>
                    <a:pt x="16457" y="0"/>
                  </a:cubicBezTo>
                  <a:cubicBezTo>
                    <a:pt x="15429" y="0"/>
                    <a:pt x="14914" y="1005"/>
                    <a:pt x="14914" y="1507"/>
                  </a:cubicBezTo>
                  <a:cubicBezTo>
                    <a:pt x="14400" y="2512"/>
                    <a:pt x="14400" y="3014"/>
                    <a:pt x="13371" y="3516"/>
                  </a:cubicBezTo>
                  <a:cubicBezTo>
                    <a:pt x="12857" y="3516"/>
                    <a:pt x="12343" y="4019"/>
                    <a:pt x="12343" y="4521"/>
                  </a:cubicBezTo>
                  <a:cubicBezTo>
                    <a:pt x="11829" y="4521"/>
                    <a:pt x="11314" y="4521"/>
                    <a:pt x="10800" y="5023"/>
                  </a:cubicBezTo>
                  <a:cubicBezTo>
                    <a:pt x="10286" y="5526"/>
                    <a:pt x="10286" y="6530"/>
                    <a:pt x="10286" y="7535"/>
                  </a:cubicBezTo>
                  <a:cubicBezTo>
                    <a:pt x="9771" y="7535"/>
                    <a:pt x="9771" y="7535"/>
                    <a:pt x="10286" y="8037"/>
                  </a:cubicBezTo>
                  <a:cubicBezTo>
                    <a:pt x="10286" y="8540"/>
                    <a:pt x="10286" y="8540"/>
                    <a:pt x="9771" y="8540"/>
                  </a:cubicBezTo>
                  <a:cubicBezTo>
                    <a:pt x="9257" y="9544"/>
                    <a:pt x="8743" y="10549"/>
                    <a:pt x="7714" y="11051"/>
                  </a:cubicBezTo>
                  <a:cubicBezTo>
                    <a:pt x="7200" y="11553"/>
                    <a:pt x="6171" y="11553"/>
                    <a:pt x="5657" y="12056"/>
                  </a:cubicBezTo>
                  <a:cubicBezTo>
                    <a:pt x="5143" y="12558"/>
                    <a:pt x="5143" y="13563"/>
                    <a:pt x="4629" y="14065"/>
                  </a:cubicBezTo>
                  <a:cubicBezTo>
                    <a:pt x="4114" y="14065"/>
                    <a:pt x="3600" y="14065"/>
                    <a:pt x="3600" y="14567"/>
                  </a:cubicBezTo>
                  <a:cubicBezTo>
                    <a:pt x="3086" y="15070"/>
                    <a:pt x="3086" y="16074"/>
                    <a:pt x="3086" y="16577"/>
                  </a:cubicBezTo>
                  <a:cubicBezTo>
                    <a:pt x="2571" y="17079"/>
                    <a:pt x="2057" y="17581"/>
                    <a:pt x="1543" y="18586"/>
                  </a:cubicBezTo>
                  <a:cubicBezTo>
                    <a:pt x="1543" y="18084"/>
                    <a:pt x="1543" y="18084"/>
                    <a:pt x="1543" y="18084"/>
                  </a:cubicBezTo>
                  <a:cubicBezTo>
                    <a:pt x="1543" y="18586"/>
                    <a:pt x="1029" y="18586"/>
                    <a:pt x="1029" y="19088"/>
                  </a:cubicBezTo>
                  <a:cubicBezTo>
                    <a:pt x="1029" y="19088"/>
                    <a:pt x="1029" y="19591"/>
                    <a:pt x="1029" y="20093"/>
                  </a:cubicBezTo>
                  <a:cubicBezTo>
                    <a:pt x="514" y="20595"/>
                    <a:pt x="0" y="21098"/>
                    <a:pt x="0" y="21600"/>
                  </a:cubicBezTo>
                  <a:cubicBezTo>
                    <a:pt x="514" y="21600"/>
                    <a:pt x="1029" y="21600"/>
                    <a:pt x="2057" y="21600"/>
                  </a:cubicBezTo>
                  <a:cubicBezTo>
                    <a:pt x="2571" y="21600"/>
                    <a:pt x="2571" y="21600"/>
                    <a:pt x="3086" y="21098"/>
                  </a:cubicBezTo>
                  <a:cubicBezTo>
                    <a:pt x="3086" y="20595"/>
                    <a:pt x="3600" y="20093"/>
                    <a:pt x="3600" y="19591"/>
                  </a:cubicBezTo>
                  <a:cubicBezTo>
                    <a:pt x="4114" y="19088"/>
                    <a:pt x="4114" y="18586"/>
                    <a:pt x="4114" y="18084"/>
                  </a:cubicBezTo>
                  <a:cubicBezTo>
                    <a:pt x="4629" y="17581"/>
                    <a:pt x="5657" y="17079"/>
                    <a:pt x="6171" y="16577"/>
                  </a:cubicBezTo>
                  <a:cubicBezTo>
                    <a:pt x="6171" y="16074"/>
                    <a:pt x="6171" y="15572"/>
                    <a:pt x="6686" y="15070"/>
                  </a:cubicBezTo>
                  <a:cubicBezTo>
                    <a:pt x="6686" y="14567"/>
                    <a:pt x="7200" y="15070"/>
                    <a:pt x="7200" y="14567"/>
                  </a:cubicBezTo>
                  <a:cubicBezTo>
                    <a:pt x="7200" y="14567"/>
                    <a:pt x="7714" y="14065"/>
                    <a:pt x="7714" y="14065"/>
                  </a:cubicBezTo>
                  <a:cubicBezTo>
                    <a:pt x="7714" y="13563"/>
                    <a:pt x="7714" y="13563"/>
                    <a:pt x="7714" y="13563"/>
                  </a:cubicBezTo>
                  <a:cubicBezTo>
                    <a:pt x="7714" y="13563"/>
                    <a:pt x="8229" y="13563"/>
                    <a:pt x="8743" y="13563"/>
                  </a:cubicBezTo>
                  <a:cubicBezTo>
                    <a:pt x="9257" y="13563"/>
                    <a:pt x="9257" y="13563"/>
                    <a:pt x="9257" y="13563"/>
                  </a:cubicBezTo>
                  <a:cubicBezTo>
                    <a:pt x="9771" y="13563"/>
                    <a:pt x="9771" y="13563"/>
                    <a:pt x="9771" y="13563"/>
                  </a:cubicBezTo>
                  <a:cubicBezTo>
                    <a:pt x="9771" y="13563"/>
                    <a:pt x="10286" y="13563"/>
                    <a:pt x="10286" y="13060"/>
                  </a:cubicBezTo>
                  <a:cubicBezTo>
                    <a:pt x="10286" y="13060"/>
                    <a:pt x="10800" y="13563"/>
                    <a:pt x="11314" y="13060"/>
                  </a:cubicBezTo>
                  <a:cubicBezTo>
                    <a:pt x="11314" y="13060"/>
                    <a:pt x="11314" y="12558"/>
                    <a:pt x="11314" y="12558"/>
                  </a:cubicBezTo>
                  <a:cubicBezTo>
                    <a:pt x="11314" y="12558"/>
                    <a:pt x="11314" y="11051"/>
                    <a:pt x="11314" y="11051"/>
                  </a:cubicBezTo>
                  <a:cubicBezTo>
                    <a:pt x="11314" y="10549"/>
                    <a:pt x="12343" y="10047"/>
                    <a:pt x="12343" y="10047"/>
                  </a:cubicBezTo>
                  <a:cubicBezTo>
                    <a:pt x="12857" y="10047"/>
                    <a:pt x="13371" y="9544"/>
                    <a:pt x="13371" y="9544"/>
                  </a:cubicBezTo>
                  <a:cubicBezTo>
                    <a:pt x="13886" y="9544"/>
                    <a:pt x="13886" y="9544"/>
                    <a:pt x="14400" y="9544"/>
                  </a:cubicBezTo>
                  <a:cubicBezTo>
                    <a:pt x="14400" y="9544"/>
                    <a:pt x="14400" y="9042"/>
                    <a:pt x="14400" y="9042"/>
                  </a:cubicBezTo>
                  <a:cubicBezTo>
                    <a:pt x="14400" y="9042"/>
                    <a:pt x="14400" y="9042"/>
                    <a:pt x="14400" y="9042"/>
                  </a:cubicBezTo>
                  <a:cubicBezTo>
                    <a:pt x="14914" y="9042"/>
                    <a:pt x="15429" y="9042"/>
                    <a:pt x="15429" y="9042"/>
                  </a:cubicBezTo>
                  <a:cubicBezTo>
                    <a:pt x="15943" y="9042"/>
                    <a:pt x="15943" y="8540"/>
                    <a:pt x="15943" y="8540"/>
                  </a:cubicBezTo>
                  <a:cubicBezTo>
                    <a:pt x="16457" y="8037"/>
                    <a:pt x="16971" y="7535"/>
                    <a:pt x="17486" y="7535"/>
                  </a:cubicBezTo>
                  <a:cubicBezTo>
                    <a:pt x="18000" y="7535"/>
                    <a:pt x="18000" y="7535"/>
                    <a:pt x="18000" y="7033"/>
                  </a:cubicBezTo>
                  <a:cubicBezTo>
                    <a:pt x="17486" y="6028"/>
                    <a:pt x="18000" y="6530"/>
                    <a:pt x="18514" y="6028"/>
                  </a:cubicBezTo>
                  <a:cubicBezTo>
                    <a:pt x="19029" y="6028"/>
                    <a:pt x="19029" y="6028"/>
                    <a:pt x="19029" y="6028"/>
                  </a:cubicBezTo>
                  <a:cubicBezTo>
                    <a:pt x="19543" y="5526"/>
                    <a:pt x="20057" y="6028"/>
                    <a:pt x="20057" y="6028"/>
                  </a:cubicBezTo>
                  <a:cubicBezTo>
                    <a:pt x="20571" y="6028"/>
                    <a:pt x="21086" y="6028"/>
                    <a:pt x="21086" y="6028"/>
                  </a:cubicBezTo>
                  <a:cubicBezTo>
                    <a:pt x="21086" y="5526"/>
                    <a:pt x="21086" y="5526"/>
                    <a:pt x="21086" y="552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Shape">
              <a:extLst>
                <a:ext uri="{FF2B5EF4-FFF2-40B4-BE49-F238E27FC236}">
                  <a16:creationId xmlns:a16="http://schemas.microsoft.com/office/drawing/2014/main" id="{9F30A277-0CC8-4DCB-A8CC-FD160BE193F7}"/>
                </a:ext>
              </a:extLst>
            </p:cNvPr>
            <p:cNvSpPr/>
            <p:nvPr/>
          </p:nvSpPr>
          <p:spPr>
            <a:xfrm>
              <a:off x="3370504" y="2146280"/>
              <a:ext cx="27238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6200" y="4320"/>
                    <a:pt x="10800" y="4320"/>
                    <a:pt x="5400" y="0"/>
                  </a:cubicBezTo>
                  <a:cubicBezTo>
                    <a:pt x="5400" y="0"/>
                    <a:pt x="5400" y="0"/>
                    <a:pt x="5400" y="0"/>
                  </a:cubicBezTo>
                  <a:cubicBezTo>
                    <a:pt x="5400" y="0"/>
                    <a:pt x="5400" y="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8640"/>
                    <a:pt x="0" y="12960"/>
                    <a:pt x="0" y="12960"/>
                  </a:cubicBezTo>
                  <a:cubicBezTo>
                    <a:pt x="0" y="12960"/>
                    <a:pt x="0" y="12960"/>
                    <a:pt x="0" y="12960"/>
                  </a:cubicBezTo>
                  <a:cubicBezTo>
                    <a:pt x="0" y="12960"/>
                    <a:pt x="5400" y="17280"/>
                    <a:pt x="10800" y="2160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0800" y="12960"/>
                    <a:pt x="10800" y="12960"/>
                    <a:pt x="16200" y="8640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6200" y="12960"/>
                    <a:pt x="16200" y="12960"/>
                    <a:pt x="16200" y="12960"/>
                  </a:cubicBezTo>
                  <a:cubicBezTo>
                    <a:pt x="21600" y="12960"/>
                    <a:pt x="16200" y="8640"/>
                    <a:pt x="21600" y="8640"/>
                  </a:cubicBezTo>
                  <a:cubicBezTo>
                    <a:pt x="21600" y="8640"/>
                    <a:pt x="16200" y="864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Shape">
              <a:extLst>
                <a:ext uri="{FF2B5EF4-FFF2-40B4-BE49-F238E27FC236}">
                  <a16:creationId xmlns:a16="http://schemas.microsoft.com/office/drawing/2014/main" id="{8F32D772-B4DB-4D89-9AE1-4AFFD6CC057B}"/>
                </a:ext>
              </a:extLst>
            </p:cNvPr>
            <p:cNvSpPr/>
            <p:nvPr/>
          </p:nvSpPr>
          <p:spPr>
            <a:xfrm>
              <a:off x="4439852" y="1996072"/>
              <a:ext cx="528161" cy="18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21600" y="10452"/>
                  </a:moveTo>
                  <a:cubicBezTo>
                    <a:pt x="21323" y="10452"/>
                    <a:pt x="21046" y="9755"/>
                    <a:pt x="20769" y="9058"/>
                  </a:cubicBezTo>
                  <a:cubicBezTo>
                    <a:pt x="20492" y="8361"/>
                    <a:pt x="20215" y="7665"/>
                    <a:pt x="19938" y="8361"/>
                  </a:cubicBezTo>
                  <a:cubicBezTo>
                    <a:pt x="19385" y="8361"/>
                    <a:pt x="19662" y="8361"/>
                    <a:pt x="19385" y="9058"/>
                  </a:cubicBezTo>
                  <a:cubicBezTo>
                    <a:pt x="19385" y="9058"/>
                    <a:pt x="19108" y="8361"/>
                    <a:pt x="19108" y="8361"/>
                  </a:cubicBezTo>
                  <a:cubicBezTo>
                    <a:pt x="18831" y="8361"/>
                    <a:pt x="18831" y="8361"/>
                    <a:pt x="18831" y="8361"/>
                  </a:cubicBezTo>
                  <a:cubicBezTo>
                    <a:pt x="18831" y="8361"/>
                    <a:pt x="18554" y="8361"/>
                    <a:pt x="18554" y="8361"/>
                  </a:cubicBezTo>
                  <a:cubicBezTo>
                    <a:pt x="18554" y="8361"/>
                    <a:pt x="18554" y="8361"/>
                    <a:pt x="18277" y="8361"/>
                  </a:cubicBezTo>
                  <a:cubicBezTo>
                    <a:pt x="18277" y="8361"/>
                    <a:pt x="18277" y="8361"/>
                    <a:pt x="18277" y="7665"/>
                  </a:cubicBezTo>
                  <a:cubicBezTo>
                    <a:pt x="18277" y="7665"/>
                    <a:pt x="18277" y="7665"/>
                    <a:pt x="18277" y="7665"/>
                  </a:cubicBezTo>
                  <a:cubicBezTo>
                    <a:pt x="18277" y="6968"/>
                    <a:pt x="18277" y="6968"/>
                    <a:pt x="18277" y="6271"/>
                  </a:cubicBezTo>
                  <a:cubicBezTo>
                    <a:pt x="18277" y="6271"/>
                    <a:pt x="18277" y="4877"/>
                    <a:pt x="18000" y="4181"/>
                  </a:cubicBezTo>
                  <a:cubicBezTo>
                    <a:pt x="18000" y="3484"/>
                    <a:pt x="17446" y="4181"/>
                    <a:pt x="17169" y="4181"/>
                  </a:cubicBezTo>
                  <a:cubicBezTo>
                    <a:pt x="16892" y="4181"/>
                    <a:pt x="16615" y="3484"/>
                    <a:pt x="16338" y="3484"/>
                  </a:cubicBezTo>
                  <a:cubicBezTo>
                    <a:pt x="16062" y="3484"/>
                    <a:pt x="16062" y="4181"/>
                    <a:pt x="15785" y="4181"/>
                  </a:cubicBezTo>
                  <a:cubicBezTo>
                    <a:pt x="15785" y="4877"/>
                    <a:pt x="16062" y="4877"/>
                    <a:pt x="15785" y="4877"/>
                  </a:cubicBezTo>
                  <a:cubicBezTo>
                    <a:pt x="15508" y="5574"/>
                    <a:pt x="15231" y="4877"/>
                    <a:pt x="14954" y="5574"/>
                  </a:cubicBezTo>
                  <a:cubicBezTo>
                    <a:pt x="14677" y="5574"/>
                    <a:pt x="14400" y="5574"/>
                    <a:pt x="14123" y="5574"/>
                  </a:cubicBezTo>
                  <a:cubicBezTo>
                    <a:pt x="13846" y="5574"/>
                    <a:pt x="13569" y="5574"/>
                    <a:pt x="13015" y="4877"/>
                  </a:cubicBezTo>
                  <a:cubicBezTo>
                    <a:pt x="13015" y="4877"/>
                    <a:pt x="12738" y="4877"/>
                    <a:pt x="12738" y="4877"/>
                  </a:cubicBezTo>
                  <a:cubicBezTo>
                    <a:pt x="12738" y="4877"/>
                    <a:pt x="12738" y="4181"/>
                    <a:pt x="12462" y="4181"/>
                  </a:cubicBezTo>
                  <a:cubicBezTo>
                    <a:pt x="12462" y="4181"/>
                    <a:pt x="11908" y="3484"/>
                    <a:pt x="11631" y="3484"/>
                  </a:cubicBezTo>
                  <a:cubicBezTo>
                    <a:pt x="11354" y="3484"/>
                    <a:pt x="11077" y="2787"/>
                    <a:pt x="10523" y="2787"/>
                  </a:cubicBezTo>
                  <a:cubicBezTo>
                    <a:pt x="10246" y="3484"/>
                    <a:pt x="10246" y="3484"/>
                    <a:pt x="9969" y="3484"/>
                  </a:cubicBezTo>
                  <a:cubicBezTo>
                    <a:pt x="9415" y="3484"/>
                    <a:pt x="8862" y="3484"/>
                    <a:pt x="8585" y="2787"/>
                  </a:cubicBezTo>
                  <a:cubicBezTo>
                    <a:pt x="8308" y="2090"/>
                    <a:pt x="8308" y="1394"/>
                    <a:pt x="8031" y="1394"/>
                  </a:cubicBezTo>
                  <a:cubicBezTo>
                    <a:pt x="7477" y="697"/>
                    <a:pt x="6646" y="0"/>
                    <a:pt x="5815" y="0"/>
                  </a:cubicBezTo>
                  <a:cubicBezTo>
                    <a:pt x="6092" y="0"/>
                    <a:pt x="5815" y="697"/>
                    <a:pt x="5815" y="697"/>
                  </a:cubicBezTo>
                  <a:cubicBezTo>
                    <a:pt x="5815" y="697"/>
                    <a:pt x="5538" y="1394"/>
                    <a:pt x="5538" y="1394"/>
                  </a:cubicBezTo>
                  <a:cubicBezTo>
                    <a:pt x="5538" y="2787"/>
                    <a:pt x="6369" y="2787"/>
                    <a:pt x="6369" y="3484"/>
                  </a:cubicBezTo>
                  <a:cubicBezTo>
                    <a:pt x="6092" y="4181"/>
                    <a:pt x="6092" y="4181"/>
                    <a:pt x="6092" y="4181"/>
                  </a:cubicBezTo>
                  <a:cubicBezTo>
                    <a:pt x="5815" y="4877"/>
                    <a:pt x="5815" y="4181"/>
                    <a:pt x="5538" y="4181"/>
                  </a:cubicBezTo>
                  <a:cubicBezTo>
                    <a:pt x="5538" y="4181"/>
                    <a:pt x="5262" y="4181"/>
                    <a:pt x="5262" y="4181"/>
                  </a:cubicBezTo>
                  <a:cubicBezTo>
                    <a:pt x="4985" y="4181"/>
                    <a:pt x="4985" y="4181"/>
                    <a:pt x="4985" y="4181"/>
                  </a:cubicBezTo>
                  <a:cubicBezTo>
                    <a:pt x="4708" y="4181"/>
                    <a:pt x="4708" y="4181"/>
                    <a:pt x="4708" y="4181"/>
                  </a:cubicBezTo>
                  <a:cubicBezTo>
                    <a:pt x="4431" y="4181"/>
                    <a:pt x="4431" y="4181"/>
                    <a:pt x="4154" y="4181"/>
                  </a:cubicBezTo>
                  <a:cubicBezTo>
                    <a:pt x="4154" y="4181"/>
                    <a:pt x="4154" y="4181"/>
                    <a:pt x="3877" y="3484"/>
                  </a:cubicBezTo>
                  <a:cubicBezTo>
                    <a:pt x="3600" y="2787"/>
                    <a:pt x="3600" y="2787"/>
                    <a:pt x="3323" y="2787"/>
                  </a:cubicBezTo>
                  <a:cubicBezTo>
                    <a:pt x="3323" y="2787"/>
                    <a:pt x="3046" y="2787"/>
                    <a:pt x="3046" y="2787"/>
                  </a:cubicBezTo>
                  <a:cubicBezTo>
                    <a:pt x="2769" y="2787"/>
                    <a:pt x="2769" y="2787"/>
                    <a:pt x="2769" y="2787"/>
                  </a:cubicBezTo>
                  <a:cubicBezTo>
                    <a:pt x="2769" y="2787"/>
                    <a:pt x="2492" y="2787"/>
                    <a:pt x="2769" y="2787"/>
                  </a:cubicBezTo>
                  <a:cubicBezTo>
                    <a:pt x="2492" y="2787"/>
                    <a:pt x="2492" y="2090"/>
                    <a:pt x="2492" y="2090"/>
                  </a:cubicBezTo>
                  <a:cubicBezTo>
                    <a:pt x="2215" y="2090"/>
                    <a:pt x="2492" y="2787"/>
                    <a:pt x="2215" y="2787"/>
                  </a:cubicBezTo>
                  <a:cubicBezTo>
                    <a:pt x="2215" y="2787"/>
                    <a:pt x="2215" y="2787"/>
                    <a:pt x="1938" y="2787"/>
                  </a:cubicBezTo>
                  <a:cubicBezTo>
                    <a:pt x="1938" y="2787"/>
                    <a:pt x="1938" y="2787"/>
                    <a:pt x="1938" y="2787"/>
                  </a:cubicBezTo>
                  <a:cubicBezTo>
                    <a:pt x="1938" y="3484"/>
                    <a:pt x="1662" y="3484"/>
                    <a:pt x="1662" y="3484"/>
                  </a:cubicBezTo>
                  <a:cubicBezTo>
                    <a:pt x="1662" y="3484"/>
                    <a:pt x="1662" y="3484"/>
                    <a:pt x="1385" y="3484"/>
                  </a:cubicBezTo>
                  <a:cubicBezTo>
                    <a:pt x="1385" y="3484"/>
                    <a:pt x="1108" y="3484"/>
                    <a:pt x="1108" y="4181"/>
                  </a:cubicBezTo>
                  <a:cubicBezTo>
                    <a:pt x="1108" y="4181"/>
                    <a:pt x="1108" y="4181"/>
                    <a:pt x="1108" y="4181"/>
                  </a:cubicBezTo>
                  <a:cubicBezTo>
                    <a:pt x="1108" y="4181"/>
                    <a:pt x="1108" y="4181"/>
                    <a:pt x="1108" y="4877"/>
                  </a:cubicBezTo>
                  <a:cubicBezTo>
                    <a:pt x="1108" y="4877"/>
                    <a:pt x="831" y="4877"/>
                    <a:pt x="831" y="4877"/>
                  </a:cubicBezTo>
                  <a:cubicBezTo>
                    <a:pt x="831" y="4877"/>
                    <a:pt x="554" y="4877"/>
                    <a:pt x="554" y="4877"/>
                  </a:cubicBezTo>
                  <a:cubicBezTo>
                    <a:pt x="554" y="5574"/>
                    <a:pt x="277" y="4877"/>
                    <a:pt x="277" y="4877"/>
                  </a:cubicBezTo>
                  <a:cubicBezTo>
                    <a:pt x="0" y="5574"/>
                    <a:pt x="277" y="5574"/>
                    <a:pt x="0" y="5574"/>
                  </a:cubicBezTo>
                  <a:cubicBezTo>
                    <a:pt x="0" y="5574"/>
                    <a:pt x="0" y="6271"/>
                    <a:pt x="0" y="6271"/>
                  </a:cubicBezTo>
                  <a:cubicBezTo>
                    <a:pt x="0" y="6271"/>
                    <a:pt x="277" y="6271"/>
                    <a:pt x="277" y="6271"/>
                  </a:cubicBezTo>
                  <a:cubicBezTo>
                    <a:pt x="277" y="6271"/>
                    <a:pt x="277" y="6968"/>
                    <a:pt x="277" y="6968"/>
                  </a:cubicBezTo>
                  <a:cubicBezTo>
                    <a:pt x="277" y="6968"/>
                    <a:pt x="277" y="6968"/>
                    <a:pt x="554" y="6968"/>
                  </a:cubicBezTo>
                  <a:cubicBezTo>
                    <a:pt x="554" y="6968"/>
                    <a:pt x="554" y="6968"/>
                    <a:pt x="831" y="6968"/>
                  </a:cubicBezTo>
                  <a:cubicBezTo>
                    <a:pt x="831" y="7665"/>
                    <a:pt x="831" y="7665"/>
                    <a:pt x="1108" y="7665"/>
                  </a:cubicBezTo>
                  <a:cubicBezTo>
                    <a:pt x="1108" y="8361"/>
                    <a:pt x="1385" y="8361"/>
                    <a:pt x="1662" y="8361"/>
                  </a:cubicBezTo>
                  <a:cubicBezTo>
                    <a:pt x="1938" y="8361"/>
                    <a:pt x="2215" y="8361"/>
                    <a:pt x="2492" y="9058"/>
                  </a:cubicBezTo>
                  <a:cubicBezTo>
                    <a:pt x="2492" y="9755"/>
                    <a:pt x="2769" y="9755"/>
                    <a:pt x="2769" y="10452"/>
                  </a:cubicBezTo>
                  <a:cubicBezTo>
                    <a:pt x="2769" y="10452"/>
                    <a:pt x="3046" y="11148"/>
                    <a:pt x="3046" y="11148"/>
                  </a:cubicBezTo>
                  <a:cubicBezTo>
                    <a:pt x="3046" y="11148"/>
                    <a:pt x="3046" y="11148"/>
                    <a:pt x="3046" y="11148"/>
                  </a:cubicBezTo>
                  <a:cubicBezTo>
                    <a:pt x="3046" y="11845"/>
                    <a:pt x="3046" y="11845"/>
                    <a:pt x="3046" y="11845"/>
                  </a:cubicBezTo>
                  <a:cubicBezTo>
                    <a:pt x="3046" y="12542"/>
                    <a:pt x="3046" y="12542"/>
                    <a:pt x="3046" y="13239"/>
                  </a:cubicBezTo>
                  <a:cubicBezTo>
                    <a:pt x="3323" y="13935"/>
                    <a:pt x="3323" y="13935"/>
                    <a:pt x="3323" y="13935"/>
                  </a:cubicBezTo>
                  <a:cubicBezTo>
                    <a:pt x="3877" y="14632"/>
                    <a:pt x="4708" y="14632"/>
                    <a:pt x="5262" y="14632"/>
                  </a:cubicBezTo>
                  <a:cubicBezTo>
                    <a:pt x="5538" y="15329"/>
                    <a:pt x="6369" y="15329"/>
                    <a:pt x="6646" y="16026"/>
                  </a:cubicBezTo>
                  <a:cubicBezTo>
                    <a:pt x="6646" y="16026"/>
                    <a:pt x="6646" y="16026"/>
                    <a:pt x="6646" y="16026"/>
                  </a:cubicBezTo>
                  <a:cubicBezTo>
                    <a:pt x="6646" y="16723"/>
                    <a:pt x="6646" y="16723"/>
                    <a:pt x="6923" y="16723"/>
                  </a:cubicBezTo>
                  <a:cubicBezTo>
                    <a:pt x="7200" y="17419"/>
                    <a:pt x="7200" y="18116"/>
                    <a:pt x="7477" y="18813"/>
                  </a:cubicBezTo>
                  <a:cubicBezTo>
                    <a:pt x="7754" y="18813"/>
                    <a:pt x="8031" y="18813"/>
                    <a:pt x="8308" y="18813"/>
                  </a:cubicBezTo>
                  <a:cubicBezTo>
                    <a:pt x="8862" y="19510"/>
                    <a:pt x="9692" y="19510"/>
                    <a:pt x="10246" y="19510"/>
                  </a:cubicBezTo>
                  <a:cubicBezTo>
                    <a:pt x="11077" y="20206"/>
                    <a:pt x="11631" y="20206"/>
                    <a:pt x="12185" y="20903"/>
                  </a:cubicBezTo>
                  <a:cubicBezTo>
                    <a:pt x="12462" y="20903"/>
                    <a:pt x="12738" y="20903"/>
                    <a:pt x="12738" y="20903"/>
                  </a:cubicBezTo>
                  <a:cubicBezTo>
                    <a:pt x="13015" y="20903"/>
                    <a:pt x="13292" y="20206"/>
                    <a:pt x="13292" y="20903"/>
                  </a:cubicBezTo>
                  <a:cubicBezTo>
                    <a:pt x="13569" y="20903"/>
                    <a:pt x="13569" y="21600"/>
                    <a:pt x="13846" y="20903"/>
                  </a:cubicBezTo>
                  <a:cubicBezTo>
                    <a:pt x="13846" y="20903"/>
                    <a:pt x="13846" y="20903"/>
                    <a:pt x="14123" y="20903"/>
                  </a:cubicBezTo>
                  <a:cubicBezTo>
                    <a:pt x="14677" y="20206"/>
                    <a:pt x="15231" y="20206"/>
                    <a:pt x="15785" y="19510"/>
                  </a:cubicBezTo>
                  <a:cubicBezTo>
                    <a:pt x="16338" y="19510"/>
                    <a:pt x="16892" y="19510"/>
                    <a:pt x="16892" y="18116"/>
                  </a:cubicBezTo>
                  <a:cubicBezTo>
                    <a:pt x="17169" y="18116"/>
                    <a:pt x="17169" y="18116"/>
                    <a:pt x="17169" y="17419"/>
                  </a:cubicBezTo>
                  <a:cubicBezTo>
                    <a:pt x="17169" y="17419"/>
                    <a:pt x="17446" y="17419"/>
                    <a:pt x="17446" y="17419"/>
                  </a:cubicBezTo>
                  <a:cubicBezTo>
                    <a:pt x="17723" y="16723"/>
                    <a:pt x="17723" y="16723"/>
                    <a:pt x="17446" y="16723"/>
                  </a:cubicBezTo>
                  <a:cubicBezTo>
                    <a:pt x="17169" y="16026"/>
                    <a:pt x="16892" y="16026"/>
                    <a:pt x="16892" y="14632"/>
                  </a:cubicBezTo>
                  <a:cubicBezTo>
                    <a:pt x="16892" y="13935"/>
                    <a:pt x="17169" y="13935"/>
                    <a:pt x="17446" y="13935"/>
                  </a:cubicBezTo>
                  <a:cubicBezTo>
                    <a:pt x="17446" y="13935"/>
                    <a:pt x="17446" y="14632"/>
                    <a:pt x="17723" y="14632"/>
                  </a:cubicBezTo>
                  <a:cubicBezTo>
                    <a:pt x="17723" y="14632"/>
                    <a:pt x="18000" y="14632"/>
                    <a:pt x="18277" y="14632"/>
                  </a:cubicBezTo>
                  <a:cubicBezTo>
                    <a:pt x="18277" y="14632"/>
                    <a:pt x="18554" y="14632"/>
                    <a:pt x="18554" y="13935"/>
                  </a:cubicBezTo>
                  <a:cubicBezTo>
                    <a:pt x="18554" y="13239"/>
                    <a:pt x="18554" y="13239"/>
                    <a:pt x="18831" y="13239"/>
                  </a:cubicBezTo>
                  <a:cubicBezTo>
                    <a:pt x="19108" y="13239"/>
                    <a:pt x="19385" y="13239"/>
                    <a:pt x="19662" y="12542"/>
                  </a:cubicBezTo>
                  <a:cubicBezTo>
                    <a:pt x="19662" y="12542"/>
                    <a:pt x="19385" y="11845"/>
                    <a:pt x="19662" y="11845"/>
                  </a:cubicBezTo>
                  <a:cubicBezTo>
                    <a:pt x="19662" y="11148"/>
                    <a:pt x="19938" y="11148"/>
                    <a:pt x="19938" y="11148"/>
                  </a:cubicBezTo>
                  <a:cubicBezTo>
                    <a:pt x="19938" y="10452"/>
                    <a:pt x="20215" y="11148"/>
                    <a:pt x="20215" y="11148"/>
                  </a:cubicBezTo>
                  <a:cubicBezTo>
                    <a:pt x="20492" y="11148"/>
                    <a:pt x="20492" y="10452"/>
                    <a:pt x="20492" y="10452"/>
                  </a:cubicBezTo>
                  <a:cubicBezTo>
                    <a:pt x="20769" y="10452"/>
                    <a:pt x="21600" y="11148"/>
                    <a:pt x="21600" y="1045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Square">
              <a:extLst>
                <a:ext uri="{FF2B5EF4-FFF2-40B4-BE49-F238E27FC236}">
                  <a16:creationId xmlns:a16="http://schemas.microsoft.com/office/drawing/2014/main" id="{5A2038D9-2579-4471-9D19-464E7E467A9A}"/>
                </a:ext>
              </a:extLst>
            </p:cNvPr>
            <p:cNvSpPr/>
            <p:nvPr/>
          </p:nvSpPr>
          <p:spPr>
            <a:xfrm>
              <a:off x="3182805" y="2137289"/>
              <a:ext cx="9474" cy="8463"/>
            </a:xfrm>
            <a:prstGeom prst="rect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Shape">
              <a:extLst>
                <a:ext uri="{FF2B5EF4-FFF2-40B4-BE49-F238E27FC236}">
                  <a16:creationId xmlns:a16="http://schemas.microsoft.com/office/drawing/2014/main" id="{BFCC98BA-3D19-40FA-B22F-60D468D4D37B}"/>
                </a:ext>
              </a:extLst>
            </p:cNvPr>
            <p:cNvSpPr/>
            <p:nvPr/>
          </p:nvSpPr>
          <p:spPr>
            <a:xfrm>
              <a:off x="3492478" y="2056367"/>
              <a:ext cx="60396" cy="5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5" extrusionOk="0">
                  <a:moveTo>
                    <a:pt x="19200" y="12960"/>
                  </a:moveTo>
                  <a:cubicBezTo>
                    <a:pt x="19200" y="10800"/>
                    <a:pt x="16800" y="10800"/>
                    <a:pt x="16800" y="8640"/>
                  </a:cubicBezTo>
                  <a:cubicBezTo>
                    <a:pt x="16800" y="8640"/>
                    <a:pt x="16800" y="8640"/>
                    <a:pt x="16800" y="8640"/>
                  </a:cubicBezTo>
                  <a:cubicBezTo>
                    <a:pt x="16800" y="8640"/>
                    <a:pt x="14400" y="8640"/>
                    <a:pt x="14400" y="6480"/>
                  </a:cubicBezTo>
                  <a:cubicBezTo>
                    <a:pt x="14400" y="6480"/>
                    <a:pt x="14400" y="4320"/>
                    <a:pt x="14400" y="4320"/>
                  </a:cubicBezTo>
                  <a:cubicBezTo>
                    <a:pt x="14400" y="4320"/>
                    <a:pt x="12000" y="2160"/>
                    <a:pt x="12000" y="2160"/>
                  </a:cubicBezTo>
                  <a:cubicBezTo>
                    <a:pt x="12000" y="2160"/>
                    <a:pt x="12000" y="2160"/>
                    <a:pt x="9600" y="2160"/>
                  </a:cubicBezTo>
                  <a:cubicBezTo>
                    <a:pt x="9600" y="2160"/>
                    <a:pt x="7200" y="0"/>
                    <a:pt x="4800" y="0"/>
                  </a:cubicBezTo>
                  <a:cubicBezTo>
                    <a:pt x="4800" y="0"/>
                    <a:pt x="0" y="0"/>
                    <a:pt x="0" y="2160"/>
                  </a:cubicBezTo>
                  <a:cubicBezTo>
                    <a:pt x="2400" y="2160"/>
                    <a:pt x="7200" y="8640"/>
                    <a:pt x="9600" y="10800"/>
                  </a:cubicBezTo>
                  <a:cubicBezTo>
                    <a:pt x="9600" y="12960"/>
                    <a:pt x="12000" y="17280"/>
                    <a:pt x="9600" y="19440"/>
                  </a:cubicBezTo>
                  <a:cubicBezTo>
                    <a:pt x="12000" y="21600"/>
                    <a:pt x="12000" y="17280"/>
                    <a:pt x="12000" y="17280"/>
                  </a:cubicBezTo>
                  <a:cubicBezTo>
                    <a:pt x="14400" y="17280"/>
                    <a:pt x="14400" y="15120"/>
                    <a:pt x="14400" y="15120"/>
                  </a:cubicBezTo>
                  <a:cubicBezTo>
                    <a:pt x="14400" y="15120"/>
                    <a:pt x="14400" y="15120"/>
                    <a:pt x="14400" y="12960"/>
                  </a:cubicBezTo>
                  <a:cubicBezTo>
                    <a:pt x="14400" y="12960"/>
                    <a:pt x="14400" y="10800"/>
                    <a:pt x="14400" y="12960"/>
                  </a:cubicBezTo>
                  <a:cubicBezTo>
                    <a:pt x="14400" y="12960"/>
                    <a:pt x="16800" y="12960"/>
                    <a:pt x="16800" y="12960"/>
                  </a:cubicBezTo>
                  <a:cubicBezTo>
                    <a:pt x="16800" y="12960"/>
                    <a:pt x="19200" y="12960"/>
                    <a:pt x="21600" y="12960"/>
                  </a:cubicBezTo>
                  <a:cubicBezTo>
                    <a:pt x="19200" y="12960"/>
                    <a:pt x="19200" y="12960"/>
                    <a:pt x="19200" y="129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Shape">
              <a:extLst>
                <a:ext uri="{FF2B5EF4-FFF2-40B4-BE49-F238E27FC236}">
                  <a16:creationId xmlns:a16="http://schemas.microsoft.com/office/drawing/2014/main" id="{174B8A40-E052-4BA9-B98C-8D9AF9575CDA}"/>
                </a:ext>
              </a:extLst>
            </p:cNvPr>
            <p:cNvSpPr/>
            <p:nvPr/>
          </p:nvSpPr>
          <p:spPr>
            <a:xfrm>
              <a:off x="1074306" y="2339859"/>
              <a:ext cx="467767" cy="32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5" y="800"/>
                  </a:moveTo>
                  <a:cubicBezTo>
                    <a:pt x="1565" y="1200"/>
                    <a:pt x="1565" y="1200"/>
                    <a:pt x="1565" y="1200"/>
                  </a:cubicBezTo>
                  <a:cubicBezTo>
                    <a:pt x="1565" y="800"/>
                    <a:pt x="1565" y="1200"/>
                    <a:pt x="1565" y="800"/>
                  </a:cubicBezTo>
                  <a:close/>
                  <a:moveTo>
                    <a:pt x="21600" y="13600"/>
                  </a:moveTo>
                  <a:cubicBezTo>
                    <a:pt x="21600" y="13200"/>
                    <a:pt x="21600" y="13200"/>
                    <a:pt x="21600" y="13200"/>
                  </a:cubicBezTo>
                  <a:cubicBezTo>
                    <a:pt x="21287" y="13200"/>
                    <a:pt x="21287" y="13200"/>
                    <a:pt x="21287" y="13200"/>
                  </a:cubicBezTo>
                  <a:cubicBezTo>
                    <a:pt x="21287" y="13200"/>
                    <a:pt x="21287" y="13200"/>
                    <a:pt x="21287" y="13200"/>
                  </a:cubicBezTo>
                  <a:cubicBezTo>
                    <a:pt x="20974" y="13200"/>
                    <a:pt x="20974" y="13200"/>
                    <a:pt x="20661" y="13200"/>
                  </a:cubicBezTo>
                  <a:cubicBezTo>
                    <a:pt x="20348" y="13200"/>
                    <a:pt x="19722" y="13200"/>
                    <a:pt x="19409" y="13600"/>
                  </a:cubicBezTo>
                  <a:cubicBezTo>
                    <a:pt x="19096" y="13600"/>
                    <a:pt x="18783" y="13600"/>
                    <a:pt x="18783" y="13600"/>
                  </a:cubicBezTo>
                  <a:cubicBezTo>
                    <a:pt x="18470" y="14000"/>
                    <a:pt x="18470" y="14800"/>
                    <a:pt x="18470" y="14800"/>
                  </a:cubicBezTo>
                  <a:cubicBezTo>
                    <a:pt x="18470" y="15200"/>
                    <a:pt x="18470" y="15200"/>
                    <a:pt x="18157" y="15200"/>
                  </a:cubicBezTo>
                  <a:cubicBezTo>
                    <a:pt x="18157" y="15200"/>
                    <a:pt x="18157" y="15600"/>
                    <a:pt x="18157" y="15600"/>
                  </a:cubicBezTo>
                  <a:cubicBezTo>
                    <a:pt x="17843" y="16000"/>
                    <a:pt x="17530" y="16000"/>
                    <a:pt x="17530" y="16400"/>
                  </a:cubicBezTo>
                  <a:cubicBezTo>
                    <a:pt x="17843" y="16400"/>
                    <a:pt x="17217" y="17200"/>
                    <a:pt x="16904" y="16800"/>
                  </a:cubicBezTo>
                  <a:cubicBezTo>
                    <a:pt x="17217" y="16400"/>
                    <a:pt x="16591" y="16800"/>
                    <a:pt x="16278" y="16800"/>
                  </a:cubicBezTo>
                  <a:cubicBezTo>
                    <a:pt x="15965" y="16800"/>
                    <a:pt x="15652" y="16800"/>
                    <a:pt x="15339" y="17200"/>
                  </a:cubicBezTo>
                  <a:cubicBezTo>
                    <a:pt x="15339" y="17200"/>
                    <a:pt x="15026" y="17200"/>
                    <a:pt x="15026" y="17200"/>
                  </a:cubicBezTo>
                  <a:cubicBezTo>
                    <a:pt x="14713" y="17200"/>
                    <a:pt x="14713" y="16800"/>
                    <a:pt x="14713" y="16800"/>
                  </a:cubicBezTo>
                  <a:cubicBezTo>
                    <a:pt x="14400" y="16400"/>
                    <a:pt x="14087" y="16400"/>
                    <a:pt x="14087" y="16400"/>
                  </a:cubicBezTo>
                  <a:cubicBezTo>
                    <a:pt x="14087" y="16400"/>
                    <a:pt x="14087" y="16400"/>
                    <a:pt x="14087" y="16400"/>
                  </a:cubicBezTo>
                  <a:cubicBezTo>
                    <a:pt x="14087" y="16400"/>
                    <a:pt x="13774" y="16400"/>
                    <a:pt x="13774" y="16400"/>
                  </a:cubicBezTo>
                  <a:cubicBezTo>
                    <a:pt x="13774" y="16400"/>
                    <a:pt x="13774" y="16400"/>
                    <a:pt x="14087" y="16400"/>
                  </a:cubicBezTo>
                  <a:cubicBezTo>
                    <a:pt x="13461" y="16000"/>
                    <a:pt x="13461" y="15200"/>
                    <a:pt x="13461" y="14800"/>
                  </a:cubicBezTo>
                  <a:cubicBezTo>
                    <a:pt x="13148" y="14000"/>
                    <a:pt x="12835" y="13200"/>
                    <a:pt x="12835" y="12400"/>
                  </a:cubicBezTo>
                  <a:cubicBezTo>
                    <a:pt x="12835" y="11600"/>
                    <a:pt x="13148" y="10800"/>
                    <a:pt x="13148" y="10400"/>
                  </a:cubicBezTo>
                  <a:cubicBezTo>
                    <a:pt x="13461" y="9600"/>
                    <a:pt x="13774" y="8800"/>
                    <a:pt x="14087" y="8000"/>
                  </a:cubicBezTo>
                  <a:cubicBezTo>
                    <a:pt x="13774" y="8000"/>
                    <a:pt x="13148" y="7600"/>
                    <a:pt x="12835" y="7600"/>
                  </a:cubicBezTo>
                  <a:cubicBezTo>
                    <a:pt x="12522" y="7200"/>
                    <a:pt x="12522" y="7200"/>
                    <a:pt x="12522" y="6400"/>
                  </a:cubicBezTo>
                  <a:cubicBezTo>
                    <a:pt x="12522" y="6400"/>
                    <a:pt x="12522" y="6000"/>
                    <a:pt x="12522" y="5600"/>
                  </a:cubicBezTo>
                  <a:cubicBezTo>
                    <a:pt x="12209" y="5200"/>
                    <a:pt x="12209" y="5200"/>
                    <a:pt x="12209" y="4800"/>
                  </a:cubicBezTo>
                  <a:cubicBezTo>
                    <a:pt x="11896" y="4400"/>
                    <a:pt x="11896" y="4000"/>
                    <a:pt x="11896" y="3600"/>
                  </a:cubicBezTo>
                  <a:cubicBezTo>
                    <a:pt x="11583" y="3200"/>
                    <a:pt x="11270" y="3200"/>
                    <a:pt x="10643" y="3200"/>
                  </a:cubicBezTo>
                  <a:cubicBezTo>
                    <a:pt x="10643" y="3600"/>
                    <a:pt x="10330" y="3600"/>
                    <a:pt x="10330" y="4000"/>
                  </a:cubicBezTo>
                  <a:cubicBezTo>
                    <a:pt x="10017" y="4400"/>
                    <a:pt x="10017" y="4400"/>
                    <a:pt x="9704" y="4000"/>
                  </a:cubicBezTo>
                  <a:cubicBezTo>
                    <a:pt x="9391" y="3600"/>
                    <a:pt x="9078" y="3600"/>
                    <a:pt x="9078" y="3200"/>
                  </a:cubicBezTo>
                  <a:cubicBezTo>
                    <a:pt x="9078" y="2800"/>
                    <a:pt x="9078" y="2800"/>
                    <a:pt x="9078" y="2400"/>
                  </a:cubicBezTo>
                  <a:cubicBezTo>
                    <a:pt x="8765" y="2000"/>
                    <a:pt x="8452" y="1200"/>
                    <a:pt x="8139" y="1200"/>
                  </a:cubicBezTo>
                  <a:cubicBezTo>
                    <a:pt x="8139" y="800"/>
                    <a:pt x="7826" y="800"/>
                    <a:pt x="7513" y="800"/>
                  </a:cubicBezTo>
                  <a:cubicBezTo>
                    <a:pt x="7200" y="800"/>
                    <a:pt x="7200" y="800"/>
                    <a:pt x="6887" y="800"/>
                  </a:cubicBezTo>
                  <a:cubicBezTo>
                    <a:pt x="6887" y="1200"/>
                    <a:pt x="6887" y="1200"/>
                    <a:pt x="6887" y="1200"/>
                  </a:cubicBezTo>
                  <a:cubicBezTo>
                    <a:pt x="6574" y="1200"/>
                    <a:pt x="6574" y="1600"/>
                    <a:pt x="6574" y="1600"/>
                  </a:cubicBezTo>
                  <a:cubicBezTo>
                    <a:pt x="6574" y="1600"/>
                    <a:pt x="6261" y="1600"/>
                    <a:pt x="6261" y="1600"/>
                  </a:cubicBezTo>
                  <a:cubicBezTo>
                    <a:pt x="5322" y="1600"/>
                    <a:pt x="4696" y="1600"/>
                    <a:pt x="4070" y="1200"/>
                  </a:cubicBezTo>
                  <a:cubicBezTo>
                    <a:pt x="3443" y="800"/>
                    <a:pt x="2504" y="400"/>
                    <a:pt x="1878" y="0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565" y="0"/>
                    <a:pt x="626" y="0"/>
                    <a:pt x="313" y="0"/>
                  </a:cubicBezTo>
                  <a:cubicBezTo>
                    <a:pt x="0" y="0"/>
                    <a:pt x="0" y="0"/>
                    <a:pt x="0" y="400"/>
                  </a:cubicBezTo>
                  <a:cubicBezTo>
                    <a:pt x="0" y="400"/>
                    <a:pt x="0" y="800"/>
                    <a:pt x="0" y="800"/>
                  </a:cubicBezTo>
                  <a:cubicBezTo>
                    <a:pt x="0" y="800"/>
                    <a:pt x="313" y="800"/>
                    <a:pt x="313" y="800"/>
                  </a:cubicBezTo>
                  <a:cubicBezTo>
                    <a:pt x="313" y="800"/>
                    <a:pt x="313" y="1200"/>
                    <a:pt x="0" y="1200"/>
                  </a:cubicBezTo>
                  <a:cubicBezTo>
                    <a:pt x="0" y="1200"/>
                    <a:pt x="313" y="1200"/>
                    <a:pt x="313" y="1600"/>
                  </a:cubicBezTo>
                  <a:cubicBezTo>
                    <a:pt x="313" y="1600"/>
                    <a:pt x="313" y="2000"/>
                    <a:pt x="313" y="2000"/>
                  </a:cubicBezTo>
                  <a:cubicBezTo>
                    <a:pt x="313" y="2000"/>
                    <a:pt x="313" y="2000"/>
                    <a:pt x="313" y="2000"/>
                  </a:cubicBezTo>
                  <a:cubicBezTo>
                    <a:pt x="313" y="2400"/>
                    <a:pt x="313" y="2800"/>
                    <a:pt x="313" y="3200"/>
                  </a:cubicBezTo>
                  <a:cubicBezTo>
                    <a:pt x="313" y="3600"/>
                    <a:pt x="626" y="3600"/>
                    <a:pt x="626" y="3600"/>
                  </a:cubicBezTo>
                  <a:cubicBezTo>
                    <a:pt x="626" y="4000"/>
                    <a:pt x="939" y="4000"/>
                    <a:pt x="939" y="4400"/>
                  </a:cubicBezTo>
                  <a:cubicBezTo>
                    <a:pt x="1252" y="5200"/>
                    <a:pt x="939" y="4800"/>
                    <a:pt x="939" y="5600"/>
                  </a:cubicBezTo>
                  <a:cubicBezTo>
                    <a:pt x="939" y="5600"/>
                    <a:pt x="939" y="5600"/>
                    <a:pt x="939" y="5600"/>
                  </a:cubicBezTo>
                  <a:cubicBezTo>
                    <a:pt x="939" y="5600"/>
                    <a:pt x="939" y="5600"/>
                    <a:pt x="939" y="6000"/>
                  </a:cubicBezTo>
                  <a:cubicBezTo>
                    <a:pt x="939" y="6000"/>
                    <a:pt x="626" y="5600"/>
                    <a:pt x="939" y="5600"/>
                  </a:cubicBezTo>
                  <a:cubicBezTo>
                    <a:pt x="626" y="5600"/>
                    <a:pt x="313" y="5600"/>
                    <a:pt x="313" y="5600"/>
                  </a:cubicBezTo>
                  <a:cubicBezTo>
                    <a:pt x="313" y="6000"/>
                    <a:pt x="313" y="6000"/>
                    <a:pt x="313" y="6000"/>
                  </a:cubicBezTo>
                  <a:cubicBezTo>
                    <a:pt x="626" y="6000"/>
                    <a:pt x="626" y="6400"/>
                    <a:pt x="626" y="6400"/>
                  </a:cubicBezTo>
                  <a:cubicBezTo>
                    <a:pt x="626" y="6400"/>
                    <a:pt x="626" y="6400"/>
                    <a:pt x="626" y="6400"/>
                  </a:cubicBezTo>
                  <a:cubicBezTo>
                    <a:pt x="939" y="6800"/>
                    <a:pt x="939" y="6800"/>
                    <a:pt x="939" y="6800"/>
                  </a:cubicBezTo>
                  <a:cubicBezTo>
                    <a:pt x="1252" y="6800"/>
                    <a:pt x="939" y="6800"/>
                    <a:pt x="1252" y="6800"/>
                  </a:cubicBezTo>
                  <a:cubicBezTo>
                    <a:pt x="1252" y="6800"/>
                    <a:pt x="1565" y="6800"/>
                    <a:pt x="1565" y="6800"/>
                  </a:cubicBezTo>
                  <a:cubicBezTo>
                    <a:pt x="1252" y="7200"/>
                    <a:pt x="1878" y="7200"/>
                    <a:pt x="1878" y="7600"/>
                  </a:cubicBezTo>
                  <a:cubicBezTo>
                    <a:pt x="2191" y="8000"/>
                    <a:pt x="1878" y="8400"/>
                    <a:pt x="1878" y="8400"/>
                  </a:cubicBezTo>
                  <a:cubicBezTo>
                    <a:pt x="1878" y="8800"/>
                    <a:pt x="1878" y="9200"/>
                    <a:pt x="1878" y="9600"/>
                  </a:cubicBezTo>
                  <a:cubicBezTo>
                    <a:pt x="2191" y="9600"/>
                    <a:pt x="2504" y="10000"/>
                    <a:pt x="2504" y="10400"/>
                  </a:cubicBezTo>
                  <a:cubicBezTo>
                    <a:pt x="2817" y="10400"/>
                    <a:pt x="2817" y="10400"/>
                    <a:pt x="2817" y="10800"/>
                  </a:cubicBezTo>
                  <a:cubicBezTo>
                    <a:pt x="3130" y="10800"/>
                    <a:pt x="3130" y="11200"/>
                    <a:pt x="3130" y="11200"/>
                  </a:cubicBezTo>
                  <a:cubicBezTo>
                    <a:pt x="3130" y="11600"/>
                    <a:pt x="3130" y="11600"/>
                    <a:pt x="3130" y="11600"/>
                  </a:cubicBezTo>
                  <a:cubicBezTo>
                    <a:pt x="3443" y="11600"/>
                    <a:pt x="3443" y="11200"/>
                    <a:pt x="3757" y="11200"/>
                  </a:cubicBezTo>
                  <a:cubicBezTo>
                    <a:pt x="3757" y="10800"/>
                    <a:pt x="3757" y="10800"/>
                    <a:pt x="3443" y="10800"/>
                  </a:cubicBezTo>
                  <a:cubicBezTo>
                    <a:pt x="3443" y="10400"/>
                    <a:pt x="3443" y="10400"/>
                    <a:pt x="3443" y="10400"/>
                  </a:cubicBezTo>
                  <a:cubicBezTo>
                    <a:pt x="3130" y="9600"/>
                    <a:pt x="3130" y="9600"/>
                    <a:pt x="3130" y="10000"/>
                  </a:cubicBezTo>
                  <a:cubicBezTo>
                    <a:pt x="2817" y="10000"/>
                    <a:pt x="2817" y="10000"/>
                    <a:pt x="2817" y="9600"/>
                  </a:cubicBezTo>
                  <a:cubicBezTo>
                    <a:pt x="2817" y="9200"/>
                    <a:pt x="2817" y="8800"/>
                    <a:pt x="2817" y="8400"/>
                  </a:cubicBezTo>
                  <a:cubicBezTo>
                    <a:pt x="2817" y="8400"/>
                    <a:pt x="2817" y="8400"/>
                    <a:pt x="2817" y="8400"/>
                  </a:cubicBezTo>
                  <a:cubicBezTo>
                    <a:pt x="2817" y="8000"/>
                    <a:pt x="2817" y="7600"/>
                    <a:pt x="2817" y="7600"/>
                  </a:cubicBezTo>
                  <a:cubicBezTo>
                    <a:pt x="2817" y="7200"/>
                    <a:pt x="2817" y="6800"/>
                    <a:pt x="2504" y="6800"/>
                  </a:cubicBezTo>
                  <a:cubicBezTo>
                    <a:pt x="2504" y="6800"/>
                    <a:pt x="2504" y="7200"/>
                    <a:pt x="2504" y="7200"/>
                  </a:cubicBezTo>
                  <a:cubicBezTo>
                    <a:pt x="2504" y="7200"/>
                    <a:pt x="2504" y="6800"/>
                    <a:pt x="2504" y="6400"/>
                  </a:cubicBezTo>
                  <a:cubicBezTo>
                    <a:pt x="2191" y="6400"/>
                    <a:pt x="2191" y="6400"/>
                    <a:pt x="2191" y="6000"/>
                  </a:cubicBezTo>
                  <a:cubicBezTo>
                    <a:pt x="2191" y="6000"/>
                    <a:pt x="2191" y="6000"/>
                    <a:pt x="2191" y="5600"/>
                  </a:cubicBezTo>
                  <a:cubicBezTo>
                    <a:pt x="1878" y="5600"/>
                    <a:pt x="2191" y="5200"/>
                    <a:pt x="2191" y="4800"/>
                  </a:cubicBezTo>
                  <a:cubicBezTo>
                    <a:pt x="2191" y="5200"/>
                    <a:pt x="1878" y="4800"/>
                    <a:pt x="1878" y="4800"/>
                  </a:cubicBezTo>
                  <a:cubicBezTo>
                    <a:pt x="1878" y="4400"/>
                    <a:pt x="1878" y="4400"/>
                    <a:pt x="1878" y="4400"/>
                  </a:cubicBezTo>
                  <a:cubicBezTo>
                    <a:pt x="1878" y="4400"/>
                    <a:pt x="1878" y="4400"/>
                    <a:pt x="1878" y="4400"/>
                  </a:cubicBezTo>
                  <a:cubicBezTo>
                    <a:pt x="1878" y="4000"/>
                    <a:pt x="1252" y="3200"/>
                    <a:pt x="1252" y="2800"/>
                  </a:cubicBezTo>
                  <a:cubicBezTo>
                    <a:pt x="1252" y="2400"/>
                    <a:pt x="1252" y="2000"/>
                    <a:pt x="1252" y="1600"/>
                  </a:cubicBezTo>
                  <a:cubicBezTo>
                    <a:pt x="1565" y="1600"/>
                    <a:pt x="1565" y="1200"/>
                    <a:pt x="1565" y="800"/>
                  </a:cubicBezTo>
                  <a:cubicBezTo>
                    <a:pt x="1878" y="1200"/>
                    <a:pt x="1878" y="1200"/>
                    <a:pt x="2191" y="1200"/>
                  </a:cubicBezTo>
                  <a:cubicBezTo>
                    <a:pt x="2191" y="1200"/>
                    <a:pt x="2191" y="1200"/>
                    <a:pt x="2504" y="1200"/>
                  </a:cubicBezTo>
                  <a:cubicBezTo>
                    <a:pt x="2504" y="1200"/>
                    <a:pt x="2504" y="1600"/>
                    <a:pt x="2504" y="1600"/>
                  </a:cubicBezTo>
                  <a:cubicBezTo>
                    <a:pt x="2504" y="1600"/>
                    <a:pt x="2817" y="1600"/>
                    <a:pt x="2817" y="1600"/>
                  </a:cubicBezTo>
                  <a:cubicBezTo>
                    <a:pt x="2817" y="2000"/>
                    <a:pt x="2817" y="2000"/>
                    <a:pt x="2817" y="2000"/>
                  </a:cubicBezTo>
                  <a:cubicBezTo>
                    <a:pt x="2504" y="2400"/>
                    <a:pt x="2504" y="2400"/>
                    <a:pt x="2817" y="2800"/>
                  </a:cubicBezTo>
                  <a:cubicBezTo>
                    <a:pt x="2817" y="3600"/>
                    <a:pt x="2817" y="4000"/>
                    <a:pt x="2817" y="4400"/>
                  </a:cubicBezTo>
                  <a:cubicBezTo>
                    <a:pt x="3130" y="4800"/>
                    <a:pt x="3130" y="5200"/>
                    <a:pt x="3130" y="5200"/>
                  </a:cubicBezTo>
                  <a:cubicBezTo>
                    <a:pt x="3443" y="5600"/>
                    <a:pt x="3443" y="5600"/>
                    <a:pt x="3757" y="5600"/>
                  </a:cubicBezTo>
                  <a:cubicBezTo>
                    <a:pt x="3757" y="6000"/>
                    <a:pt x="3757" y="6000"/>
                    <a:pt x="3757" y="6400"/>
                  </a:cubicBezTo>
                  <a:cubicBezTo>
                    <a:pt x="3757" y="6400"/>
                    <a:pt x="3757" y="6400"/>
                    <a:pt x="4070" y="6400"/>
                  </a:cubicBezTo>
                  <a:cubicBezTo>
                    <a:pt x="4070" y="6400"/>
                    <a:pt x="4070" y="6400"/>
                    <a:pt x="4070" y="6400"/>
                  </a:cubicBezTo>
                  <a:cubicBezTo>
                    <a:pt x="4070" y="6800"/>
                    <a:pt x="4070" y="6800"/>
                    <a:pt x="4070" y="6800"/>
                  </a:cubicBezTo>
                  <a:cubicBezTo>
                    <a:pt x="4070" y="6800"/>
                    <a:pt x="4070" y="6800"/>
                    <a:pt x="4070" y="7200"/>
                  </a:cubicBezTo>
                  <a:cubicBezTo>
                    <a:pt x="4070" y="7200"/>
                    <a:pt x="4383" y="6800"/>
                    <a:pt x="4383" y="7200"/>
                  </a:cubicBezTo>
                  <a:cubicBezTo>
                    <a:pt x="4383" y="7200"/>
                    <a:pt x="4383" y="7600"/>
                    <a:pt x="4383" y="7600"/>
                  </a:cubicBezTo>
                  <a:cubicBezTo>
                    <a:pt x="4383" y="7600"/>
                    <a:pt x="4383" y="7600"/>
                    <a:pt x="4383" y="7600"/>
                  </a:cubicBezTo>
                  <a:cubicBezTo>
                    <a:pt x="4070" y="8000"/>
                    <a:pt x="4070" y="8400"/>
                    <a:pt x="4696" y="8000"/>
                  </a:cubicBezTo>
                  <a:cubicBezTo>
                    <a:pt x="4696" y="8400"/>
                    <a:pt x="4383" y="8400"/>
                    <a:pt x="4383" y="8400"/>
                  </a:cubicBezTo>
                  <a:cubicBezTo>
                    <a:pt x="4383" y="8400"/>
                    <a:pt x="4696" y="8400"/>
                    <a:pt x="4696" y="8400"/>
                  </a:cubicBezTo>
                  <a:cubicBezTo>
                    <a:pt x="4696" y="8400"/>
                    <a:pt x="4696" y="8800"/>
                    <a:pt x="4696" y="8800"/>
                  </a:cubicBezTo>
                  <a:cubicBezTo>
                    <a:pt x="5009" y="8800"/>
                    <a:pt x="5009" y="8800"/>
                    <a:pt x="5009" y="9200"/>
                  </a:cubicBezTo>
                  <a:cubicBezTo>
                    <a:pt x="5009" y="8800"/>
                    <a:pt x="5009" y="8800"/>
                    <a:pt x="5009" y="8800"/>
                  </a:cubicBezTo>
                  <a:cubicBezTo>
                    <a:pt x="5009" y="9200"/>
                    <a:pt x="5009" y="9600"/>
                    <a:pt x="5322" y="9600"/>
                  </a:cubicBezTo>
                  <a:cubicBezTo>
                    <a:pt x="5322" y="9600"/>
                    <a:pt x="5322" y="9600"/>
                    <a:pt x="5322" y="9600"/>
                  </a:cubicBezTo>
                  <a:cubicBezTo>
                    <a:pt x="5322" y="9600"/>
                    <a:pt x="5322" y="9600"/>
                    <a:pt x="5322" y="9600"/>
                  </a:cubicBezTo>
                  <a:cubicBezTo>
                    <a:pt x="5635" y="10400"/>
                    <a:pt x="6261" y="11200"/>
                    <a:pt x="6261" y="11600"/>
                  </a:cubicBezTo>
                  <a:cubicBezTo>
                    <a:pt x="6574" y="12000"/>
                    <a:pt x="6574" y="12000"/>
                    <a:pt x="6574" y="12400"/>
                  </a:cubicBezTo>
                  <a:cubicBezTo>
                    <a:pt x="6574" y="12400"/>
                    <a:pt x="6574" y="12800"/>
                    <a:pt x="6574" y="12800"/>
                  </a:cubicBezTo>
                  <a:cubicBezTo>
                    <a:pt x="6574" y="13200"/>
                    <a:pt x="6574" y="13200"/>
                    <a:pt x="6887" y="13200"/>
                  </a:cubicBezTo>
                  <a:cubicBezTo>
                    <a:pt x="6887" y="13600"/>
                    <a:pt x="6261" y="13600"/>
                    <a:pt x="6261" y="14000"/>
                  </a:cubicBezTo>
                  <a:cubicBezTo>
                    <a:pt x="6261" y="14000"/>
                    <a:pt x="6574" y="14000"/>
                    <a:pt x="6574" y="14400"/>
                  </a:cubicBezTo>
                  <a:cubicBezTo>
                    <a:pt x="6574" y="14400"/>
                    <a:pt x="6261" y="14400"/>
                    <a:pt x="6261" y="14400"/>
                  </a:cubicBezTo>
                  <a:cubicBezTo>
                    <a:pt x="5948" y="14800"/>
                    <a:pt x="6574" y="15600"/>
                    <a:pt x="6887" y="16000"/>
                  </a:cubicBezTo>
                  <a:cubicBezTo>
                    <a:pt x="7200" y="16000"/>
                    <a:pt x="7200" y="16400"/>
                    <a:pt x="7513" y="16400"/>
                  </a:cubicBezTo>
                  <a:cubicBezTo>
                    <a:pt x="7826" y="17200"/>
                    <a:pt x="7826" y="17200"/>
                    <a:pt x="8139" y="17200"/>
                  </a:cubicBezTo>
                  <a:cubicBezTo>
                    <a:pt x="8452" y="17200"/>
                    <a:pt x="8765" y="17200"/>
                    <a:pt x="8765" y="17600"/>
                  </a:cubicBezTo>
                  <a:cubicBezTo>
                    <a:pt x="9078" y="17600"/>
                    <a:pt x="9078" y="18000"/>
                    <a:pt x="9391" y="18000"/>
                  </a:cubicBezTo>
                  <a:cubicBezTo>
                    <a:pt x="10017" y="18400"/>
                    <a:pt x="10643" y="18800"/>
                    <a:pt x="11270" y="19200"/>
                  </a:cubicBezTo>
                  <a:cubicBezTo>
                    <a:pt x="11270" y="19200"/>
                    <a:pt x="11583" y="19600"/>
                    <a:pt x="11896" y="19600"/>
                  </a:cubicBezTo>
                  <a:cubicBezTo>
                    <a:pt x="12209" y="20000"/>
                    <a:pt x="12522" y="20000"/>
                    <a:pt x="12835" y="20000"/>
                  </a:cubicBezTo>
                  <a:cubicBezTo>
                    <a:pt x="13148" y="20400"/>
                    <a:pt x="14087" y="19600"/>
                    <a:pt x="14400" y="19600"/>
                  </a:cubicBezTo>
                  <a:cubicBezTo>
                    <a:pt x="14400" y="19600"/>
                    <a:pt x="14400" y="19600"/>
                    <a:pt x="14087" y="19600"/>
                  </a:cubicBezTo>
                  <a:cubicBezTo>
                    <a:pt x="14400" y="19200"/>
                    <a:pt x="14400" y="19200"/>
                    <a:pt x="14400" y="19600"/>
                  </a:cubicBezTo>
                  <a:cubicBezTo>
                    <a:pt x="14400" y="19200"/>
                    <a:pt x="14400" y="19200"/>
                    <a:pt x="14713" y="19200"/>
                  </a:cubicBezTo>
                  <a:cubicBezTo>
                    <a:pt x="14400" y="19600"/>
                    <a:pt x="14400" y="19600"/>
                    <a:pt x="14400" y="19600"/>
                  </a:cubicBezTo>
                  <a:cubicBezTo>
                    <a:pt x="14713" y="19600"/>
                    <a:pt x="14713" y="19600"/>
                    <a:pt x="14713" y="19600"/>
                  </a:cubicBezTo>
                  <a:cubicBezTo>
                    <a:pt x="15026" y="19600"/>
                    <a:pt x="15026" y="20000"/>
                    <a:pt x="15339" y="20000"/>
                  </a:cubicBezTo>
                  <a:cubicBezTo>
                    <a:pt x="15652" y="20400"/>
                    <a:pt x="15965" y="21200"/>
                    <a:pt x="16278" y="21600"/>
                  </a:cubicBezTo>
                  <a:cubicBezTo>
                    <a:pt x="16591" y="21200"/>
                    <a:pt x="16278" y="20800"/>
                    <a:pt x="16278" y="20400"/>
                  </a:cubicBezTo>
                  <a:cubicBezTo>
                    <a:pt x="16591" y="20400"/>
                    <a:pt x="16591" y="20000"/>
                    <a:pt x="16904" y="19600"/>
                  </a:cubicBezTo>
                  <a:cubicBezTo>
                    <a:pt x="16904" y="19600"/>
                    <a:pt x="17217" y="19600"/>
                    <a:pt x="17217" y="19600"/>
                  </a:cubicBezTo>
                  <a:cubicBezTo>
                    <a:pt x="17530" y="19600"/>
                    <a:pt x="17843" y="19600"/>
                    <a:pt x="17843" y="19600"/>
                  </a:cubicBezTo>
                  <a:cubicBezTo>
                    <a:pt x="18157" y="19600"/>
                    <a:pt x="17843" y="19200"/>
                    <a:pt x="17843" y="19200"/>
                  </a:cubicBezTo>
                  <a:cubicBezTo>
                    <a:pt x="17843" y="18800"/>
                    <a:pt x="17530" y="18400"/>
                    <a:pt x="17217" y="18400"/>
                  </a:cubicBezTo>
                  <a:cubicBezTo>
                    <a:pt x="17530" y="18400"/>
                    <a:pt x="17530" y="18400"/>
                    <a:pt x="17530" y="18000"/>
                  </a:cubicBezTo>
                  <a:cubicBezTo>
                    <a:pt x="17843" y="17600"/>
                    <a:pt x="17530" y="17600"/>
                    <a:pt x="17843" y="17600"/>
                  </a:cubicBezTo>
                  <a:cubicBezTo>
                    <a:pt x="18157" y="17200"/>
                    <a:pt x="18783" y="17600"/>
                    <a:pt x="19096" y="17600"/>
                  </a:cubicBezTo>
                  <a:cubicBezTo>
                    <a:pt x="19096" y="17600"/>
                    <a:pt x="19096" y="17600"/>
                    <a:pt x="19096" y="17600"/>
                  </a:cubicBezTo>
                  <a:cubicBezTo>
                    <a:pt x="19096" y="17600"/>
                    <a:pt x="19409" y="17200"/>
                    <a:pt x="19409" y="17600"/>
                  </a:cubicBezTo>
                  <a:cubicBezTo>
                    <a:pt x="19409" y="17600"/>
                    <a:pt x="19409" y="17600"/>
                    <a:pt x="19409" y="17200"/>
                  </a:cubicBezTo>
                  <a:cubicBezTo>
                    <a:pt x="19722" y="17200"/>
                    <a:pt x="19722" y="17200"/>
                    <a:pt x="19722" y="16800"/>
                  </a:cubicBezTo>
                  <a:cubicBezTo>
                    <a:pt x="19722" y="16800"/>
                    <a:pt x="20035" y="16800"/>
                    <a:pt x="20035" y="16800"/>
                  </a:cubicBezTo>
                  <a:cubicBezTo>
                    <a:pt x="20035" y="16800"/>
                    <a:pt x="20035" y="16400"/>
                    <a:pt x="20348" y="16400"/>
                  </a:cubicBezTo>
                  <a:cubicBezTo>
                    <a:pt x="20035" y="16800"/>
                    <a:pt x="20348" y="16800"/>
                    <a:pt x="20348" y="17200"/>
                  </a:cubicBezTo>
                  <a:cubicBezTo>
                    <a:pt x="20348" y="16800"/>
                    <a:pt x="20661" y="16400"/>
                    <a:pt x="20661" y="16000"/>
                  </a:cubicBezTo>
                  <a:cubicBezTo>
                    <a:pt x="20661" y="16000"/>
                    <a:pt x="20661" y="16000"/>
                    <a:pt x="20661" y="16000"/>
                  </a:cubicBezTo>
                  <a:cubicBezTo>
                    <a:pt x="20661" y="15600"/>
                    <a:pt x="20661" y="15600"/>
                    <a:pt x="20974" y="15600"/>
                  </a:cubicBezTo>
                  <a:cubicBezTo>
                    <a:pt x="20661" y="15600"/>
                    <a:pt x="20661" y="15600"/>
                    <a:pt x="20661" y="15200"/>
                  </a:cubicBezTo>
                  <a:cubicBezTo>
                    <a:pt x="20661" y="15200"/>
                    <a:pt x="20661" y="15200"/>
                    <a:pt x="20974" y="15200"/>
                  </a:cubicBezTo>
                  <a:cubicBezTo>
                    <a:pt x="20974" y="15200"/>
                    <a:pt x="20974" y="14800"/>
                    <a:pt x="20974" y="14800"/>
                  </a:cubicBezTo>
                  <a:cubicBezTo>
                    <a:pt x="20974" y="14400"/>
                    <a:pt x="21600" y="14000"/>
                    <a:pt x="21600" y="13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Shape">
              <a:extLst>
                <a:ext uri="{FF2B5EF4-FFF2-40B4-BE49-F238E27FC236}">
                  <a16:creationId xmlns:a16="http://schemas.microsoft.com/office/drawing/2014/main" id="{4D0EF34F-C026-4DFA-9A32-BC1CD55F437C}"/>
                </a:ext>
              </a:extLst>
            </p:cNvPr>
            <p:cNvSpPr/>
            <p:nvPr/>
          </p:nvSpPr>
          <p:spPr>
            <a:xfrm>
              <a:off x="2760631" y="2437176"/>
              <a:ext cx="209607" cy="2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06" y="4086"/>
                  </a:moveTo>
                  <a:cubicBezTo>
                    <a:pt x="20206" y="4086"/>
                    <a:pt x="20903" y="4086"/>
                    <a:pt x="21600" y="4086"/>
                  </a:cubicBezTo>
                  <a:cubicBezTo>
                    <a:pt x="19510" y="2335"/>
                    <a:pt x="17419" y="1168"/>
                    <a:pt x="15329" y="0"/>
                  </a:cubicBezTo>
                  <a:cubicBezTo>
                    <a:pt x="15329" y="0"/>
                    <a:pt x="15329" y="1751"/>
                    <a:pt x="15329" y="2335"/>
                  </a:cubicBezTo>
                  <a:cubicBezTo>
                    <a:pt x="14632" y="2335"/>
                    <a:pt x="13239" y="2335"/>
                    <a:pt x="13239" y="2335"/>
                  </a:cubicBezTo>
                  <a:cubicBezTo>
                    <a:pt x="11845" y="2335"/>
                    <a:pt x="11148" y="2335"/>
                    <a:pt x="9755" y="2335"/>
                  </a:cubicBezTo>
                  <a:cubicBezTo>
                    <a:pt x="9058" y="2335"/>
                    <a:pt x="9058" y="1751"/>
                    <a:pt x="9058" y="2335"/>
                  </a:cubicBezTo>
                  <a:cubicBezTo>
                    <a:pt x="9058" y="3503"/>
                    <a:pt x="9058" y="4670"/>
                    <a:pt x="9058" y="5254"/>
                  </a:cubicBezTo>
                  <a:cubicBezTo>
                    <a:pt x="9058" y="6422"/>
                    <a:pt x="9058" y="6422"/>
                    <a:pt x="8361" y="7005"/>
                  </a:cubicBezTo>
                  <a:cubicBezTo>
                    <a:pt x="7665" y="7005"/>
                    <a:pt x="6968" y="7005"/>
                    <a:pt x="6968" y="7589"/>
                  </a:cubicBezTo>
                  <a:cubicBezTo>
                    <a:pt x="6968" y="8757"/>
                    <a:pt x="6968" y="9341"/>
                    <a:pt x="6968" y="10508"/>
                  </a:cubicBezTo>
                  <a:cubicBezTo>
                    <a:pt x="5574" y="10508"/>
                    <a:pt x="4181" y="10508"/>
                    <a:pt x="2787" y="10508"/>
                  </a:cubicBezTo>
                  <a:cubicBezTo>
                    <a:pt x="2090" y="10508"/>
                    <a:pt x="697" y="9924"/>
                    <a:pt x="0" y="10508"/>
                  </a:cubicBezTo>
                  <a:cubicBezTo>
                    <a:pt x="0" y="10508"/>
                    <a:pt x="0" y="9924"/>
                    <a:pt x="0" y="10508"/>
                  </a:cubicBezTo>
                  <a:cubicBezTo>
                    <a:pt x="0" y="10508"/>
                    <a:pt x="0" y="11092"/>
                    <a:pt x="0" y="11092"/>
                  </a:cubicBezTo>
                  <a:cubicBezTo>
                    <a:pt x="0" y="9924"/>
                    <a:pt x="0" y="11092"/>
                    <a:pt x="697" y="11676"/>
                  </a:cubicBezTo>
                  <a:cubicBezTo>
                    <a:pt x="697" y="11676"/>
                    <a:pt x="697" y="11092"/>
                    <a:pt x="697" y="11092"/>
                  </a:cubicBezTo>
                  <a:cubicBezTo>
                    <a:pt x="1394" y="11676"/>
                    <a:pt x="697" y="12843"/>
                    <a:pt x="697" y="13427"/>
                  </a:cubicBezTo>
                  <a:cubicBezTo>
                    <a:pt x="697" y="13427"/>
                    <a:pt x="697" y="13427"/>
                    <a:pt x="697" y="13427"/>
                  </a:cubicBezTo>
                  <a:cubicBezTo>
                    <a:pt x="697" y="13427"/>
                    <a:pt x="697" y="14011"/>
                    <a:pt x="697" y="14011"/>
                  </a:cubicBezTo>
                  <a:cubicBezTo>
                    <a:pt x="1394" y="14595"/>
                    <a:pt x="1394" y="15178"/>
                    <a:pt x="1394" y="15762"/>
                  </a:cubicBezTo>
                  <a:cubicBezTo>
                    <a:pt x="1394" y="16930"/>
                    <a:pt x="697" y="18681"/>
                    <a:pt x="0" y="19849"/>
                  </a:cubicBezTo>
                  <a:cubicBezTo>
                    <a:pt x="697" y="19265"/>
                    <a:pt x="697" y="18681"/>
                    <a:pt x="697" y="18681"/>
                  </a:cubicBezTo>
                  <a:cubicBezTo>
                    <a:pt x="1394" y="18681"/>
                    <a:pt x="2787" y="18681"/>
                    <a:pt x="2787" y="18097"/>
                  </a:cubicBezTo>
                  <a:cubicBezTo>
                    <a:pt x="3484" y="18097"/>
                    <a:pt x="4181" y="18097"/>
                    <a:pt x="4181" y="18681"/>
                  </a:cubicBezTo>
                  <a:cubicBezTo>
                    <a:pt x="4877" y="18681"/>
                    <a:pt x="4877" y="19265"/>
                    <a:pt x="4877" y="19265"/>
                  </a:cubicBezTo>
                  <a:cubicBezTo>
                    <a:pt x="4877" y="19265"/>
                    <a:pt x="4877" y="19265"/>
                    <a:pt x="5574" y="19265"/>
                  </a:cubicBezTo>
                  <a:cubicBezTo>
                    <a:pt x="5574" y="19265"/>
                    <a:pt x="5574" y="19265"/>
                    <a:pt x="5574" y="19265"/>
                  </a:cubicBezTo>
                  <a:cubicBezTo>
                    <a:pt x="6271" y="19265"/>
                    <a:pt x="6271" y="19849"/>
                    <a:pt x="6271" y="20432"/>
                  </a:cubicBezTo>
                  <a:cubicBezTo>
                    <a:pt x="6271" y="20432"/>
                    <a:pt x="6271" y="20432"/>
                    <a:pt x="6271" y="20432"/>
                  </a:cubicBezTo>
                  <a:cubicBezTo>
                    <a:pt x="6271" y="20432"/>
                    <a:pt x="6968" y="20432"/>
                    <a:pt x="6968" y="21016"/>
                  </a:cubicBezTo>
                  <a:cubicBezTo>
                    <a:pt x="6968" y="21016"/>
                    <a:pt x="7665" y="21600"/>
                    <a:pt x="8361" y="21600"/>
                  </a:cubicBezTo>
                  <a:cubicBezTo>
                    <a:pt x="9058" y="21600"/>
                    <a:pt x="8361" y="19849"/>
                    <a:pt x="9058" y="19849"/>
                  </a:cubicBezTo>
                  <a:cubicBezTo>
                    <a:pt x="9755" y="20432"/>
                    <a:pt x="9755" y="21016"/>
                    <a:pt x="10452" y="21016"/>
                  </a:cubicBezTo>
                  <a:cubicBezTo>
                    <a:pt x="10452" y="21016"/>
                    <a:pt x="10452" y="20432"/>
                    <a:pt x="11148" y="20432"/>
                  </a:cubicBezTo>
                  <a:cubicBezTo>
                    <a:pt x="11845" y="20432"/>
                    <a:pt x="12542" y="21016"/>
                    <a:pt x="13239" y="19849"/>
                  </a:cubicBezTo>
                  <a:cubicBezTo>
                    <a:pt x="13239" y="20432"/>
                    <a:pt x="14632" y="20432"/>
                    <a:pt x="14632" y="20432"/>
                  </a:cubicBezTo>
                  <a:cubicBezTo>
                    <a:pt x="16026" y="20432"/>
                    <a:pt x="17419" y="20432"/>
                    <a:pt x="18813" y="20432"/>
                  </a:cubicBezTo>
                  <a:cubicBezTo>
                    <a:pt x="18813" y="20432"/>
                    <a:pt x="19510" y="20432"/>
                    <a:pt x="20206" y="20432"/>
                  </a:cubicBezTo>
                  <a:cubicBezTo>
                    <a:pt x="20206" y="20432"/>
                    <a:pt x="20206" y="20432"/>
                    <a:pt x="20206" y="19849"/>
                  </a:cubicBezTo>
                  <a:cubicBezTo>
                    <a:pt x="20206" y="19849"/>
                    <a:pt x="20206" y="19265"/>
                    <a:pt x="20206" y="19265"/>
                  </a:cubicBezTo>
                  <a:cubicBezTo>
                    <a:pt x="20206" y="18681"/>
                    <a:pt x="20206" y="18681"/>
                    <a:pt x="20206" y="18681"/>
                  </a:cubicBezTo>
                  <a:cubicBezTo>
                    <a:pt x="19510" y="18097"/>
                    <a:pt x="20206" y="17514"/>
                    <a:pt x="20206" y="16930"/>
                  </a:cubicBezTo>
                  <a:cubicBezTo>
                    <a:pt x="19510" y="16346"/>
                    <a:pt x="19510" y="15178"/>
                    <a:pt x="19510" y="14595"/>
                  </a:cubicBezTo>
                  <a:cubicBezTo>
                    <a:pt x="19510" y="12259"/>
                    <a:pt x="19510" y="9924"/>
                    <a:pt x="18813" y="8173"/>
                  </a:cubicBezTo>
                  <a:cubicBezTo>
                    <a:pt x="18813" y="6422"/>
                    <a:pt x="18813" y="5254"/>
                    <a:pt x="18813" y="4086"/>
                  </a:cubicBezTo>
                  <a:cubicBezTo>
                    <a:pt x="18813" y="4086"/>
                    <a:pt x="19510" y="4086"/>
                    <a:pt x="20206" y="40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Shape">
              <a:extLst>
                <a:ext uri="{FF2B5EF4-FFF2-40B4-BE49-F238E27FC236}">
                  <a16:creationId xmlns:a16="http://schemas.microsoft.com/office/drawing/2014/main" id="{BB3CC18B-AA46-4A13-A71D-BEDD8EC98484}"/>
                </a:ext>
              </a:extLst>
            </p:cNvPr>
            <p:cNvSpPr/>
            <p:nvPr/>
          </p:nvSpPr>
          <p:spPr>
            <a:xfrm>
              <a:off x="2835237" y="2476498"/>
              <a:ext cx="294655" cy="26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33" extrusionOk="0">
                  <a:moveTo>
                    <a:pt x="21109" y="8373"/>
                  </a:moveTo>
                  <a:cubicBezTo>
                    <a:pt x="20618" y="8373"/>
                    <a:pt x="20127" y="8853"/>
                    <a:pt x="20127" y="8373"/>
                  </a:cubicBezTo>
                  <a:cubicBezTo>
                    <a:pt x="19636" y="8373"/>
                    <a:pt x="20127" y="8373"/>
                    <a:pt x="20127" y="7893"/>
                  </a:cubicBezTo>
                  <a:cubicBezTo>
                    <a:pt x="20127" y="7413"/>
                    <a:pt x="19636" y="7413"/>
                    <a:pt x="19145" y="6933"/>
                  </a:cubicBezTo>
                  <a:cubicBezTo>
                    <a:pt x="18655" y="6933"/>
                    <a:pt x="18655" y="6933"/>
                    <a:pt x="18655" y="6933"/>
                  </a:cubicBezTo>
                  <a:cubicBezTo>
                    <a:pt x="18655" y="6933"/>
                    <a:pt x="18164" y="6933"/>
                    <a:pt x="18164" y="6453"/>
                  </a:cubicBezTo>
                  <a:cubicBezTo>
                    <a:pt x="18164" y="6453"/>
                    <a:pt x="18164" y="6453"/>
                    <a:pt x="18164" y="6453"/>
                  </a:cubicBezTo>
                  <a:cubicBezTo>
                    <a:pt x="17673" y="6453"/>
                    <a:pt x="17673" y="5973"/>
                    <a:pt x="17673" y="5973"/>
                  </a:cubicBezTo>
                  <a:cubicBezTo>
                    <a:pt x="17182" y="5973"/>
                    <a:pt x="17673" y="5493"/>
                    <a:pt x="17182" y="5493"/>
                  </a:cubicBezTo>
                  <a:cubicBezTo>
                    <a:pt x="17182" y="5493"/>
                    <a:pt x="16691" y="5013"/>
                    <a:pt x="16200" y="5013"/>
                  </a:cubicBezTo>
                  <a:cubicBezTo>
                    <a:pt x="15709" y="4533"/>
                    <a:pt x="15218" y="4053"/>
                    <a:pt x="14727" y="3573"/>
                  </a:cubicBezTo>
                  <a:cubicBezTo>
                    <a:pt x="13255" y="2613"/>
                    <a:pt x="11782" y="1653"/>
                    <a:pt x="10800" y="693"/>
                  </a:cubicBezTo>
                  <a:cubicBezTo>
                    <a:pt x="10309" y="213"/>
                    <a:pt x="10309" y="213"/>
                    <a:pt x="9818" y="213"/>
                  </a:cubicBezTo>
                  <a:cubicBezTo>
                    <a:pt x="9327" y="-267"/>
                    <a:pt x="8345" y="213"/>
                    <a:pt x="7855" y="213"/>
                  </a:cubicBezTo>
                  <a:cubicBezTo>
                    <a:pt x="7855" y="2613"/>
                    <a:pt x="8345" y="5493"/>
                    <a:pt x="8345" y="8373"/>
                  </a:cubicBezTo>
                  <a:cubicBezTo>
                    <a:pt x="8345" y="9333"/>
                    <a:pt x="8345" y="10773"/>
                    <a:pt x="8836" y="11733"/>
                  </a:cubicBezTo>
                  <a:cubicBezTo>
                    <a:pt x="8836" y="12213"/>
                    <a:pt x="8836" y="12213"/>
                    <a:pt x="8836" y="12693"/>
                  </a:cubicBezTo>
                  <a:cubicBezTo>
                    <a:pt x="8836" y="13653"/>
                    <a:pt x="8836" y="13653"/>
                    <a:pt x="8345" y="13653"/>
                  </a:cubicBezTo>
                  <a:cubicBezTo>
                    <a:pt x="7364" y="13653"/>
                    <a:pt x="6382" y="13653"/>
                    <a:pt x="5400" y="13653"/>
                  </a:cubicBezTo>
                  <a:cubicBezTo>
                    <a:pt x="4909" y="13653"/>
                    <a:pt x="3927" y="13653"/>
                    <a:pt x="3927" y="13173"/>
                  </a:cubicBezTo>
                  <a:cubicBezTo>
                    <a:pt x="3436" y="13653"/>
                    <a:pt x="3436" y="13653"/>
                    <a:pt x="2945" y="13653"/>
                  </a:cubicBezTo>
                  <a:cubicBezTo>
                    <a:pt x="2455" y="13653"/>
                    <a:pt x="2455" y="13653"/>
                    <a:pt x="1964" y="13653"/>
                  </a:cubicBezTo>
                  <a:cubicBezTo>
                    <a:pt x="1964" y="13653"/>
                    <a:pt x="1964" y="14133"/>
                    <a:pt x="1964" y="14133"/>
                  </a:cubicBezTo>
                  <a:cubicBezTo>
                    <a:pt x="1473" y="14133"/>
                    <a:pt x="1473" y="13173"/>
                    <a:pt x="982" y="13653"/>
                  </a:cubicBezTo>
                  <a:cubicBezTo>
                    <a:pt x="491" y="13653"/>
                    <a:pt x="491" y="15093"/>
                    <a:pt x="0" y="14613"/>
                  </a:cubicBezTo>
                  <a:cubicBezTo>
                    <a:pt x="491" y="14613"/>
                    <a:pt x="0" y="15093"/>
                    <a:pt x="0" y="15093"/>
                  </a:cubicBezTo>
                  <a:cubicBezTo>
                    <a:pt x="491" y="15573"/>
                    <a:pt x="491" y="15573"/>
                    <a:pt x="491" y="15573"/>
                  </a:cubicBezTo>
                  <a:cubicBezTo>
                    <a:pt x="491" y="16053"/>
                    <a:pt x="491" y="16053"/>
                    <a:pt x="491" y="16053"/>
                  </a:cubicBezTo>
                  <a:cubicBezTo>
                    <a:pt x="491" y="16533"/>
                    <a:pt x="491" y="16533"/>
                    <a:pt x="491" y="16533"/>
                  </a:cubicBezTo>
                  <a:cubicBezTo>
                    <a:pt x="982" y="16533"/>
                    <a:pt x="982" y="16533"/>
                    <a:pt x="982" y="17013"/>
                  </a:cubicBezTo>
                  <a:cubicBezTo>
                    <a:pt x="1473" y="17493"/>
                    <a:pt x="982" y="17493"/>
                    <a:pt x="982" y="17973"/>
                  </a:cubicBezTo>
                  <a:cubicBezTo>
                    <a:pt x="982" y="17973"/>
                    <a:pt x="982" y="18453"/>
                    <a:pt x="982" y="18453"/>
                  </a:cubicBezTo>
                  <a:cubicBezTo>
                    <a:pt x="1473" y="18933"/>
                    <a:pt x="1473" y="18453"/>
                    <a:pt x="1473" y="18453"/>
                  </a:cubicBezTo>
                  <a:cubicBezTo>
                    <a:pt x="1964" y="18453"/>
                    <a:pt x="1964" y="18933"/>
                    <a:pt x="1964" y="18933"/>
                  </a:cubicBezTo>
                  <a:cubicBezTo>
                    <a:pt x="1964" y="18933"/>
                    <a:pt x="2455" y="18453"/>
                    <a:pt x="2455" y="18453"/>
                  </a:cubicBezTo>
                  <a:cubicBezTo>
                    <a:pt x="2945" y="18453"/>
                    <a:pt x="2945" y="18453"/>
                    <a:pt x="3436" y="18453"/>
                  </a:cubicBezTo>
                  <a:cubicBezTo>
                    <a:pt x="3436" y="18453"/>
                    <a:pt x="3927" y="17973"/>
                    <a:pt x="3927" y="17973"/>
                  </a:cubicBezTo>
                  <a:cubicBezTo>
                    <a:pt x="3927" y="17973"/>
                    <a:pt x="3436" y="17973"/>
                    <a:pt x="3927" y="17973"/>
                  </a:cubicBezTo>
                  <a:cubicBezTo>
                    <a:pt x="4418" y="17973"/>
                    <a:pt x="4418" y="18453"/>
                    <a:pt x="4418" y="18453"/>
                  </a:cubicBezTo>
                  <a:cubicBezTo>
                    <a:pt x="4418" y="18933"/>
                    <a:pt x="4418" y="18933"/>
                    <a:pt x="4418" y="18933"/>
                  </a:cubicBezTo>
                  <a:cubicBezTo>
                    <a:pt x="4418" y="19413"/>
                    <a:pt x="4909" y="19413"/>
                    <a:pt x="4909" y="19413"/>
                  </a:cubicBezTo>
                  <a:cubicBezTo>
                    <a:pt x="4909" y="19893"/>
                    <a:pt x="4909" y="19413"/>
                    <a:pt x="4909" y="19893"/>
                  </a:cubicBezTo>
                  <a:cubicBezTo>
                    <a:pt x="4909" y="20373"/>
                    <a:pt x="4909" y="19893"/>
                    <a:pt x="4909" y="19893"/>
                  </a:cubicBezTo>
                  <a:cubicBezTo>
                    <a:pt x="5400" y="20373"/>
                    <a:pt x="4909" y="20373"/>
                    <a:pt x="5400" y="20853"/>
                  </a:cubicBezTo>
                  <a:cubicBezTo>
                    <a:pt x="5400" y="20853"/>
                    <a:pt x="5400" y="20853"/>
                    <a:pt x="5400" y="21333"/>
                  </a:cubicBezTo>
                  <a:cubicBezTo>
                    <a:pt x="5891" y="21333"/>
                    <a:pt x="5891" y="20853"/>
                    <a:pt x="5891" y="20853"/>
                  </a:cubicBezTo>
                  <a:cubicBezTo>
                    <a:pt x="6382" y="20853"/>
                    <a:pt x="6382" y="21333"/>
                    <a:pt x="6873" y="21333"/>
                  </a:cubicBezTo>
                  <a:cubicBezTo>
                    <a:pt x="6873" y="21333"/>
                    <a:pt x="6382" y="21333"/>
                    <a:pt x="6873" y="20853"/>
                  </a:cubicBezTo>
                  <a:cubicBezTo>
                    <a:pt x="7364" y="20853"/>
                    <a:pt x="7364" y="20853"/>
                    <a:pt x="7364" y="20373"/>
                  </a:cubicBezTo>
                  <a:cubicBezTo>
                    <a:pt x="7364" y="20853"/>
                    <a:pt x="7364" y="20373"/>
                    <a:pt x="7364" y="20373"/>
                  </a:cubicBezTo>
                  <a:cubicBezTo>
                    <a:pt x="7855" y="20373"/>
                    <a:pt x="7855" y="20373"/>
                    <a:pt x="7855" y="20373"/>
                  </a:cubicBezTo>
                  <a:cubicBezTo>
                    <a:pt x="7855" y="20853"/>
                    <a:pt x="7855" y="20853"/>
                    <a:pt x="7855" y="20853"/>
                  </a:cubicBezTo>
                  <a:cubicBezTo>
                    <a:pt x="7855" y="21333"/>
                    <a:pt x="8345" y="20853"/>
                    <a:pt x="8836" y="20853"/>
                  </a:cubicBezTo>
                  <a:cubicBezTo>
                    <a:pt x="8836" y="20373"/>
                    <a:pt x="8836" y="20373"/>
                    <a:pt x="8836" y="19893"/>
                  </a:cubicBezTo>
                  <a:cubicBezTo>
                    <a:pt x="8836" y="19893"/>
                    <a:pt x="8836" y="19413"/>
                    <a:pt x="8836" y="19413"/>
                  </a:cubicBezTo>
                  <a:cubicBezTo>
                    <a:pt x="8836" y="19413"/>
                    <a:pt x="8836" y="18933"/>
                    <a:pt x="8836" y="18933"/>
                  </a:cubicBezTo>
                  <a:cubicBezTo>
                    <a:pt x="9327" y="18453"/>
                    <a:pt x="10800" y="18453"/>
                    <a:pt x="9818" y="17493"/>
                  </a:cubicBezTo>
                  <a:cubicBezTo>
                    <a:pt x="10800" y="17493"/>
                    <a:pt x="10309" y="17013"/>
                    <a:pt x="10309" y="17013"/>
                  </a:cubicBezTo>
                  <a:cubicBezTo>
                    <a:pt x="10800" y="16533"/>
                    <a:pt x="10800" y="17013"/>
                    <a:pt x="11291" y="17013"/>
                  </a:cubicBezTo>
                  <a:cubicBezTo>
                    <a:pt x="11782" y="17013"/>
                    <a:pt x="11291" y="16533"/>
                    <a:pt x="11782" y="16533"/>
                  </a:cubicBezTo>
                  <a:cubicBezTo>
                    <a:pt x="11782" y="16053"/>
                    <a:pt x="11782" y="16053"/>
                    <a:pt x="11782" y="16053"/>
                  </a:cubicBezTo>
                  <a:cubicBezTo>
                    <a:pt x="12273" y="16053"/>
                    <a:pt x="12273" y="16053"/>
                    <a:pt x="12273" y="15573"/>
                  </a:cubicBezTo>
                  <a:cubicBezTo>
                    <a:pt x="12764" y="15093"/>
                    <a:pt x="12764" y="15573"/>
                    <a:pt x="13255" y="15573"/>
                  </a:cubicBezTo>
                  <a:cubicBezTo>
                    <a:pt x="13255" y="15573"/>
                    <a:pt x="13255" y="15093"/>
                    <a:pt x="13255" y="15093"/>
                  </a:cubicBezTo>
                  <a:cubicBezTo>
                    <a:pt x="13255" y="15093"/>
                    <a:pt x="13745" y="14613"/>
                    <a:pt x="14236" y="14613"/>
                  </a:cubicBezTo>
                  <a:cubicBezTo>
                    <a:pt x="14727" y="14133"/>
                    <a:pt x="15218" y="14133"/>
                    <a:pt x="16200" y="14613"/>
                  </a:cubicBezTo>
                  <a:cubicBezTo>
                    <a:pt x="16200" y="14133"/>
                    <a:pt x="16691" y="14613"/>
                    <a:pt x="17182" y="14133"/>
                  </a:cubicBezTo>
                  <a:cubicBezTo>
                    <a:pt x="17182" y="14133"/>
                    <a:pt x="17182" y="14133"/>
                    <a:pt x="17673" y="14133"/>
                  </a:cubicBezTo>
                  <a:cubicBezTo>
                    <a:pt x="17673" y="13653"/>
                    <a:pt x="17673" y="14133"/>
                    <a:pt x="18164" y="14133"/>
                  </a:cubicBezTo>
                  <a:cubicBezTo>
                    <a:pt x="18655" y="13653"/>
                    <a:pt x="19636" y="13653"/>
                    <a:pt x="20127" y="13653"/>
                  </a:cubicBezTo>
                  <a:cubicBezTo>
                    <a:pt x="20127" y="13653"/>
                    <a:pt x="20618" y="13653"/>
                    <a:pt x="20618" y="13173"/>
                  </a:cubicBezTo>
                  <a:cubicBezTo>
                    <a:pt x="20618" y="13173"/>
                    <a:pt x="20618" y="13173"/>
                    <a:pt x="21109" y="12693"/>
                  </a:cubicBezTo>
                  <a:cubicBezTo>
                    <a:pt x="21109" y="12213"/>
                    <a:pt x="21109" y="11733"/>
                    <a:pt x="21109" y="11253"/>
                  </a:cubicBezTo>
                  <a:cubicBezTo>
                    <a:pt x="21600" y="10293"/>
                    <a:pt x="21109" y="9333"/>
                    <a:pt x="21109" y="8373"/>
                  </a:cubicBezTo>
                  <a:cubicBezTo>
                    <a:pt x="21109" y="8373"/>
                    <a:pt x="21109" y="8373"/>
                    <a:pt x="21109" y="837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Shape">
              <a:extLst>
                <a:ext uri="{FF2B5EF4-FFF2-40B4-BE49-F238E27FC236}">
                  <a16:creationId xmlns:a16="http://schemas.microsoft.com/office/drawing/2014/main" id="{C8259A20-A2EA-4822-B8B7-3D80B9CBED22}"/>
                </a:ext>
              </a:extLst>
            </p:cNvPr>
            <p:cNvSpPr/>
            <p:nvPr/>
          </p:nvSpPr>
          <p:spPr>
            <a:xfrm>
              <a:off x="4833012" y="2799685"/>
              <a:ext cx="338687" cy="11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0" extrusionOk="0">
                  <a:moveTo>
                    <a:pt x="1296" y="12960"/>
                  </a:moveTo>
                  <a:cubicBezTo>
                    <a:pt x="1296" y="12960"/>
                    <a:pt x="1296" y="12960"/>
                    <a:pt x="1296" y="12960"/>
                  </a:cubicBezTo>
                  <a:cubicBezTo>
                    <a:pt x="1296" y="12960"/>
                    <a:pt x="1296" y="12960"/>
                    <a:pt x="1296" y="12960"/>
                  </a:cubicBezTo>
                  <a:close/>
                  <a:moveTo>
                    <a:pt x="19872" y="8640"/>
                  </a:moveTo>
                  <a:cubicBezTo>
                    <a:pt x="19872" y="8640"/>
                    <a:pt x="19872" y="8640"/>
                    <a:pt x="19872" y="9720"/>
                  </a:cubicBezTo>
                  <a:cubicBezTo>
                    <a:pt x="19872" y="9720"/>
                    <a:pt x="20304" y="9720"/>
                    <a:pt x="20304" y="9720"/>
                  </a:cubicBezTo>
                  <a:cubicBezTo>
                    <a:pt x="20304" y="8640"/>
                    <a:pt x="19872" y="8640"/>
                    <a:pt x="19872" y="8640"/>
                  </a:cubicBezTo>
                  <a:close/>
                  <a:moveTo>
                    <a:pt x="4320" y="15120"/>
                  </a:moveTo>
                  <a:cubicBezTo>
                    <a:pt x="4320" y="14040"/>
                    <a:pt x="3888" y="14040"/>
                    <a:pt x="3888" y="12960"/>
                  </a:cubicBezTo>
                  <a:cubicBezTo>
                    <a:pt x="3888" y="11880"/>
                    <a:pt x="3888" y="9720"/>
                    <a:pt x="3888" y="7560"/>
                  </a:cubicBezTo>
                  <a:cubicBezTo>
                    <a:pt x="3888" y="6480"/>
                    <a:pt x="3456" y="6480"/>
                    <a:pt x="3456" y="5400"/>
                  </a:cubicBezTo>
                  <a:cubicBezTo>
                    <a:pt x="3024" y="4320"/>
                    <a:pt x="2592" y="3240"/>
                    <a:pt x="2160" y="2160"/>
                  </a:cubicBezTo>
                  <a:cubicBezTo>
                    <a:pt x="2160" y="3240"/>
                    <a:pt x="2160" y="4320"/>
                    <a:pt x="1728" y="4320"/>
                  </a:cubicBezTo>
                  <a:cubicBezTo>
                    <a:pt x="1728" y="4320"/>
                    <a:pt x="1728" y="3240"/>
                    <a:pt x="1728" y="3240"/>
                  </a:cubicBezTo>
                  <a:cubicBezTo>
                    <a:pt x="1296" y="3240"/>
                    <a:pt x="864" y="5400"/>
                    <a:pt x="864" y="4320"/>
                  </a:cubicBezTo>
                  <a:cubicBezTo>
                    <a:pt x="864" y="3240"/>
                    <a:pt x="864" y="3240"/>
                    <a:pt x="864" y="2160"/>
                  </a:cubicBezTo>
                  <a:cubicBezTo>
                    <a:pt x="864" y="2160"/>
                    <a:pt x="864" y="2160"/>
                    <a:pt x="864" y="2160"/>
                  </a:cubicBezTo>
                  <a:cubicBezTo>
                    <a:pt x="864" y="2160"/>
                    <a:pt x="864" y="2160"/>
                    <a:pt x="432" y="2160"/>
                  </a:cubicBezTo>
                  <a:cubicBezTo>
                    <a:pt x="432" y="2160"/>
                    <a:pt x="432" y="2160"/>
                    <a:pt x="0" y="2160"/>
                  </a:cubicBezTo>
                  <a:cubicBezTo>
                    <a:pt x="0" y="1080"/>
                    <a:pt x="0" y="1080"/>
                    <a:pt x="0" y="2160"/>
                  </a:cubicBezTo>
                  <a:cubicBezTo>
                    <a:pt x="0" y="3240"/>
                    <a:pt x="0" y="4320"/>
                    <a:pt x="432" y="5400"/>
                  </a:cubicBezTo>
                  <a:cubicBezTo>
                    <a:pt x="432" y="7560"/>
                    <a:pt x="432" y="8640"/>
                    <a:pt x="864" y="9720"/>
                  </a:cubicBezTo>
                  <a:cubicBezTo>
                    <a:pt x="864" y="9720"/>
                    <a:pt x="864" y="9720"/>
                    <a:pt x="864" y="10800"/>
                  </a:cubicBezTo>
                  <a:cubicBezTo>
                    <a:pt x="864" y="10800"/>
                    <a:pt x="1296" y="11880"/>
                    <a:pt x="1296" y="11880"/>
                  </a:cubicBezTo>
                  <a:cubicBezTo>
                    <a:pt x="1296" y="12960"/>
                    <a:pt x="1296" y="12960"/>
                    <a:pt x="1296" y="12960"/>
                  </a:cubicBezTo>
                  <a:cubicBezTo>
                    <a:pt x="1728" y="14040"/>
                    <a:pt x="1728" y="14040"/>
                    <a:pt x="2160" y="14040"/>
                  </a:cubicBezTo>
                  <a:cubicBezTo>
                    <a:pt x="2592" y="15120"/>
                    <a:pt x="3024" y="16200"/>
                    <a:pt x="3888" y="17280"/>
                  </a:cubicBezTo>
                  <a:cubicBezTo>
                    <a:pt x="3888" y="18360"/>
                    <a:pt x="3888" y="18360"/>
                    <a:pt x="3888" y="18360"/>
                  </a:cubicBezTo>
                  <a:cubicBezTo>
                    <a:pt x="4320" y="18360"/>
                    <a:pt x="4320" y="18360"/>
                    <a:pt x="4320" y="18360"/>
                  </a:cubicBezTo>
                  <a:cubicBezTo>
                    <a:pt x="4320" y="18360"/>
                    <a:pt x="4320" y="17280"/>
                    <a:pt x="4320" y="17280"/>
                  </a:cubicBezTo>
                  <a:cubicBezTo>
                    <a:pt x="4752" y="17280"/>
                    <a:pt x="4752" y="18360"/>
                    <a:pt x="4752" y="18360"/>
                  </a:cubicBezTo>
                  <a:cubicBezTo>
                    <a:pt x="4752" y="17280"/>
                    <a:pt x="4320" y="16200"/>
                    <a:pt x="4320" y="15120"/>
                  </a:cubicBezTo>
                  <a:close/>
                  <a:moveTo>
                    <a:pt x="21600" y="5400"/>
                  </a:moveTo>
                  <a:cubicBezTo>
                    <a:pt x="21600" y="5400"/>
                    <a:pt x="21168" y="5400"/>
                    <a:pt x="21168" y="5400"/>
                  </a:cubicBezTo>
                  <a:cubicBezTo>
                    <a:pt x="21168" y="4320"/>
                    <a:pt x="20736" y="4320"/>
                    <a:pt x="20736" y="4320"/>
                  </a:cubicBezTo>
                  <a:cubicBezTo>
                    <a:pt x="20736" y="4320"/>
                    <a:pt x="19872" y="4320"/>
                    <a:pt x="20304" y="4320"/>
                  </a:cubicBezTo>
                  <a:cubicBezTo>
                    <a:pt x="20304" y="3240"/>
                    <a:pt x="20304" y="3240"/>
                    <a:pt x="20304" y="3240"/>
                  </a:cubicBezTo>
                  <a:cubicBezTo>
                    <a:pt x="19872" y="3240"/>
                    <a:pt x="19872" y="3240"/>
                    <a:pt x="19440" y="3240"/>
                  </a:cubicBezTo>
                  <a:cubicBezTo>
                    <a:pt x="19872" y="3240"/>
                    <a:pt x="19872" y="3240"/>
                    <a:pt x="19872" y="2160"/>
                  </a:cubicBezTo>
                  <a:cubicBezTo>
                    <a:pt x="19872" y="2160"/>
                    <a:pt x="19440" y="2160"/>
                    <a:pt x="19440" y="1080"/>
                  </a:cubicBezTo>
                  <a:cubicBezTo>
                    <a:pt x="19440" y="1080"/>
                    <a:pt x="19440" y="0"/>
                    <a:pt x="19008" y="0"/>
                  </a:cubicBezTo>
                  <a:cubicBezTo>
                    <a:pt x="19008" y="0"/>
                    <a:pt x="19008" y="1080"/>
                    <a:pt x="18576" y="1080"/>
                  </a:cubicBezTo>
                  <a:cubicBezTo>
                    <a:pt x="19008" y="-1080"/>
                    <a:pt x="18576" y="1080"/>
                    <a:pt x="18576" y="2160"/>
                  </a:cubicBezTo>
                  <a:cubicBezTo>
                    <a:pt x="18144" y="2160"/>
                    <a:pt x="17712" y="5400"/>
                    <a:pt x="17712" y="4320"/>
                  </a:cubicBezTo>
                  <a:cubicBezTo>
                    <a:pt x="17280" y="5400"/>
                    <a:pt x="17280" y="5400"/>
                    <a:pt x="17280" y="6480"/>
                  </a:cubicBezTo>
                  <a:cubicBezTo>
                    <a:pt x="17280" y="6480"/>
                    <a:pt x="17280" y="6480"/>
                    <a:pt x="16848" y="6480"/>
                  </a:cubicBezTo>
                  <a:cubicBezTo>
                    <a:pt x="16848" y="7560"/>
                    <a:pt x="17280" y="8640"/>
                    <a:pt x="17280" y="8640"/>
                  </a:cubicBezTo>
                  <a:cubicBezTo>
                    <a:pt x="16848" y="8640"/>
                    <a:pt x="16848" y="7560"/>
                    <a:pt x="16848" y="6480"/>
                  </a:cubicBezTo>
                  <a:cubicBezTo>
                    <a:pt x="16416" y="7560"/>
                    <a:pt x="16848" y="7560"/>
                    <a:pt x="16848" y="8640"/>
                  </a:cubicBezTo>
                  <a:cubicBezTo>
                    <a:pt x="16848" y="8640"/>
                    <a:pt x="16416" y="9720"/>
                    <a:pt x="16416" y="9720"/>
                  </a:cubicBezTo>
                  <a:cubicBezTo>
                    <a:pt x="16416" y="9720"/>
                    <a:pt x="15984" y="8640"/>
                    <a:pt x="15984" y="8640"/>
                  </a:cubicBezTo>
                  <a:cubicBezTo>
                    <a:pt x="15552" y="7560"/>
                    <a:pt x="15984" y="8640"/>
                    <a:pt x="15552" y="8640"/>
                  </a:cubicBezTo>
                  <a:cubicBezTo>
                    <a:pt x="15552" y="10800"/>
                    <a:pt x="14688" y="11880"/>
                    <a:pt x="14256" y="12960"/>
                  </a:cubicBezTo>
                  <a:cubicBezTo>
                    <a:pt x="13824" y="12960"/>
                    <a:pt x="13392" y="12960"/>
                    <a:pt x="12960" y="14040"/>
                  </a:cubicBezTo>
                  <a:cubicBezTo>
                    <a:pt x="12960" y="14040"/>
                    <a:pt x="12960" y="15120"/>
                    <a:pt x="12528" y="15120"/>
                  </a:cubicBezTo>
                  <a:cubicBezTo>
                    <a:pt x="12528" y="15120"/>
                    <a:pt x="12960" y="16200"/>
                    <a:pt x="12528" y="17280"/>
                  </a:cubicBezTo>
                  <a:cubicBezTo>
                    <a:pt x="12528" y="17280"/>
                    <a:pt x="12528" y="18360"/>
                    <a:pt x="12528" y="18360"/>
                  </a:cubicBezTo>
                  <a:cubicBezTo>
                    <a:pt x="12528" y="18360"/>
                    <a:pt x="12096" y="17280"/>
                    <a:pt x="11664" y="17280"/>
                  </a:cubicBezTo>
                  <a:cubicBezTo>
                    <a:pt x="11232" y="17280"/>
                    <a:pt x="10800" y="17280"/>
                    <a:pt x="10800" y="16200"/>
                  </a:cubicBezTo>
                  <a:cubicBezTo>
                    <a:pt x="10368" y="17280"/>
                    <a:pt x="11664" y="19440"/>
                    <a:pt x="12096" y="19440"/>
                  </a:cubicBezTo>
                  <a:cubicBezTo>
                    <a:pt x="12096" y="20520"/>
                    <a:pt x="12096" y="19440"/>
                    <a:pt x="12528" y="19440"/>
                  </a:cubicBezTo>
                  <a:cubicBezTo>
                    <a:pt x="12528" y="19440"/>
                    <a:pt x="12528" y="19440"/>
                    <a:pt x="12960" y="19440"/>
                  </a:cubicBezTo>
                  <a:cubicBezTo>
                    <a:pt x="13392" y="19440"/>
                    <a:pt x="13392" y="19440"/>
                    <a:pt x="13392" y="19440"/>
                  </a:cubicBezTo>
                  <a:cubicBezTo>
                    <a:pt x="13824" y="18360"/>
                    <a:pt x="13824" y="18360"/>
                    <a:pt x="14256" y="17280"/>
                  </a:cubicBezTo>
                  <a:cubicBezTo>
                    <a:pt x="14688" y="17280"/>
                    <a:pt x="14688" y="18360"/>
                    <a:pt x="14688" y="18360"/>
                  </a:cubicBezTo>
                  <a:cubicBezTo>
                    <a:pt x="15120" y="18360"/>
                    <a:pt x="15552" y="18360"/>
                    <a:pt x="15552" y="18360"/>
                  </a:cubicBezTo>
                  <a:cubicBezTo>
                    <a:pt x="15552" y="18360"/>
                    <a:pt x="15552" y="18360"/>
                    <a:pt x="15984" y="18360"/>
                  </a:cubicBezTo>
                  <a:cubicBezTo>
                    <a:pt x="15984" y="18360"/>
                    <a:pt x="16416" y="18360"/>
                    <a:pt x="16416" y="18360"/>
                  </a:cubicBezTo>
                  <a:cubicBezTo>
                    <a:pt x="16416" y="18360"/>
                    <a:pt x="16848" y="17280"/>
                    <a:pt x="16848" y="16200"/>
                  </a:cubicBezTo>
                  <a:cubicBezTo>
                    <a:pt x="16848" y="16200"/>
                    <a:pt x="16848" y="16200"/>
                    <a:pt x="16848" y="15120"/>
                  </a:cubicBezTo>
                  <a:cubicBezTo>
                    <a:pt x="16848" y="15120"/>
                    <a:pt x="17280" y="15120"/>
                    <a:pt x="17280" y="15120"/>
                  </a:cubicBezTo>
                  <a:cubicBezTo>
                    <a:pt x="17280" y="14040"/>
                    <a:pt x="16848" y="14040"/>
                    <a:pt x="16848" y="14040"/>
                  </a:cubicBezTo>
                  <a:cubicBezTo>
                    <a:pt x="17280" y="12960"/>
                    <a:pt x="17280" y="12960"/>
                    <a:pt x="17280" y="12960"/>
                  </a:cubicBezTo>
                  <a:cubicBezTo>
                    <a:pt x="17280" y="12960"/>
                    <a:pt x="17280" y="12960"/>
                    <a:pt x="17712" y="11880"/>
                  </a:cubicBezTo>
                  <a:cubicBezTo>
                    <a:pt x="17712" y="10800"/>
                    <a:pt x="17280" y="8640"/>
                    <a:pt x="18144" y="8640"/>
                  </a:cubicBezTo>
                  <a:cubicBezTo>
                    <a:pt x="18576" y="8640"/>
                    <a:pt x="18576" y="8640"/>
                    <a:pt x="19008" y="8640"/>
                  </a:cubicBezTo>
                  <a:cubicBezTo>
                    <a:pt x="19008" y="8640"/>
                    <a:pt x="19440" y="9720"/>
                    <a:pt x="19872" y="9720"/>
                  </a:cubicBezTo>
                  <a:cubicBezTo>
                    <a:pt x="19872" y="9720"/>
                    <a:pt x="19872" y="8640"/>
                    <a:pt x="19872" y="8640"/>
                  </a:cubicBezTo>
                  <a:cubicBezTo>
                    <a:pt x="19872" y="8640"/>
                    <a:pt x="20304" y="8640"/>
                    <a:pt x="20304" y="8640"/>
                  </a:cubicBezTo>
                  <a:cubicBezTo>
                    <a:pt x="20304" y="8640"/>
                    <a:pt x="20736" y="8640"/>
                    <a:pt x="20736" y="8640"/>
                  </a:cubicBezTo>
                  <a:cubicBezTo>
                    <a:pt x="21168" y="8640"/>
                    <a:pt x="20736" y="8640"/>
                    <a:pt x="20736" y="7560"/>
                  </a:cubicBezTo>
                  <a:cubicBezTo>
                    <a:pt x="20736" y="6480"/>
                    <a:pt x="20304" y="6480"/>
                    <a:pt x="20736" y="6480"/>
                  </a:cubicBezTo>
                  <a:cubicBezTo>
                    <a:pt x="21168" y="6480"/>
                    <a:pt x="21600" y="6480"/>
                    <a:pt x="216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Shape">
              <a:extLst>
                <a:ext uri="{FF2B5EF4-FFF2-40B4-BE49-F238E27FC236}">
                  <a16:creationId xmlns:a16="http://schemas.microsoft.com/office/drawing/2014/main" id="{63433471-7081-439B-931C-A83CD78A005A}"/>
                </a:ext>
              </a:extLst>
            </p:cNvPr>
            <p:cNvSpPr/>
            <p:nvPr/>
          </p:nvSpPr>
          <p:spPr>
            <a:xfrm>
              <a:off x="3634583" y="3095130"/>
              <a:ext cx="53291" cy="14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4" extrusionOk="0">
                  <a:moveTo>
                    <a:pt x="13500" y="7200"/>
                  </a:moveTo>
                  <a:cubicBezTo>
                    <a:pt x="13500" y="7200"/>
                    <a:pt x="13500" y="7200"/>
                    <a:pt x="13500" y="7200"/>
                  </a:cubicBezTo>
                  <a:cubicBezTo>
                    <a:pt x="13500" y="7200"/>
                    <a:pt x="13500" y="7200"/>
                    <a:pt x="13500" y="7200"/>
                  </a:cubicBezTo>
                  <a:close/>
                  <a:moveTo>
                    <a:pt x="13500" y="7200"/>
                  </a:moveTo>
                  <a:cubicBezTo>
                    <a:pt x="13500" y="7200"/>
                    <a:pt x="10800" y="7200"/>
                    <a:pt x="13500" y="7200"/>
                  </a:cubicBezTo>
                  <a:cubicBezTo>
                    <a:pt x="13500" y="7200"/>
                    <a:pt x="13500" y="7200"/>
                    <a:pt x="13500" y="7200"/>
                  </a:cubicBezTo>
                  <a:close/>
                  <a:moveTo>
                    <a:pt x="21600" y="14400"/>
                  </a:moveTo>
                  <a:cubicBezTo>
                    <a:pt x="21600" y="13500"/>
                    <a:pt x="18900" y="12600"/>
                    <a:pt x="16200" y="12600"/>
                  </a:cubicBezTo>
                  <a:cubicBezTo>
                    <a:pt x="16200" y="11700"/>
                    <a:pt x="16200" y="11700"/>
                    <a:pt x="13500" y="10800"/>
                  </a:cubicBezTo>
                  <a:cubicBezTo>
                    <a:pt x="13500" y="10800"/>
                    <a:pt x="13500" y="10800"/>
                    <a:pt x="10800" y="10800"/>
                  </a:cubicBezTo>
                  <a:cubicBezTo>
                    <a:pt x="10800" y="9900"/>
                    <a:pt x="10800" y="8100"/>
                    <a:pt x="10800" y="7200"/>
                  </a:cubicBezTo>
                  <a:cubicBezTo>
                    <a:pt x="10800" y="6300"/>
                    <a:pt x="13500" y="5400"/>
                    <a:pt x="16200" y="5400"/>
                  </a:cubicBezTo>
                  <a:cubicBezTo>
                    <a:pt x="16200" y="5400"/>
                    <a:pt x="13500" y="5400"/>
                    <a:pt x="13500" y="4500"/>
                  </a:cubicBezTo>
                  <a:cubicBezTo>
                    <a:pt x="13500" y="4500"/>
                    <a:pt x="13500" y="3600"/>
                    <a:pt x="13500" y="3600"/>
                  </a:cubicBezTo>
                  <a:cubicBezTo>
                    <a:pt x="10800" y="1800"/>
                    <a:pt x="10800" y="1800"/>
                    <a:pt x="8100" y="0"/>
                  </a:cubicBezTo>
                  <a:cubicBezTo>
                    <a:pt x="8100" y="900"/>
                    <a:pt x="2700" y="0"/>
                    <a:pt x="0" y="0"/>
                  </a:cubicBezTo>
                  <a:cubicBezTo>
                    <a:pt x="0" y="900"/>
                    <a:pt x="2700" y="0"/>
                    <a:pt x="2700" y="900"/>
                  </a:cubicBezTo>
                  <a:cubicBezTo>
                    <a:pt x="2700" y="900"/>
                    <a:pt x="2700" y="900"/>
                    <a:pt x="2700" y="1800"/>
                  </a:cubicBezTo>
                  <a:cubicBezTo>
                    <a:pt x="5400" y="1800"/>
                    <a:pt x="5400" y="1800"/>
                    <a:pt x="5400" y="2700"/>
                  </a:cubicBezTo>
                  <a:cubicBezTo>
                    <a:pt x="5400" y="3600"/>
                    <a:pt x="5400" y="2700"/>
                    <a:pt x="5400" y="3600"/>
                  </a:cubicBezTo>
                  <a:cubicBezTo>
                    <a:pt x="5400" y="3600"/>
                    <a:pt x="2700" y="3600"/>
                    <a:pt x="2700" y="3600"/>
                  </a:cubicBezTo>
                  <a:cubicBezTo>
                    <a:pt x="2700" y="4500"/>
                    <a:pt x="2700" y="4500"/>
                    <a:pt x="2700" y="4500"/>
                  </a:cubicBezTo>
                  <a:cubicBezTo>
                    <a:pt x="2700" y="5400"/>
                    <a:pt x="2700" y="5400"/>
                    <a:pt x="2700" y="5400"/>
                  </a:cubicBezTo>
                  <a:cubicBezTo>
                    <a:pt x="2700" y="6300"/>
                    <a:pt x="2700" y="8100"/>
                    <a:pt x="5400" y="8100"/>
                  </a:cubicBezTo>
                  <a:cubicBezTo>
                    <a:pt x="2700" y="8100"/>
                    <a:pt x="2700" y="8100"/>
                    <a:pt x="0" y="9000"/>
                  </a:cubicBezTo>
                  <a:cubicBezTo>
                    <a:pt x="0" y="9900"/>
                    <a:pt x="0" y="9900"/>
                    <a:pt x="0" y="10800"/>
                  </a:cubicBezTo>
                  <a:cubicBezTo>
                    <a:pt x="0" y="11700"/>
                    <a:pt x="0" y="10800"/>
                    <a:pt x="0" y="11700"/>
                  </a:cubicBezTo>
                  <a:cubicBezTo>
                    <a:pt x="0" y="11700"/>
                    <a:pt x="0" y="12600"/>
                    <a:pt x="2700" y="11700"/>
                  </a:cubicBezTo>
                  <a:cubicBezTo>
                    <a:pt x="2700" y="12600"/>
                    <a:pt x="2700" y="13500"/>
                    <a:pt x="5400" y="13500"/>
                  </a:cubicBezTo>
                  <a:cubicBezTo>
                    <a:pt x="5400" y="13500"/>
                    <a:pt x="5400" y="13500"/>
                    <a:pt x="5400" y="13500"/>
                  </a:cubicBezTo>
                  <a:cubicBezTo>
                    <a:pt x="8100" y="13500"/>
                    <a:pt x="10800" y="13500"/>
                    <a:pt x="10800" y="14400"/>
                  </a:cubicBezTo>
                  <a:cubicBezTo>
                    <a:pt x="10800" y="15300"/>
                    <a:pt x="8100" y="16200"/>
                    <a:pt x="8100" y="17100"/>
                  </a:cubicBezTo>
                  <a:cubicBezTo>
                    <a:pt x="8100" y="18000"/>
                    <a:pt x="10800" y="18900"/>
                    <a:pt x="13500" y="19800"/>
                  </a:cubicBezTo>
                  <a:cubicBezTo>
                    <a:pt x="13500" y="19800"/>
                    <a:pt x="13500" y="19800"/>
                    <a:pt x="13500" y="19800"/>
                  </a:cubicBezTo>
                  <a:cubicBezTo>
                    <a:pt x="16200" y="19800"/>
                    <a:pt x="13500" y="20700"/>
                    <a:pt x="13500" y="20700"/>
                  </a:cubicBezTo>
                  <a:cubicBezTo>
                    <a:pt x="16200" y="21600"/>
                    <a:pt x="16200" y="18900"/>
                    <a:pt x="16200" y="18900"/>
                  </a:cubicBezTo>
                  <a:cubicBezTo>
                    <a:pt x="16200" y="18000"/>
                    <a:pt x="18900" y="18900"/>
                    <a:pt x="18900" y="18000"/>
                  </a:cubicBezTo>
                  <a:cubicBezTo>
                    <a:pt x="21600" y="17100"/>
                    <a:pt x="21600" y="15300"/>
                    <a:pt x="21600" y="14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Shape">
              <a:extLst>
                <a:ext uri="{FF2B5EF4-FFF2-40B4-BE49-F238E27FC236}">
                  <a16:creationId xmlns:a16="http://schemas.microsoft.com/office/drawing/2014/main" id="{95F90033-F735-4636-898D-D53E6A2BC90B}"/>
                </a:ext>
              </a:extLst>
            </p:cNvPr>
            <p:cNvSpPr/>
            <p:nvPr/>
          </p:nvSpPr>
          <p:spPr>
            <a:xfrm>
              <a:off x="3809848" y="3143789"/>
              <a:ext cx="136186" cy="24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860"/>
                  </a:moveTo>
                  <a:cubicBezTo>
                    <a:pt x="20520" y="3780"/>
                    <a:pt x="19440" y="2700"/>
                    <a:pt x="19440" y="1080"/>
                  </a:cubicBezTo>
                  <a:cubicBezTo>
                    <a:pt x="19440" y="1080"/>
                    <a:pt x="18360" y="0"/>
                    <a:pt x="18360" y="0"/>
                  </a:cubicBezTo>
                  <a:cubicBezTo>
                    <a:pt x="17280" y="0"/>
                    <a:pt x="17280" y="540"/>
                    <a:pt x="17280" y="540"/>
                  </a:cubicBezTo>
                  <a:cubicBezTo>
                    <a:pt x="17280" y="1080"/>
                    <a:pt x="17280" y="1620"/>
                    <a:pt x="17280" y="1620"/>
                  </a:cubicBezTo>
                  <a:cubicBezTo>
                    <a:pt x="16200" y="2160"/>
                    <a:pt x="16200" y="2700"/>
                    <a:pt x="15120" y="2700"/>
                  </a:cubicBezTo>
                  <a:cubicBezTo>
                    <a:pt x="15120" y="2700"/>
                    <a:pt x="14040" y="2700"/>
                    <a:pt x="14040" y="2160"/>
                  </a:cubicBezTo>
                  <a:cubicBezTo>
                    <a:pt x="14040" y="2700"/>
                    <a:pt x="14040" y="2700"/>
                    <a:pt x="14040" y="3240"/>
                  </a:cubicBezTo>
                  <a:cubicBezTo>
                    <a:pt x="14040" y="3240"/>
                    <a:pt x="12960" y="3780"/>
                    <a:pt x="14040" y="4320"/>
                  </a:cubicBezTo>
                  <a:cubicBezTo>
                    <a:pt x="12960" y="3780"/>
                    <a:pt x="12960" y="4860"/>
                    <a:pt x="12960" y="4860"/>
                  </a:cubicBezTo>
                  <a:cubicBezTo>
                    <a:pt x="12960" y="4320"/>
                    <a:pt x="12960" y="4320"/>
                    <a:pt x="12960" y="4320"/>
                  </a:cubicBezTo>
                  <a:cubicBezTo>
                    <a:pt x="12960" y="4320"/>
                    <a:pt x="11880" y="4860"/>
                    <a:pt x="11880" y="4860"/>
                  </a:cubicBezTo>
                  <a:cubicBezTo>
                    <a:pt x="11880" y="4860"/>
                    <a:pt x="11880" y="5400"/>
                    <a:pt x="11880" y="5400"/>
                  </a:cubicBezTo>
                  <a:cubicBezTo>
                    <a:pt x="11880" y="4320"/>
                    <a:pt x="8640" y="5940"/>
                    <a:pt x="9720" y="5940"/>
                  </a:cubicBezTo>
                  <a:cubicBezTo>
                    <a:pt x="9720" y="5940"/>
                    <a:pt x="9720" y="5940"/>
                    <a:pt x="8640" y="5940"/>
                  </a:cubicBezTo>
                  <a:cubicBezTo>
                    <a:pt x="8640" y="5940"/>
                    <a:pt x="7560" y="5940"/>
                    <a:pt x="7560" y="5940"/>
                  </a:cubicBezTo>
                  <a:cubicBezTo>
                    <a:pt x="7560" y="5940"/>
                    <a:pt x="7560" y="6480"/>
                    <a:pt x="7560" y="6480"/>
                  </a:cubicBezTo>
                  <a:cubicBezTo>
                    <a:pt x="7560" y="6480"/>
                    <a:pt x="6480" y="6480"/>
                    <a:pt x="6480" y="6480"/>
                  </a:cubicBezTo>
                  <a:cubicBezTo>
                    <a:pt x="6480" y="6480"/>
                    <a:pt x="5400" y="6480"/>
                    <a:pt x="5400" y="6480"/>
                  </a:cubicBezTo>
                  <a:cubicBezTo>
                    <a:pt x="4320" y="7020"/>
                    <a:pt x="4320" y="6480"/>
                    <a:pt x="4320" y="7020"/>
                  </a:cubicBezTo>
                  <a:cubicBezTo>
                    <a:pt x="4320" y="7560"/>
                    <a:pt x="3240" y="8100"/>
                    <a:pt x="3240" y="8100"/>
                  </a:cubicBezTo>
                  <a:cubicBezTo>
                    <a:pt x="2160" y="9180"/>
                    <a:pt x="3240" y="9720"/>
                    <a:pt x="3240" y="10260"/>
                  </a:cubicBezTo>
                  <a:cubicBezTo>
                    <a:pt x="3240" y="10800"/>
                    <a:pt x="3240" y="11340"/>
                    <a:pt x="3240" y="12420"/>
                  </a:cubicBezTo>
                  <a:cubicBezTo>
                    <a:pt x="3240" y="12960"/>
                    <a:pt x="2160" y="14040"/>
                    <a:pt x="1080" y="14580"/>
                  </a:cubicBezTo>
                  <a:cubicBezTo>
                    <a:pt x="1080" y="14580"/>
                    <a:pt x="1080" y="14580"/>
                    <a:pt x="1080" y="15120"/>
                  </a:cubicBezTo>
                  <a:cubicBezTo>
                    <a:pt x="0" y="15120"/>
                    <a:pt x="0" y="16200"/>
                    <a:pt x="0" y="16200"/>
                  </a:cubicBezTo>
                  <a:cubicBezTo>
                    <a:pt x="0" y="16740"/>
                    <a:pt x="0" y="17820"/>
                    <a:pt x="1080" y="18360"/>
                  </a:cubicBezTo>
                  <a:cubicBezTo>
                    <a:pt x="1080" y="18900"/>
                    <a:pt x="1080" y="19980"/>
                    <a:pt x="1080" y="20520"/>
                  </a:cubicBezTo>
                  <a:cubicBezTo>
                    <a:pt x="2160" y="21060"/>
                    <a:pt x="2160" y="21060"/>
                    <a:pt x="2160" y="21060"/>
                  </a:cubicBezTo>
                  <a:cubicBezTo>
                    <a:pt x="3240" y="21060"/>
                    <a:pt x="3240" y="21060"/>
                    <a:pt x="3240" y="2106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5400" y="21600"/>
                    <a:pt x="7560" y="21060"/>
                    <a:pt x="8640" y="21060"/>
                  </a:cubicBezTo>
                  <a:cubicBezTo>
                    <a:pt x="9720" y="21060"/>
                    <a:pt x="9720" y="21060"/>
                    <a:pt x="9720" y="20520"/>
                  </a:cubicBezTo>
                  <a:cubicBezTo>
                    <a:pt x="11880" y="16740"/>
                    <a:pt x="15120" y="12960"/>
                    <a:pt x="17280" y="9720"/>
                  </a:cubicBezTo>
                  <a:cubicBezTo>
                    <a:pt x="17280" y="9180"/>
                    <a:pt x="18360" y="8640"/>
                    <a:pt x="18360" y="8100"/>
                  </a:cubicBezTo>
                  <a:cubicBezTo>
                    <a:pt x="18360" y="7560"/>
                    <a:pt x="19440" y="7560"/>
                    <a:pt x="19440" y="6480"/>
                  </a:cubicBezTo>
                  <a:cubicBezTo>
                    <a:pt x="19440" y="6480"/>
                    <a:pt x="18360" y="4860"/>
                    <a:pt x="19440" y="5400"/>
                  </a:cubicBezTo>
                  <a:cubicBezTo>
                    <a:pt x="19440" y="5400"/>
                    <a:pt x="19440" y="6480"/>
                    <a:pt x="20520" y="5940"/>
                  </a:cubicBezTo>
                  <a:cubicBezTo>
                    <a:pt x="20520" y="5940"/>
                    <a:pt x="21600" y="5400"/>
                    <a:pt x="21600" y="486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Shape">
              <a:extLst>
                <a:ext uri="{FF2B5EF4-FFF2-40B4-BE49-F238E27FC236}">
                  <a16:creationId xmlns:a16="http://schemas.microsoft.com/office/drawing/2014/main" id="{69506A76-B446-41F0-98C3-21595F2B6CA7}"/>
                </a:ext>
              </a:extLst>
            </p:cNvPr>
            <p:cNvSpPr/>
            <p:nvPr/>
          </p:nvSpPr>
          <p:spPr>
            <a:xfrm>
              <a:off x="3403662" y="2164263"/>
              <a:ext cx="41448" cy="2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75" extrusionOk="0">
                  <a:moveTo>
                    <a:pt x="21600" y="8640"/>
                  </a:moveTo>
                  <a:cubicBezTo>
                    <a:pt x="18000" y="4320"/>
                    <a:pt x="18000" y="0"/>
                    <a:pt x="14400" y="0"/>
                  </a:cubicBezTo>
                  <a:cubicBezTo>
                    <a:pt x="10800" y="0"/>
                    <a:pt x="7200" y="0"/>
                    <a:pt x="7200" y="4320"/>
                  </a:cubicBezTo>
                  <a:cubicBezTo>
                    <a:pt x="7200" y="4320"/>
                    <a:pt x="7200" y="4320"/>
                    <a:pt x="7200" y="4320"/>
                  </a:cubicBezTo>
                  <a:cubicBezTo>
                    <a:pt x="3600" y="4320"/>
                    <a:pt x="3600" y="4320"/>
                    <a:pt x="3600" y="4320"/>
                  </a:cubicBezTo>
                  <a:cubicBezTo>
                    <a:pt x="3600" y="4320"/>
                    <a:pt x="3600" y="4320"/>
                    <a:pt x="0" y="4320"/>
                  </a:cubicBezTo>
                  <a:cubicBezTo>
                    <a:pt x="3600" y="4320"/>
                    <a:pt x="0" y="8640"/>
                    <a:pt x="0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17280"/>
                    <a:pt x="3600" y="21600"/>
                    <a:pt x="7200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4400" y="17280"/>
                    <a:pt x="14400" y="17280"/>
                    <a:pt x="18000" y="17280"/>
                  </a:cubicBezTo>
                  <a:cubicBezTo>
                    <a:pt x="21600" y="12960"/>
                    <a:pt x="21600" y="12960"/>
                    <a:pt x="21600" y="86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4" name="Square">
              <a:extLst>
                <a:ext uri="{FF2B5EF4-FFF2-40B4-BE49-F238E27FC236}">
                  <a16:creationId xmlns:a16="http://schemas.microsoft.com/office/drawing/2014/main" id="{F8089019-B837-4A3B-B1C7-09B5A4083C41}"/>
                </a:ext>
              </a:extLst>
            </p:cNvPr>
            <p:cNvSpPr/>
            <p:nvPr/>
          </p:nvSpPr>
          <p:spPr>
            <a:xfrm>
              <a:off x="5031368" y="2523387"/>
              <a:ext cx="9474" cy="8463"/>
            </a:xfrm>
            <a:prstGeom prst="rect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5" name="Shape">
              <a:extLst>
                <a:ext uri="{FF2B5EF4-FFF2-40B4-BE49-F238E27FC236}">
                  <a16:creationId xmlns:a16="http://schemas.microsoft.com/office/drawing/2014/main" id="{7DA4F15C-D28D-4F7E-A974-1FC008E1D555}"/>
                </a:ext>
              </a:extLst>
            </p:cNvPr>
            <p:cNvSpPr/>
            <p:nvPr/>
          </p:nvSpPr>
          <p:spPr>
            <a:xfrm>
              <a:off x="3166818" y="2025691"/>
              <a:ext cx="14211" cy="1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10800" y="10800"/>
                    <a:pt x="10800" y="0"/>
                    <a:pt x="10800" y="0"/>
                  </a:cubicBezTo>
                  <a:cubicBezTo>
                    <a:pt x="0" y="0"/>
                    <a:pt x="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6" name="Shape">
              <a:extLst>
                <a:ext uri="{FF2B5EF4-FFF2-40B4-BE49-F238E27FC236}">
                  <a16:creationId xmlns:a16="http://schemas.microsoft.com/office/drawing/2014/main" id="{E2FA86FF-D89A-4978-AC54-06611553646B}"/>
                </a:ext>
              </a:extLst>
            </p:cNvPr>
            <p:cNvSpPr/>
            <p:nvPr/>
          </p:nvSpPr>
          <p:spPr>
            <a:xfrm>
              <a:off x="3397740" y="1923084"/>
              <a:ext cx="80527" cy="4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171"/>
                  </a:moveTo>
                  <a:cubicBezTo>
                    <a:pt x="0" y="6171"/>
                    <a:pt x="0" y="9257"/>
                    <a:pt x="0" y="9257"/>
                  </a:cubicBezTo>
                  <a:cubicBezTo>
                    <a:pt x="0" y="9257"/>
                    <a:pt x="0" y="9257"/>
                    <a:pt x="0" y="9257"/>
                  </a:cubicBezTo>
                  <a:cubicBezTo>
                    <a:pt x="0" y="6171"/>
                    <a:pt x="0" y="6171"/>
                    <a:pt x="0" y="6171"/>
                  </a:cubicBezTo>
                  <a:close/>
                  <a:moveTo>
                    <a:pt x="21600" y="9257"/>
                  </a:moveTo>
                  <a:cubicBezTo>
                    <a:pt x="19800" y="9257"/>
                    <a:pt x="21600" y="6171"/>
                    <a:pt x="21600" y="6171"/>
                  </a:cubicBezTo>
                  <a:cubicBezTo>
                    <a:pt x="21600" y="3086"/>
                    <a:pt x="19800" y="3086"/>
                    <a:pt x="19800" y="3086"/>
                  </a:cubicBezTo>
                  <a:cubicBezTo>
                    <a:pt x="18000" y="3086"/>
                    <a:pt x="16200" y="3086"/>
                    <a:pt x="16200" y="0"/>
                  </a:cubicBezTo>
                  <a:cubicBezTo>
                    <a:pt x="16200" y="0"/>
                    <a:pt x="14400" y="0"/>
                    <a:pt x="14400" y="0"/>
                  </a:cubicBezTo>
                  <a:cubicBezTo>
                    <a:pt x="14400" y="0"/>
                    <a:pt x="12600" y="0"/>
                    <a:pt x="12600" y="0"/>
                  </a:cubicBezTo>
                  <a:cubicBezTo>
                    <a:pt x="12600" y="0"/>
                    <a:pt x="10800" y="0"/>
                    <a:pt x="9000" y="0"/>
                  </a:cubicBezTo>
                  <a:cubicBezTo>
                    <a:pt x="7200" y="0"/>
                    <a:pt x="7200" y="0"/>
                    <a:pt x="5400" y="0"/>
                  </a:cubicBezTo>
                  <a:cubicBezTo>
                    <a:pt x="3600" y="0"/>
                    <a:pt x="0" y="0"/>
                    <a:pt x="0" y="3086"/>
                  </a:cubicBezTo>
                  <a:cubicBezTo>
                    <a:pt x="0" y="3086"/>
                    <a:pt x="0" y="9257"/>
                    <a:pt x="0" y="9257"/>
                  </a:cubicBezTo>
                  <a:cubicBezTo>
                    <a:pt x="1800" y="9257"/>
                    <a:pt x="5400" y="9257"/>
                    <a:pt x="5400" y="9257"/>
                  </a:cubicBezTo>
                  <a:cubicBezTo>
                    <a:pt x="7200" y="12343"/>
                    <a:pt x="5400" y="15429"/>
                    <a:pt x="7200" y="15429"/>
                  </a:cubicBezTo>
                  <a:cubicBezTo>
                    <a:pt x="7200" y="15429"/>
                    <a:pt x="9000" y="18514"/>
                    <a:pt x="9000" y="18514"/>
                  </a:cubicBezTo>
                  <a:cubicBezTo>
                    <a:pt x="10800" y="18514"/>
                    <a:pt x="9000" y="18514"/>
                    <a:pt x="10800" y="21600"/>
                  </a:cubicBezTo>
                  <a:cubicBezTo>
                    <a:pt x="10800" y="21600"/>
                    <a:pt x="12600" y="21600"/>
                    <a:pt x="12600" y="21600"/>
                  </a:cubicBezTo>
                  <a:cubicBezTo>
                    <a:pt x="14400" y="21600"/>
                    <a:pt x="16200" y="18514"/>
                    <a:pt x="18000" y="18514"/>
                  </a:cubicBezTo>
                  <a:cubicBezTo>
                    <a:pt x="18000" y="18514"/>
                    <a:pt x="18000" y="18514"/>
                    <a:pt x="18000" y="18514"/>
                  </a:cubicBezTo>
                  <a:cubicBezTo>
                    <a:pt x="19800" y="18514"/>
                    <a:pt x="18000" y="18514"/>
                    <a:pt x="18000" y="18514"/>
                  </a:cubicBezTo>
                  <a:cubicBezTo>
                    <a:pt x="18000" y="15429"/>
                    <a:pt x="18000" y="18514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2343"/>
                    <a:pt x="19800" y="12343"/>
                    <a:pt x="19800" y="12343"/>
                  </a:cubicBezTo>
                  <a:cubicBezTo>
                    <a:pt x="19800" y="9257"/>
                    <a:pt x="19800" y="9257"/>
                    <a:pt x="198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Shape">
              <a:extLst>
                <a:ext uri="{FF2B5EF4-FFF2-40B4-BE49-F238E27FC236}">
                  <a16:creationId xmlns:a16="http://schemas.microsoft.com/office/drawing/2014/main" id="{564832D3-4CEA-428A-AD4A-189F1B2D6135}"/>
                </a:ext>
              </a:extLst>
            </p:cNvPr>
            <p:cNvSpPr/>
            <p:nvPr/>
          </p:nvSpPr>
          <p:spPr>
            <a:xfrm>
              <a:off x="3220108" y="2077641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Shape">
              <a:extLst>
                <a:ext uri="{FF2B5EF4-FFF2-40B4-BE49-F238E27FC236}">
                  <a16:creationId xmlns:a16="http://schemas.microsoft.com/office/drawing/2014/main" id="{6026E128-106F-498F-AE57-C3A2BA9D73A6}"/>
                </a:ext>
              </a:extLst>
            </p:cNvPr>
            <p:cNvSpPr/>
            <p:nvPr/>
          </p:nvSpPr>
          <p:spPr>
            <a:xfrm>
              <a:off x="3221292" y="2328222"/>
              <a:ext cx="271187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20"/>
                  </a:moveTo>
                  <a:cubicBezTo>
                    <a:pt x="21600" y="16859"/>
                    <a:pt x="21060" y="14224"/>
                    <a:pt x="21060" y="11063"/>
                  </a:cubicBezTo>
                  <a:cubicBezTo>
                    <a:pt x="21060" y="9483"/>
                    <a:pt x="21060" y="7902"/>
                    <a:pt x="21060" y="5795"/>
                  </a:cubicBezTo>
                  <a:cubicBezTo>
                    <a:pt x="21060" y="5795"/>
                    <a:pt x="20520" y="5268"/>
                    <a:pt x="20520" y="4741"/>
                  </a:cubicBezTo>
                  <a:cubicBezTo>
                    <a:pt x="21060" y="4741"/>
                    <a:pt x="21060" y="4741"/>
                    <a:pt x="21060" y="4215"/>
                  </a:cubicBezTo>
                  <a:cubicBezTo>
                    <a:pt x="21060" y="3688"/>
                    <a:pt x="21060" y="3688"/>
                    <a:pt x="21060" y="3161"/>
                  </a:cubicBezTo>
                  <a:cubicBezTo>
                    <a:pt x="21060" y="2634"/>
                    <a:pt x="21600" y="2107"/>
                    <a:pt x="20520" y="2107"/>
                  </a:cubicBezTo>
                  <a:cubicBezTo>
                    <a:pt x="19980" y="2107"/>
                    <a:pt x="19440" y="2107"/>
                    <a:pt x="18900" y="1580"/>
                  </a:cubicBezTo>
                  <a:cubicBezTo>
                    <a:pt x="18360" y="1580"/>
                    <a:pt x="18900" y="1054"/>
                    <a:pt x="18360" y="1054"/>
                  </a:cubicBezTo>
                  <a:cubicBezTo>
                    <a:pt x="18360" y="1054"/>
                    <a:pt x="17820" y="1054"/>
                    <a:pt x="17280" y="527"/>
                  </a:cubicBezTo>
                  <a:cubicBezTo>
                    <a:pt x="16740" y="527"/>
                    <a:pt x="16200" y="527"/>
                    <a:pt x="15660" y="1054"/>
                  </a:cubicBezTo>
                  <a:cubicBezTo>
                    <a:pt x="15120" y="1054"/>
                    <a:pt x="14040" y="1580"/>
                    <a:pt x="14040" y="2107"/>
                  </a:cubicBezTo>
                  <a:cubicBezTo>
                    <a:pt x="14040" y="3161"/>
                    <a:pt x="14580" y="3161"/>
                    <a:pt x="14040" y="4215"/>
                  </a:cubicBezTo>
                  <a:cubicBezTo>
                    <a:pt x="13500" y="5268"/>
                    <a:pt x="11340" y="4215"/>
                    <a:pt x="10260" y="3688"/>
                  </a:cubicBezTo>
                  <a:cubicBezTo>
                    <a:pt x="9720" y="3161"/>
                    <a:pt x="8640" y="3161"/>
                    <a:pt x="8640" y="2634"/>
                  </a:cubicBezTo>
                  <a:cubicBezTo>
                    <a:pt x="8100" y="2107"/>
                    <a:pt x="8100" y="1580"/>
                    <a:pt x="7560" y="1054"/>
                  </a:cubicBezTo>
                  <a:cubicBezTo>
                    <a:pt x="7020" y="1054"/>
                    <a:pt x="5940" y="527"/>
                    <a:pt x="4860" y="527"/>
                  </a:cubicBezTo>
                  <a:cubicBezTo>
                    <a:pt x="4320" y="527"/>
                    <a:pt x="4320" y="527"/>
                    <a:pt x="4320" y="527"/>
                  </a:cubicBezTo>
                  <a:cubicBezTo>
                    <a:pt x="3780" y="527"/>
                    <a:pt x="3240" y="527"/>
                    <a:pt x="2700" y="0"/>
                  </a:cubicBezTo>
                  <a:cubicBezTo>
                    <a:pt x="2700" y="527"/>
                    <a:pt x="2700" y="1054"/>
                    <a:pt x="2700" y="1580"/>
                  </a:cubicBezTo>
                  <a:cubicBezTo>
                    <a:pt x="2160" y="2107"/>
                    <a:pt x="1620" y="2107"/>
                    <a:pt x="1080" y="2634"/>
                  </a:cubicBezTo>
                  <a:cubicBezTo>
                    <a:pt x="540" y="3161"/>
                    <a:pt x="1080" y="3688"/>
                    <a:pt x="1080" y="4215"/>
                  </a:cubicBezTo>
                  <a:cubicBezTo>
                    <a:pt x="540" y="4741"/>
                    <a:pt x="0" y="4741"/>
                    <a:pt x="0" y="5268"/>
                  </a:cubicBezTo>
                  <a:cubicBezTo>
                    <a:pt x="0" y="5795"/>
                    <a:pt x="0" y="6849"/>
                    <a:pt x="540" y="7376"/>
                  </a:cubicBezTo>
                  <a:cubicBezTo>
                    <a:pt x="540" y="7902"/>
                    <a:pt x="540" y="8429"/>
                    <a:pt x="540" y="8429"/>
                  </a:cubicBezTo>
                  <a:cubicBezTo>
                    <a:pt x="540" y="8956"/>
                    <a:pt x="540" y="8956"/>
                    <a:pt x="540" y="8956"/>
                  </a:cubicBezTo>
                  <a:cubicBezTo>
                    <a:pt x="540" y="9483"/>
                    <a:pt x="540" y="10010"/>
                    <a:pt x="540" y="10537"/>
                  </a:cubicBezTo>
                  <a:cubicBezTo>
                    <a:pt x="0" y="11063"/>
                    <a:pt x="0" y="11063"/>
                    <a:pt x="0" y="11063"/>
                  </a:cubicBezTo>
                  <a:cubicBezTo>
                    <a:pt x="0" y="11590"/>
                    <a:pt x="540" y="12117"/>
                    <a:pt x="540" y="12117"/>
                  </a:cubicBezTo>
                  <a:cubicBezTo>
                    <a:pt x="540" y="12644"/>
                    <a:pt x="540" y="13698"/>
                    <a:pt x="1080" y="13698"/>
                  </a:cubicBezTo>
                  <a:cubicBezTo>
                    <a:pt x="1620" y="13698"/>
                    <a:pt x="1620" y="13698"/>
                    <a:pt x="2160" y="13698"/>
                  </a:cubicBezTo>
                  <a:cubicBezTo>
                    <a:pt x="2160" y="13698"/>
                    <a:pt x="2700" y="13698"/>
                    <a:pt x="2700" y="14224"/>
                  </a:cubicBezTo>
                  <a:cubicBezTo>
                    <a:pt x="3240" y="14224"/>
                    <a:pt x="3240" y="15278"/>
                    <a:pt x="3780" y="15278"/>
                  </a:cubicBezTo>
                  <a:cubicBezTo>
                    <a:pt x="4320" y="15805"/>
                    <a:pt x="5400" y="15805"/>
                    <a:pt x="5940" y="15805"/>
                  </a:cubicBezTo>
                  <a:cubicBezTo>
                    <a:pt x="5940" y="16332"/>
                    <a:pt x="6480" y="16859"/>
                    <a:pt x="6480" y="16859"/>
                  </a:cubicBezTo>
                  <a:cubicBezTo>
                    <a:pt x="7020" y="16859"/>
                    <a:pt x="7020" y="16332"/>
                    <a:pt x="7560" y="16332"/>
                  </a:cubicBezTo>
                  <a:cubicBezTo>
                    <a:pt x="7560" y="15805"/>
                    <a:pt x="8640" y="15278"/>
                    <a:pt x="9180" y="15278"/>
                  </a:cubicBezTo>
                  <a:cubicBezTo>
                    <a:pt x="9180" y="15278"/>
                    <a:pt x="9720" y="15805"/>
                    <a:pt x="9720" y="15805"/>
                  </a:cubicBezTo>
                  <a:cubicBezTo>
                    <a:pt x="10260" y="16332"/>
                    <a:pt x="10800" y="16332"/>
                    <a:pt x="11340" y="16859"/>
                  </a:cubicBezTo>
                  <a:cubicBezTo>
                    <a:pt x="14580" y="18439"/>
                    <a:pt x="17280" y="20020"/>
                    <a:pt x="19980" y="21600"/>
                  </a:cubicBezTo>
                  <a:cubicBezTo>
                    <a:pt x="19980" y="21073"/>
                    <a:pt x="19980" y="21073"/>
                    <a:pt x="19980" y="21073"/>
                  </a:cubicBezTo>
                  <a:cubicBezTo>
                    <a:pt x="20520" y="21073"/>
                    <a:pt x="21060" y="21073"/>
                    <a:pt x="21600" y="21073"/>
                  </a:cubicBezTo>
                  <a:cubicBezTo>
                    <a:pt x="21600" y="20546"/>
                    <a:pt x="21600" y="20546"/>
                    <a:pt x="21600" y="200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Shape">
              <a:extLst>
                <a:ext uri="{FF2B5EF4-FFF2-40B4-BE49-F238E27FC236}">
                  <a16:creationId xmlns:a16="http://schemas.microsoft.com/office/drawing/2014/main" id="{B39229F1-DADC-4B41-BADB-0EE269C020EA}"/>
                </a:ext>
              </a:extLst>
            </p:cNvPr>
            <p:cNvSpPr/>
            <p:nvPr/>
          </p:nvSpPr>
          <p:spPr>
            <a:xfrm>
              <a:off x="2848263" y="2772672"/>
              <a:ext cx="74606" cy="7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extrusionOk="0">
                  <a:moveTo>
                    <a:pt x="21600" y="14031"/>
                  </a:moveTo>
                  <a:cubicBezTo>
                    <a:pt x="21600" y="14031"/>
                    <a:pt x="19636" y="12369"/>
                    <a:pt x="17673" y="12369"/>
                  </a:cubicBezTo>
                  <a:cubicBezTo>
                    <a:pt x="17673" y="12369"/>
                    <a:pt x="17673" y="12369"/>
                    <a:pt x="17673" y="10708"/>
                  </a:cubicBezTo>
                  <a:cubicBezTo>
                    <a:pt x="17673" y="10708"/>
                    <a:pt x="17673" y="10708"/>
                    <a:pt x="17673" y="10708"/>
                  </a:cubicBezTo>
                  <a:cubicBezTo>
                    <a:pt x="15709" y="10708"/>
                    <a:pt x="15709" y="10708"/>
                    <a:pt x="13745" y="10708"/>
                  </a:cubicBezTo>
                  <a:cubicBezTo>
                    <a:pt x="15709" y="9046"/>
                    <a:pt x="17673" y="5723"/>
                    <a:pt x="15709" y="4062"/>
                  </a:cubicBezTo>
                  <a:cubicBezTo>
                    <a:pt x="13745" y="4062"/>
                    <a:pt x="13745" y="5723"/>
                    <a:pt x="11782" y="5723"/>
                  </a:cubicBezTo>
                  <a:cubicBezTo>
                    <a:pt x="11782" y="5723"/>
                    <a:pt x="9818" y="5723"/>
                    <a:pt x="9818" y="5723"/>
                  </a:cubicBezTo>
                  <a:cubicBezTo>
                    <a:pt x="9818" y="5723"/>
                    <a:pt x="9818" y="4062"/>
                    <a:pt x="9818" y="2400"/>
                  </a:cubicBezTo>
                  <a:cubicBezTo>
                    <a:pt x="9818" y="2400"/>
                    <a:pt x="9818" y="739"/>
                    <a:pt x="9818" y="739"/>
                  </a:cubicBezTo>
                  <a:cubicBezTo>
                    <a:pt x="7855" y="-923"/>
                    <a:pt x="7855" y="739"/>
                    <a:pt x="7855" y="739"/>
                  </a:cubicBezTo>
                  <a:cubicBezTo>
                    <a:pt x="5891" y="-923"/>
                    <a:pt x="5891" y="739"/>
                    <a:pt x="5891" y="739"/>
                  </a:cubicBezTo>
                  <a:cubicBezTo>
                    <a:pt x="5891" y="739"/>
                    <a:pt x="5891" y="2400"/>
                    <a:pt x="3927" y="2400"/>
                  </a:cubicBezTo>
                  <a:cubicBezTo>
                    <a:pt x="3927" y="4062"/>
                    <a:pt x="3927" y="4062"/>
                    <a:pt x="1964" y="5723"/>
                  </a:cubicBezTo>
                  <a:cubicBezTo>
                    <a:pt x="1964" y="5723"/>
                    <a:pt x="0" y="7385"/>
                    <a:pt x="0" y="7385"/>
                  </a:cubicBezTo>
                  <a:cubicBezTo>
                    <a:pt x="1964" y="10708"/>
                    <a:pt x="5891" y="12369"/>
                    <a:pt x="7855" y="14031"/>
                  </a:cubicBezTo>
                  <a:cubicBezTo>
                    <a:pt x="11782" y="15692"/>
                    <a:pt x="15709" y="19015"/>
                    <a:pt x="19636" y="20677"/>
                  </a:cubicBezTo>
                  <a:cubicBezTo>
                    <a:pt x="19636" y="19015"/>
                    <a:pt x="21600" y="15692"/>
                    <a:pt x="21600" y="1403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Shape">
              <a:extLst>
                <a:ext uri="{FF2B5EF4-FFF2-40B4-BE49-F238E27FC236}">
                  <a16:creationId xmlns:a16="http://schemas.microsoft.com/office/drawing/2014/main" id="{D2C40486-AD4D-49F5-8F1C-072390042BF3}"/>
                </a:ext>
              </a:extLst>
            </p:cNvPr>
            <p:cNvSpPr/>
            <p:nvPr/>
          </p:nvSpPr>
          <p:spPr>
            <a:xfrm>
              <a:off x="3525635" y="3439974"/>
              <a:ext cx="34343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1600" y="3600"/>
                    <a:pt x="17280" y="0"/>
                    <a:pt x="17280" y="0"/>
                  </a:cubicBezTo>
                  <a:cubicBezTo>
                    <a:pt x="12960" y="0"/>
                    <a:pt x="8640" y="3600"/>
                    <a:pt x="4320" y="3600"/>
                  </a:cubicBezTo>
                  <a:cubicBezTo>
                    <a:pt x="4320" y="7200"/>
                    <a:pt x="0" y="7200"/>
                    <a:pt x="0" y="10800"/>
                  </a:cubicBezTo>
                  <a:cubicBezTo>
                    <a:pt x="0" y="10800"/>
                    <a:pt x="0" y="10800"/>
                    <a:pt x="0" y="14400"/>
                  </a:cubicBezTo>
                  <a:cubicBezTo>
                    <a:pt x="0" y="14400"/>
                    <a:pt x="0" y="18000"/>
                    <a:pt x="0" y="18000"/>
                  </a:cubicBezTo>
                  <a:cubicBezTo>
                    <a:pt x="0" y="18000"/>
                    <a:pt x="4320" y="21600"/>
                    <a:pt x="8640" y="21600"/>
                  </a:cubicBezTo>
                  <a:cubicBezTo>
                    <a:pt x="8640" y="21600"/>
                    <a:pt x="8640" y="18000"/>
                    <a:pt x="12960" y="18000"/>
                  </a:cubicBezTo>
                  <a:cubicBezTo>
                    <a:pt x="12960" y="14400"/>
                    <a:pt x="17280" y="14400"/>
                    <a:pt x="21600" y="14400"/>
                  </a:cubicBezTo>
                  <a:cubicBezTo>
                    <a:pt x="21600" y="144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Shape">
              <a:extLst>
                <a:ext uri="{FF2B5EF4-FFF2-40B4-BE49-F238E27FC236}">
                  <a16:creationId xmlns:a16="http://schemas.microsoft.com/office/drawing/2014/main" id="{31E02DC4-F993-4FE0-B0F4-A942C730277F}"/>
                </a:ext>
              </a:extLst>
            </p:cNvPr>
            <p:cNvSpPr/>
            <p:nvPr/>
          </p:nvSpPr>
          <p:spPr>
            <a:xfrm>
              <a:off x="3654716" y="2303893"/>
              <a:ext cx="23455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21600" extrusionOk="0">
                  <a:moveTo>
                    <a:pt x="16200" y="4320"/>
                  </a:moveTo>
                  <a:cubicBezTo>
                    <a:pt x="16200" y="0"/>
                    <a:pt x="16200" y="0"/>
                    <a:pt x="16200" y="0"/>
                  </a:cubicBezTo>
                  <a:cubicBezTo>
                    <a:pt x="16200" y="0"/>
                    <a:pt x="10800" y="0"/>
                    <a:pt x="10800" y="0"/>
                  </a:cubicBezTo>
                  <a:cubicBezTo>
                    <a:pt x="10800" y="0"/>
                    <a:pt x="5400" y="4320"/>
                    <a:pt x="5400" y="8640"/>
                  </a:cubicBezTo>
                  <a:cubicBezTo>
                    <a:pt x="5400" y="12960"/>
                    <a:pt x="0" y="17280"/>
                    <a:pt x="0" y="21600"/>
                  </a:cubicBezTo>
                  <a:cubicBezTo>
                    <a:pt x="5400" y="21600"/>
                    <a:pt x="10800" y="17280"/>
                    <a:pt x="10800" y="12960"/>
                  </a:cubicBezTo>
                  <a:cubicBezTo>
                    <a:pt x="10800" y="12960"/>
                    <a:pt x="10800" y="8640"/>
                    <a:pt x="16200" y="8640"/>
                  </a:cubicBezTo>
                  <a:cubicBezTo>
                    <a:pt x="16200" y="8640"/>
                    <a:pt x="21600" y="4320"/>
                    <a:pt x="16200" y="43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Shape">
              <a:extLst>
                <a:ext uri="{FF2B5EF4-FFF2-40B4-BE49-F238E27FC236}">
                  <a16:creationId xmlns:a16="http://schemas.microsoft.com/office/drawing/2014/main" id="{DFD3B54E-53AA-4947-8BC3-0524FA4B9088}"/>
                </a:ext>
              </a:extLst>
            </p:cNvPr>
            <p:cNvSpPr/>
            <p:nvPr/>
          </p:nvSpPr>
          <p:spPr>
            <a:xfrm>
              <a:off x="3397740" y="1892148"/>
              <a:ext cx="100659" cy="4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18" extrusionOk="0">
                  <a:moveTo>
                    <a:pt x="21600" y="13918"/>
                  </a:moveTo>
                  <a:cubicBezTo>
                    <a:pt x="21600" y="11218"/>
                    <a:pt x="20160" y="8518"/>
                    <a:pt x="20160" y="8518"/>
                  </a:cubicBezTo>
                  <a:cubicBezTo>
                    <a:pt x="20160" y="5818"/>
                    <a:pt x="21600" y="5818"/>
                    <a:pt x="18720" y="5818"/>
                  </a:cubicBezTo>
                  <a:cubicBezTo>
                    <a:pt x="18720" y="3118"/>
                    <a:pt x="18720" y="3118"/>
                    <a:pt x="17280" y="3118"/>
                  </a:cubicBezTo>
                  <a:cubicBezTo>
                    <a:pt x="15840" y="3118"/>
                    <a:pt x="15840" y="3118"/>
                    <a:pt x="14400" y="3118"/>
                  </a:cubicBezTo>
                  <a:cubicBezTo>
                    <a:pt x="12960" y="418"/>
                    <a:pt x="8640" y="-2282"/>
                    <a:pt x="10080" y="3118"/>
                  </a:cubicBezTo>
                  <a:cubicBezTo>
                    <a:pt x="10080" y="5818"/>
                    <a:pt x="10080" y="5818"/>
                    <a:pt x="8640" y="8518"/>
                  </a:cubicBezTo>
                  <a:cubicBezTo>
                    <a:pt x="8640" y="8518"/>
                    <a:pt x="8640" y="8518"/>
                    <a:pt x="7200" y="8518"/>
                  </a:cubicBezTo>
                  <a:cubicBezTo>
                    <a:pt x="5760" y="8518"/>
                    <a:pt x="5760" y="3118"/>
                    <a:pt x="4320" y="3118"/>
                  </a:cubicBezTo>
                  <a:cubicBezTo>
                    <a:pt x="2880" y="3118"/>
                    <a:pt x="1440" y="5818"/>
                    <a:pt x="0" y="5818"/>
                  </a:cubicBezTo>
                  <a:cubicBezTo>
                    <a:pt x="0" y="8518"/>
                    <a:pt x="0" y="8518"/>
                    <a:pt x="0" y="11218"/>
                  </a:cubicBezTo>
                  <a:cubicBezTo>
                    <a:pt x="0" y="11218"/>
                    <a:pt x="0" y="13918"/>
                    <a:pt x="0" y="16618"/>
                  </a:cubicBezTo>
                  <a:cubicBezTo>
                    <a:pt x="0" y="13918"/>
                    <a:pt x="1440" y="13918"/>
                    <a:pt x="2880" y="13918"/>
                  </a:cubicBezTo>
                  <a:cubicBezTo>
                    <a:pt x="4320" y="11218"/>
                    <a:pt x="4320" y="13918"/>
                    <a:pt x="5760" y="13918"/>
                  </a:cubicBezTo>
                  <a:cubicBezTo>
                    <a:pt x="7200" y="13918"/>
                    <a:pt x="7200" y="13918"/>
                    <a:pt x="8640" y="13918"/>
                  </a:cubicBezTo>
                  <a:cubicBezTo>
                    <a:pt x="10080" y="13918"/>
                    <a:pt x="11520" y="13918"/>
                    <a:pt x="11520" y="13918"/>
                  </a:cubicBezTo>
                  <a:cubicBezTo>
                    <a:pt x="11520" y="13918"/>
                    <a:pt x="11520" y="13918"/>
                    <a:pt x="12960" y="13918"/>
                  </a:cubicBezTo>
                  <a:cubicBezTo>
                    <a:pt x="12960" y="16618"/>
                    <a:pt x="14400" y="16618"/>
                    <a:pt x="14400" y="16618"/>
                  </a:cubicBezTo>
                  <a:cubicBezTo>
                    <a:pt x="15840" y="16618"/>
                    <a:pt x="15840" y="19318"/>
                    <a:pt x="17280" y="19318"/>
                  </a:cubicBezTo>
                  <a:cubicBezTo>
                    <a:pt x="17280" y="19318"/>
                    <a:pt x="18720" y="16618"/>
                    <a:pt x="18720" y="16618"/>
                  </a:cubicBezTo>
                  <a:cubicBezTo>
                    <a:pt x="20160" y="16618"/>
                    <a:pt x="20160" y="16618"/>
                    <a:pt x="20160" y="16618"/>
                  </a:cubicBezTo>
                  <a:cubicBezTo>
                    <a:pt x="21600" y="16618"/>
                    <a:pt x="21600" y="13918"/>
                    <a:pt x="21600" y="139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Shape">
              <a:extLst>
                <a:ext uri="{FF2B5EF4-FFF2-40B4-BE49-F238E27FC236}">
                  <a16:creationId xmlns:a16="http://schemas.microsoft.com/office/drawing/2014/main" id="{A3AD4357-8AC1-4E6F-AA94-707FBCAF0251}"/>
                </a:ext>
              </a:extLst>
            </p:cNvPr>
            <p:cNvSpPr/>
            <p:nvPr/>
          </p:nvSpPr>
          <p:spPr>
            <a:xfrm>
              <a:off x="4805775" y="2520743"/>
              <a:ext cx="142107" cy="15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446"/>
                  </a:moveTo>
                  <a:cubicBezTo>
                    <a:pt x="21600" y="17446"/>
                    <a:pt x="20571" y="17446"/>
                    <a:pt x="20571" y="16615"/>
                  </a:cubicBezTo>
                  <a:cubicBezTo>
                    <a:pt x="20571" y="16615"/>
                    <a:pt x="21600" y="16615"/>
                    <a:pt x="21600" y="15785"/>
                  </a:cubicBezTo>
                  <a:cubicBezTo>
                    <a:pt x="20571" y="15785"/>
                    <a:pt x="19543" y="15785"/>
                    <a:pt x="19543" y="14954"/>
                  </a:cubicBezTo>
                  <a:cubicBezTo>
                    <a:pt x="18514" y="15785"/>
                    <a:pt x="18514" y="14123"/>
                    <a:pt x="18514" y="13292"/>
                  </a:cubicBezTo>
                  <a:cubicBezTo>
                    <a:pt x="17486" y="12462"/>
                    <a:pt x="16457" y="11631"/>
                    <a:pt x="15429" y="11631"/>
                  </a:cubicBezTo>
                  <a:cubicBezTo>
                    <a:pt x="15429" y="10800"/>
                    <a:pt x="14400" y="10800"/>
                    <a:pt x="14400" y="9969"/>
                  </a:cubicBezTo>
                  <a:cubicBezTo>
                    <a:pt x="13371" y="9969"/>
                    <a:pt x="14400" y="9969"/>
                    <a:pt x="13371" y="9138"/>
                  </a:cubicBezTo>
                  <a:cubicBezTo>
                    <a:pt x="13371" y="9138"/>
                    <a:pt x="12343" y="9138"/>
                    <a:pt x="12343" y="8308"/>
                  </a:cubicBezTo>
                  <a:cubicBezTo>
                    <a:pt x="12343" y="8308"/>
                    <a:pt x="10286" y="8308"/>
                    <a:pt x="10286" y="8308"/>
                  </a:cubicBezTo>
                  <a:cubicBezTo>
                    <a:pt x="10286" y="7477"/>
                    <a:pt x="10286" y="8308"/>
                    <a:pt x="10286" y="7477"/>
                  </a:cubicBezTo>
                  <a:cubicBezTo>
                    <a:pt x="10286" y="6646"/>
                    <a:pt x="11314" y="7477"/>
                    <a:pt x="12343" y="7477"/>
                  </a:cubicBezTo>
                  <a:cubicBezTo>
                    <a:pt x="13371" y="6646"/>
                    <a:pt x="12343" y="4985"/>
                    <a:pt x="11314" y="4985"/>
                  </a:cubicBezTo>
                  <a:cubicBezTo>
                    <a:pt x="12343" y="4985"/>
                    <a:pt x="11314" y="4154"/>
                    <a:pt x="10286" y="4154"/>
                  </a:cubicBezTo>
                  <a:cubicBezTo>
                    <a:pt x="9257" y="4154"/>
                    <a:pt x="9257" y="4154"/>
                    <a:pt x="9257" y="4154"/>
                  </a:cubicBezTo>
                  <a:cubicBezTo>
                    <a:pt x="8229" y="4154"/>
                    <a:pt x="7200" y="3323"/>
                    <a:pt x="7200" y="3323"/>
                  </a:cubicBezTo>
                  <a:cubicBezTo>
                    <a:pt x="6171" y="2492"/>
                    <a:pt x="7200" y="2492"/>
                    <a:pt x="6171" y="1662"/>
                  </a:cubicBezTo>
                  <a:cubicBezTo>
                    <a:pt x="6171" y="2492"/>
                    <a:pt x="6171" y="1662"/>
                    <a:pt x="6171" y="1662"/>
                  </a:cubicBezTo>
                  <a:cubicBezTo>
                    <a:pt x="5143" y="831"/>
                    <a:pt x="5143" y="831"/>
                    <a:pt x="4114" y="0"/>
                  </a:cubicBezTo>
                  <a:cubicBezTo>
                    <a:pt x="4114" y="0"/>
                    <a:pt x="3086" y="0"/>
                    <a:pt x="3086" y="831"/>
                  </a:cubicBezTo>
                  <a:cubicBezTo>
                    <a:pt x="3086" y="831"/>
                    <a:pt x="3086" y="1662"/>
                    <a:pt x="4114" y="2492"/>
                  </a:cubicBezTo>
                  <a:cubicBezTo>
                    <a:pt x="4114" y="2492"/>
                    <a:pt x="4114" y="3323"/>
                    <a:pt x="4114" y="3323"/>
                  </a:cubicBezTo>
                  <a:cubicBezTo>
                    <a:pt x="4114" y="3323"/>
                    <a:pt x="3086" y="3323"/>
                    <a:pt x="3086" y="3323"/>
                  </a:cubicBezTo>
                  <a:cubicBezTo>
                    <a:pt x="2057" y="3323"/>
                    <a:pt x="2057" y="2492"/>
                    <a:pt x="2057" y="2492"/>
                  </a:cubicBezTo>
                  <a:cubicBezTo>
                    <a:pt x="2057" y="2492"/>
                    <a:pt x="0" y="3323"/>
                    <a:pt x="1029" y="4154"/>
                  </a:cubicBezTo>
                  <a:cubicBezTo>
                    <a:pt x="0" y="4154"/>
                    <a:pt x="0" y="4985"/>
                    <a:pt x="0" y="5815"/>
                  </a:cubicBezTo>
                  <a:cubicBezTo>
                    <a:pt x="0" y="4985"/>
                    <a:pt x="1029" y="4985"/>
                    <a:pt x="1029" y="5815"/>
                  </a:cubicBezTo>
                  <a:cubicBezTo>
                    <a:pt x="1029" y="5815"/>
                    <a:pt x="1029" y="6646"/>
                    <a:pt x="1029" y="7477"/>
                  </a:cubicBezTo>
                  <a:cubicBezTo>
                    <a:pt x="2057" y="7477"/>
                    <a:pt x="2057" y="6646"/>
                    <a:pt x="3086" y="7477"/>
                  </a:cubicBezTo>
                  <a:cubicBezTo>
                    <a:pt x="3086" y="7477"/>
                    <a:pt x="3086" y="8308"/>
                    <a:pt x="3086" y="9138"/>
                  </a:cubicBezTo>
                  <a:cubicBezTo>
                    <a:pt x="3086" y="9138"/>
                    <a:pt x="3086" y="9969"/>
                    <a:pt x="3086" y="9969"/>
                  </a:cubicBezTo>
                  <a:cubicBezTo>
                    <a:pt x="3086" y="9969"/>
                    <a:pt x="3086" y="9969"/>
                    <a:pt x="3086" y="9969"/>
                  </a:cubicBezTo>
                  <a:cubicBezTo>
                    <a:pt x="3086" y="9969"/>
                    <a:pt x="3086" y="9969"/>
                    <a:pt x="3086" y="10800"/>
                  </a:cubicBezTo>
                  <a:cubicBezTo>
                    <a:pt x="3086" y="10800"/>
                    <a:pt x="3086" y="12462"/>
                    <a:pt x="4114" y="12462"/>
                  </a:cubicBezTo>
                  <a:cubicBezTo>
                    <a:pt x="5143" y="12462"/>
                    <a:pt x="5143" y="10800"/>
                    <a:pt x="6171" y="10800"/>
                  </a:cubicBezTo>
                  <a:cubicBezTo>
                    <a:pt x="8229" y="10800"/>
                    <a:pt x="7200" y="12462"/>
                    <a:pt x="8229" y="10800"/>
                  </a:cubicBezTo>
                  <a:cubicBezTo>
                    <a:pt x="9257" y="10800"/>
                    <a:pt x="9257" y="9969"/>
                    <a:pt x="9257" y="9969"/>
                  </a:cubicBezTo>
                  <a:cubicBezTo>
                    <a:pt x="9257" y="9969"/>
                    <a:pt x="10286" y="9969"/>
                    <a:pt x="11314" y="10800"/>
                  </a:cubicBezTo>
                  <a:cubicBezTo>
                    <a:pt x="12343" y="10800"/>
                    <a:pt x="13371" y="12462"/>
                    <a:pt x="13371" y="13292"/>
                  </a:cubicBezTo>
                  <a:cubicBezTo>
                    <a:pt x="14400" y="14123"/>
                    <a:pt x="13371" y="14954"/>
                    <a:pt x="14400" y="14954"/>
                  </a:cubicBezTo>
                  <a:cubicBezTo>
                    <a:pt x="14400" y="15785"/>
                    <a:pt x="15429" y="15785"/>
                    <a:pt x="15429" y="16615"/>
                  </a:cubicBezTo>
                  <a:cubicBezTo>
                    <a:pt x="16457" y="16615"/>
                    <a:pt x="16457" y="16615"/>
                    <a:pt x="16457" y="17446"/>
                  </a:cubicBezTo>
                  <a:cubicBezTo>
                    <a:pt x="16457" y="18277"/>
                    <a:pt x="16457" y="19108"/>
                    <a:pt x="16457" y="19938"/>
                  </a:cubicBezTo>
                  <a:cubicBezTo>
                    <a:pt x="16457" y="19938"/>
                    <a:pt x="15429" y="19938"/>
                    <a:pt x="16457" y="20769"/>
                  </a:cubicBezTo>
                  <a:cubicBezTo>
                    <a:pt x="16457" y="20769"/>
                    <a:pt x="16457" y="20769"/>
                    <a:pt x="17486" y="20769"/>
                  </a:cubicBezTo>
                  <a:cubicBezTo>
                    <a:pt x="17486" y="20769"/>
                    <a:pt x="17486" y="21600"/>
                    <a:pt x="18514" y="21600"/>
                  </a:cubicBezTo>
                  <a:cubicBezTo>
                    <a:pt x="18514" y="20769"/>
                    <a:pt x="18514" y="20769"/>
                    <a:pt x="17486" y="19938"/>
                  </a:cubicBezTo>
                  <a:cubicBezTo>
                    <a:pt x="18514" y="19938"/>
                    <a:pt x="18514" y="19938"/>
                    <a:pt x="19543" y="19938"/>
                  </a:cubicBezTo>
                  <a:cubicBezTo>
                    <a:pt x="19543" y="19938"/>
                    <a:pt x="19543" y="19938"/>
                    <a:pt x="20571" y="19938"/>
                  </a:cubicBezTo>
                  <a:cubicBezTo>
                    <a:pt x="20571" y="19938"/>
                    <a:pt x="20571" y="19938"/>
                    <a:pt x="20571" y="19938"/>
                  </a:cubicBezTo>
                  <a:cubicBezTo>
                    <a:pt x="21600" y="19938"/>
                    <a:pt x="21600" y="19938"/>
                    <a:pt x="21600" y="19108"/>
                  </a:cubicBezTo>
                  <a:cubicBezTo>
                    <a:pt x="21600" y="19108"/>
                    <a:pt x="21600" y="18277"/>
                    <a:pt x="21600" y="18277"/>
                  </a:cubicBezTo>
                  <a:cubicBezTo>
                    <a:pt x="21600" y="18277"/>
                    <a:pt x="21600" y="18277"/>
                    <a:pt x="21600" y="1744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Shape">
              <a:extLst>
                <a:ext uri="{FF2B5EF4-FFF2-40B4-BE49-F238E27FC236}">
                  <a16:creationId xmlns:a16="http://schemas.microsoft.com/office/drawing/2014/main" id="{9BCCF25D-E412-47B5-8D5B-52A833025065}"/>
                </a:ext>
              </a:extLst>
            </p:cNvPr>
            <p:cNvSpPr/>
            <p:nvPr/>
          </p:nvSpPr>
          <p:spPr>
            <a:xfrm>
              <a:off x="3857217" y="2385764"/>
              <a:ext cx="34343" cy="2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69" extrusionOk="0">
                  <a:moveTo>
                    <a:pt x="21600" y="19069"/>
                  </a:moveTo>
                  <a:cubicBezTo>
                    <a:pt x="17280" y="14749"/>
                    <a:pt x="17280" y="6109"/>
                    <a:pt x="12960" y="10429"/>
                  </a:cubicBezTo>
                  <a:cubicBezTo>
                    <a:pt x="12960" y="6109"/>
                    <a:pt x="12960" y="6109"/>
                    <a:pt x="17280" y="6109"/>
                  </a:cubicBezTo>
                  <a:cubicBezTo>
                    <a:pt x="12960" y="1789"/>
                    <a:pt x="12960" y="-2531"/>
                    <a:pt x="4320" y="1789"/>
                  </a:cubicBezTo>
                  <a:cubicBezTo>
                    <a:pt x="4320" y="1789"/>
                    <a:pt x="0" y="10429"/>
                    <a:pt x="0" y="10429"/>
                  </a:cubicBezTo>
                  <a:cubicBezTo>
                    <a:pt x="4320" y="14749"/>
                    <a:pt x="8640" y="10429"/>
                    <a:pt x="8640" y="14749"/>
                  </a:cubicBezTo>
                  <a:cubicBezTo>
                    <a:pt x="12960" y="19069"/>
                    <a:pt x="12960" y="19069"/>
                    <a:pt x="12960" y="19069"/>
                  </a:cubicBezTo>
                  <a:cubicBezTo>
                    <a:pt x="12960" y="19069"/>
                    <a:pt x="17280" y="19069"/>
                    <a:pt x="21600" y="19069"/>
                  </a:cubicBezTo>
                  <a:cubicBezTo>
                    <a:pt x="21600" y="19069"/>
                    <a:pt x="21600" y="19069"/>
                    <a:pt x="21600" y="1906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Shape">
              <a:extLst>
                <a:ext uri="{FF2B5EF4-FFF2-40B4-BE49-F238E27FC236}">
                  <a16:creationId xmlns:a16="http://schemas.microsoft.com/office/drawing/2014/main" id="{DA46E2B6-F43B-43DB-9285-93ACA6EC6DEE}"/>
                </a:ext>
              </a:extLst>
            </p:cNvPr>
            <p:cNvSpPr/>
            <p:nvPr/>
          </p:nvSpPr>
          <p:spPr>
            <a:xfrm>
              <a:off x="4203008" y="2152627"/>
              <a:ext cx="169344" cy="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" y="17673"/>
                  </a:moveTo>
                  <a:cubicBezTo>
                    <a:pt x="864" y="17673"/>
                    <a:pt x="864" y="17673"/>
                    <a:pt x="864" y="17673"/>
                  </a:cubicBezTo>
                  <a:close/>
                  <a:moveTo>
                    <a:pt x="21600" y="5891"/>
                  </a:moveTo>
                  <a:cubicBezTo>
                    <a:pt x="20736" y="3927"/>
                    <a:pt x="20736" y="3927"/>
                    <a:pt x="19872" y="3927"/>
                  </a:cubicBezTo>
                  <a:cubicBezTo>
                    <a:pt x="19008" y="3927"/>
                    <a:pt x="19008" y="1964"/>
                    <a:pt x="18144" y="1964"/>
                  </a:cubicBezTo>
                  <a:cubicBezTo>
                    <a:pt x="17280" y="1964"/>
                    <a:pt x="16416" y="1964"/>
                    <a:pt x="15552" y="1964"/>
                  </a:cubicBezTo>
                  <a:cubicBezTo>
                    <a:pt x="14688" y="1964"/>
                    <a:pt x="13824" y="1964"/>
                    <a:pt x="12096" y="1964"/>
                  </a:cubicBezTo>
                  <a:cubicBezTo>
                    <a:pt x="12096" y="1964"/>
                    <a:pt x="12096" y="0"/>
                    <a:pt x="12096" y="0"/>
                  </a:cubicBezTo>
                  <a:cubicBezTo>
                    <a:pt x="11232" y="1964"/>
                    <a:pt x="11232" y="1964"/>
                    <a:pt x="11232" y="1964"/>
                  </a:cubicBezTo>
                  <a:cubicBezTo>
                    <a:pt x="10368" y="1964"/>
                    <a:pt x="9504" y="0"/>
                    <a:pt x="8640" y="0"/>
                  </a:cubicBezTo>
                  <a:cubicBezTo>
                    <a:pt x="7776" y="0"/>
                    <a:pt x="6048" y="1964"/>
                    <a:pt x="6912" y="3927"/>
                  </a:cubicBezTo>
                  <a:cubicBezTo>
                    <a:pt x="6048" y="1964"/>
                    <a:pt x="4320" y="1964"/>
                    <a:pt x="3456" y="1964"/>
                  </a:cubicBezTo>
                  <a:cubicBezTo>
                    <a:pt x="2592" y="1964"/>
                    <a:pt x="2592" y="1964"/>
                    <a:pt x="1728" y="3927"/>
                  </a:cubicBezTo>
                  <a:cubicBezTo>
                    <a:pt x="1728" y="5891"/>
                    <a:pt x="2592" y="3927"/>
                    <a:pt x="2592" y="5891"/>
                  </a:cubicBezTo>
                  <a:cubicBezTo>
                    <a:pt x="2592" y="5891"/>
                    <a:pt x="864" y="7855"/>
                    <a:pt x="864" y="9818"/>
                  </a:cubicBezTo>
                  <a:cubicBezTo>
                    <a:pt x="864" y="9818"/>
                    <a:pt x="1728" y="9818"/>
                    <a:pt x="2592" y="9818"/>
                  </a:cubicBezTo>
                  <a:cubicBezTo>
                    <a:pt x="2592" y="9818"/>
                    <a:pt x="2592" y="9818"/>
                    <a:pt x="2592" y="9818"/>
                  </a:cubicBezTo>
                  <a:cubicBezTo>
                    <a:pt x="3456" y="11782"/>
                    <a:pt x="3456" y="11782"/>
                    <a:pt x="3456" y="11782"/>
                  </a:cubicBezTo>
                  <a:cubicBezTo>
                    <a:pt x="3456" y="11782"/>
                    <a:pt x="3456" y="9818"/>
                    <a:pt x="3456" y="9818"/>
                  </a:cubicBezTo>
                  <a:cubicBezTo>
                    <a:pt x="4320" y="9818"/>
                    <a:pt x="3456" y="7855"/>
                    <a:pt x="4320" y="9818"/>
                  </a:cubicBezTo>
                  <a:cubicBezTo>
                    <a:pt x="4320" y="9818"/>
                    <a:pt x="4320" y="9818"/>
                    <a:pt x="4320" y="9818"/>
                  </a:cubicBezTo>
                  <a:cubicBezTo>
                    <a:pt x="5184" y="9818"/>
                    <a:pt x="5184" y="9818"/>
                    <a:pt x="5184" y="11782"/>
                  </a:cubicBezTo>
                  <a:cubicBezTo>
                    <a:pt x="5184" y="11782"/>
                    <a:pt x="5184" y="11782"/>
                    <a:pt x="6048" y="11782"/>
                  </a:cubicBezTo>
                  <a:cubicBezTo>
                    <a:pt x="6048" y="11782"/>
                    <a:pt x="7776" y="13745"/>
                    <a:pt x="7776" y="13745"/>
                  </a:cubicBezTo>
                  <a:cubicBezTo>
                    <a:pt x="7776" y="13745"/>
                    <a:pt x="6912" y="15709"/>
                    <a:pt x="6048" y="13745"/>
                  </a:cubicBezTo>
                  <a:cubicBezTo>
                    <a:pt x="6912" y="15709"/>
                    <a:pt x="6048" y="15709"/>
                    <a:pt x="6048" y="15709"/>
                  </a:cubicBezTo>
                  <a:cubicBezTo>
                    <a:pt x="5184" y="15709"/>
                    <a:pt x="5184" y="15709"/>
                    <a:pt x="5184" y="17673"/>
                  </a:cubicBezTo>
                  <a:cubicBezTo>
                    <a:pt x="5184" y="17673"/>
                    <a:pt x="4320" y="15709"/>
                    <a:pt x="4320" y="15709"/>
                  </a:cubicBezTo>
                  <a:cubicBezTo>
                    <a:pt x="3456" y="15709"/>
                    <a:pt x="3456" y="17673"/>
                    <a:pt x="2592" y="17673"/>
                  </a:cubicBezTo>
                  <a:cubicBezTo>
                    <a:pt x="2592" y="17673"/>
                    <a:pt x="864" y="15709"/>
                    <a:pt x="864" y="17673"/>
                  </a:cubicBezTo>
                  <a:cubicBezTo>
                    <a:pt x="864" y="17673"/>
                    <a:pt x="0" y="17673"/>
                    <a:pt x="0" y="17673"/>
                  </a:cubicBezTo>
                  <a:cubicBezTo>
                    <a:pt x="0" y="21600"/>
                    <a:pt x="2592" y="19636"/>
                    <a:pt x="3456" y="19636"/>
                  </a:cubicBezTo>
                  <a:cubicBezTo>
                    <a:pt x="3456" y="19636"/>
                    <a:pt x="3456" y="21600"/>
                    <a:pt x="4320" y="21600"/>
                  </a:cubicBezTo>
                  <a:cubicBezTo>
                    <a:pt x="4320" y="21600"/>
                    <a:pt x="4320" y="19636"/>
                    <a:pt x="5184" y="19636"/>
                  </a:cubicBezTo>
                  <a:cubicBezTo>
                    <a:pt x="5184" y="19636"/>
                    <a:pt x="5184" y="21600"/>
                    <a:pt x="6048" y="21600"/>
                  </a:cubicBezTo>
                  <a:cubicBezTo>
                    <a:pt x="6048" y="21600"/>
                    <a:pt x="6912" y="21600"/>
                    <a:pt x="6912" y="21600"/>
                  </a:cubicBezTo>
                  <a:cubicBezTo>
                    <a:pt x="7776" y="21600"/>
                    <a:pt x="8640" y="21600"/>
                    <a:pt x="9504" y="19636"/>
                  </a:cubicBezTo>
                  <a:cubicBezTo>
                    <a:pt x="9504" y="19636"/>
                    <a:pt x="9504" y="19636"/>
                    <a:pt x="10368" y="19636"/>
                  </a:cubicBezTo>
                  <a:cubicBezTo>
                    <a:pt x="10368" y="19636"/>
                    <a:pt x="9504" y="19636"/>
                    <a:pt x="9504" y="17673"/>
                  </a:cubicBezTo>
                  <a:cubicBezTo>
                    <a:pt x="10368" y="17673"/>
                    <a:pt x="10368" y="17673"/>
                    <a:pt x="10368" y="17673"/>
                  </a:cubicBezTo>
                  <a:cubicBezTo>
                    <a:pt x="10368" y="17673"/>
                    <a:pt x="11232" y="15709"/>
                    <a:pt x="11232" y="15709"/>
                  </a:cubicBezTo>
                  <a:cubicBezTo>
                    <a:pt x="11232" y="13745"/>
                    <a:pt x="11232" y="15709"/>
                    <a:pt x="12096" y="15709"/>
                  </a:cubicBezTo>
                  <a:cubicBezTo>
                    <a:pt x="12096" y="15709"/>
                    <a:pt x="12960" y="13745"/>
                    <a:pt x="12960" y="13745"/>
                  </a:cubicBezTo>
                  <a:cubicBezTo>
                    <a:pt x="12960" y="13745"/>
                    <a:pt x="12960" y="15709"/>
                    <a:pt x="13824" y="15709"/>
                  </a:cubicBezTo>
                  <a:cubicBezTo>
                    <a:pt x="13824" y="15709"/>
                    <a:pt x="13824" y="15709"/>
                    <a:pt x="14688" y="15709"/>
                  </a:cubicBezTo>
                  <a:cubicBezTo>
                    <a:pt x="15552" y="13745"/>
                    <a:pt x="14688" y="11782"/>
                    <a:pt x="15552" y="11782"/>
                  </a:cubicBezTo>
                  <a:cubicBezTo>
                    <a:pt x="16416" y="11782"/>
                    <a:pt x="17280" y="11782"/>
                    <a:pt x="17280" y="11782"/>
                  </a:cubicBezTo>
                  <a:cubicBezTo>
                    <a:pt x="18144" y="11782"/>
                    <a:pt x="18144" y="11782"/>
                    <a:pt x="18144" y="9818"/>
                  </a:cubicBezTo>
                  <a:cubicBezTo>
                    <a:pt x="18144" y="9818"/>
                    <a:pt x="19008" y="7855"/>
                    <a:pt x="19872" y="7855"/>
                  </a:cubicBezTo>
                  <a:cubicBezTo>
                    <a:pt x="20736" y="7855"/>
                    <a:pt x="21600" y="5891"/>
                    <a:pt x="21600" y="5891"/>
                  </a:cubicBezTo>
                  <a:close/>
                  <a:moveTo>
                    <a:pt x="3456" y="17673"/>
                  </a:moveTo>
                  <a:cubicBezTo>
                    <a:pt x="2592" y="17673"/>
                    <a:pt x="2592" y="17673"/>
                    <a:pt x="2592" y="17673"/>
                  </a:cubicBezTo>
                  <a:cubicBezTo>
                    <a:pt x="2592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lose/>
                  <a:moveTo>
                    <a:pt x="4320" y="17673"/>
                  </a:moveTo>
                  <a:cubicBezTo>
                    <a:pt x="4320" y="17673"/>
                    <a:pt x="4320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4320" y="17673"/>
                    <a:pt x="4320" y="17673"/>
                    <a:pt x="4320" y="17673"/>
                  </a:cubicBezTo>
                  <a:close/>
                  <a:moveTo>
                    <a:pt x="5184" y="17673"/>
                  </a:moveTo>
                  <a:cubicBezTo>
                    <a:pt x="5184" y="17673"/>
                    <a:pt x="5184" y="17673"/>
                    <a:pt x="5184" y="17673"/>
                  </a:cubicBezTo>
                  <a:cubicBezTo>
                    <a:pt x="5184" y="17673"/>
                    <a:pt x="5184" y="17673"/>
                    <a:pt x="5184" y="17673"/>
                  </a:cubicBezTo>
                  <a:cubicBezTo>
                    <a:pt x="5184" y="17673"/>
                    <a:pt x="5184" y="17673"/>
                    <a:pt x="5184" y="1767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Shape">
              <a:extLst>
                <a:ext uri="{FF2B5EF4-FFF2-40B4-BE49-F238E27FC236}">
                  <a16:creationId xmlns:a16="http://schemas.microsoft.com/office/drawing/2014/main" id="{B3B91858-A66B-4995-B570-FE2F3F7BE66D}"/>
                </a:ext>
              </a:extLst>
            </p:cNvPr>
            <p:cNvSpPr/>
            <p:nvPr/>
          </p:nvSpPr>
          <p:spPr>
            <a:xfrm>
              <a:off x="3390635" y="2152627"/>
              <a:ext cx="33158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17280" y="5400"/>
                    <a:pt x="17280" y="5400"/>
                    <a:pt x="12960" y="0"/>
                  </a:cubicBezTo>
                  <a:cubicBezTo>
                    <a:pt x="12960" y="0"/>
                    <a:pt x="8640" y="0"/>
                    <a:pt x="8640" y="0"/>
                  </a:cubicBezTo>
                  <a:cubicBezTo>
                    <a:pt x="8640" y="0"/>
                    <a:pt x="8640" y="0"/>
                    <a:pt x="4320" y="5400"/>
                  </a:cubicBezTo>
                  <a:cubicBezTo>
                    <a:pt x="4320" y="5400"/>
                    <a:pt x="4320" y="5400"/>
                    <a:pt x="0" y="5400"/>
                  </a:cubicBezTo>
                  <a:cubicBezTo>
                    <a:pt x="0" y="10800"/>
                    <a:pt x="4320" y="10800"/>
                    <a:pt x="4320" y="10800"/>
                  </a:cubicBezTo>
                  <a:cubicBezTo>
                    <a:pt x="8640" y="16200"/>
                    <a:pt x="8640" y="21600"/>
                    <a:pt x="8640" y="21600"/>
                  </a:cubicBezTo>
                  <a:cubicBezTo>
                    <a:pt x="8640" y="21600"/>
                    <a:pt x="12960" y="16200"/>
                    <a:pt x="12960" y="16200"/>
                  </a:cubicBezTo>
                  <a:cubicBezTo>
                    <a:pt x="12960" y="16200"/>
                    <a:pt x="12960" y="16200"/>
                    <a:pt x="17280" y="16200"/>
                  </a:cubicBezTo>
                  <a:cubicBezTo>
                    <a:pt x="17280" y="16200"/>
                    <a:pt x="17280" y="10800"/>
                    <a:pt x="17280" y="10800"/>
                  </a:cubicBezTo>
                  <a:cubicBezTo>
                    <a:pt x="17280" y="10800"/>
                    <a:pt x="17280" y="10800"/>
                    <a:pt x="216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Shape">
              <a:extLst>
                <a:ext uri="{FF2B5EF4-FFF2-40B4-BE49-F238E27FC236}">
                  <a16:creationId xmlns:a16="http://schemas.microsoft.com/office/drawing/2014/main" id="{A7F12E92-F778-4C74-A45C-77B7385002CC}"/>
                </a:ext>
              </a:extLst>
            </p:cNvPr>
            <p:cNvSpPr/>
            <p:nvPr/>
          </p:nvSpPr>
          <p:spPr>
            <a:xfrm>
              <a:off x="3803927" y="1941066"/>
              <a:ext cx="628820" cy="25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3" y="15429"/>
                  </a:moveTo>
                  <a:cubicBezTo>
                    <a:pt x="2323" y="14914"/>
                    <a:pt x="2323" y="14914"/>
                    <a:pt x="2323" y="14914"/>
                  </a:cubicBezTo>
                  <a:cubicBezTo>
                    <a:pt x="2323" y="14914"/>
                    <a:pt x="2323" y="15429"/>
                    <a:pt x="2323" y="15429"/>
                  </a:cubicBezTo>
                  <a:cubicBezTo>
                    <a:pt x="2323" y="15429"/>
                    <a:pt x="2323" y="15429"/>
                    <a:pt x="2323" y="15429"/>
                  </a:cubicBezTo>
                  <a:close/>
                  <a:moveTo>
                    <a:pt x="2323" y="14914"/>
                  </a:moveTo>
                  <a:cubicBezTo>
                    <a:pt x="2323" y="14914"/>
                    <a:pt x="2323" y="14914"/>
                    <a:pt x="2323" y="15429"/>
                  </a:cubicBezTo>
                  <a:cubicBezTo>
                    <a:pt x="2555" y="14914"/>
                    <a:pt x="2555" y="14914"/>
                    <a:pt x="2323" y="14914"/>
                  </a:cubicBezTo>
                  <a:close/>
                  <a:moveTo>
                    <a:pt x="3716" y="14400"/>
                  </a:moveTo>
                  <a:cubicBezTo>
                    <a:pt x="3716" y="14400"/>
                    <a:pt x="3716" y="14400"/>
                    <a:pt x="3716" y="14400"/>
                  </a:cubicBezTo>
                  <a:close/>
                  <a:moveTo>
                    <a:pt x="21600" y="8743"/>
                  </a:moveTo>
                  <a:cubicBezTo>
                    <a:pt x="21600" y="8743"/>
                    <a:pt x="21368" y="8743"/>
                    <a:pt x="21135" y="8229"/>
                  </a:cubicBezTo>
                  <a:cubicBezTo>
                    <a:pt x="21135" y="8229"/>
                    <a:pt x="21135" y="8229"/>
                    <a:pt x="21135" y="8229"/>
                  </a:cubicBezTo>
                  <a:cubicBezTo>
                    <a:pt x="21135" y="8229"/>
                    <a:pt x="21135" y="7714"/>
                    <a:pt x="21135" y="7714"/>
                  </a:cubicBezTo>
                  <a:cubicBezTo>
                    <a:pt x="20903" y="7714"/>
                    <a:pt x="20903" y="8229"/>
                    <a:pt x="20903" y="8229"/>
                  </a:cubicBezTo>
                  <a:cubicBezTo>
                    <a:pt x="20671" y="8229"/>
                    <a:pt x="20439" y="8229"/>
                    <a:pt x="20439" y="8229"/>
                  </a:cubicBezTo>
                  <a:cubicBezTo>
                    <a:pt x="20206" y="8229"/>
                    <a:pt x="20206" y="7714"/>
                    <a:pt x="20206" y="7714"/>
                  </a:cubicBezTo>
                  <a:cubicBezTo>
                    <a:pt x="19974" y="7200"/>
                    <a:pt x="19974" y="7200"/>
                    <a:pt x="19974" y="7200"/>
                  </a:cubicBezTo>
                  <a:cubicBezTo>
                    <a:pt x="19510" y="7200"/>
                    <a:pt x="19277" y="5657"/>
                    <a:pt x="18813" y="6171"/>
                  </a:cubicBezTo>
                  <a:cubicBezTo>
                    <a:pt x="18581" y="6171"/>
                    <a:pt x="18581" y="6686"/>
                    <a:pt x="18581" y="6686"/>
                  </a:cubicBezTo>
                  <a:cubicBezTo>
                    <a:pt x="18581" y="6686"/>
                    <a:pt x="18348" y="6686"/>
                    <a:pt x="18348" y="6686"/>
                  </a:cubicBezTo>
                  <a:cubicBezTo>
                    <a:pt x="18116" y="6686"/>
                    <a:pt x="18116" y="6171"/>
                    <a:pt x="18116" y="6171"/>
                  </a:cubicBezTo>
                  <a:cubicBezTo>
                    <a:pt x="18116" y="6171"/>
                    <a:pt x="17884" y="6171"/>
                    <a:pt x="17884" y="6171"/>
                  </a:cubicBezTo>
                  <a:cubicBezTo>
                    <a:pt x="17884" y="6171"/>
                    <a:pt x="17884" y="6171"/>
                    <a:pt x="17884" y="6171"/>
                  </a:cubicBezTo>
                  <a:cubicBezTo>
                    <a:pt x="17652" y="6171"/>
                    <a:pt x="17884" y="5657"/>
                    <a:pt x="17652" y="5657"/>
                  </a:cubicBezTo>
                  <a:cubicBezTo>
                    <a:pt x="17652" y="5657"/>
                    <a:pt x="17419" y="5657"/>
                    <a:pt x="17419" y="5657"/>
                  </a:cubicBezTo>
                  <a:cubicBezTo>
                    <a:pt x="17419" y="6171"/>
                    <a:pt x="17419" y="6171"/>
                    <a:pt x="17419" y="6171"/>
                  </a:cubicBezTo>
                  <a:cubicBezTo>
                    <a:pt x="17419" y="6171"/>
                    <a:pt x="17419" y="6171"/>
                    <a:pt x="17419" y="6686"/>
                  </a:cubicBezTo>
                  <a:cubicBezTo>
                    <a:pt x="17187" y="6171"/>
                    <a:pt x="16955" y="6171"/>
                    <a:pt x="16955" y="5657"/>
                  </a:cubicBezTo>
                  <a:cubicBezTo>
                    <a:pt x="16723" y="5143"/>
                    <a:pt x="16258" y="4629"/>
                    <a:pt x="16026" y="4114"/>
                  </a:cubicBezTo>
                  <a:cubicBezTo>
                    <a:pt x="15561" y="3086"/>
                    <a:pt x="15097" y="2571"/>
                    <a:pt x="14632" y="1543"/>
                  </a:cubicBezTo>
                  <a:cubicBezTo>
                    <a:pt x="14632" y="1543"/>
                    <a:pt x="14632" y="1543"/>
                    <a:pt x="14632" y="1029"/>
                  </a:cubicBezTo>
                  <a:cubicBezTo>
                    <a:pt x="14400" y="1029"/>
                    <a:pt x="14168" y="1543"/>
                    <a:pt x="14168" y="1543"/>
                  </a:cubicBezTo>
                  <a:cubicBezTo>
                    <a:pt x="13935" y="1543"/>
                    <a:pt x="13935" y="1543"/>
                    <a:pt x="13935" y="2057"/>
                  </a:cubicBezTo>
                  <a:cubicBezTo>
                    <a:pt x="13935" y="2057"/>
                    <a:pt x="13703" y="2057"/>
                    <a:pt x="13703" y="2057"/>
                  </a:cubicBezTo>
                  <a:cubicBezTo>
                    <a:pt x="13703" y="2057"/>
                    <a:pt x="13703" y="2571"/>
                    <a:pt x="13703" y="2571"/>
                  </a:cubicBezTo>
                  <a:cubicBezTo>
                    <a:pt x="13703" y="2571"/>
                    <a:pt x="13471" y="2057"/>
                    <a:pt x="13471" y="2057"/>
                  </a:cubicBezTo>
                  <a:cubicBezTo>
                    <a:pt x="13239" y="2571"/>
                    <a:pt x="13239" y="2571"/>
                    <a:pt x="13006" y="2571"/>
                  </a:cubicBezTo>
                  <a:cubicBezTo>
                    <a:pt x="13006" y="2057"/>
                    <a:pt x="13239" y="2057"/>
                    <a:pt x="13239" y="2057"/>
                  </a:cubicBezTo>
                  <a:cubicBezTo>
                    <a:pt x="13239" y="1543"/>
                    <a:pt x="13006" y="1543"/>
                    <a:pt x="13006" y="1543"/>
                  </a:cubicBezTo>
                  <a:cubicBezTo>
                    <a:pt x="12774" y="1543"/>
                    <a:pt x="12774" y="1543"/>
                    <a:pt x="12542" y="1543"/>
                  </a:cubicBezTo>
                  <a:cubicBezTo>
                    <a:pt x="12542" y="2057"/>
                    <a:pt x="12542" y="2057"/>
                    <a:pt x="12542" y="1543"/>
                  </a:cubicBezTo>
                  <a:cubicBezTo>
                    <a:pt x="12310" y="1543"/>
                    <a:pt x="12310" y="1543"/>
                    <a:pt x="12310" y="1543"/>
                  </a:cubicBezTo>
                  <a:cubicBezTo>
                    <a:pt x="12310" y="1029"/>
                    <a:pt x="12310" y="1543"/>
                    <a:pt x="12310" y="1543"/>
                  </a:cubicBezTo>
                  <a:cubicBezTo>
                    <a:pt x="12077" y="1543"/>
                    <a:pt x="11845" y="1543"/>
                    <a:pt x="11845" y="1543"/>
                  </a:cubicBezTo>
                  <a:cubicBezTo>
                    <a:pt x="11613" y="1543"/>
                    <a:pt x="11845" y="1029"/>
                    <a:pt x="11613" y="1029"/>
                  </a:cubicBezTo>
                  <a:cubicBezTo>
                    <a:pt x="11613" y="514"/>
                    <a:pt x="11381" y="0"/>
                    <a:pt x="11381" y="0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0916" y="0"/>
                    <a:pt x="10684" y="0"/>
                    <a:pt x="10452" y="0"/>
                  </a:cubicBezTo>
                  <a:cubicBezTo>
                    <a:pt x="10452" y="0"/>
                    <a:pt x="10219" y="0"/>
                    <a:pt x="9987" y="0"/>
                  </a:cubicBezTo>
                  <a:cubicBezTo>
                    <a:pt x="10219" y="514"/>
                    <a:pt x="9523" y="514"/>
                    <a:pt x="9290" y="514"/>
                  </a:cubicBezTo>
                  <a:cubicBezTo>
                    <a:pt x="9290" y="514"/>
                    <a:pt x="9058" y="514"/>
                    <a:pt x="9058" y="1029"/>
                  </a:cubicBezTo>
                  <a:cubicBezTo>
                    <a:pt x="8826" y="1029"/>
                    <a:pt x="8826" y="1029"/>
                    <a:pt x="8826" y="1029"/>
                  </a:cubicBezTo>
                  <a:cubicBezTo>
                    <a:pt x="8826" y="1029"/>
                    <a:pt x="8594" y="1029"/>
                    <a:pt x="8594" y="1029"/>
                  </a:cubicBezTo>
                  <a:cubicBezTo>
                    <a:pt x="8594" y="1543"/>
                    <a:pt x="8361" y="1029"/>
                    <a:pt x="8361" y="1029"/>
                  </a:cubicBezTo>
                  <a:cubicBezTo>
                    <a:pt x="8129" y="1029"/>
                    <a:pt x="8129" y="1543"/>
                    <a:pt x="7897" y="1543"/>
                  </a:cubicBezTo>
                  <a:cubicBezTo>
                    <a:pt x="7665" y="1543"/>
                    <a:pt x="7432" y="2057"/>
                    <a:pt x="7200" y="2057"/>
                  </a:cubicBezTo>
                  <a:cubicBezTo>
                    <a:pt x="6968" y="2057"/>
                    <a:pt x="6735" y="1543"/>
                    <a:pt x="6735" y="1543"/>
                  </a:cubicBezTo>
                  <a:cubicBezTo>
                    <a:pt x="6735" y="1543"/>
                    <a:pt x="6735" y="2057"/>
                    <a:pt x="6735" y="2057"/>
                  </a:cubicBezTo>
                  <a:cubicBezTo>
                    <a:pt x="6735" y="2571"/>
                    <a:pt x="6968" y="2057"/>
                    <a:pt x="6968" y="2571"/>
                  </a:cubicBezTo>
                  <a:cubicBezTo>
                    <a:pt x="6968" y="2571"/>
                    <a:pt x="6968" y="2571"/>
                    <a:pt x="6968" y="2571"/>
                  </a:cubicBezTo>
                  <a:cubicBezTo>
                    <a:pt x="6968" y="3086"/>
                    <a:pt x="7432" y="3086"/>
                    <a:pt x="7432" y="3086"/>
                  </a:cubicBezTo>
                  <a:cubicBezTo>
                    <a:pt x="7200" y="3600"/>
                    <a:pt x="6735" y="2571"/>
                    <a:pt x="6735" y="3600"/>
                  </a:cubicBezTo>
                  <a:cubicBezTo>
                    <a:pt x="6968" y="4114"/>
                    <a:pt x="6968" y="4114"/>
                    <a:pt x="6735" y="4629"/>
                  </a:cubicBezTo>
                  <a:cubicBezTo>
                    <a:pt x="6735" y="4629"/>
                    <a:pt x="6503" y="4629"/>
                    <a:pt x="6503" y="4629"/>
                  </a:cubicBezTo>
                  <a:cubicBezTo>
                    <a:pt x="6503" y="4629"/>
                    <a:pt x="6968" y="5143"/>
                    <a:pt x="6968" y="5143"/>
                  </a:cubicBezTo>
                  <a:cubicBezTo>
                    <a:pt x="6968" y="5143"/>
                    <a:pt x="7200" y="5143"/>
                    <a:pt x="7432" y="5657"/>
                  </a:cubicBezTo>
                  <a:cubicBezTo>
                    <a:pt x="7665" y="5657"/>
                    <a:pt x="7432" y="6686"/>
                    <a:pt x="7200" y="6686"/>
                  </a:cubicBezTo>
                  <a:cubicBezTo>
                    <a:pt x="6968" y="6686"/>
                    <a:pt x="6735" y="6171"/>
                    <a:pt x="6735" y="6171"/>
                  </a:cubicBezTo>
                  <a:cubicBezTo>
                    <a:pt x="6735" y="6686"/>
                    <a:pt x="6735" y="6686"/>
                    <a:pt x="6503" y="6686"/>
                  </a:cubicBezTo>
                  <a:cubicBezTo>
                    <a:pt x="6503" y="6686"/>
                    <a:pt x="6271" y="6686"/>
                    <a:pt x="6271" y="6686"/>
                  </a:cubicBezTo>
                  <a:cubicBezTo>
                    <a:pt x="6039" y="6686"/>
                    <a:pt x="6039" y="6171"/>
                    <a:pt x="5806" y="6171"/>
                  </a:cubicBezTo>
                  <a:cubicBezTo>
                    <a:pt x="5806" y="6171"/>
                    <a:pt x="5574" y="6171"/>
                    <a:pt x="5574" y="6171"/>
                  </a:cubicBezTo>
                  <a:cubicBezTo>
                    <a:pt x="5574" y="6171"/>
                    <a:pt x="5574" y="6171"/>
                    <a:pt x="5342" y="6171"/>
                  </a:cubicBezTo>
                  <a:cubicBezTo>
                    <a:pt x="5342" y="6171"/>
                    <a:pt x="5110" y="6171"/>
                    <a:pt x="5110" y="6171"/>
                  </a:cubicBezTo>
                  <a:cubicBezTo>
                    <a:pt x="4877" y="6171"/>
                    <a:pt x="4645" y="6686"/>
                    <a:pt x="4413" y="6686"/>
                  </a:cubicBezTo>
                  <a:cubicBezTo>
                    <a:pt x="4413" y="6686"/>
                    <a:pt x="3948" y="6171"/>
                    <a:pt x="3948" y="6171"/>
                  </a:cubicBezTo>
                  <a:cubicBezTo>
                    <a:pt x="3716" y="6171"/>
                    <a:pt x="3948" y="6171"/>
                    <a:pt x="3948" y="6686"/>
                  </a:cubicBezTo>
                  <a:cubicBezTo>
                    <a:pt x="3948" y="7200"/>
                    <a:pt x="3948" y="6686"/>
                    <a:pt x="3716" y="6686"/>
                  </a:cubicBezTo>
                  <a:cubicBezTo>
                    <a:pt x="3716" y="6171"/>
                    <a:pt x="3484" y="5657"/>
                    <a:pt x="3252" y="5657"/>
                  </a:cubicBezTo>
                  <a:cubicBezTo>
                    <a:pt x="3019" y="5143"/>
                    <a:pt x="3019" y="5657"/>
                    <a:pt x="2787" y="5657"/>
                  </a:cubicBezTo>
                  <a:cubicBezTo>
                    <a:pt x="2555" y="5143"/>
                    <a:pt x="2555" y="5143"/>
                    <a:pt x="2323" y="5143"/>
                  </a:cubicBezTo>
                  <a:cubicBezTo>
                    <a:pt x="2323" y="5143"/>
                    <a:pt x="2323" y="5657"/>
                    <a:pt x="2090" y="5657"/>
                  </a:cubicBezTo>
                  <a:cubicBezTo>
                    <a:pt x="2090" y="5657"/>
                    <a:pt x="2090" y="5143"/>
                    <a:pt x="2090" y="5143"/>
                  </a:cubicBezTo>
                  <a:cubicBezTo>
                    <a:pt x="1626" y="5143"/>
                    <a:pt x="1858" y="5143"/>
                    <a:pt x="1626" y="5657"/>
                  </a:cubicBezTo>
                  <a:cubicBezTo>
                    <a:pt x="1394" y="5657"/>
                    <a:pt x="1161" y="5657"/>
                    <a:pt x="1161" y="6171"/>
                  </a:cubicBezTo>
                  <a:cubicBezTo>
                    <a:pt x="929" y="6171"/>
                    <a:pt x="929" y="6686"/>
                    <a:pt x="697" y="6686"/>
                  </a:cubicBezTo>
                  <a:cubicBezTo>
                    <a:pt x="929" y="7200"/>
                    <a:pt x="1161" y="7714"/>
                    <a:pt x="697" y="7714"/>
                  </a:cubicBezTo>
                  <a:cubicBezTo>
                    <a:pt x="465" y="7714"/>
                    <a:pt x="465" y="6686"/>
                    <a:pt x="232" y="7200"/>
                  </a:cubicBezTo>
                  <a:cubicBezTo>
                    <a:pt x="232" y="7200"/>
                    <a:pt x="232" y="7200"/>
                    <a:pt x="232" y="7714"/>
                  </a:cubicBezTo>
                  <a:cubicBezTo>
                    <a:pt x="232" y="7714"/>
                    <a:pt x="0" y="7714"/>
                    <a:pt x="0" y="7714"/>
                  </a:cubicBezTo>
                  <a:cubicBezTo>
                    <a:pt x="0" y="7714"/>
                    <a:pt x="0" y="8229"/>
                    <a:pt x="0" y="8229"/>
                  </a:cubicBezTo>
                  <a:cubicBezTo>
                    <a:pt x="0" y="8743"/>
                    <a:pt x="0" y="8743"/>
                    <a:pt x="0" y="8743"/>
                  </a:cubicBezTo>
                  <a:cubicBezTo>
                    <a:pt x="0" y="8743"/>
                    <a:pt x="0" y="8743"/>
                    <a:pt x="0" y="9257"/>
                  </a:cubicBezTo>
                  <a:cubicBezTo>
                    <a:pt x="0" y="9257"/>
                    <a:pt x="0" y="9257"/>
                    <a:pt x="0" y="9771"/>
                  </a:cubicBezTo>
                  <a:cubicBezTo>
                    <a:pt x="0" y="10286"/>
                    <a:pt x="232" y="10286"/>
                    <a:pt x="232" y="10286"/>
                  </a:cubicBezTo>
                  <a:cubicBezTo>
                    <a:pt x="465" y="10286"/>
                    <a:pt x="232" y="10800"/>
                    <a:pt x="465" y="10800"/>
                  </a:cubicBezTo>
                  <a:cubicBezTo>
                    <a:pt x="465" y="10800"/>
                    <a:pt x="697" y="10800"/>
                    <a:pt x="929" y="10800"/>
                  </a:cubicBezTo>
                  <a:cubicBezTo>
                    <a:pt x="929" y="10800"/>
                    <a:pt x="929" y="11314"/>
                    <a:pt x="1161" y="11314"/>
                  </a:cubicBezTo>
                  <a:cubicBezTo>
                    <a:pt x="1161" y="11829"/>
                    <a:pt x="1394" y="12343"/>
                    <a:pt x="1394" y="12343"/>
                  </a:cubicBezTo>
                  <a:cubicBezTo>
                    <a:pt x="1394" y="12857"/>
                    <a:pt x="1394" y="12343"/>
                    <a:pt x="1394" y="12343"/>
                  </a:cubicBezTo>
                  <a:cubicBezTo>
                    <a:pt x="1394" y="12343"/>
                    <a:pt x="1161" y="12343"/>
                    <a:pt x="1394" y="12857"/>
                  </a:cubicBezTo>
                  <a:cubicBezTo>
                    <a:pt x="1394" y="12857"/>
                    <a:pt x="1626" y="12857"/>
                    <a:pt x="1626" y="12857"/>
                  </a:cubicBezTo>
                  <a:cubicBezTo>
                    <a:pt x="1626" y="12857"/>
                    <a:pt x="1626" y="12857"/>
                    <a:pt x="1858" y="12857"/>
                  </a:cubicBezTo>
                  <a:cubicBezTo>
                    <a:pt x="1858" y="12857"/>
                    <a:pt x="1626" y="12857"/>
                    <a:pt x="1626" y="12857"/>
                  </a:cubicBezTo>
                  <a:cubicBezTo>
                    <a:pt x="2090" y="12857"/>
                    <a:pt x="2323" y="11829"/>
                    <a:pt x="2555" y="11829"/>
                  </a:cubicBezTo>
                  <a:cubicBezTo>
                    <a:pt x="2787" y="11829"/>
                    <a:pt x="2787" y="12343"/>
                    <a:pt x="3019" y="12343"/>
                  </a:cubicBezTo>
                  <a:cubicBezTo>
                    <a:pt x="3252" y="12343"/>
                    <a:pt x="3252" y="12343"/>
                    <a:pt x="3252" y="12343"/>
                  </a:cubicBezTo>
                  <a:cubicBezTo>
                    <a:pt x="3484" y="12343"/>
                    <a:pt x="3484" y="11829"/>
                    <a:pt x="3716" y="12343"/>
                  </a:cubicBezTo>
                  <a:cubicBezTo>
                    <a:pt x="3716" y="12343"/>
                    <a:pt x="3716" y="12343"/>
                    <a:pt x="3716" y="12857"/>
                  </a:cubicBezTo>
                  <a:cubicBezTo>
                    <a:pt x="3716" y="12857"/>
                    <a:pt x="3716" y="13371"/>
                    <a:pt x="3716" y="13371"/>
                  </a:cubicBezTo>
                  <a:cubicBezTo>
                    <a:pt x="3948" y="13371"/>
                    <a:pt x="3716" y="13886"/>
                    <a:pt x="3716" y="13886"/>
                  </a:cubicBezTo>
                  <a:cubicBezTo>
                    <a:pt x="3716" y="14400"/>
                    <a:pt x="3716" y="14400"/>
                    <a:pt x="3948" y="14400"/>
                  </a:cubicBezTo>
                  <a:cubicBezTo>
                    <a:pt x="3716" y="14400"/>
                    <a:pt x="3252" y="14400"/>
                    <a:pt x="3019" y="14400"/>
                  </a:cubicBezTo>
                  <a:cubicBezTo>
                    <a:pt x="3019" y="14400"/>
                    <a:pt x="2787" y="15429"/>
                    <a:pt x="2787" y="15429"/>
                  </a:cubicBezTo>
                  <a:cubicBezTo>
                    <a:pt x="2787" y="15429"/>
                    <a:pt x="3019" y="15943"/>
                    <a:pt x="3252" y="15943"/>
                  </a:cubicBezTo>
                  <a:cubicBezTo>
                    <a:pt x="3019" y="15943"/>
                    <a:pt x="2323" y="15429"/>
                    <a:pt x="2555" y="15943"/>
                  </a:cubicBezTo>
                  <a:cubicBezTo>
                    <a:pt x="2555" y="16457"/>
                    <a:pt x="2787" y="16457"/>
                    <a:pt x="2787" y="16457"/>
                  </a:cubicBezTo>
                  <a:cubicBezTo>
                    <a:pt x="3019" y="16971"/>
                    <a:pt x="3019" y="17486"/>
                    <a:pt x="3252" y="17486"/>
                  </a:cubicBezTo>
                  <a:cubicBezTo>
                    <a:pt x="3252" y="17486"/>
                    <a:pt x="3252" y="18000"/>
                    <a:pt x="3252" y="18000"/>
                  </a:cubicBezTo>
                  <a:cubicBezTo>
                    <a:pt x="3252" y="18000"/>
                    <a:pt x="3252" y="18000"/>
                    <a:pt x="3252" y="18000"/>
                  </a:cubicBezTo>
                  <a:cubicBezTo>
                    <a:pt x="3252" y="18000"/>
                    <a:pt x="3484" y="18000"/>
                    <a:pt x="3484" y="18000"/>
                  </a:cubicBezTo>
                  <a:cubicBezTo>
                    <a:pt x="3716" y="18000"/>
                    <a:pt x="3716" y="18514"/>
                    <a:pt x="3716" y="18514"/>
                  </a:cubicBezTo>
                  <a:cubicBezTo>
                    <a:pt x="3948" y="18514"/>
                    <a:pt x="3948" y="18514"/>
                    <a:pt x="3948" y="19029"/>
                  </a:cubicBezTo>
                  <a:cubicBezTo>
                    <a:pt x="4181" y="19543"/>
                    <a:pt x="3948" y="19543"/>
                    <a:pt x="4181" y="20057"/>
                  </a:cubicBezTo>
                  <a:cubicBezTo>
                    <a:pt x="4413" y="19543"/>
                    <a:pt x="4645" y="19029"/>
                    <a:pt x="4877" y="19543"/>
                  </a:cubicBezTo>
                  <a:cubicBezTo>
                    <a:pt x="5342" y="19543"/>
                    <a:pt x="5574" y="20571"/>
                    <a:pt x="6039" y="20571"/>
                  </a:cubicBezTo>
                  <a:cubicBezTo>
                    <a:pt x="6039" y="19029"/>
                    <a:pt x="5806" y="17486"/>
                    <a:pt x="5574" y="16457"/>
                  </a:cubicBezTo>
                  <a:cubicBezTo>
                    <a:pt x="5574" y="15943"/>
                    <a:pt x="5574" y="15429"/>
                    <a:pt x="5574" y="14914"/>
                  </a:cubicBezTo>
                  <a:cubicBezTo>
                    <a:pt x="5806" y="14914"/>
                    <a:pt x="6039" y="14914"/>
                    <a:pt x="6039" y="14914"/>
                  </a:cubicBezTo>
                  <a:cubicBezTo>
                    <a:pt x="6271" y="14400"/>
                    <a:pt x="6503" y="14400"/>
                    <a:pt x="6735" y="14400"/>
                  </a:cubicBezTo>
                  <a:cubicBezTo>
                    <a:pt x="6968" y="14400"/>
                    <a:pt x="6968" y="14400"/>
                    <a:pt x="7200" y="14400"/>
                  </a:cubicBezTo>
                  <a:cubicBezTo>
                    <a:pt x="7432" y="14914"/>
                    <a:pt x="7897" y="15429"/>
                    <a:pt x="8129" y="15943"/>
                  </a:cubicBezTo>
                  <a:cubicBezTo>
                    <a:pt x="8361" y="16457"/>
                    <a:pt x="8826" y="16971"/>
                    <a:pt x="9058" y="17486"/>
                  </a:cubicBezTo>
                  <a:cubicBezTo>
                    <a:pt x="9290" y="17486"/>
                    <a:pt x="9523" y="17486"/>
                    <a:pt x="9755" y="17486"/>
                  </a:cubicBezTo>
                  <a:cubicBezTo>
                    <a:pt x="9987" y="17486"/>
                    <a:pt x="10219" y="17486"/>
                    <a:pt x="10452" y="17486"/>
                  </a:cubicBezTo>
                  <a:cubicBezTo>
                    <a:pt x="10452" y="17486"/>
                    <a:pt x="10684" y="16971"/>
                    <a:pt x="10684" y="16971"/>
                  </a:cubicBezTo>
                  <a:cubicBezTo>
                    <a:pt x="10916" y="16971"/>
                    <a:pt x="11148" y="18514"/>
                    <a:pt x="11381" y="18000"/>
                  </a:cubicBezTo>
                  <a:cubicBezTo>
                    <a:pt x="11381" y="18514"/>
                    <a:pt x="11381" y="19543"/>
                    <a:pt x="11613" y="19543"/>
                  </a:cubicBezTo>
                  <a:cubicBezTo>
                    <a:pt x="11613" y="19543"/>
                    <a:pt x="11845" y="19543"/>
                    <a:pt x="11845" y="19543"/>
                  </a:cubicBezTo>
                  <a:cubicBezTo>
                    <a:pt x="11845" y="20057"/>
                    <a:pt x="12077" y="20571"/>
                    <a:pt x="12077" y="20571"/>
                  </a:cubicBezTo>
                  <a:cubicBezTo>
                    <a:pt x="12077" y="21086"/>
                    <a:pt x="12310" y="21086"/>
                    <a:pt x="12542" y="21086"/>
                  </a:cubicBezTo>
                  <a:cubicBezTo>
                    <a:pt x="12542" y="21086"/>
                    <a:pt x="12774" y="20571"/>
                    <a:pt x="12774" y="21086"/>
                  </a:cubicBezTo>
                  <a:cubicBezTo>
                    <a:pt x="13006" y="21086"/>
                    <a:pt x="12774" y="21086"/>
                    <a:pt x="13006" y="21600"/>
                  </a:cubicBezTo>
                  <a:cubicBezTo>
                    <a:pt x="13006" y="21600"/>
                    <a:pt x="13239" y="21600"/>
                    <a:pt x="13239" y="21600"/>
                  </a:cubicBezTo>
                  <a:cubicBezTo>
                    <a:pt x="13239" y="21600"/>
                    <a:pt x="13239" y="21600"/>
                    <a:pt x="13239" y="21600"/>
                  </a:cubicBezTo>
                  <a:cubicBezTo>
                    <a:pt x="13239" y="21086"/>
                    <a:pt x="13471" y="20571"/>
                    <a:pt x="13471" y="20571"/>
                  </a:cubicBezTo>
                  <a:cubicBezTo>
                    <a:pt x="13703" y="20057"/>
                    <a:pt x="13935" y="20057"/>
                    <a:pt x="13935" y="19543"/>
                  </a:cubicBezTo>
                  <a:cubicBezTo>
                    <a:pt x="13935" y="19543"/>
                    <a:pt x="14168" y="19543"/>
                    <a:pt x="14168" y="19543"/>
                  </a:cubicBezTo>
                  <a:cubicBezTo>
                    <a:pt x="14168" y="19543"/>
                    <a:pt x="14168" y="19543"/>
                    <a:pt x="14168" y="19029"/>
                  </a:cubicBezTo>
                  <a:cubicBezTo>
                    <a:pt x="14168" y="19029"/>
                    <a:pt x="14400" y="18514"/>
                    <a:pt x="14632" y="18514"/>
                  </a:cubicBezTo>
                  <a:cubicBezTo>
                    <a:pt x="14865" y="18514"/>
                    <a:pt x="15329" y="19029"/>
                    <a:pt x="15561" y="19029"/>
                  </a:cubicBezTo>
                  <a:cubicBezTo>
                    <a:pt x="15329" y="18514"/>
                    <a:pt x="15794" y="18000"/>
                    <a:pt x="16026" y="18000"/>
                  </a:cubicBezTo>
                  <a:cubicBezTo>
                    <a:pt x="16258" y="18000"/>
                    <a:pt x="16490" y="18514"/>
                    <a:pt x="16723" y="18514"/>
                  </a:cubicBezTo>
                  <a:cubicBezTo>
                    <a:pt x="16723" y="18514"/>
                    <a:pt x="16955" y="18514"/>
                    <a:pt x="16955" y="18514"/>
                  </a:cubicBezTo>
                  <a:cubicBezTo>
                    <a:pt x="17419" y="18000"/>
                    <a:pt x="18116" y="18000"/>
                    <a:pt x="18581" y="18514"/>
                  </a:cubicBezTo>
                  <a:cubicBezTo>
                    <a:pt x="18813" y="18514"/>
                    <a:pt x="18813" y="18514"/>
                    <a:pt x="19045" y="19029"/>
                  </a:cubicBezTo>
                  <a:cubicBezTo>
                    <a:pt x="19045" y="19029"/>
                    <a:pt x="19277" y="19029"/>
                    <a:pt x="19510" y="19543"/>
                  </a:cubicBezTo>
                  <a:cubicBezTo>
                    <a:pt x="19510" y="19029"/>
                    <a:pt x="19045" y="18514"/>
                    <a:pt x="19510" y="18514"/>
                  </a:cubicBezTo>
                  <a:cubicBezTo>
                    <a:pt x="19277" y="18000"/>
                    <a:pt x="19510" y="18000"/>
                    <a:pt x="19510" y="18000"/>
                  </a:cubicBezTo>
                  <a:cubicBezTo>
                    <a:pt x="19510" y="18000"/>
                    <a:pt x="19510" y="18000"/>
                    <a:pt x="19510" y="18000"/>
                  </a:cubicBezTo>
                  <a:cubicBezTo>
                    <a:pt x="19510" y="18000"/>
                    <a:pt x="19510" y="17486"/>
                    <a:pt x="19510" y="17486"/>
                  </a:cubicBezTo>
                  <a:cubicBezTo>
                    <a:pt x="19277" y="17486"/>
                    <a:pt x="18813" y="15943"/>
                    <a:pt x="19045" y="15429"/>
                  </a:cubicBezTo>
                  <a:cubicBezTo>
                    <a:pt x="18813" y="15429"/>
                    <a:pt x="18581" y="15429"/>
                    <a:pt x="18813" y="14914"/>
                  </a:cubicBezTo>
                  <a:cubicBezTo>
                    <a:pt x="18813" y="14914"/>
                    <a:pt x="19510" y="14400"/>
                    <a:pt x="19510" y="14400"/>
                  </a:cubicBezTo>
                  <a:cubicBezTo>
                    <a:pt x="19742" y="14400"/>
                    <a:pt x="19974" y="14914"/>
                    <a:pt x="19974" y="14914"/>
                  </a:cubicBezTo>
                  <a:cubicBezTo>
                    <a:pt x="20206" y="14400"/>
                    <a:pt x="19974" y="14400"/>
                    <a:pt x="19974" y="14400"/>
                  </a:cubicBezTo>
                  <a:cubicBezTo>
                    <a:pt x="19742" y="14400"/>
                    <a:pt x="19742" y="13886"/>
                    <a:pt x="19742" y="13886"/>
                  </a:cubicBezTo>
                  <a:cubicBezTo>
                    <a:pt x="19742" y="13371"/>
                    <a:pt x="19742" y="11829"/>
                    <a:pt x="19742" y="11829"/>
                  </a:cubicBezTo>
                  <a:cubicBezTo>
                    <a:pt x="19974" y="11829"/>
                    <a:pt x="20439" y="11829"/>
                    <a:pt x="20671" y="11829"/>
                  </a:cubicBezTo>
                  <a:cubicBezTo>
                    <a:pt x="20671" y="12343"/>
                    <a:pt x="20903" y="12343"/>
                    <a:pt x="20903" y="12343"/>
                  </a:cubicBezTo>
                  <a:cubicBezTo>
                    <a:pt x="20903" y="12343"/>
                    <a:pt x="21135" y="11829"/>
                    <a:pt x="21135" y="11829"/>
                  </a:cubicBezTo>
                  <a:cubicBezTo>
                    <a:pt x="21368" y="11829"/>
                    <a:pt x="21135" y="11314"/>
                    <a:pt x="21135" y="10800"/>
                  </a:cubicBezTo>
                  <a:cubicBezTo>
                    <a:pt x="21135" y="10800"/>
                    <a:pt x="20903" y="10286"/>
                    <a:pt x="20903" y="9771"/>
                  </a:cubicBezTo>
                  <a:cubicBezTo>
                    <a:pt x="21135" y="9771"/>
                    <a:pt x="21368" y="9771"/>
                    <a:pt x="21368" y="9771"/>
                  </a:cubicBezTo>
                  <a:cubicBezTo>
                    <a:pt x="21368" y="9257"/>
                    <a:pt x="21368" y="9257"/>
                    <a:pt x="21368" y="9257"/>
                  </a:cubicBezTo>
                  <a:cubicBezTo>
                    <a:pt x="21368" y="8743"/>
                    <a:pt x="21600" y="9257"/>
                    <a:pt x="21600" y="87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Shape">
              <a:extLst>
                <a:ext uri="{FF2B5EF4-FFF2-40B4-BE49-F238E27FC236}">
                  <a16:creationId xmlns:a16="http://schemas.microsoft.com/office/drawing/2014/main" id="{E3055409-D459-4F32-8ECB-447880B62D06}"/>
                </a:ext>
              </a:extLst>
            </p:cNvPr>
            <p:cNvSpPr/>
            <p:nvPr/>
          </p:nvSpPr>
          <p:spPr>
            <a:xfrm>
              <a:off x="3654716" y="2829621"/>
              <a:ext cx="142107" cy="1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80"/>
                  </a:moveTo>
                  <a:cubicBezTo>
                    <a:pt x="20571" y="2880"/>
                    <a:pt x="20571" y="2880"/>
                    <a:pt x="19543" y="2880"/>
                  </a:cubicBezTo>
                  <a:cubicBezTo>
                    <a:pt x="19543" y="2880"/>
                    <a:pt x="19543" y="2160"/>
                    <a:pt x="18514" y="2160"/>
                  </a:cubicBezTo>
                  <a:cubicBezTo>
                    <a:pt x="18514" y="2160"/>
                    <a:pt x="16457" y="2880"/>
                    <a:pt x="16457" y="3600"/>
                  </a:cubicBezTo>
                  <a:cubicBezTo>
                    <a:pt x="15429" y="3600"/>
                    <a:pt x="15429" y="4320"/>
                    <a:pt x="14400" y="4320"/>
                  </a:cubicBezTo>
                  <a:cubicBezTo>
                    <a:pt x="13371" y="3600"/>
                    <a:pt x="12343" y="3600"/>
                    <a:pt x="11314" y="3600"/>
                  </a:cubicBezTo>
                  <a:cubicBezTo>
                    <a:pt x="10286" y="3600"/>
                    <a:pt x="9257" y="2880"/>
                    <a:pt x="8229" y="2160"/>
                  </a:cubicBezTo>
                  <a:cubicBezTo>
                    <a:pt x="7200" y="2160"/>
                    <a:pt x="6171" y="2160"/>
                    <a:pt x="6171" y="2160"/>
                  </a:cubicBezTo>
                  <a:cubicBezTo>
                    <a:pt x="5143" y="1440"/>
                    <a:pt x="5143" y="720"/>
                    <a:pt x="5143" y="0"/>
                  </a:cubicBezTo>
                  <a:cubicBezTo>
                    <a:pt x="5143" y="0"/>
                    <a:pt x="4114" y="0"/>
                    <a:pt x="4114" y="0"/>
                  </a:cubicBezTo>
                  <a:cubicBezTo>
                    <a:pt x="3086" y="0"/>
                    <a:pt x="3086" y="720"/>
                    <a:pt x="2057" y="720"/>
                  </a:cubicBezTo>
                  <a:cubicBezTo>
                    <a:pt x="2057" y="1440"/>
                    <a:pt x="1029" y="2160"/>
                    <a:pt x="0" y="2160"/>
                  </a:cubicBezTo>
                  <a:cubicBezTo>
                    <a:pt x="0" y="2880"/>
                    <a:pt x="1029" y="3600"/>
                    <a:pt x="1029" y="3600"/>
                  </a:cubicBezTo>
                  <a:cubicBezTo>
                    <a:pt x="2057" y="4320"/>
                    <a:pt x="2057" y="5040"/>
                    <a:pt x="2057" y="5040"/>
                  </a:cubicBezTo>
                  <a:cubicBezTo>
                    <a:pt x="2057" y="5760"/>
                    <a:pt x="3086" y="5760"/>
                    <a:pt x="3086" y="5760"/>
                  </a:cubicBezTo>
                  <a:cubicBezTo>
                    <a:pt x="3086" y="6480"/>
                    <a:pt x="3086" y="7200"/>
                    <a:pt x="3086" y="7200"/>
                  </a:cubicBezTo>
                  <a:cubicBezTo>
                    <a:pt x="3086" y="7920"/>
                    <a:pt x="3086" y="7920"/>
                    <a:pt x="3086" y="7920"/>
                  </a:cubicBezTo>
                  <a:cubicBezTo>
                    <a:pt x="3086" y="7920"/>
                    <a:pt x="3086" y="8640"/>
                    <a:pt x="2057" y="8640"/>
                  </a:cubicBezTo>
                  <a:cubicBezTo>
                    <a:pt x="2057" y="9360"/>
                    <a:pt x="2057" y="9360"/>
                    <a:pt x="2057" y="9360"/>
                  </a:cubicBezTo>
                  <a:cubicBezTo>
                    <a:pt x="2057" y="9360"/>
                    <a:pt x="1029" y="9360"/>
                    <a:pt x="1029" y="10080"/>
                  </a:cubicBezTo>
                  <a:cubicBezTo>
                    <a:pt x="1029" y="10080"/>
                    <a:pt x="0" y="10800"/>
                    <a:pt x="0" y="10800"/>
                  </a:cubicBezTo>
                  <a:cubicBezTo>
                    <a:pt x="0" y="11520"/>
                    <a:pt x="0" y="12960"/>
                    <a:pt x="0" y="13680"/>
                  </a:cubicBezTo>
                  <a:cubicBezTo>
                    <a:pt x="1029" y="14400"/>
                    <a:pt x="3086" y="15120"/>
                    <a:pt x="4114" y="15120"/>
                  </a:cubicBezTo>
                  <a:cubicBezTo>
                    <a:pt x="6171" y="16560"/>
                    <a:pt x="8229" y="16560"/>
                    <a:pt x="9257" y="18000"/>
                  </a:cubicBezTo>
                  <a:cubicBezTo>
                    <a:pt x="10286" y="18000"/>
                    <a:pt x="10286" y="18720"/>
                    <a:pt x="10286" y="19440"/>
                  </a:cubicBezTo>
                  <a:cubicBezTo>
                    <a:pt x="11314" y="20160"/>
                    <a:pt x="13371" y="20880"/>
                    <a:pt x="14400" y="21600"/>
                  </a:cubicBezTo>
                  <a:cubicBezTo>
                    <a:pt x="15429" y="20880"/>
                    <a:pt x="16457" y="18720"/>
                    <a:pt x="16457" y="18000"/>
                  </a:cubicBezTo>
                  <a:cubicBezTo>
                    <a:pt x="16457" y="18000"/>
                    <a:pt x="17486" y="17280"/>
                    <a:pt x="17486" y="17280"/>
                  </a:cubicBezTo>
                  <a:cubicBezTo>
                    <a:pt x="17486" y="17280"/>
                    <a:pt x="17486" y="17280"/>
                    <a:pt x="18514" y="17280"/>
                  </a:cubicBezTo>
                  <a:cubicBezTo>
                    <a:pt x="18514" y="16560"/>
                    <a:pt x="19543" y="16560"/>
                    <a:pt x="18514" y="15840"/>
                  </a:cubicBezTo>
                  <a:cubicBezTo>
                    <a:pt x="19543" y="15840"/>
                    <a:pt x="20571" y="15840"/>
                    <a:pt x="20571" y="15120"/>
                  </a:cubicBezTo>
                  <a:cubicBezTo>
                    <a:pt x="20571" y="15120"/>
                    <a:pt x="20571" y="14400"/>
                    <a:pt x="19543" y="13680"/>
                  </a:cubicBezTo>
                  <a:cubicBezTo>
                    <a:pt x="18514" y="12960"/>
                    <a:pt x="19543" y="11520"/>
                    <a:pt x="19543" y="10800"/>
                  </a:cubicBezTo>
                  <a:cubicBezTo>
                    <a:pt x="19543" y="9360"/>
                    <a:pt x="18514" y="7200"/>
                    <a:pt x="19543" y="5760"/>
                  </a:cubicBezTo>
                  <a:cubicBezTo>
                    <a:pt x="19543" y="5040"/>
                    <a:pt x="20571" y="3600"/>
                    <a:pt x="21600" y="2880"/>
                  </a:cubicBezTo>
                  <a:cubicBezTo>
                    <a:pt x="21600" y="2880"/>
                    <a:pt x="21600" y="2880"/>
                    <a:pt x="21600" y="28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Shape">
              <a:extLst>
                <a:ext uri="{FF2B5EF4-FFF2-40B4-BE49-F238E27FC236}">
                  <a16:creationId xmlns:a16="http://schemas.microsoft.com/office/drawing/2014/main" id="{925DEFBC-B81A-4720-8342-9D97A13CE5D2}"/>
                </a:ext>
              </a:extLst>
            </p:cNvPr>
            <p:cNvSpPr/>
            <p:nvPr/>
          </p:nvSpPr>
          <p:spPr>
            <a:xfrm>
              <a:off x="3658484" y="2328222"/>
              <a:ext cx="70839" cy="7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extrusionOk="0">
                  <a:moveTo>
                    <a:pt x="20509" y="5400"/>
                  </a:moveTo>
                  <a:cubicBezTo>
                    <a:pt x="18545" y="5400"/>
                    <a:pt x="18545" y="3600"/>
                    <a:pt x="18545" y="3600"/>
                  </a:cubicBezTo>
                  <a:cubicBezTo>
                    <a:pt x="18545" y="1800"/>
                    <a:pt x="16582" y="1800"/>
                    <a:pt x="16582" y="0"/>
                  </a:cubicBezTo>
                  <a:cubicBezTo>
                    <a:pt x="14618" y="1800"/>
                    <a:pt x="10691" y="5400"/>
                    <a:pt x="6764" y="5400"/>
                  </a:cubicBezTo>
                  <a:cubicBezTo>
                    <a:pt x="6764" y="5400"/>
                    <a:pt x="4800" y="5400"/>
                    <a:pt x="4800" y="3600"/>
                  </a:cubicBezTo>
                  <a:cubicBezTo>
                    <a:pt x="4800" y="3600"/>
                    <a:pt x="2836" y="3600"/>
                    <a:pt x="2836" y="3600"/>
                  </a:cubicBezTo>
                  <a:cubicBezTo>
                    <a:pt x="873" y="3600"/>
                    <a:pt x="873" y="7200"/>
                    <a:pt x="873" y="7200"/>
                  </a:cubicBezTo>
                  <a:cubicBezTo>
                    <a:pt x="873" y="10800"/>
                    <a:pt x="873" y="14400"/>
                    <a:pt x="873" y="18000"/>
                  </a:cubicBezTo>
                  <a:cubicBezTo>
                    <a:pt x="873" y="18000"/>
                    <a:pt x="-1091" y="19800"/>
                    <a:pt x="873" y="19800"/>
                  </a:cubicBezTo>
                  <a:cubicBezTo>
                    <a:pt x="873" y="21600"/>
                    <a:pt x="873" y="21600"/>
                    <a:pt x="873" y="21600"/>
                  </a:cubicBezTo>
                  <a:cubicBezTo>
                    <a:pt x="2836" y="21600"/>
                    <a:pt x="4800" y="21600"/>
                    <a:pt x="6764" y="21600"/>
                  </a:cubicBezTo>
                  <a:cubicBezTo>
                    <a:pt x="8727" y="19800"/>
                    <a:pt x="8727" y="18000"/>
                    <a:pt x="10691" y="18000"/>
                  </a:cubicBezTo>
                  <a:cubicBezTo>
                    <a:pt x="12654" y="18000"/>
                    <a:pt x="12654" y="16200"/>
                    <a:pt x="14618" y="14400"/>
                  </a:cubicBezTo>
                  <a:cubicBezTo>
                    <a:pt x="12654" y="12600"/>
                    <a:pt x="10691" y="10800"/>
                    <a:pt x="8727" y="9000"/>
                  </a:cubicBezTo>
                  <a:cubicBezTo>
                    <a:pt x="10691" y="9000"/>
                    <a:pt x="20509" y="7200"/>
                    <a:pt x="20509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Shape">
              <a:extLst>
                <a:ext uri="{FF2B5EF4-FFF2-40B4-BE49-F238E27FC236}">
                  <a16:creationId xmlns:a16="http://schemas.microsoft.com/office/drawing/2014/main" id="{418A9B10-359D-4466-BDCE-1970FA5BFBEE}"/>
                </a:ext>
              </a:extLst>
            </p:cNvPr>
            <p:cNvSpPr/>
            <p:nvPr/>
          </p:nvSpPr>
          <p:spPr>
            <a:xfrm>
              <a:off x="5252225" y="2108375"/>
              <a:ext cx="169344" cy="26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extrusionOk="0">
                  <a:moveTo>
                    <a:pt x="5184" y="20261"/>
                  </a:moveTo>
                  <a:cubicBezTo>
                    <a:pt x="5184" y="20752"/>
                    <a:pt x="5184" y="20752"/>
                    <a:pt x="5184" y="20752"/>
                  </a:cubicBezTo>
                  <a:cubicBezTo>
                    <a:pt x="5184" y="19770"/>
                    <a:pt x="5184" y="19279"/>
                    <a:pt x="5184" y="18788"/>
                  </a:cubicBezTo>
                  <a:cubicBezTo>
                    <a:pt x="5184" y="18298"/>
                    <a:pt x="5184" y="18298"/>
                    <a:pt x="5184" y="18298"/>
                  </a:cubicBezTo>
                  <a:cubicBezTo>
                    <a:pt x="4320" y="17807"/>
                    <a:pt x="5184" y="17807"/>
                    <a:pt x="4320" y="17807"/>
                  </a:cubicBezTo>
                  <a:cubicBezTo>
                    <a:pt x="4320" y="17316"/>
                    <a:pt x="4320" y="17316"/>
                    <a:pt x="3456" y="17316"/>
                  </a:cubicBezTo>
                  <a:cubicBezTo>
                    <a:pt x="3456" y="17316"/>
                    <a:pt x="3456" y="17316"/>
                    <a:pt x="3456" y="17316"/>
                  </a:cubicBezTo>
                  <a:cubicBezTo>
                    <a:pt x="2592" y="17316"/>
                    <a:pt x="2592" y="17316"/>
                    <a:pt x="2592" y="16825"/>
                  </a:cubicBezTo>
                  <a:cubicBezTo>
                    <a:pt x="1728" y="16825"/>
                    <a:pt x="1728" y="16825"/>
                    <a:pt x="1728" y="16825"/>
                  </a:cubicBezTo>
                  <a:cubicBezTo>
                    <a:pt x="864" y="16825"/>
                    <a:pt x="1728" y="17316"/>
                    <a:pt x="864" y="17316"/>
                  </a:cubicBezTo>
                  <a:cubicBezTo>
                    <a:pt x="864" y="17316"/>
                    <a:pt x="864" y="17316"/>
                    <a:pt x="0" y="17807"/>
                  </a:cubicBezTo>
                  <a:cubicBezTo>
                    <a:pt x="0" y="17807"/>
                    <a:pt x="0" y="17807"/>
                    <a:pt x="0" y="17807"/>
                  </a:cubicBezTo>
                  <a:cubicBezTo>
                    <a:pt x="0" y="17807"/>
                    <a:pt x="0" y="17807"/>
                    <a:pt x="0" y="17807"/>
                  </a:cubicBezTo>
                  <a:cubicBezTo>
                    <a:pt x="0" y="18298"/>
                    <a:pt x="864" y="18298"/>
                    <a:pt x="864" y="18298"/>
                  </a:cubicBezTo>
                  <a:cubicBezTo>
                    <a:pt x="864" y="18298"/>
                    <a:pt x="864" y="18298"/>
                    <a:pt x="0" y="18298"/>
                  </a:cubicBezTo>
                  <a:cubicBezTo>
                    <a:pt x="0" y="18298"/>
                    <a:pt x="864" y="18298"/>
                    <a:pt x="864" y="18788"/>
                  </a:cubicBezTo>
                  <a:cubicBezTo>
                    <a:pt x="864" y="18298"/>
                    <a:pt x="1728" y="18788"/>
                    <a:pt x="1728" y="18788"/>
                  </a:cubicBezTo>
                  <a:cubicBezTo>
                    <a:pt x="1728" y="18298"/>
                    <a:pt x="864" y="18298"/>
                    <a:pt x="1728" y="17807"/>
                  </a:cubicBezTo>
                  <a:cubicBezTo>
                    <a:pt x="1728" y="18298"/>
                    <a:pt x="2592" y="18298"/>
                    <a:pt x="2592" y="18788"/>
                  </a:cubicBezTo>
                  <a:cubicBezTo>
                    <a:pt x="3456" y="18788"/>
                    <a:pt x="2592" y="19279"/>
                    <a:pt x="2592" y="19770"/>
                  </a:cubicBezTo>
                  <a:cubicBezTo>
                    <a:pt x="2592" y="19770"/>
                    <a:pt x="3456" y="20261"/>
                    <a:pt x="2592" y="20752"/>
                  </a:cubicBezTo>
                  <a:cubicBezTo>
                    <a:pt x="3456" y="20752"/>
                    <a:pt x="3456" y="20752"/>
                    <a:pt x="4320" y="20752"/>
                  </a:cubicBezTo>
                  <a:cubicBezTo>
                    <a:pt x="4320" y="20752"/>
                    <a:pt x="3456" y="20261"/>
                    <a:pt x="3456" y="20261"/>
                  </a:cubicBezTo>
                  <a:cubicBezTo>
                    <a:pt x="4320" y="20261"/>
                    <a:pt x="4320" y="20752"/>
                    <a:pt x="4320" y="21243"/>
                  </a:cubicBezTo>
                  <a:cubicBezTo>
                    <a:pt x="5184" y="20752"/>
                    <a:pt x="5184" y="20752"/>
                    <a:pt x="5184" y="20261"/>
                  </a:cubicBezTo>
                  <a:close/>
                  <a:moveTo>
                    <a:pt x="10368" y="16825"/>
                  </a:moveTo>
                  <a:cubicBezTo>
                    <a:pt x="9504" y="16334"/>
                    <a:pt x="9504" y="16334"/>
                    <a:pt x="8640" y="16334"/>
                  </a:cubicBezTo>
                  <a:cubicBezTo>
                    <a:pt x="8640" y="16334"/>
                    <a:pt x="7776" y="16334"/>
                    <a:pt x="7776" y="16334"/>
                  </a:cubicBezTo>
                  <a:cubicBezTo>
                    <a:pt x="7776" y="16334"/>
                    <a:pt x="7776" y="16825"/>
                    <a:pt x="7776" y="16825"/>
                  </a:cubicBezTo>
                  <a:cubicBezTo>
                    <a:pt x="6912" y="16825"/>
                    <a:pt x="6912" y="16825"/>
                    <a:pt x="6048" y="16825"/>
                  </a:cubicBezTo>
                  <a:cubicBezTo>
                    <a:pt x="6048" y="16825"/>
                    <a:pt x="6048" y="16825"/>
                    <a:pt x="6048" y="17316"/>
                  </a:cubicBezTo>
                  <a:cubicBezTo>
                    <a:pt x="6048" y="17316"/>
                    <a:pt x="5184" y="17316"/>
                    <a:pt x="5184" y="17807"/>
                  </a:cubicBezTo>
                  <a:cubicBezTo>
                    <a:pt x="6048" y="17807"/>
                    <a:pt x="6048" y="17807"/>
                    <a:pt x="6048" y="17807"/>
                  </a:cubicBezTo>
                  <a:cubicBezTo>
                    <a:pt x="6048" y="17807"/>
                    <a:pt x="6048" y="18298"/>
                    <a:pt x="6048" y="18298"/>
                  </a:cubicBezTo>
                  <a:cubicBezTo>
                    <a:pt x="6912" y="18298"/>
                    <a:pt x="6912" y="18298"/>
                    <a:pt x="6912" y="18788"/>
                  </a:cubicBezTo>
                  <a:cubicBezTo>
                    <a:pt x="7776" y="18788"/>
                    <a:pt x="7776" y="17807"/>
                    <a:pt x="7776" y="17807"/>
                  </a:cubicBezTo>
                  <a:cubicBezTo>
                    <a:pt x="8640" y="17316"/>
                    <a:pt x="9504" y="17807"/>
                    <a:pt x="9504" y="17807"/>
                  </a:cubicBezTo>
                  <a:cubicBezTo>
                    <a:pt x="9504" y="17316"/>
                    <a:pt x="10368" y="17316"/>
                    <a:pt x="10368" y="16825"/>
                  </a:cubicBezTo>
                  <a:cubicBezTo>
                    <a:pt x="10368" y="16825"/>
                    <a:pt x="10368" y="16825"/>
                    <a:pt x="10368" y="16825"/>
                  </a:cubicBezTo>
                  <a:close/>
                  <a:moveTo>
                    <a:pt x="20736" y="13879"/>
                  </a:moveTo>
                  <a:cubicBezTo>
                    <a:pt x="20736" y="13388"/>
                    <a:pt x="19872" y="13388"/>
                    <a:pt x="19872" y="12898"/>
                  </a:cubicBezTo>
                  <a:cubicBezTo>
                    <a:pt x="19872" y="12407"/>
                    <a:pt x="19872" y="12407"/>
                    <a:pt x="19872" y="11916"/>
                  </a:cubicBezTo>
                  <a:cubicBezTo>
                    <a:pt x="19872" y="11425"/>
                    <a:pt x="18144" y="10934"/>
                    <a:pt x="19008" y="10443"/>
                  </a:cubicBezTo>
                  <a:cubicBezTo>
                    <a:pt x="19008" y="10443"/>
                    <a:pt x="19008" y="10443"/>
                    <a:pt x="19008" y="10443"/>
                  </a:cubicBezTo>
                  <a:cubicBezTo>
                    <a:pt x="19872" y="9952"/>
                    <a:pt x="19008" y="9952"/>
                    <a:pt x="19008" y="9952"/>
                  </a:cubicBezTo>
                  <a:cubicBezTo>
                    <a:pt x="19008" y="9461"/>
                    <a:pt x="19008" y="9461"/>
                    <a:pt x="19008" y="8970"/>
                  </a:cubicBezTo>
                  <a:cubicBezTo>
                    <a:pt x="19008" y="8970"/>
                    <a:pt x="19008" y="8479"/>
                    <a:pt x="18144" y="7988"/>
                  </a:cubicBezTo>
                  <a:cubicBezTo>
                    <a:pt x="17280" y="7498"/>
                    <a:pt x="15552" y="7007"/>
                    <a:pt x="15552" y="6025"/>
                  </a:cubicBezTo>
                  <a:cubicBezTo>
                    <a:pt x="14688" y="6025"/>
                    <a:pt x="14688" y="6025"/>
                    <a:pt x="13824" y="6025"/>
                  </a:cubicBezTo>
                  <a:cubicBezTo>
                    <a:pt x="13824" y="6025"/>
                    <a:pt x="13824" y="6025"/>
                    <a:pt x="13824" y="6025"/>
                  </a:cubicBezTo>
                  <a:cubicBezTo>
                    <a:pt x="14688" y="6516"/>
                    <a:pt x="14688" y="6025"/>
                    <a:pt x="14688" y="6516"/>
                  </a:cubicBezTo>
                  <a:cubicBezTo>
                    <a:pt x="14688" y="6516"/>
                    <a:pt x="15552" y="6025"/>
                    <a:pt x="15552" y="6516"/>
                  </a:cubicBezTo>
                  <a:cubicBezTo>
                    <a:pt x="15552" y="6516"/>
                    <a:pt x="14688" y="7007"/>
                    <a:pt x="14688" y="6516"/>
                  </a:cubicBezTo>
                  <a:cubicBezTo>
                    <a:pt x="14688" y="6516"/>
                    <a:pt x="13824" y="6025"/>
                    <a:pt x="12960" y="6025"/>
                  </a:cubicBezTo>
                  <a:cubicBezTo>
                    <a:pt x="12960" y="6516"/>
                    <a:pt x="13824" y="6516"/>
                    <a:pt x="13824" y="7007"/>
                  </a:cubicBezTo>
                  <a:cubicBezTo>
                    <a:pt x="13824" y="7007"/>
                    <a:pt x="12960" y="7007"/>
                    <a:pt x="12960" y="7007"/>
                  </a:cubicBezTo>
                  <a:cubicBezTo>
                    <a:pt x="13824" y="7498"/>
                    <a:pt x="13824" y="7498"/>
                    <a:pt x="13824" y="7988"/>
                  </a:cubicBezTo>
                  <a:cubicBezTo>
                    <a:pt x="13824" y="7988"/>
                    <a:pt x="13824" y="7988"/>
                    <a:pt x="13824" y="7988"/>
                  </a:cubicBezTo>
                  <a:cubicBezTo>
                    <a:pt x="13824" y="7988"/>
                    <a:pt x="13824" y="7988"/>
                    <a:pt x="13824" y="7988"/>
                  </a:cubicBezTo>
                  <a:cubicBezTo>
                    <a:pt x="13824" y="7988"/>
                    <a:pt x="14688" y="7988"/>
                    <a:pt x="14688" y="8479"/>
                  </a:cubicBezTo>
                  <a:cubicBezTo>
                    <a:pt x="14688" y="8479"/>
                    <a:pt x="14688" y="9461"/>
                    <a:pt x="15552" y="9461"/>
                  </a:cubicBezTo>
                  <a:cubicBezTo>
                    <a:pt x="15552" y="9952"/>
                    <a:pt x="15552" y="10443"/>
                    <a:pt x="15552" y="10443"/>
                  </a:cubicBezTo>
                  <a:cubicBezTo>
                    <a:pt x="15552" y="10934"/>
                    <a:pt x="15552" y="10934"/>
                    <a:pt x="14688" y="10934"/>
                  </a:cubicBezTo>
                  <a:cubicBezTo>
                    <a:pt x="14688" y="10934"/>
                    <a:pt x="14688" y="10934"/>
                    <a:pt x="14688" y="11425"/>
                  </a:cubicBezTo>
                  <a:cubicBezTo>
                    <a:pt x="14688" y="11916"/>
                    <a:pt x="14688" y="11916"/>
                    <a:pt x="13824" y="11916"/>
                  </a:cubicBezTo>
                  <a:cubicBezTo>
                    <a:pt x="13824" y="12407"/>
                    <a:pt x="12960" y="12407"/>
                    <a:pt x="12096" y="12898"/>
                  </a:cubicBezTo>
                  <a:cubicBezTo>
                    <a:pt x="12096" y="12898"/>
                    <a:pt x="11232" y="12407"/>
                    <a:pt x="11232" y="11916"/>
                  </a:cubicBezTo>
                  <a:cubicBezTo>
                    <a:pt x="11232" y="11916"/>
                    <a:pt x="12096" y="11425"/>
                    <a:pt x="12096" y="11425"/>
                  </a:cubicBezTo>
                  <a:cubicBezTo>
                    <a:pt x="11232" y="11425"/>
                    <a:pt x="11232" y="11916"/>
                    <a:pt x="11232" y="11916"/>
                  </a:cubicBezTo>
                  <a:cubicBezTo>
                    <a:pt x="11232" y="12898"/>
                    <a:pt x="11232" y="12898"/>
                    <a:pt x="11232" y="13388"/>
                  </a:cubicBezTo>
                  <a:cubicBezTo>
                    <a:pt x="11232" y="13388"/>
                    <a:pt x="11232" y="13388"/>
                    <a:pt x="11232" y="13388"/>
                  </a:cubicBezTo>
                  <a:cubicBezTo>
                    <a:pt x="11232" y="13879"/>
                    <a:pt x="11232" y="13879"/>
                    <a:pt x="11232" y="13879"/>
                  </a:cubicBezTo>
                  <a:cubicBezTo>
                    <a:pt x="11232" y="14370"/>
                    <a:pt x="11232" y="14370"/>
                    <a:pt x="10368" y="14370"/>
                  </a:cubicBezTo>
                  <a:cubicBezTo>
                    <a:pt x="9504" y="14370"/>
                    <a:pt x="9504" y="14370"/>
                    <a:pt x="9504" y="14370"/>
                  </a:cubicBezTo>
                  <a:cubicBezTo>
                    <a:pt x="8640" y="13879"/>
                    <a:pt x="7776" y="14370"/>
                    <a:pt x="7776" y="14370"/>
                  </a:cubicBezTo>
                  <a:cubicBezTo>
                    <a:pt x="6912" y="14370"/>
                    <a:pt x="6048" y="14370"/>
                    <a:pt x="6048" y="14370"/>
                  </a:cubicBezTo>
                  <a:cubicBezTo>
                    <a:pt x="5184" y="14370"/>
                    <a:pt x="5184" y="14370"/>
                    <a:pt x="4320" y="14370"/>
                  </a:cubicBezTo>
                  <a:cubicBezTo>
                    <a:pt x="4320" y="14861"/>
                    <a:pt x="4320" y="14861"/>
                    <a:pt x="4320" y="14861"/>
                  </a:cubicBezTo>
                  <a:cubicBezTo>
                    <a:pt x="4320" y="14861"/>
                    <a:pt x="3456" y="15352"/>
                    <a:pt x="3456" y="15843"/>
                  </a:cubicBezTo>
                  <a:cubicBezTo>
                    <a:pt x="3456" y="15843"/>
                    <a:pt x="2592" y="16334"/>
                    <a:pt x="2592" y="16334"/>
                  </a:cubicBezTo>
                  <a:cubicBezTo>
                    <a:pt x="2592" y="16334"/>
                    <a:pt x="1728" y="15843"/>
                    <a:pt x="1728" y="16334"/>
                  </a:cubicBezTo>
                  <a:cubicBezTo>
                    <a:pt x="1728" y="16825"/>
                    <a:pt x="2592" y="16825"/>
                    <a:pt x="2592" y="16825"/>
                  </a:cubicBezTo>
                  <a:cubicBezTo>
                    <a:pt x="3456" y="16825"/>
                    <a:pt x="3456" y="16825"/>
                    <a:pt x="3456" y="16825"/>
                  </a:cubicBezTo>
                  <a:cubicBezTo>
                    <a:pt x="4320" y="16825"/>
                    <a:pt x="4320" y="16825"/>
                    <a:pt x="5184" y="16825"/>
                  </a:cubicBezTo>
                  <a:cubicBezTo>
                    <a:pt x="4320" y="16334"/>
                    <a:pt x="4320" y="16334"/>
                    <a:pt x="6048" y="16334"/>
                  </a:cubicBezTo>
                  <a:cubicBezTo>
                    <a:pt x="6912" y="16334"/>
                    <a:pt x="7776" y="15843"/>
                    <a:pt x="7776" y="15843"/>
                  </a:cubicBezTo>
                  <a:cubicBezTo>
                    <a:pt x="8640" y="15843"/>
                    <a:pt x="9504" y="15843"/>
                    <a:pt x="10368" y="15843"/>
                  </a:cubicBezTo>
                  <a:cubicBezTo>
                    <a:pt x="10368" y="15843"/>
                    <a:pt x="11232" y="15843"/>
                    <a:pt x="11232" y="15843"/>
                  </a:cubicBezTo>
                  <a:cubicBezTo>
                    <a:pt x="11232" y="16334"/>
                    <a:pt x="10368" y="16334"/>
                    <a:pt x="11232" y="16334"/>
                  </a:cubicBezTo>
                  <a:cubicBezTo>
                    <a:pt x="11232" y="16825"/>
                    <a:pt x="12096" y="17807"/>
                    <a:pt x="12960" y="17316"/>
                  </a:cubicBezTo>
                  <a:cubicBezTo>
                    <a:pt x="13824" y="17316"/>
                    <a:pt x="12960" y="16825"/>
                    <a:pt x="13824" y="16825"/>
                  </a:cubicBezTo>
                  <a:cubicBezTo>
                    <a:pt x="13824" y="16825"/>
                    <a:pt x="13824" y="16334"/>
                    <a:pt x="13824" y="16334"/>
                  </a:cubicBezTo>
                  <a:cubicBezTo>
                    <a:pt x="13824" y="16334"/>
                    <a:pt x="13824" y="16334"/>
                    <a:pt x="14688" y="16334"/>
                  </a:cubicBezTo>
                  <a:cubicBezTo>
                    <a:pt x="14688" y="15843"/>
                    <a:pt x="12960" y="15843"/>
                    <a:pt x="13824" y="15352"/>
                  </a:cubicBezTo>
                  <a:cubicBezTo>
                    <a:pt x="13824" y="14861"/>
                    <a:pt x="13824" y="15843"/>
                    <a:pt x="13824" y="15843"/>
                  </a:cubicBezTo>
                  <a:cubicBezTo>
                    <a:pt x="13824" y="15843"/>
                    <a:pt x="13824" y="15352"/>
                    <a:pt x="13824" y="15352"/>
                  </a:cubicBezTo>
                  <a:cubicBezTo>
                    <a:pt x="14688" y="15843"/>
                    <a:pt x="15552" y="15352"/>
                    <a:pt x="14688" y="15843"/>
                  </a:cubicBezTo>
                  <a:cubicBezTo>
                    <a:pt x="15552" y="15843"/>
                    <a:pt x="16416" y="15843"/>
                    <a:pt x="17280" y="15843"/>
                  </a:cubicBezTo>
                  <a:cubicBezTo>
                    <a:pt x="17280" y="15352"/>
                    <a:pt x="17280" y="14861"/>
                    <a:pt x="18144" y="15352"/>
                  </a:cubicBezTo>
                  <a:cubicBezTo>
                    <a:pt x="18144" y="15352"/>
                    <a:pt x="18144" y="16334"/>
                    <a:pt x="19008" y="15352"/>
                  </a:cubicBezTo>
                  <a:cubicBezTo>
                    <a:pt x="19008" y="15352"/>
                    <a:pt x="18144" y="14861"/>
                    <a:pt x="19008" y="14861"/>
                  </a:cubicBezTo>
                  <a:cubicBezTo>
                    <a:pt x="19008" y="14861"/>
                    <a:pt x="19008" y="14861"/>
                    <a:pt x="19872" y="14861"/>
                  </a:cubicBezTo>
                  <a:cubicBezTo>
                    <a:pt x="19872" y="14861"/>
                    <a:pt x="19008" y="14370"/>
                    <a:pt x="19872" y="14370"/>
                  </a:cubicBezTo>
                  <a:cubicBezTo>
                    <a:pt x="19872" y="14370"/>
                    <a:pt x="19872" y="14861"/>
                    <a:pt x="19872" y="14861"/>
                  </a:cubicBezTo>
                  <a:cubicBezTo>
                    <a:pt x="19872" y="15352"/>
                    <a:pt x="20736" y="15352"/>
                    <a:pt x="20736" y="14861"/>
                  </a:cubicBezTo>
                  <a:cubicBezTo>
                    <a:pt x="20736" y="14861"/>
                    <a:pt x="20736" y="14370"/>
                    <a:pt x="21600" y="14370"/>
                  </a:cubicBezTo>
                  <a:cubicBezTo>
                    <a:pt x="21600" y="14370"/>
                    <a:pt x="21600" y="13879"/>
                    <a:pt x="20736" y="13879"/>
                  </a:cubicBezTo>
                  <a:close/>
                  <a:moveTo>
                    <a:pt x="9504" y="134"/>
                  </a:moveTo>
                  <a:cubicBezTo>
                    <a:pt x="9504" y="1116"/>
                    <a:pt x="11232" y="1607"/>
                    <a:pt x="12096" y="2588"/>
                  </a:cubicBezTo>
                  <a:cubicBezTo>
                    <a:pt x="12096" y="2588"/>
                    <a:pt x="12096" y="3570"/>
                    <a:pt x="12096" y="3570"/>
                  </a:cubicBezTo>
                  <a:cubicBezTo>
                    <a:pt x="12096" y="3570"/>
                    <a:pt x="10368" y="3079"/>
                    <a:pt x="10368" y="3079"/>
                  </a:cubicBezTo>
                  <a:cubicBezTo>
                    <a:pt x="11232" y="3570"/>
                    <a:pt x="11232" y="4061"/>
                    <a:pt x="10368" y="4061"/>
                  </a:cubicBezTo>
                  <a:cubicBezTo>
                    <a:pt x="10368" y="4552"/>
                    <a:pt x="11232" y="4552"/>
                    <a:pt x="11232" y="5043"/>
                  </a:cubicBezTo>
                  <a:cubicBezTo>
                    <a:pt x="12096" y="5043"/>
                    <a:pt x="12096" y="6025"/>
                    <a:pt x="12096" y="6025"/>
                  </a:cubicBezTo>
                  <a:cubicBezTo>
                    <a:pt x="12960" y="6025"/>
                    <a:pt x="12960" y="5534"/>
                    <a:pt x="12960" y="5534"/>
                  </a:cubicBezTo>
                  <a:cubicBezTo>
                    <a:pt x="12960" y="5534"/>
                    <a:pt x="13824" y="5534"/>
                    <a:pt x="13824" y="5534"/>
                  </a:cubicBezTo>
                  <a:cubicBezTo>
                    <a:pt x="13824" y="5043"/>
                    <a:pt x="12960" y="5043"/>
                    <a:pt x="12960" y="5043"/>
                  </a:cubicBezTo>
                  <a:cubicBezTo>
                    <a:pt x="12096" y="5043"/>
                    <a:pt x="12096" y="5043"/>
                    <a:pt x="12096" y="4552"/>
                  </a:cubicBezTo>
                  <a:cubicBezTo>
                    <a:pt x="11232" y="4061"/>
                    <a:pt x="12960" y="4552"/>
                    <a:pt x="12960" y="4552"/>
                  </a:cubicBezTo>
                  <a:cubicBezTo>
                    <a:pt x="13824" y="4552"/>
                    <a:pt x="13824" y="4552"/>
                    <a:pt x="13824" y="4552"/>
                  </a:cubicBezTo>
                  <a:cubicBezTo>
                    <a:pt x="14688" y="4552"/>
                    <a:pt x="14688" y="4552"/>
                    <a:pt x="14688" y="4552"/>
                  </a:cubicBezTo>
                  <a:cubicBezTo>
                    <a:pt x="16416" y="4552"/>
                    <a:pt x="17280" y="5043"/>
                    <a:pt x="18144" y="5043"/>
                  </a:cubicBezTo>
                  <a:cubicBezTo>
                    <a:pt x="18144" y="4552"/>
                    <a:pt x="17280" y="4061"/>
                    <a:pt x="19008" y="3570"/>
                  </a:cubicBezTo>
                  <a:cubicBezTo>
                    <a:pt x="19872" y="3570"/>
                    <a:pt x="20736" y="3570"/>
                    <a:pt x="21600" y="3079"/>
                  </a:cubicBezTo>
                  <a:cubicBezTo>
                    <a:pt x="20736" y="3079"/>
                    <a:pt x="20736" y="3570"/>
                    <a:pt x="20736" y="3079"/>
                  </a:cubicBezTo>
                  <a:cubicBezTo>
                    <a:pt x="19872" y="3079"/>
                    <a:pt x="19872" y="3079"/>
                    <a:pt x="19008" y="2588"/>
                  </a:cubicBezTo>
                  <a:cubicBezTo>
                    <a:pt x="19008" y="2588"/>
                    <a:pt x="19008" y="2098"/>
                    <a:pt x="19008" y="1607"/>
                  </a:cubicBezTo>
                  <a:cubicBezTo>
                    <a:pt x="19008" y="2098"/>
                    <a:pt x="18144" y="2098"/>
                    <a:pt x="18144" y="2588"/>
                  </a:cubicBezTo>
                  <a:cubicBezTo>
                    <a:pt x="16416" y="2098"/>
                    <a:pt x="14688" y="1607"/>
                    <a:pt x="12960" y="1116"/>
                  </a:cubicBezTo>
                  <a:cubicBezTo>
                    <a:pt x="12096" y="625"/>
                    <a:pt x="9504" y="-357"/>
                    <a:pt x="9504" y="13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Shape">
              <a:extLst>
                <a:ext uri="{FF2B5EF4-FFF2-40B4-BE49-F238E27FC236}">
                  <a16:creationId xmlns:a16="http://schemas.microsoft.com/office/drawing/2014/main" id="{67E13F74-F866-42EB-9FDD-39FC8DE817F4}"/>
                </a:ext>
              </a:extLst>
            </p:cNvPr>
            <p:cNvSpPr/>
            <p:nvPr/>
          </p:nvSpPr>
          <p:spPr>
            <a:xfrm>
              <a:off x="1680911" y="2591027"/>
              <a:ext cx="37611" cy="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0" h="17225" extrusionOk="0">
                  <a:moveTo>
                    <a:pt x="19600" y="17225"/>
                  </a:moveTo>
                  <a:cubicBezTo>
                    <a:pt x="19600" y="2825"/>
                    <a:pt x="5200" y="-4375"/>
                    <a:pt x="1600" y="2825"/>
                  </a:cubicBezTo>
                  <a:cubicBezTo>
                    <a:pt x="-2000" y="10025"/>
                    <a:pt x="1600" y="10025"/>
                    <a:pt x="1600" y="10025"/>
                  </a:cubicBezTo>
                  <a:cubicBezTo>
                    <a:pt x="5200" y="10025"/>
                    <a:pt x="5200" y="17225"/>
                    <a:pt x="5200" y="17225"/>
                  </a:cubicBezTo>
                  <a:cubicBezTo>
                    <a:pt x="8800" y="17225"/>
                    <a:pt x="8800" y="17225"/>
                    <a:pt x="8800" y="17225"/>
                  </a:cubicBezTo>
                  <a:cubicBezTo>
                    <a:pt x="8800" y="17225"/>
                    <a:pt x="12400" y="17225"/>
                    <a:pt x="12400" y="17225"/>
                  </a:cubicBezTo>
                  <a:cubicBezTo>
                    <a:pt x="16000" y="17225"/>
                    <a:pt x="19600" y="17225"/>
                    <a:pt x="19600" y="1722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Shape">
              <a:extLst>
                <a:ext uri="{FF2B5EF4-FFF2-40B4-BE49-F238E27FC236}">
                  <a16:creationId xmlns:a16="http://schemas.microsoft.com/office/drawing/2014/main" id="{DCDD97B9-73A3-4159-AF40-DCFECFCC19B6}"/>
                </a:ext>
              </a:extLst>
            </p:cNvPr>
            <p:cNvSpPr/>
            <p:nvPr/>
          </p:nvSpPr>
          <p:spPr>
            <a:xfrm>
              <a:off x="2895632" y="2732303"/>
              <a:ext cx="112261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7788" y="19326"/>
                  </a:moveTo>
                  <a:cubicBezTo>
                    <a:pt x="19059" y="19326"/>
                    <a:pt x="19059" y="19326"/>
                    <a:pt x="19059" y="19326"/>
                  </a:cubicBezTo>
                  <a:cubicBezTo>
                    <a:pt x="19059" y="19326"/>
                    <a:pt x="19059" y="19326"/>
                    <a:pt x="19059" y="19326"/>
                  </a:cubicBezTo>
                  <a:cubicBezTo>
                    <a:pt x="19059" y="19326"/>
                    <a:pt x="19059" y="19326"/>
                    <a:pt x="17788" y="19326"/>
                  </a:cubicBezTo>
                  <a:close/>
                  <a:moveTo>
                    <a:pt x="20329" y="7958"/>
                  </a:moveTo>
                  <a:cubicBezTo>
                    <a:pt x="20329" y="6821"/>
                    <a:pt x="20329" y="6821"/>
                    <a:pt x="20329" y="5684"/>
                  </a:cubicBezTo>
                  <a:cubicBezTo>
                    <a:pt x="20329" y="5684"/>
                    <a:pt x="20329" y="4547"/>
                    <a:pt x="20329" y="4547"/>
                  </a:cubicBezTo>
                  <a:cubicBezTo>
                    <a:pt x="19059" y="4547"/>
                    <a:pt x="19059" y="3411"/>
                    <a:pt x="19059" y="3411"/>
                  </a:cubicBezTo>
                  <a:cubicBezTo>
                    <a:pt x="17788" y="2274"/>
                    <a:pt x="16518" y="2274"/>
                    <a:pt x="16518" y="3411"/>
                  </a:cubicBezTo>
                  <a:cubicBezTo>
                    <a:pt x="15247" y="3411"/>
                    <a:pt x="15247" y="3411"/>
                    <a:pt x="13976" y="3411"/>
                  </a:cubicBezTo>
                  <a:cubicBezTo>
                    <a:pt x="12706" y="3411"/>
                    <a:pt x="12706" y="2274"/>
                    <a:pt x="12706" y="2274"/>
                  </a:cubicBezTo>
                  <a:cubicBezTo>
                    <a:pt x="12706" y="1137"/>
                    <a:pt x="11435" y="1137"/>
                    <a:pt x="10165" y="1137"/>
                  </a:cubicBezTo>
                  <a:cubicBezTo>
                    <a:pt x="10165" y="1137"/>
                    <a:pt x="8894" y="2274"/>
                    <a:pt x="8894" y="2274"/>
                  </a:cubicBezTo>
                  <a:cubicBezTo>
                    <a:pt x="8894" y="1137"/>
                    <a:pt x="8894" y="0"/>
                    <a:pt x="8894" y="0"/>
                  </a:cubicBezTo>
                  <a:cubicBezTo>
                    <a:pt x="7624" y="0"/>
                    <a:pt x="7624" y="1137"/>
                    <a:pt x="7624" y="0"/>
                  </a:cubicBezTo>
                  <a:cubicBezTo>
                    <a:pt x="7624" y="1137"/>
                    <a:pt x="7624" y="1137"/>
                    <a:pt x="6353" y="1137"/>
                  </a:cubicBezTo>
                  <a:cubicBezTo>
                    <a:pt x="7624" y="1137"/>
                    <a:pt x="5082" y="2274"/>
                    <a:pt x="6353" y="2274"/>
                  </a:cubicBezTo>
                  <a:cubicBezTo>
                    <a:pt x="6353" y="2274"/>
                    <a:pt x="6353" y="2274"/>
                    <a:pt x="5082" y="2274"/>
                  </a:cubicBezTo>
                  <a:cubicBezTo>
                    <a:pt x="5082" y="2274"/>
                    <a:pt x="5082" y="1137"/>
                    <a:pt x="5082" y="1137"/>
                  </a:cubicBezTo>
                  <a:cubicBezTo>
                    <a:pt x="3812" y="1137"/>
                    <a:pt x="2541" y="2274"/>
                    <a:pt x="2541" y="2274"/>
                  </a:cubicBezTo>
                  <a:cubicBezTo>
                    <a:pt x="2541" y="3411"/>
                    <a:pt x="2541" y="4547"/>
                    <a:pt x="2541" y="4547"/>
                  </a:cubicBezTo>
                  <a:cubicBezTo>
                    <a:pt x="2541" y="4547"/>
                    <a:pt x="2541" y="5684"/>
                    <a:pt x="3812" y="5684"/>
                  </a:cubicBezTo>
                  <a:cubicBezTo>
                    <a:pt x="2541" y="5684"/>
                    <a:pt x="3812" y="6821"/>
                    <a:pt x="3812" y="7958"/>
                  </a:cubicBezTo>
                  <a:cubicBezTo>
                    <a:pt x="3812" y="7958"/>
                    <a:pt x="2541" y="7958"/>
                    <a:pt x="2541" y="7958"/>
                  </a:cubicBezTo>
                  <a:cubicBezTo>
                    <a:pt x="1271" y="7958"/>
                    <a:pt x="2541" y="9095"/>
                    <a:pt x="2541" y="9095"/>
                  </a:cubicBezTo>
                  <a:cubicBezTo>
                    <a:pt x="2541" y="9095"/>
                    <a:pt x="2541" y="10232"/>
                    <a:pt x="2541" y="10232"/>
                  </a:cubicBezTo>
                  <a:cubicBezTo>
                    <a:pt x="1271" y="11368"/>
                    <a:pt x="1271" y="10232"/>
                    <a:pt x="1271" y="11368"/>
                  </a:cubicBezTo>
                  <a:cubicBezTo>
                    <a:pt x="2541" y="12505"/>
                    <a:pt x="1271" y="13642"/>
                    <a:pt x="0" y="14779"/>
                  </a:cubicBezTo>
                  <a:cubicBezTo>
                    <a:pt x="1271" y="14779"/>
                    <a:pt x="2541" y="14779"/>
                    <a:pt x="2541" y="14779"/>
                  </a:cubicBezTo>
                  <a:cubicBezTo>
                    <a:pt x="2541" y="15916"/>
                    <a:pt x="2541" y="15916"/>
                    <a:pt x="3812" y="15916"/>
                  </a:cubicBezTo>
                  <a:cubicBezTo>
                    <a:pt x="3812" y="17053"/>
                    <a:pt x="3812" y="15916"/>
                    <a:pt x="3812" y="17053"/>
                  </a:cubicBezTo>
                  <a:cubicBezTo>
                    <a:pt x="5082" y="17053"/>
                    <a:pt x="3812" y="18189"/>
                    <a:pt x="3812" y="19326"/>
                  </a:cubicBezTo>
                  <a:cubicBezTo>
                    <a:pt x="3812" y="19326"/>
                    <a:pt x="3812" y="21600"/>
                    <a:pt x="3812" y="21600"/>
                  </a:cubicBezTo>
                  <a:cubicBezTo>
                    <a:pt x="3812" y="21600"/>
                    <a:pt x="5082" y="21600"/>
                    <a:pt x="5082" y="21600"/>
                  </a:cubicBezTo>
                  <a:cubicBezTo>
                    <a:pt x="7624" y="20463"/>
                    <a:pt x="10165" y="19326"/>
                    <a:pt x="12706" y="19326"/>
                  </a:cubicBezTo>
                  <a:cubicBezTo>
                    <a:pt x="11435" y="19326"/>
                    <a:pt x="11435" y="19326"/>
                    <a:pt x="11435" y="19326"/>
                  </a:cubicBezTo>
                  <a:cubicBezTo>
                    <a:pt x="11435" y="18189"/>
                    <a:pt x="12706" y="19326"/>
                    <a:pt x="12706" y="19326"/>
                  </a:cubicBezTo>
                  <a:cubicBezTo>
                    <a:pt x="13976" y="19326"/>
                    <a:pt x="15247" y="19326"/>
                    <a:pt x="15247" y="18189"/>
                  </a:cubicBezTo>
                  <a:cubicBezTo>
                    <a:pt x="15247" y="18189"/>
                    <a:pt x="13976" y="18189"/>
                    <a:pt x="13976" y="18189"/>
                  </a:cubicBezTo>
                  <a:cubicBezTo>
                    <a:pt x="15247" y="18189"/>
                    <a:pt x="15247" y="18189"/>
                    <a:pt x="16518" y="19326"/>
                  </a:cubicBezTo>
                  <a:cubicBezTo>
                    <a:pt x="16518" y="19326"/>
                    <a:pt x="17788" y="19326"/>
                    <a:pt x="17788" y="19326"/>
                  </a:cubicBezTo>
                  <a:cubicBezTo>
                    <a:pt x="17788" y="19326"/>
                    <a:pt x="17788" y="18189"/>
                    <a:pt x="19059" y="18189"/>
                  </a:cubicBezTo>
                  <a:cubicBezTo>
                    <a:pt x="19059" y="19326"/>
                    <a:pt x="20329" y="19326"/>
                    <a:pt x="20329" y="18189"/>
                  </a:cubicBezTo>
                  <a:cubicBezTo>
                    <a:pt x="20329" y="17053"/>
                    <a:pt x="19059" y="17053"/>
                    <a:pt x="19059" y="17053"/>
                  </a:cubicBezTo>
                  <a:cubicBezTo>
                    <a:pt x="19059" y="17053"/>
                    <a:pt x="19059" y="17053"/>
                    <a:pt x="19059" y="15916"/>
                  </a:cubicBezTo>
                  <a:cubicBezTo>
                    <a:pt x="19059" y="15916"/>
                    <a:pt x="19059" y="14779"/>
                    <a:pt x="19059" y="13642"/>
                  </a:cubicBezTo>
                  <a:cubicBezTo>
                    <a:pt x="19059" y="12505"/>
                    <a:pt x="19059" y="11368"/>
                    <a:pt x="20329" y="10232"/>
                  </a:cubicBezTo>
                  <a:cubicBezTo>
                    <a:pt x="20329" y="9095"/>
                    <a:pt x="21600" y="9095"/>
                    <a:pt x="20329" y="795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Shape">
              <a:extLst>
                <a:ext uri="{FF2B5EF4-FFF2-40B4-BE49-F238E27FC236}">
                  <a16:creationId xmlns:a16="http://schemas.microsoft.com/office/drawing/2014/main" id="{22C35F50-9F03-4987-BE57-0127793D02F1}"/>
                </a:ext>
              </a:extLst>
            </p:cNvPr>
            <p:cNvSpPr/>
            <p:nvPr/>
          </p:nvSpPr>
          <p:spPr>
            <a:xfrm>
              <a:off x="3177894" y="2080696"/>
              <a:ext cx="192610" cy="18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extrusionOk="0">
                  <a:moveTo>
                    <a:pt x="15950" y="18116"/>
                  </a:moveTo>
                  <a:cubicBezTo>
                    <a:pt x="15205" y="18116"/>
                    <a:pt x="13716" y="18813"/>
                    <a:pt x="12971" y="18813"/>
                  </a:cubicBezTo>
                  <a:cubicBezTo>
                    <a:pt x="12226" y="18813"/>
                    <a:pt x="12226" y="18116"/>
                    <a:pt x="11481" y="18116"/>
                  </a:cubicBezTo>
                  <a:cubicBezTo>
                    <a:pt x="11481" y="18116"/>
                    <a:pt x="11481" y="18813"/>
                    <a:pt x="10736" y="18116"/>
                  </a:cubicBezTo>
                  <a:cubicBezTo>
                    <a:pt x="9247" y="19510"/>
                    <a:pt x="11481" y="19510"/>
                    <a:pt x="12226" y="20206"/>
                  </a:cubicBezTo>
                  <a:cubicBezTo>
                    <a:pt x="12226" y="20206"/>
                    <a:pt x="12971" y="20206"/>
                    <a:pt x="13716" y="20903"/>
                  </a:cubicBezTo>
                  <a:cubicBezTo>
                    <a:pt x="13716" y="20903"/>
                    <a:pt x="13716" y="20903"/>
                    <a:pt x="14461" y="20903"/>
                  </a:cubicBezTo>
                  <a:cubicBezTo>
                    <a:pt x="14461" y="21600"/>
                    <a:pt x="15205" y="21600"/>
                    <a:pt x="15205" y="21600"/>
                  </a:cubicBezTo>
                  <a:cubicBezTo>
                    <a:pt x="15205" y="20903"/>
                    <a:pt x="15205" y="20903"/>
                    <a:pt x="15205" y="20903"/>
                  </a:cubicBezTo>
                  <a:cubicBezTo>
                    <a:pt x="15950" y="20206"/>
                    <a:pt x="15205" y="20206"/>
                    <a:pt x="15205" y="20206"/>
                  </a:cubicBezTo>
                  <a:cubicBezTo>
                    <a:pt x="15205" y="19510"/>
                    <a:pt x="15950" y="18813"/>
                    <a:pt x="15950" y="18116"/>
                  </a:cubicBezTo>
                  <a:cubicBezTo>
                    <a:pt x="15950" y="18116"/>
                    <a:pt x="15950" y="18116"/>
                    <a:pt x="15950" y="18116"/>
                  </a:cubicBezTo>
                  <a:close/>
                  <a:moveTo>
                    <a:pt x="2543" y="16026"/>
                  </a:moveTo>
                  <a:cubicBezTo>
                    <a:pt x="3288" y="16723"/>
                    <a:pt x="2543" y="16723"/>
                    <a:pt x="3288" y="16723"/>
                  </a:cubicBezTo>
                  <a:cubicBezTo>
                    <a:pt x="3288" y="16723"/>
                    <a:pt x="3288" y="16723"/>
                    <a:pt x="2543" y="16026"/>
                  </a:cubicBezTo>
                  <a:close/>
                  <a:moveTo>
                    <a:pt x="2543" y="12542"/>
                  </a:moveTo>
                  <a:cubicBezTo>
                    <a:pt x="2543" y="12542"/>
                    <a:pt x="3288" y="12542"/>
                    <a:pt x="2543" y="12542"/>
                  </a:cubicBezTo>
                  <a:cubicBezTo>
                    <a:pt x="2543" y="12542"/>
                    <a:pt x="2543" y="12542"/>
                    <a:pt x="2543" y="12542"/>
                  </a:cubicBezTo>
                  <a:cubicBezTo>
                    <a:pt x="2543" y="12542"/>
                    <a:pt x="2543" y="12542"/>
                    <a:pt x="2543" y="12542"/>
                  </a:cubicBezTo>
                  <a:close/>
                  <a:moveTo>
                    <a:pt x="5523" y="13239"/>
                  </a:moveTo>
                  <a:cubicBezTo>
                    <a:pt x="5523" y="12542"/>
                    <a:pt x="4778" y="12542"/>
                    <a:pt x="5523" y="12542"/>
                  </a:cubicBezTo>
                  <a:cubicBezTo>
                    <a:pt x="4033" y="11148"/>
                    <a:pt x="4033" y="13935"/>
                    <a:pt x="2543" y="12542"/>
                  </a:cubicBezTo>
                  <a:cubicBezTo>
                    <a:pt x="2543" y="13239"/>
                    <a:pt x="3288" y="14632"/>
                    <a:pt x="3288" y="14632"/>
                  </a:cubicBezTo>
                  <a:cubicBezTo>
                    <a:pt x="3288" y="14632"/>
                    <a:pt x="3288" y="15329"/>
                    <a:pt x="3288" y="16026"/>
                  </a:cubicBezTo>
                  <a:cubicBezTo>
                    <a:pt x="3288" y="16723"/>
                    <a:pt x="4033" y="17419"/>
                    <a:pt x="4033" y="16026"/>
                  </a:cubicBezTo>
                  <a:cubicBezTo>
                    <a:pt x="5523" y="16026"/>
                    <a:pt x="5523" y="16026"/>
                    <a:pt x="5523" y="14632"/>
                  </a:cubicBezTo>
                  <a:cubicBezTo>
                    <a:pt x="5523" y="13935"/>
                    <a:pt x="5523" y="13935"/>
                    <a:pt x="5523" y="13239"/>
                  </a:cubicBezTo>
                  <a:close/>
                  <a:moveTo>
                    <a:pt x="21164" y="13935"/>
                  </a:moveTo>
                  <a:cubicBezTo>
                    <a:pt x="20419" y="13935"/>
                    <a:pt x="19674" y="13239"/>
                    <a:pt x="18930" y="12542"/>
                  </a:cubicBezTo>
                  <a:cubicBezTo>
                    <a:pt x="18185" y="12542"/>
                    <a:pt x="16695" y="11845"/>
                    <a:pt x="16695" y="11845"/>
                  </a:cubicBezTo>
                  <a:cubicBezTo>
                    <a:pt x="16695" y="11148"/>
                    <a:pt x="16695" y="11148"/>
                    <a:pt x="16695" y="11148"/>
                  </a:cubicBezTo>
                  <a:cubicBezTo>
                    <a:pt x="16695" y="10452"/>
                    <a:pt x="15950" y="10452"/>
                    <a:pt x="15950" y="10452"/>
                  </a:cubicBezTo>
                  <a:cubicBezTo>
                    <a:pt x="14461" y="10452"/>
                    <a:pt x="14461" y="10452"/>
                    <a:pt x="13716" y="9755"/>
                  </a:cubicBezTo>
                  <a:cubicBezTo>
                    <a:pt x="12971" y="9058"/>
                    <a:pt x="12971" y="8361"/>
                    <a:pt x="12226" y="7665"/>
                  </a:cubicBezTo>
                  <a:cubicBezTo>
                    <a:pt x="11481" y="6968"/>
                    <a:pt x="10736" y="6968"/>
                    <a:pt x="9992" y="6271"/>
                  </a:cubicBezTo>
                  <a:cubicBezTo>
                    <a:pt x="9992" y="6271"/>
                    <a:pt x="9992" y="5574"/>
                    <a:pt x="9992" y="4877"/>
                  </a:cubicBezTo>
                  <a:cubicBezTo>
                    <a:pt x="9992" y="4877"/>
                    <a:pt x="9992" y="4877"/>
                    <a:pt x="9992" y="4877"/>
                  </a:cubicBezTo>
                  <a:cubicBezTo>
                    <a:pt x="10736" y="4181"/>
                    <a:pt x="9247" y="3484"/>
                    <a:pt x="10736" y="3484"/>
                  </a:cubicBezTo>
                  <a:cubicBezTo>
                    <a:pt x="9992" y="3484"/>
                    <a:pt x="9992" y="3484"/>
                    <a:pt x="9992" y="3484"/>
                  </a:cubicBezTo>
                  <a:cubicBezTo>
                    <a:pt x="10736" y="3484"/>
                    <a:pt x="11481" y="2787"/>
                    <a:pt x="11481" y="2787"/>
                  </a:cubicBezTo>
                  <a:cubicBezTo>
                    <a:pt x="11481" y="2787"/>
                    <a:pt x="12971" y="2787"/>
                    <a:pt x="12226" y="3484"/>
                  </a:cubicBezTo>
                  <a:cubicBezTo>
                    <a:pt x="12226" y="3484"/>
                    <a:pt x="12971" y="3484"/>
                    <a:pt x="12971" y="3484"/>
                  </a:cubicBezTo>
                  <a:cubicBezTo>
                    <a:pt x="12971" y="2787"/>
                    <a:pt x="12226" y="2787"/>
                    <a:pt x="12226" y="2787"/>
                  </a:cubicBezTo>
                  <a:cubicBezTo>
                    <a:pt x="12226" y="2787"/>
                    <a:pt x="12226" y="2787"/>
                    <a:pt x="12226" y="2787"/>
                  </a:cubicBezTo>
                  <a:cubicBezTo>
                    <a:pt x="12226" y="2090"/>
                    <a:pt x="12226" y="2787"/>
                    <a:pt x="12226" y="2090"/>
                  </a:cubicBezTo>
                  <a:cubicBezTo>
                    <a:pt x="12226" y="2090"/>
                    <a:pt x="12226" y="2090"/>
                    <a:pt x="12226" y="2090"/>
                  </a:cubicBezTo>
                  <a:cubicBezTo>
                    <a:pt x="12226" y="2090"/>
                    <a:pt x="12226" y="1394"/>
                    <a:pt x="12226" y="2090"/>
                  </a:cubicBezTo>
                  <a:cubicBezTo>
                    <a:pt x="12226" y="2090"/>
                    <a:pt x="11481" y="2090"/>
                    <a:pt x="11481" y="2090"/>
                  </a:cubicBezTo>
                  <a:cubicBezTo>
                    <a:pt x="12226" y="1394"/>
                    <a:pt x="12226" y="1394"/>
                    <a:pt x="12226" y="1394"/>
                  </a:cubicBezTo>
                  <a:cubicBezTo>
                    <a:pt x="12226" y="1394"/>
                    <a:pt x="9247" y="1394"/>
                    <a:pt x="9992" y="0"/>
                  </a:cubicBezTo>
                  <a:cubicBezTo>
                    <a:pt x="9247" y="0"/>
                    <a:pt x="8502" y="0"/>
                    <a:pt x="7757" y="697"/>
                  </a:cubicBezTo>
                  <a:cubicBezTo>
                    <a:pt x="7757" y="697"/>
                    <a:pt x="7757" y="697"/>
                    <a:pt x="7012" y="697"/>
                  </a:cubicBezTo>
                  <a:cubicBezTo>
                    <a:pt x="7012" y="697"/>
                    <a:pt x="7012" y="697"/>
                    <a:pt x="7012" y="697"/>
                  </a:cubicBezTo>
                  <a:cubicBezTo>
                    <a:pt x="7012" y="697"/>
                    <a:pt x="7012" y="1394"/>
                    <a:pt x="7012" y="1394"/>
                  </a:cubicBezTo>
                  <a:cubicBezTo>
                    <a:pt x="5523" y="697"/>
                    <a:pt x="6267" y="1394"/>
                    <a:pt x="6267" y="2090"/>
                  </a:cubicBezTo>
                  <a:cubicBezTo>
                    <a:pt x="6267" y="2090"/>
                    <a:pt x="5523" y="1394"/>
                    <a:pt x="5523" y="1394"/>
                  </a:cubicBezTo>
                  <a:cubicBezTo>
                    <a:pt x="5523" y="1394"/>
                    <a:pt x="5523" y="2090"/>
                    <a:pt x="4778" y="2090"/>
                  </a:cubicBezTo>
                  <a:cubicBezTo>
                    <a:pt x="4778" y="1394"/>
                    <a:pt x="4778" y="1394"/>
                    <a:pt x="4778" y="1394"/>
                  </a:cubicBezTo>
                  <a:cubicBezTo>
                    <a:pt x="4778" y="1394"/>
                    <a:pt x="4778" y="1394"/>
                    <a:pt x="4778" y="2090"/>
                  </a:cubicBezTo>
                  <a:cubicBezTo>
                    <a:pt x="4778" y="2090"/>
                    <a:pt x="4033" y="2787"/>
                    <a:pt x="4033" y="2787"/>
                  </a:cubicBezTo>
                  <a:cubicBezTo>
                    <a:pt x="4033" y="2787"/>
                    <a:pt x="4033" y="2787"/>
                    <a:pt x="4033" y="2090"/>
                  </a:cubicBezTo>
                  <a:cubicBezTo>
                    <a:pt x="4033" y="2090"/>
                    <a:pt x="4033" y="2090"/>
                    <a:pt x="4033" y="2090"/>
                  </a:cubicBezTo>
                  <a:cubicBezTo>
                    <a:pt x="4033" y="2090"/>
                    <a:pt x="3288" y="2090"/>
                    <a:pt x="3288" y="2090"/>
                  </a:cubicBezTo>
                  <a:cubicBezTo>
                    <a:pt x="3288" y="1394"/>
                    <a:pt x="3288" y="1394"/>
                    <a:pt x="3288" y="1394"/>
                  </a:cubicBezTo>
                  <a:cubicBezTo>
                    <a:pt x="2543" y="1394"/>
                    <a:pt x="2543" y="2090"/>
                    <a:pt x="2543" y="2090"/>
                  </a:cubicBezTo>
                  <a:cubicBezTo>
                    <a:pt x="1798" y="2787"/>
                    <a:pt x="1054" y="2090"/>
                    <a:pt x="1054" y="2787"/>
                  </a:cubicBezTo>
                  <a:cubicBezTo>
                    <a:pt x="-436" y="2787"/>
                    <a:pt x="1054" y="3484"/>
                    <a:pt x="1054" y="4181"/>
                  </a:cubicBezTo>
                  <a:cubicBezTo>
                    <a:pt x="309" y="4181"/>
                    <a:pt x="-436" y="4181"/>
                    <a:pt x="309" y="4877"/>
                  </a:cubicBezTo>
                  <a:cubicBezTo>
                    <a:pt x="309" y="4877"/>
                    <a:pt x="309" y="4877"/>
                    <a:pt x="309" y="4877"/>
                  </a:cubicBezTo>
                  <a:cubicBezTo>
                    <a:pt x="309" y="5574"/>
                    <a:pt x="309" y="5574"/>
                    <a:pt x="309" y="5574"/>
                  </a:cubicBezTo>
                  <a:cubicBezTo>
                    <a:pt x="309" y="6271"/>
                    <a:pt x="1798" y="6271"/>
                    <a:pt x="1798" y="6271"/>
                  </a:cubicBezTo>
                  <a:cubicBezTo>
                    <a:pt x="1798" y="6271"/>
                    <a:pt x="1798" y="6968"/>
                    <a:pt x="1798" y="6968"/>
                  </a:cubicBezTo>
                  <a:cubicBezTo>
                    <a:pt x="1798" y="6968"/>
                    <a:pt x="2543" y="6968"/>
                    <a:pt x="2543" y="6968"/>
                  </a:cubicBezTo>
                  <a:cubicBezTo>
                    <a:pt x="2543" y="6271"/>
                    <a:pt x="3288" y="6271"/>
                    <a:pt x="3288" y="5574"/>
                  </a:cubicBezTo>
                  <a:cubicBezTo>
                    <a:pt x="4033" y="5574"/>
                    <a:pt x="5523" y="6271"/>
                    <a:pt x="6267" y="6271"/>
                  </a:cubicBezTo>
                  <a:cubicBezTo>
                    <a:pt x="6267" y="6968"/>
                    <a:pt x="6267" y="7665"/>
                    <a:pt x="7012" y="8361"/>
                  </a:cubicBezTo>
                  <a:cubicBezTo>
                    <a:pt x="7012" y="8361"/>
                    <a:pt x="7012" y="8361"/>
                    <a:pt x="7012" y="8361"/>
                  </a:cubicBezTo>
                  <a:cubicBezTo>
                    <a:pt x="7012" y="8361"/>
                    <a:pt x="7012" y="8361"/>
                    <a:pt x="7012" y="8361"/>
                  </a:cubicBezTo>
                  <a:cubicBezTo>
                    <a:pt x="7012" y="9058"/>
                    <a:pt x="7012" y="9058"/>
                    <a:pt x="7757" y="9058"/>
                  </a:cubicBezTo>
                  <a:cubicBezTo>
                    <a:pt x="7757" y="9058"/>
                    <a:pt x="8502" y="9755"/>
                    <a:pt x="7757" y="9755"/>
                  </a:cubicBezTo>
                  <a:cubicBezTo>
                    <a:pt x="9247" y="9755"/>
                    <a:pt x="9992" y="11845"/>
                    <a:pt x="11481" y="11845"/>
                  </a:cubicBezTo>
                  <a:cubicBezTo>
                    <a:pt x="12226" y="12542"/>
                    <a:pt x="12971" y="11845"/>
                    <a:pt x="12971" y="13239"/>
                  </a:cubicBezTo>
                  <a:cubicBezTo>
                    <a:pt x="13716" y="12542"/>
                    <a:pt x="14461" y="13239"/>
                    <a:pt x="13716" y="13239"/>
                  </a:cubicBezTo>
                  <a:cubicBezTo>
                    <a:pt x="13716" y="13239"/>
                    <a:pt x="14461" y="13239"/>
                    <a:pt x="14461" y="13239"/>
                  </a:cubicBezTo>
                  <a:cubicBezTo>
                    <a:pt x="15205" y="13239"/>
                    <a:pt x="14461" y="13935"/>
                    <a:pt x="14461" y="13935"/>
                  </a:cubicBezTo>
                  <a:cubicBezTo>
                    <a:pt x="15205" y="13935"/>
                    <a:pt x="15205" y="14632"/>
                    <a:pt x="15205" y="14632"/>
                  </a:cubicBezTo>
                  <a:cubicBezTo>
                    <a:pt x="15950" y="14632"/>
                    <a:pt x="15950" y="14632"/>
                    <a:pt x="15950" y="14632"/>
                  </a:cubicBezTo>
                  <a:cubicBezTo>
                    <a:pt x="16695" y="15329"/>
                    <a:pt x="17440" y="16723"/>
                    <a:pt x="17440" y="16723"/>
                  </a:cubicBezTo>
                  <a:cubicBezTo>
                    <a:pt x="16695" y="17419"/>
                    <a:pt x="16695" y="16723"/>
                    <a:pt x="16695" y="17419"/>
                  </a:cubicBezTo>
                  <a:cubicBezTo>
                    <a:pt x="16695" y="17419"/>
                    <a:pt x="16695" y="17419"/>
                    <a:pt x="16695" y="18116"/>
                  </a:cubicBezTo>
                  <a:cubicBezTo>
                    <a:pt x="16695" y="18116"/>
                    <a:pt x="15950" y="18116"/>
                    <a:pt x="15950" y="18116"/>
                  </a:cubicBezTo>
                  <a:cubicBezTo>
                    <a:pt x="15950" y="18813"/>
                    <a:pt x="16695" y="18813"/>
                    <a:pt x="17440" y="18116"/>
                  </a:cubicBezTo>
                  <a:cubicBezTo>
                    <a:pt x="18185" y="18116"/>
                    <a:pt x="17440" y="17419"/>
                    <a:pt x="18185" y="16723"/>
                  </a:cubicBezTo>
                  <a:cubicBezTo>
                    <a:pt x="18930" y="16723"/>
                    <a:pt x="18930" y="16723"/>
                    <a:pt x="18930" y="16026"/>
                  </a:cubicBezTo>
                  <a:cubicBezTo>
                    <a:pt x="18930" y="16026"/>
                    <a:pt x="18930" y="15329"/>
                    <a:pt x="18185" y="15329"/>
                  </a:cubicBezTo>
                  <a:cubicBezTo>
                    <a:pt x="18185" y="15329"/>
                    <a:pt x="17440" y="15329"/>
                    <a:pt x="17440" y="14632"/>
                  </a:cubicBezTo>
                  <a:cubicBezTo>
                    <a:pt x="17440" y="14632"/>
                    <a:pt x="18185" y="13935"/>
                    <a:pt x="18185" y="13935"/>
                  </a:cubicBezTo>
                  <a:cubicBezTo>
                    <a:pt x="18930" y="13239"/>
                    <a:pt x="19674" y="13935"/>
                    <a:pt x="19674" y="13935"/>
                  </a:cubicBezTo>
                  <a:cubicBezTo>
                    <a:pt x="20419" y="13935"/>
                    <a:pt x="20419" y="14632"/>
                    <a:pt x="21164" y="14632"/>
                  </a:cubicBezTo>
                  <a:cubicBezTo>
                    <a:pt x="21164" y="14632"/>
                    <a:pt x="21164" y="14632"/>
                    <a:pt x="21164" y="1393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Shape">
              <a:extLst>
                <a:ext uri="{FF2B5EF4-FFF2-40B4-BE49-F238E27FC236}">
                  <a16:creationId xmlns:a16="http://schemas.microsoft.com/office/drawing/2014/main" id="{814A511C-E52B-4285-A062-35C01998C963}"/>
                </a:ext>
              </a:extLst>
            </p:cNvPr>
            <p:cNvSpPr/>
            <p:nvPr/>
          </p:nvSpPr>
          <p:spPr>
            <a:xfrm>
              <a:off x="3644289" y="2328222"/>
              <a:ext cx="23455" cy="6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21600" extrusionOk="0">
                  <a:moveTo>
                    <a:pt x="18600" y="1964"/>
                  </a:moveTo>
                  <a:cubicBezTo>
                    <a:pt x="18600" y="0"/>
                    <a:pt x="18600" y="0"/>
                    <a:pt x="18600" y="0"/>
                  </a:cubicBezTo>
                  <a:cubicBezTo>
                    <a:pt x="18600" y="0"/>
                    <a:pt x="13200" y="0"/>
                    <a:pt x="13200" y="0"/>
                  </a:cubicBezTo>
                  <a:cubicBezTo>
                    <a:pt x="13200" y="1964"/>
                    <a:pt x="7800" y="1964"/>
                    <a:pt x="7800" y="1964"/>
                  </a:cubicBezTo>
                  <a:cubicBezTo>
                    <a:pt x="7800" y="1964"/>
                    <a:pt x="7800" y="5891"/>
                    <a:pt x="2400" y="5891"/>
                  </a:cubicBezTo>
                  <a:cubicBezTo>
                    <a:pt x="2400" y="7855"/>
                    <a:pt x="2400" y="7855"/>
                    <a:pt x="2400" y="9818"/>
                  </a:cubicBezTo>
                  <a:cubicBezTo>
                    <a:pt x="2400" y="11782"/>
                    <a:pt x="-3000" y="11782"/>
                    <a:pt x="2400" y="13745"/>
                  </a:cubicBezTo>
                  <a:cubicBezTo>
                    <a:pt x="2400" y="15709"/>
                    <a:pt x="7800" y="19636"/>
                    <a:pt x="7800" y="21600"/>
                  </a:cubicBezTo>
                  <a:cubicBezTo>
                    <a:pt x="13200" y="19636"/>
                    <a:pt x="13200" y="13745"/>
                    <a:pt x="13200" y="9818"/>
                  </a:cubicBezTo>
                  <a:cubicBezTo>
                    <a:pt x="13200" y="9818"/>
                    <a:pt x="7800" y="11782"/>
                    <a:pt x="7800" y="9818"/>
                  </a:cubicBezTo>
                  <a:cubicBezTo>
                    <a:pt x="7800" y="9818"/>
                    <a:pt x="13200" y="9818"/>
                    <a:pt x="13200" y="9818"/>
                  </a:cubicBezTo>
                  <a:cubicBezTo>
                    <a:pt x="13200" y="7855"/>
                    <a:pt x="7800" y="7855"/>
                    <a:pt x="7800" y="7855"/>
                  </a:cubicBezTo>
                  <a:cubicBezTo>
                    <a:pt x="7800" y="7855"/>
                    <a:pt x="7800" y="5891"/>
                    <a:pt x="7800" y="3927"/>
                  </a:cubicBezTo>
                  <a:cubicBezTo>
                    <a:pt x="13200" y="3927"/>
                    <a:pt x="13200" y="3927"/>
                    <a:pt x="13200" y="5891"/>
                  </a:cubicBezTo>
                  <a:cubicBezTo>
                    <a:pt x="13200" y="3927"/>
                    <a:pt x="18600" y="3927"/>
                    <a:pt x="18600" y="196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Shape">
              <a:extLst>
                <a:ext uri="{FF2B5EF4-FFF2-40B4-BE49-F238E27FC236}">
                  <a16:creationId xmlns:a16="http://schemas.microsoft.com/office/drawing/2014/main" id="{1EF91A06-9DDF-4AFF-8453-76C36C00BD85}"/>
                </a:ext>
              </a:extLst>
            </p:cNvPr>
            <p:cNvSpPr/>
            <p:nvPr/>
          </p:nvSpPr>
          <p:spPr>
            <a:xfrm>
              <a:off x="2922870" y="1941066"/>
              <a:ext cx="68685" cy="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7855"/>
                  </a:moveTo>
                  <a:cubicBezTo>
                    <a:pt x="4320" y="5891"/>
                    <a:pt x="2160" y="5891"/>
                    <a:pt x="2160" y="5891"/>
                  </a:cubicBezTo>
                  <a:cubicBezTo>
                    <a:pt x="2160" y="5891"/>
                    <a:pt x="2160" y="7855"/>
                    <a:pt x="2160" y="7855"/>
                  </a:cubicBezTo>
                  <a:close/>
                  <a:moveTo>
                    <a:pt x="21600" y="9818"/>
                  </a:moveTo>
                  <a:cubicBezTo>
                    <a:pt x="21600" y="9818"/>
                    <a:pt x="19440" y="5891"/>
                    <a:pt x="21600" y="5891"/>
                  </a:cubicBezTo>
                  <a:cubicBezTo>
                    <a:pt x="21600" y="5891"/>
                    <a:pt x="19440" y="5891"/>
                    <a:pt x="19440" y="5891"/>
                  </a:cubicBezTo>
                  <a:cubicBezTo>
                    <a:pt x="19440" y="5891"/>
                    <a:pt x="17280" y="3927"/>
                    <a:pt x="17280" y="3927"/>
                  </a:cubicBezTo>
                  <a:cubicBezTo>
                    <a:pt x="17280" y="3927"/>
                    <a:pt x="17280" y="5891"/>
                    <a:pt x="15120" y="5891"/>
                  </a:cubicBezTo>
                  <a:cubicBezTo>
                    <a:pt x="12960" y="5891"/>
                    <a:pt x="12960" y="3927"/>
                    <a:pt x="12960" y="3927"/>
                  </a:cubicBezTo>
                  <a:cubicBezTo>
                    <a:pt x="12960" y="3927"/>
                    <a:pt x="12960" y="3927"/>
                    <a:pt x="15120" y="3927"/>
                  </a:cubicBezTo>
                  <a:cubicBezTo>
                    <a:pt x="12960" y="3927"/>
                    <a:pt x="12960" y="1964"/>
                    <a:pt x="12960" y="1964"/>
                  </a:cubicBezTo>
                  <a:cubicBezTo>
                    <a:pt x="15120" y="1964"/>
                    <a:pt x="17280" y="0"/>
                    <a:pt x="1944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5120" y="0"/>
                    <a:pt x="17280" y="0"/>
                    <a:pt x="15120" y="1964"/>
                  </a:cubicBezTo>
                  <a:cubicBezTo>
                    <a:pt x="15120" y="0"/>
                    <a:pt x="15120" y="0"/>
                    <a:pt x="15120" y="0"/>
                  </a:cubicBezTo>
                  <a:cubicBezTo>
                    <a:pt x="10800" y="0"/>
                    <a:pt x="10800" y="1964"/>
                    <a:pt x="8640" y="1964"/>
                  </a:cubicBezTo>
                  <a:cubicBezTo>
                    <a:pt x="10800" y="3927"/>
                    <a:pt x="10800" y="3927"/>
                    <a:pt x="12960" y="3927"/>
                  </a:cubicBezTo>
                  <a:cubicBezTo>
                    <a:pt x="10800" y="3927"/>
                    <a:pt x="8640" y="3927"/>
                    <a:pt x="10800" y="5891"/>
                  </a:cubicBezTo>
                  <a:cubicBezTo>
                    <a:pt x="8640" y="5891"/>
                    <a:pt x="8640" y="5891"/>
                    <a:pt x="8640" y="5891"/>
                  </a:cubicBezTo>
                  <a:cubicBezTo>
                    <a:pt x="8640" y="5891"/>
                    <a:pt x="8640" y="5891"/>
                    <a:pt x="6480" y="5891"/>
                  </a:cubicBezTo>
                  <a:cubicBezTo>
                    <a:pt x="6480" y="5891"/>
                    <a:pt x="6480" y="5891"/>
                    <a:pt x="6480" y="5891"/>
                  </a:cubicBezTo>
                  <a:cubicBezTo>
                    <a:pt x="6480" y="5891"/>
                    <a:pt x="2160" y="3927"/>
                    <a:pt x="2160" y="5891"/>
                  </a:cubicBezTo>
                  <a:cubicBezTo>
                    <a:pt x="4320" y="5891"/>
                    <a:pt x="4320" y="5891"/>
                    <a:pt x="4320" y="5891"/>
                  </a:cubicBezTo>
                  <a:cubicBezTo>
                    <a:pt x="4320" y="5891"/>
                    <a:pt x="4320" y="7855"/>
                    <a:pt x="4320" y="7855"/>
                  </a:cubicBezTo>
                  <a:cubicBezTo>
                    <a:pt x="4320" y="7855"/>
                    <a:pt x="4320" y="7855"/>
                    <a:pt x="4320" y="7855"/>
                  </a:cubicBezTo>
                  <a:cubicBezTo>
                    <a:pt x="4320" y="7855"/>
                    <a:pt x="2160" y="7855"/>
                    <a:pt x="4320" y="7855"/>
                  </a:cubicBezTo>
                  <a:cubicBezTo>
                    <a:pt x="4320" y="9818"/>
                    <a:pt x="2160" y="9818"/>
                    <a:pt x="2160" y="9818"/>
                  </a:cubicBezTo>
                  <a:cubicBezTo>
                    <a:pt x="2160" y="9818"/>
                    <a:pt x="2160" y="9818"/>
                    <a:pt x="2160" y="9818"/>
                  </a:cubicBezTo>
                  <a:cubicBezTo>
                    <a:pt x="2160" y="9818"/>
                    <a:pt x="2160" y="9818"/>
                    <a:pt x="4320" y="9818"/>
                  </a:cubicBezTo>
                  <a:cubicBezTo>
                    <a:pt x="4320" y="9818"/>
                    <a:pt x="4320" y="9818"/>
                    <a:pt x="2160" y="9818"/>
                  </a:cubicBezTo>
                  <a:cubicBezTo>
                    <a:pt x="4320" y="9818"/>
                    <a:pt x="6480" y="11782"/>
                    <a:pt x="6480" y="11782"/>
                  </a:cubicBezTo>
                  <a:cubicBezTo>
                    <a:pt x="4320" y="11782"/>
                    <a:pt x="4320" y="13745"/>
                    <a:pt x="2160" y="13745"/>
                  </a:cubicBezTo>
                  <a:cubicBezTo>
                    <a:pt x="4320" y="13745"/>
                    <a:pt x="6480" y="13745"/>
                    <a:pt x="8640" y="13745"/>
                  </a:cubicBezTo>
                  <a:cubicBezTo>
                    <a:pt x="6480" y="13745"/>
                    <a:pt x="4320" y="13745"/>
                    <a:pt x="2160" y="15709"/>
                  </a:cubicBezTo>
                  <a:cubicBezTo>
                    <a:pt x="2160" y="15709"/>
                    <a:pt x="2160" y="15709"/>
                    <a:pt x="2160" y="15709"/>
                  </a:cubicBezTo>
                  <a:cubicBezTo>
                    <a:pt x="2160" y="15709"/>
                    <a:pt x="0" y="15709"/>
                    <a:pt x="0" y="17673"/>
                  </a:cubicBezTo>
                  <a:cubicBezTo>
                    <a:pt x="0" y="17673"/>
                    <a:pt x="2160" y="17673"/>
                    <a:pt x="2160" y="17673"/>
                  </a:cubicBezTo>
                  <a:cubicBezTo>
                    <a:pt x="2160" y="17673"/>
                    <a:pt x="0" y="17673"/>
                    <a:pt x="0" y="19636"/>
                  </a:cubicBezTo>
                  <a:cubicBezTo>
                    <a:pt x="0" y="19636"/>
                    <a:pt x="2160" y="19636"/>
                    <a:pt x="4320" y="17673"/>
                  </a:cubicBezTo>
                  <a:cubicBezTo>
                    <a:pt x="2160" y="19636"/>
                    <a:pt x="2160" y="19636"/>
                    <a:pt x="0" y="19636"/>
                  </a:cubicBezTo>
                  <a:cubicBezTo>
                    <a:pt x="2160" y="19636"/>
                    <a:pt x="2160" y="19636"/>
                    <a:pt x="4320" y="19636"/>
                  </a:cubicBezTo>
                  <a:cubicBezTo>
                    <a:pt x="2160" y="19636"/>
                    <a:pt x="2160" y="19636"/>
                    <a:pt x="2160" y="21600"/>
                  </a:cubicBezTo>
                  <a:cubicBezTo>
                    <a:pt x="2160" y="21600"/>
                    <a:pt x="10800" y="19636"/>
                    <a:pt x="8640" y="17673"/>
                  </a:cubicBezTo>
                  <a:cubicBezTo>
                    <a:pt x="10800" y="19636"/>
                    <a:pt x="10800" y="17673"/>
                    <a:pt x="12960" y="17673"/>
                  </a:cubicBezTo>
                  <a:cubicBezTo>
                    <a:pt x="12960" y="17673"/>
                    <a:pt x="15120" y="17673"/>
                    <a:pt x="17280" y="15709"/>
                  </a:cubicBezTo>
                  <a:cubicBezTo>
                    <a:pt x="17280" y="17673"/>
                    <a:pt x="19440" y="17673"/>
                    <a:pt x="19440" y="15709"/>
                  </a:cubicBezTo>
                  <a:cubicBezTo>
                    <a:pt x="19440" y="15709"/>
                    <a:pt x="19440" y="15709"/>
                    <a:pt x="19440" y="15709"/>
                  </a:cubicBezTo>
                  <a:cubicBezTo>
                    <a:pt x="21600" y="15709"/>
                    <a:pt x="21600" y="11782"/>
                    <a:pt x="21600" y="98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Shape">
              <a:extLst>
                <a:ext uri="{FF2B5EF4-FFF2-40B4-BE49-F238E27FC236}">
                  <a16:creationId xmlns:a16="http://schemas.microsoft.com/office/drawing/2014/main" id="{01C3A6AC-825E-49B6-96FC-D98CCB848410}"/>
                </a:ext>
              </a:extLst>
            </p:cNvPr>
            <p:cNvSpPr/>
            <p:nvPr/>
          </p:nvSpPr>
          <p:spPr>
            <a:xfrm>
              <a:off x="3715110" y="2255234"/>
              <a:ext cx="176449" cy="1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00"/>
                  </a:moveTo>
                  <a:cubicBezTo>
                    <a:pt x="20769" y="18900"/>
                    <a:pt x="20769" y="18900"/>
                    <a:pt x="20769" y="18900"/>
                  </a:cubicBezTo>
                  <a:cubicBezTo>
                    <a:pt x="19938" y="18000"/>
                    <a:pt x="19938" y="18000"/>
                    <a:pt x="19938" y="17100"/>
                  </a:cubicBezTo>
                  <a:cubicBezTo>
                    <a:pt x="19938" y="17100"/>
                    <a:pt x="19938" y="17100"/>
                    <a:pt x="19108" y="17100"/>
                  </a:cubicBezTo>
                  <a:cubicBezTo>
                    <a:pt x="19108" y="15300"/>
                    <a:pt x="19108" y="14400"/>
                    <a:pt x="18277" y="13500"/>
                  </a:cubicBezTo>
                  <a:cubicBezTo>
                    <a:pt x="18277" y="12600"/>
                    <a:pt x="17446" y="12600"/>
                    <a:pt x="16615" y="12600"/>
                  </a:cubicBezTo>
                  <a:cubicBezTo>
                    <a:pt x="16615" y="11700"/>
                    <a:pt x="15785" y="11700"/>
                    <a:pt x="15785" y="11700"/>
                  </a:cubicBezTo>
                  <a:cubicBezTo>
                    <a:pt x="14954" y="11700"/>
                    <a:pt x="15785" y="10800"/>
                    <a:pt x="15785" y="10800"/>
                  </a:cubicBezTo>
                  <a:cubicBezTo>
                    <a:pt x="15785" y="10800"/>
                    <a:pt x="14954" y="10800"/>
                    <a:pt x="14954" y="9900"/>
                  </a:cubicBezTo>
                  <a:cubicBezTo>
                    <a:pt x="14954" y="9900"/>
                    <a:pt x="14954" y="9900"/>
                    <a:pt x="14123" y="9900"/>
                  </a:cubicBezTo>
                  <a:cubicBezTo>
                    <a:pt x="14123" y="9900"/>
                    <a:pt x="14123" y="9000"/>
                    <a:pt x="14123" y="9000"/>
                  </a:cubicBezTo>
                  <a:cubicBezTo>
                    <a:pt x="14123" y="9000"/>
                    <a:pt x="14123" y="9000"/>
                    <a:pt x="14123" y="9000"/>
                  </a:cubicBezTo>
                  <a:cubicBezTo>
                    <a:pt x="14123" y="8100"/>
                    <a:pt x="13292" y="8100"/>
                    <a:pt x="14123" y="7200"/>
                  </a:cubicBezTo>
                  <a:cubicBezTo>
                    <a:pt x="14123" y="7200"/>
                    <a:pt x="14123" y="7200"/>
                    <a:pt x="14123" y="6300"/>
                  </a:cubicBezTo>
                  <a:cubicBezTo>
                    <a:pt x="14123" y="6300"/>
                    <a:pt x="14954" y="6300"/>
                    <a:pt x="14954" y="5400"/>
                  </a:cubicBezTo>
                  <a:cubicBezTo>
                    <a:pt x="14954" y="5400"/>
                    <a:pt x="14123" y="4500"/>
                    <a:pt x="14954" y="4500"/>
                  </a:cubicBezTo>
                  <a:cubicBezTo>
                    <a:pt x="14123" y="3600"/>
                    <a:pt x="13292" y="3600"/>
                    <a:pt x="13292" y="2700"/>
                  </a:cubicBezTo>
                  <a:cubicBezTo>
                    <a:pt x="12462" y="2700"/>
                    <a:pt x="12462" y="1800"/>
                    <a:pt x="11631" y="900"/>
                  </a:cubicBezTo>
                  <a:cubicBezTo>
                    <a:pt x="10800" y="0"/>
                    <a:pt x="11631" y="0"/>
                    <a:pt x="10800" y="90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9969" y="900"/>
                    <a:pt x="10800" y="0"/>
                    <a:pt x="9969" y="0"/>
                  </a:cubicBezTo>
                  <a:cubicBezTo>
                    <a:pt x="9969" y="0"/>
                    <a:pt x="9969" y="0"/>
                    <a:pt x="9138" y="0"/>
                  </a:cubicBezTo>
                  <a:cubicBezTo>
                    <a:pt x="9138" y="0"/>
                    <a:pt x="8308" y="0"/>
                    <a:pt x="7477" y="0"/>
                  </a:cubicBezTo>
                  <a:cubicBezTo>
                    <a:pt x="7477" y="0"/>
                    <a:pt x="7477" y="0"/>
                    <a:pt x="6646" y="0"/>
                  </a:cubicBezTo>
                  <a:cubicBezTo>
                    <a:pt x="6646" y="900"/>
                    <a:pt x="5815" y="900"/>
                    <a:pt x="5815" y="1800"/>
                  </a:cubicBezTo>
                  <a:cubicBezTo>
                    <a:pt x="4985" y="2700"/>
                    <a:pt x="4985" y="1800"/>
                    <a:pt x="4985" y="3600"/>
                  </a:cubicBezTo>
                  <a:cubicBezTo>
                    <a:pt x="4985" y="4500"/>
                    <a:pt x="4985" y="6300"/>
                    <a:pt x="4985" y="7200"/>
                  </a:cubicBezTo>
                  <a:cubicBezTo>
                    <a:pt x="4154" y="8100"/>
                    <a:pt x="3323" y="9000"/>
                    <a:pt x="2492" y="9000"/>
                  </a:cubicBezTo>
                  <a:cubicBezTo>
                    <a:pt x="1662" y="9900"/>
                    <a:pt x="831" y="9900"/>
                    <a:pt x="0" y="10800"/>
                  </a:cubicBezTo>
                  <a:cubicBezTo>
                    <a:pt x="0" y="10800"/>
                    <a:pt x="0" y="10800"/>
                    <a:pt x="831" y="11700"/>
                  </a:cubicBezTo>
                  <a:cubicBezTo>
                    <a:pt x="831" y="11700"/>
                    <a:pt x="831" y="13500"/>
                    <a:pt x="831" y="12600"/>
                  </a:cubicBezTo>
                  <a:cubicBezTo>
                    <a:pt x="831" y="13500"/>
                    <a:pt x="831" y="13500"/>
                    <a:pt x="831" y="13500"/>
                  </a:cubicBezTo>
                  <a:cubicBezTo>
                    <a:pt x="831" y="13500"/>
                    <a:pt x="831" y="13500"/>
                    <a:pt x="1662" y="13500"/>
                  </a:cubicBezTo>
                  <a:cubicBezTo>
                    <a:pt x="1662" y="13500"/>
                    <a:pt x="1662" y="13500"/>
                    <a:pt x="831" y="13500"/>
                  </a:cubicBezTo>
                  <a:cubicBezTo>
                    <a:pt x="3323" y="15300"/>
                    <a:pt x="4985" y="16200"/>
                    <a:pt x="6646" y="17100"/>
                  </a:cubicBezTo>
                  <a:cubicBezTo>
                    <a:pt x="8308" y="18900"/>
                    <a:pt x="10800" y="20700"/>
                    <a:pt x="13292" y="21600"/>
                  </a:cubicBezTo>
                  <a:cubicBezTo>
                    <a:pt x="13292" y="21600"/>
                    <a:pt x="14123" y="21600"/>
                    <a:pt x="14954" y="21600"/>
                  </a:cubicBezTo>
                  <a:cubicBezTo>
                    <a:pt x="15785" y="21600"/>
                    <a:pt x="16615" y="21600"/>
                    <a:pt x="16615" y="21600"/>
                  </a:cubicBezTo>
                  <a:cubicBezTo>
                    <a:pt x="17446" y="21600"/>
                    <a:pt x="17446" y="21600"/>
                    <a:pt x="17446" y="21600"/>
                  </a:cubicBezTo>
                  <a:cubicBezTo>
                    <a:pt x="18277" y="20700"/>
                    <a:pt x="18277" y="18900"/>
                    <a:pt x="19938" y="18900"/>
                  </a:cubicBezTo>
                  <a:cubicBezTo>
                    <a:pt x="19938" y="19800"/>
                    <a:pt x="19938" y="19800"/>
                    <a:pt x="20769" y="19800"/>
                  </a:cubicBezTo>
                  <a:cubicBezTo>
                    <a:pt x="20769" y="19800"/>
                    <a:pt x="21600" y="19800"/>
                    <a:pt x="21600" y="19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Shape">
              <a:extLst>
                <a:ext uri="{FF2B5EF4-FFF2-40B4-BE49-F238E27FC236}">
                  <a16:creationId xmlns:a16="http://schemas.microsoft.com/office/drawing/2014/main" id="{7C490435-3FB9-4F87-B1FA-6182F2721D5F}"/>
                </a:ext>
              </a:extLst>
            </p:cNvPr>
            <p:cNvSpPr/>
            <p:nvPr/>
          </p:nvSpPr>
          <p:spPr>
            <a:xfrm>
              <a:off x="3789717" y="2211702"/>
              <a:ext cx="358819" cy="26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extrusionOk="0">
                  <a:moveTo>
                    <a:pt x="21600" y="17834"/>
                  </a:moveTo>
                  <a:cubicBezTo>
                    <a:pt x="21600" y="17834"/>
                    <a:pt x="21192" y="17834"/>
                    <a:pt x="21192" y="17834"/>
                  </a:cubicBezTo>
                  <a:cubicBezTo>
                    <a:pt x="20785" y="17834"/>
                    <a:pt x="20785" y="16874"/>
                    <a:pt x="20785" y="16874"/>
                  </a:cubicBezTo>
                  <a:cubicBezTo>
                    <a:pt x="20785" y="16394"/>
                    <a:pt x="20785" y="16394"/>
                    <a:pt x="20785" y="16394"/>
                  </a:cubicBezTo>
                  <a:cubicBezTo>
                    <a:pt x="20377" y="15914"/>
                    <a:pt x="19970" y="15914"/>
                    <a:pt x="19970" y="15914"/>
                  </a:cubicBezTo>
                  <a:cubicBezTo>
                    <a:pt x="19562" y="15434"/>
                    <a:pt x="19155" y="14954"/>
                    <a:pt x="19155" y="14474"/>
                  </a:cubicBezTo>
                  <a:cubicBezTo>
                    <a:pt x="19155" y="14474"/>
                    <a:pt x="18747" y="13994"/>
                    <a:pt x="18747" y="13994"/>
                  </a:cubicBezTo>
                  <a:cubicBezTo>
                    <a:pt x="18747" y="13994"/>
                    <a:pt x="19155" y="13514"/>
                    <a:pt x="19155" y="13514"/>
                  </a:cubicBezTo>
                  <a:cubicBezTo>
                    <a:pt x="19155" y="13034"/>
                    <a:pt x="19562" y="12554"/>
                    <a:pt x="19155" y="12074"/>
                  </a:cubicBezTo>
                  <a:cubicBezTo>
                    <a:pt x="19155" y="11594"/>
                    <a:pt x="18747" y="12074"/>
                    <a:pt x="18340" y="11594"/>
                  </a:cubicBezTo>
                  <a:cubicBezTo>
                    <a:pt x="17932" y="11114"/>
                    <a:pt x="17932" y="10154"/>
                    <a:pt x="17932" y="9674"/>
                  </a:cubicBezTo>
                  <a:cubicBezTo>
                    <a:pt x="17932" y="9194"/>
                    <a:pt x="17932" y="9674"/>
                    <a:pt x="17932" y="9194"/>
                  </a:cubicBezTo>
                  <a:cubicBezTo>
                    <a:pt x="17932" y="8714"/>
                    <a:pt x="17932" y="9194"/>
                    <a:pt x="17932" y="8714"/>
                  </a:cubicBezTo>
                  <a:cubicBezTo>
                    <a:pt x="17525" y="8714"/>
                    <a:pt x="17525" y="7754"/>
                    <a:pt x="17932" y="7754"/>
                  </a:cubicBezTo>
                  <a:cubicBezTo>
                    <a:pt x="17525" y="7274"/>
                    <a:pt x="17932" y="7274"/>
                    <a:pt x="17932" y="6794"/>
                  </a:cubicBezTo>
                  <a:cubicBezTo>
                    <a:pt x="17932" y="6794"/>
                    <a:pt x="17932" y="6314"/>
                    <a:pt x="17932" y="6314"/>
                  </a:cubicBezTo>
                  <a:cubicBezTo>
                    <a:pt x="17932" y="6314"/>
                    <a:pt x="17932" y="5834"/>
                    <a:pt x="17932" y="5834"/>
                  </a:cubicBezTo>
                  <a:cubicBezTo>
                    <a:pt x="17932" y="5354"/>
                    <a:pt x="17932" y="4874"/>
                    <a:pt x="17932" y="4394"/>
                  </a:cubicBezTo>
                  <a:cubicBezTo>
                    <a:pt x="17525" y="3914"/>
                    <a:pt x="17117" y="4394"/>
                    <a:pt x="16709" y="4394"/>
                  </a:cubicBezTo>
                  <a:cubicBezTo>
                    <a:pt x="16302" y="3914"/>
                    <a:pt x="15894" y="3434"/>
                    <a:pt x="15487" y="2954"/>
                  </a:cubicBezTo>
                  <a:cubicBezTo>
                    <a:pt x="15487" y="2954"/>
                    <a:pt x="15079" y="2954"/>
                    <a:pt x="14672" y="2954"/>
                  </a:cubicBezTo>
                  <a:cubicBezTo>
                    <a:pt x="14264" y="2954"/>
                    <a:pt x="13857" y="2474"/>
                    <a:pt x="13449" y="2474"/>
                  </a:cubicBezTo>
                  <a:cubicBezTo>
                    <a:pt x="13449" y="1994"/>
                    <a:pt x="13449" y="1994"/>
                    <a:pt x="13042" y="1994"/>
                  </a:cubicBezTo>
                  <a:cubicBezTo>
                    <a:pt x="13042" y="1994"/>
                    <a:pt x="12634" y="1994"/>
                    <a:pt x="12634" y="1994"/>
                  </a:cubicBezTo>
                  <a:cubicBezTo>
                    <a:pt x="12634" y="1994"/>
                    <a:pt x="12634" y="1994"/>
                    <a:pt x="12634" y="1994"/>
                  </a:cubicBezTo>
                  <a:cubicBezTo>
                    <a:pt x="12226" y="2474"/>
                    <a:pt x="12226" y="2474"/>
                    <a:pt x="12226" y="2474"/>
                  </a:cubicBezTo>
                  <a:cubicBezTo>
                    <a:pt x="11819" y="2474"/>
                    <a:pt x="11819" y="2474"/>
                    <a:pt x="11411" y="2474"/>
                  </a:cubicBezTo>
                  <a:cubicBezTo>
                    <a:pt x="11004" y="2474"/>
                    <a:pt x="11411" y="2954"/>
                    <a:pt x="11004" y="2954"/>
                  </a:cubicBezTo>
                  <a:cubicBezTo>
                    <a:pt x="11004" y="3434"/>
                    <a:pt x="10596" y="3434"/>
                    <a:pt x="10189" y="3434"/>
                  </a:cubicBezTo>
                  <a:cubicBezTo>
                    <a:pt x="10189" y="3434"/>
                    <a:pt x="10596" y="4394"/>
                    <a:pt x="10189" y="3914"/>
                  </a:cubicBezTo>
                  <a:cubicBezTo>
                    <a:pt x="10189" y="3914"/>
                    <a:pt x="10189" y="3914"/>
                    <a:pt x="10189" y="3914"/>
                  </a:cubicBezTo>
                  <a:cubicBezTo>
                    <a:pt x="9781" y="3914"/>
                    <a:pt x="8966" y="4394"/>
                    <a:pt x="8151" y="4394"/>
                  </a:cubicBezTo>
                  <a:cubicBezTo>
                    <a:pt x="7336" y="3914"/>
                    <a:pt x="6928" y="3434"/>
                    <a:pt x="6113" y="2954"/>
                  </a:cubicBezTo>
                  <a:cubicBezTo>
                    <a:pt x="5298" y="2954"/>
                    <a:pt x="5298" y="2954"/>
                    <a:pt x="5298" y="1994"/>
                  </a:cubicBezTo>
                  <a:cubicBezTo>
                    <a:pt x="4891" y="1514"/>
                    <a:pt x="4891" y="1994"/>
                    <a:pt x="4483" y="1514"/>
                  </a:cubicBezTo>
                  <a:cubicBezTo>
                    <a:pt x="4483" y="1514"/>
                    <a:pt x="4483" y="1514"/>
                    <a:pt x="4075" y="1034"/>
                  </a:cubicBezTo>
                  <a:cubicBezTo>
                    <a:pt x="4075" y="1034"/>
                    <a:pt x="4075" y="1034"/>
                    <a:pt x="4075" y="1034"/>
                  </a:cubicBezTo>
                  <a:cubicBezTo>
                    <a:pt x="4075" y="1034"/>
                    <a:pt x="4483" y="1034"/>
                    <a:pt x="4483" y="1034"/>
                  </a:cubicBezTo>
                  <a:cubicBezTo>
                    <a:pt x="4483" y="554"/>
                    <a:pt x="4075" y="554"/>
                    <a:pt x="4075" y="554"/>
                  </a:cubicBezTo>
                  <a:cubicBezTo>
                    <a:pt x="4075" y="554"/>
                    <a:pt x="4075" y="554"/>
                    <a:pt x="4483" y="554"/>
                  </a:cubicBezTo>
                  <a:cubicBezTo>
                    <a:pt x="3668" y="-406"/>
                    <a:pt x="3668" y="74"/>
                    <a:pt x="3260" y="554"/>
                  </a:cubicBezTo>
                  <a:cubicBezTo>
                    <a:pt x="2853" y="554"/>
                    <a:pt x="2853" y="1034"/>
                    <a:pt x="2445" y="1034"/>
                  </a:cubicBezTo>
                  <a:cubicBezTo>
                    <a:pt x="1630" y="1034"/>
                    <a:pt x="1630" y="554"/>
                    <a:pt x="1223" y="74"/>
                  </a:cubicBezTo>
                  <a:cubicBezTo>
                    <a:pt x="815" y="74"/>
                    <a:pt x="815" y="74"/>
                    <a:pt x="815" y="74"/>
                  </a:cubicBezTo>
                  <a:cubicBezTo>
                    <a:pt x="408" y="74"/>
                    <a:pt x="408" y="74"/>
                    <a:pt x="408" y="74"/>
                  </a:cubicBezTo>
                  <a:cubicBezTo>
                    <a:pt x="408" y="554"/>
                    <a:pt x="0" y="74"/>
                    <a:pt x="0" y="554"/>
                  </a:cubicBezTo>
                  <a:cubicBezTo>
                    <a:pt x="0" y="554"/>
                    <a:pt x="408" y="1034"/>
                    <a:pt x="408" y="1034"/>
                  </a:cubicBezTo>
                  <a:cubicBezTo>
                    <a:pt x="408" y="1514"/>
                    <a:pt x="815" y="1994"/>
                    <a:pt x="815" y="1994"/>
                  </a:cubicBezTo>
                  <a:cubicBezTo>
                    <a:pt x="815" y="1994"/>
                    <a:pt x="408" y="2474"/>
                    <a:pt x="408" y="2474"/>
                  </a:cubicBezTo>
                  <a:cubicBezTo>
                    <a:pt x="408" y="2474"/>
                    <a:pt x="815" y="2954"/>
                    <a:pt x="815" y="2954"/>
                  </a:cubicBezTo>
                  <a:cubicBezTo>
                    <a:pt x="1223" y="3434"/>
                    <a:pt x="1223" y="3434"/>
                    <a:pt x="1223" y="3914"/>
                  </a:cubicBezTo>
                  <a:cubicBezTo>
                    <a:pt x="1630" y="4394"/>
                    <a:pt x="1630" y="4874"/>
                    <a:pt x="1630" y="4874"/>
                  </a:cubicBezTo>
                  <a:cubicBezTo>
                    <a:pt x="2038" y="5354"/>
                    <a:pt x="2038" y="5354"/>
                    <a:pt x="2445" y="5354"/>
                  </a:cubicBezTo>
                  <a:cubicBezTo>
                    <a:pt x="2445" y="5354"/>
                    <a:pt x="2853" y="5354"/>
                    <a:pt x="2853" y="5834"/>
                  </a:cubicBezTo>
                  <a:cubicBezTo>
                    <a:pt x="2445" y="5834"/>
                    <a:pt x="2853" y="6314"/>
                    <a:pt x="2853" y="6314"/>
                  </a:cubicBezTo>
                  <a:cubicBezTo>
                    <a:pt x="2853" y="6794"/>
                    <a:pt x="2445" y="6794"/>
                    <a:pt x="2445" y="6794"/>
                  </a:cubicBezTo>
                  <a:cubicBezTo>
                    <a:pt x="2445" y="7274"/>
                    <a:pt x="2445" y="7274"/>
                    <a:pt x="2445" y="7274"/>
                  </a:cubicBezTo>
                  <a:cubicBezTo>
                    <a:pt x="2038" y="7754"/>
                    <a:pt x="2445" y="7754"/>
                    <a:pt x="2445" y="7754"/>
                  </a:cubicBezTo>
                  <a:cubicBezTo>
                    <a:pt x="2445" y="8234"/>
                    <a:pt x="2445" y="8234"/>
                    <a:pt x="2445" y="8234"/>
                  </a:cubicBezTo>
                  <a:cubicBezTo>
                    <a:pt x="2445" y="8234"/>
                    <a:pt x="2445" y="8714"/>
                    <a:pt x="2445" y="8714"/>
                  </a:cubicBezTo>
                  <a:cubicBezTo>
                    <a:pt x="2853" y="8714"/>
                    <a:pt x="2853" y="8714"/>
                    <a:pt x="2853" y="8714"/>
                  </a:cubicBezTo>
                  <a:cubicBezTo>
                    <a:pt x="2853" y="9194"/>
                    <a:pt x="3260" y="9194"/>
                    <a:pt x="3260" y="9194"/>
                  </a:cubicBezTo>
                  <a:cubicBezTo>
                    <a:pt x="3260" y="9194"/>
                    <a:pt x="2853" y="9674"/>
                    <a:pt x="3260" y="9674"/>
                  </a:cubicBezTo>
                  <a:cubicBezTo>
                    <a:pt x="3260" y="9674"/>
                    <a:pt x="3668" y="9674"/>
                    <a:pt x="3668" y="10154"/>
                  </a:cubicBezTo>
                  <a:cubicBezTo>
                    <a:pt x="4075" y="10154"/>
                    <a:pt x="4483" y="10154"/>
                    <a:pt x="4483" y="10634"/>
                  </a:cubicBezTo>
                  <a:cubicBezTo>
                    <a:pt x="4891" y="11114"/>
                    <a:pt x="4891" y="11594"/>
                    <a:pt x="4891" y="12554"/>
                  </a:cubicBezTo>
                  <a:cubicBezTo>
                    <a:pt x="5706" y="12554"/>
                    <a:pt x="5298" y="12554"/>
                    <a:pt x="5298" y="13034"/>
                  </a:cubicBezTo>
                  <a:cubicBezTo>
                    <a:pt x="5298" y="13514"/>
                    <a:pt x="5706" y="13514"/>
                    <a:pt x="5706" y="13514"/>
                  </a:cubicBezTo>
                  <a:cubicBezTo>
                    <a:pt x="6113" y="13514"/>
                    <a:pt x="6113" y="13994"/>
                    <a:pt x="6113" y="13994"/>
                  </a:cubicBezTo>
                  <a:cubicBezTo>
                    <a:pt x="6521" y="13514"/>
                    <a:pt x="6521" y="13514"/>
                    <a:pt x="6521" y="13034"/>
                  </a:cubicBezTo>
                  <a:cubicBezTo>
                    <a:pt x="6521" y="13034"/>
                    <a:pt x="6521" y="13514"/>
                    <a:pt x="6521" y="13514"/>
                  </a:cubicBezTo>
                  <a:cubicBezTo>
                    <a:pt x="6521" y="13514"/>
                    <a:pt x="6521" y="13514"/>
                    <a:pt x="6928" y="13514"/>
                  </a:cubicBezTo>
                  <a:cubicBezTo>
                    <a:pt x="7336" y="13994"/>
                    <a:pt x="6928" y="13514"/>
                    <a:pt x="7336" y="13514"/>
                  </a:cubicBezTo>
                  <a:cubicBezTo>
                    <a:pt x="7336" y="13514"/>
                    <a:pt x="7336" y="13514"/>
                    <a:pt x="7743" y="13514"/>
                  </a:cubicBezTo>
                  <a:cubicBezTo>
                    <a:pt x="7743" y="13514"/>
                    <a:pt x="8151" y="14474"/>
                    <a:pt x="8151" y="14474"/>
                  </a:cubicBezTo>
                  <a:cubicBezTo>
                    <a:pt x="8151" y="14474"/>
                    <a:pt x="8151" y="14954"/>
                    <a:pt x="8151" y="14954"/>
                  </a:cubicBezTo>
                  <a:cubicBezTo>
                    <a:pt x="8151" y="14954"/>
                    <a:pt x="8558" y="14954"/>
                    <a:pt x="8558" y="15434"/>
                  </a:cubicBezTo>
                  <a:cubicBezTo>
                    <a:pt x="8558" y="15434"/>
                    <a:pt x="8558" y="15434"/>
                    <a:pt x="8558" y="15434"/>
                  </a:cubicBezTo>
                  <a:cubicBezTo>
                    <a:pt x="8558" y="15914"/>
                    <a:pt x="8966" y="15914"/>
                    <a:pt x="8966" y="15914"/>
                  </a:cubicBezTo>
                  <a:cubicBezTo>
                    <a:pt x="8966" y="16874"/>
                    <a:pt x="9374" y="16874"/>
                    <a:pt x="9781" y="16874"/>
                  </a:cubicBezTo>
                  <a:cubicBezTo>
                    <a:pt x="10189" y="16874"/>
                    <a:pt x="10189" y="17354"/>
                    <a:pt x="10596" y="17834"/>
                  </a:cubicBezTo>
                  <a:cubicBezTo>
                    <a:pt x="11004" y="18314"/>
                    <a:pt x="11819" y="18794"/>
                    <a:pt x="12634" y="18794"/>
                  </a:cubicBezTo>
                  <a:cubicBezTo>
                    <a:pt x="13449" y="18794"/>
                    <a:pt x="13857" y="17834"/>
                    <a:pt x="14264" y="17834"/>
                  </a:cubicBezTo>
                  <a:cubicBezTo>
                    <a:pt x="15079" y="17834"/>
                    <a:pt x="15079" y="19274"/>
                    <a:pt x="15894" y="19754"/>
                  </a:cubicBezTo>
                  <a:cubicBezTo>
                    <a:pt x="15894" y="20234"/>
                    <a:pt x="16302" y="20234"/>
                    <a:pt x="16709" y="20234"/>
                  </a:cubicBezTo>
                  <a:cubicBezTo>
                    <a:pt x="16709" y="20234"/>
                    <a:pt x="17117" y="20234"/>
                    <a:pt x="17117" y="20234"/>
                  </a:cubicBezTo>
                  <a:cubicBezTo>
                    <a:pt x="17525" y="20234"/>
                    <a:pt x="17525" y="20234"/>
                    <a:pt x="17932" y="20234"/>
                  </a:cubicBezTo>
                  <a:cubicBezTo>
                    <a:pt x="17932" y="20234"/>
                    <a:pt x="18340" y="20714"/>
                    <a:pt x="18747" y="20714"/>
                  </a:cubicBezTo>
                  <a:cubicBezTo>
                    <a:pt x="18747" y="20714"/>
                    <a:pt x="18747" y="20714"/>
                    <a:pt x="18747" y="20714"/>
                  </a:cubicBezTo>
                  <a:cubicBezTo>
                    <a:pt x="18747" y="20714"/>
                    <a:pt x="18747" y="20234"/>
                    <a:pt x="18747" y="20234"/>
                  </a:cubicBezTo>
                  <a:cubicBezTo>
                    <a:pt x="19155" y="20234"/>
                    <a:pt x="19155" y="20714"/>
                    <a:pt x="19155" y="20714"/>
                  </a:cubicBezTo>
                  <a:cubicBezTo>
                    <a:pt x="19562" y="20714"/>
                    <a:pt x="19970" y="21194"/>
                    <a:pt x="19970" y="20714"/>
                  </a:cubicBezTo>
                  <a:cubicBezTo>
                    <a:pt x="19970" y="20234"/>
                    <a:pt x="19970" y="19754"/>
                    <a:pt x="20377" y="19754"/>
                  </a:cubicBezTo>
                  <a:cubicBezTo>
                    <a:pt x="20377" y="19274"/>
                    <a:pt x="20377" y="19274"/>
                    <a:pt x="20377" y="19274"/>
                  </a:cubicBezTo>
                  <a:cubicBezTo>
                    <a:pt x="20377" y="18794"/>
                    <a:pt x="20785" y="18794"/>
                    <a:pt x="21192" y="18794"/>
                  </a:cubicBezTo>
                  <a:cubicBezTo>
                    <a:pt x="21600" y="18794"/>
                    <a:pt x="21600" y="18314"/>
                    <a:pt x="21600" y="1783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Shape">
              <a:extLst>
                <a:ext uri="{FF2B5EF4-FFF2-40B4-BE49-F238E27FC236}">
                  <a16:creationId xmlns:a16="http://schemas.microsoft.com/office/drawing/2014/main" id="{A0421A68-4B67-41FC-9B7E-F836812CBE5D}"/>
                </a:ext>
              </a:extLst>
            </p:cNvPr>
            <p:cNvSpPr/>
            <p:nvPr/>
          </p:nvSpPr>
          <p:spPr>
            <a:xfrm>
              <a:off x="4744196" y="2823274"/>
              <a:ext cx="819479" cy="2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20700"/>
                  </a:moveTo>
                  <a:cubicBezTo>
                    <a:pt x="11782" y="20700"/>
                    <a:pt x="11603" y="20700"/>
                    <a:pt x="11603" y="20700"/>
                  </a:cubicBezTo>
                  <a:cubicBezTo>
                    <a:pt x="11603" y="20250"/>
                    <a:pt x="11603" y="20250"/>
                    <a:pt x="11425" y="20250"/>
                  </a:cubicBezTo>
                  <a:cubicBezTo>
                    <a:pt x="11425" y="20250"/>
                    <a:pt x="11068" y="20250"/>
                    <a:pt x="11068" y="20250"/>
                  </a:cubicBezTo>
                  <a:cubicBezTo>
                    <a:pt x="11068" y="20700"/>
                    <a:pt x="11246" y="20700"/>
                    <a:pt x="11246" y="20700"/>
                  </a:cubicBezTo>
                  <a:cubicBezTo>
                    <a:pt x="11425" y="20700"/>
                    <a:pt x="11425" y="21150"/>
                    <a:pt x="11603" y="21150"/>
                  </a:cubicBezTo>
                  <a:cubicBezTo>
                    <a:pt x="11603" y="21600"/>
                    <a:pt x="11960" y="21150"/>
                    <a:pt x="11782" y="20700"/>
                  </a:cubicBezTo>
                  <a:close/>
                  <a:moveTo>
                    <a:pt x="13924" y="19800"/>
                  </a:moveTo>
                  <a:cubicBezTo>
                    <a:pt x="13745" y="19800"/>
                    <a:pt x="13745" y="19800"/>
                    <a:pt x="13745" y="19800"/>
                  </a:cubicBezTo>
                  <a:cubicBezTo>
                    <a:pt x="13745" y="19800"/>
                    <a:pt x="13745" y="19800"/>
                    <a:pt x="13567" y="19800"/>
                  </a:cubicBezTo>
                  <a:cubicBezTo>
                    <a:pt x="13567" y="19800"/>
                    <a:pt x="13567" y="20250"/>
                    <a:pt x="13567" y="20250"/>
                  </a:cubicBezTo>
                  <a:cubicBezTo>
                    <a:pt x="13567" y="20250"/>
                    <a:pt x="13388" y="20250"/>
                    <a:pt x="13388" y="20250"/>
                  </a:cubicBezTo>
                  <a:cubicBezTo>
                    <a:pt x="13388" y="20250"/>
                    <a:pt x="13031" y="21150"/>
                    <a:pt x="13210" y="21150"/>
                  </a:cubicBezTo>
                  <a:cubicBezTo>
                    <a:pt x="13031" y="21600"/>
                    <a:pt x="13210" y="21600"/>
                    <a:pt x="13210" y="21600"/>
                  </a:cubicBezTo>
                  <a:cubicBezTo>
                    <a:pt x="13388" y="21600"/>
                    <a:pt x="13567" y="21150"/>
                    <a:pt x="13745" y="20700"/>
                  </a:cubicBezTo>
                  <a:cubicBezTo>
                    <a:pt x="13745" y="20700"/>
                    <a:pt x="13745" y="20700"/>
                    <a:pt x="13745" y="20250"/>
                  </a:cubicBezTo>
                  <a:cubicBezTo>
                    <a:pt x="13745" y="20250"/>
                    <a:pt x="13745" y="20250"/>
                    <a:pt x="13745" y="20250"/>
                  </a:cubicBezTo>
                  <a:cubicBezTo>
                    <a:pt x="13924" y="19800"/>
                    <a:pt x="13924" y="19800"/>
                    <a:pt x="13924" y="19800"/>
                  </a:cubicBezTo>
                  <a:close/>
                  <a:moveTo>
                    <a:pt x="12853" y="18900"/>
                  </a:moveTo>
                  <a:cubicBezTo>
                    <a:pt x="12853" y="18900"/>
                    <a:pt x="12853" y="18900"/>
                    <a:pt x="12853" y="19350"/>
                  </a:cubicBezTo>
                  <a:cubicBezTo>
                    <a:pt x="12853" y="18900"/>
                    <a:pt x="13031" y="18900"/>
                    <a:pt x="13031" y="18900"/>
                  </a:cubicBezTo>
                  <a:cubicBezTo>
                    <a:pt x="13031" y="18900"/>
                    <a:pt x="13031" y="18900"/>
                    <a:pt x="12853" y="18900"/>
                  </a:cubicBezTo>
                  <a:close/>
                  <a:moveTo>
                    <a:pt x="9997" y="18900"/>
                  </a:moveTo>
                  <a:cubicBezTo>
                    <a:pt x="9997" y="18450"/>
                    <a:pt x="9818" y="18450"/>
                    <a:pt x="9818" y="18900"/>
                  </a:cubicBezTo>
                  <a:cubicBezTo>
                    <a:pt x="9640" y="18900"/>
                    <a:pt x="9640" y="18900"/>
                    <a:pt x="9640" y="19350"/>
                  </a:cubicBezTo>
                  <a:cubicBezTo>
                    <a:pt x="9640" y="19350"/>
                    <a:pt x="9461" y="19350"/>
                    <a:pt x="9640" y="19350"/>
                  </a:cubicBezTo>
                  <a:cubicBezTo>
                    <a:pt x="9818" y="19800"/>
                    <a:pt x="9818" y="19800"/>
                    <a:pt x="9997" y="19350"/>
                  </a:cubicBezTo>
                  <a:cubicBezTo>
                    <a:pt x="9818" y="19350"/>
                    <a:pt x="9997" y="18900"/>
                    <a:pt x="9997" y="18900"/>
                  </a:cubicBezTo>
                  <a:close/>
                  <a:moveTo>
                    <a:pt x="13924" y="18450"/>
                  </a:moveTo>
                  <a:cubicBezTo>
                    <a:pt x="13745" y="18450"/>
                    <a:pt x="13745" y="18450"/>
                    <a:pt x="13745" y="18450"/>
                  </a:cubicBezTo>
                  <a:cubicBezTo>
                    <a:pt x="13567" y="18450"/>
                    <a:pt x="13567" y="18900"/>
                    <a:pt x="13567" y="18900"/>
                  </a:cubicBezTo>
                  <a:cubicBezTo>
                    <a:pt x="13745" y="19350"/>
                    <a:pt x="14102" y="18450"/>
                    <a:pt x="13924" y="18450"/>
                  </a:cubicBezTo>
                  <a:close/>
                  <a:moveTo>
                    <a:pt x="12853" y="19350"/>
                  </a:moveTo>
                  <a:cubicBezTo>
                    <a:pt x="12853" y="18900"/>
                    <a:pt x="12853" y="18900"/>
                    <a:pt x="12853" y="18900"/>
                  </a:cubicBezTo>
                  <a:cubicBezTo>
                    <a:pt x="12853" y="18450"/>
                    <a:pt x="12853" y="18450"/>
                    <a:pt x="12853" y="18450"/>
                  </a:cubicBezTo>
                  <a:cubicBezTo>
                    <a:pt x="12853" y="18450"/>
                    <a:pt x="12853" y="18450"/>
                    <a:pt x="12853" y="18450"/>
                  </a:cubicBezTo>
                  <a:cubicBezTo>
                    <a:pt x="12853" y="18900"/>
                    <a:pt x="12674" y="19350"/>
                    <a:pt x="12496" y="19350"/>
                  </a:cubicBezTo>
                  <a:cubicBezTo>
                    <a:pt x="12496" y="19350"/>
                    <a:pt x="12496" y="18900"/>
                    <a:pt x="12317" y="18900"/>
                  </a:cubicBezTo>
                  <a:cubicBezTo>
                    <a:pt x="12317" y="18900"/>
                    <a:pt x="12317" y="19350"/>
                    <a:pt x="12139" y="19350"/>
                  </a:cubicBezTo>
                  <a:cubicBezTo>
                    <a:pt x="12139" y="18900"/>
                    <a:pt x="11960" y="18900"/>
                    <a:pt x="11782" y="18900"/>
                  </a:cubicBezTo>
                  <a:cubicBezTo>
                    <a:pt x="11603" y="18450"/>
                    <a:pt x="11603" y="18900"/>
                    <a:pt x="11425" y="18900"/>
                  </a:cubicBezTo>
                  <a:cubicBezTo>
                    <a:pt x="11425" y="18900"/>
                    <a:pt x="11425" y="19350"/>
                    <a:pt x="11425" y="19350"/>
                  </a:cubicBezTo>
                  <a:cubicBezTo>
                    <a:pt x="11425" y="19350"/>
                    <a:pt x="11603" y="19350"/>
                    <a:pt x="11603" y="19350"/>
                  </a:cubicBezTo>
                  <a:cubicBezTo>
                    <a:pt x="11782" y="19350"/>
                    <a:pt x="11960" y="19800"/>
                    <a:pt x="12139" y="19800"/>
                  </a:cubicBezTo>
                  <a:cubicBezTo>
                    <a:pt x="12139" y="19350"/>
                    <a:pt x="12317" y="19350"/>
                    <a:pt x="12496" y="19350"/>
                  </a:cubicBezTo>
                  <a:cubicBezTo>
                    <a:pt x="12496" y="19350"/>
                    <a:pt x="12674" y="19350"/>
                    <a:pt x="12853" y="19350"/>
                  </a:cubicBezTo>
                  <a:close/>
                  <a:moveTo>
                    <a:pt x="16780" y="18450"/>
                  </a:moveTo>
                  <a:cubicBezTo>
                    <a:pt x="16602" y="18450"/>
                    <a:pt x="16602" y="18900"/>
                    <a:pt x="16602" y="18900"/>
                  </a:cubicBezTo>
                  <a:cubicBezTo>
                    <a:pt x="16602" y="18900"/>
                    <a:pt x="16602" y="18450"/>
                    <a:pt x="16780" y="18450"/>
                  </a:cubicBezTo>
                  <a:cubicBezTo>
                    <a:pt x="16780" y="18450"/>
                    <a:pt x="16780" y="18450"/>
                    <a:pt x="16780" y="18450"/>
                  </a:cubicBezTo>
                  <a:close/>
                  <a:moveTo>
                    <a:pt x="10889" y="19350"/>
                  </a:moveTo>
                  <a:cubicBezTo>
                    <a:pt x="11068" y="19350"/>
                    <a:pt x="11068" y="19350"/>
                    <a:pt x="11068" y="18900"/>
                  </a:cubicBezTo>
                  <a:cubicBezTo>
                    <a:pt x="11068" y="18900"/>
                    <a:pt x="11068" y="18450"/>
                    <a:pt x="10889" y="18900"/>
                  </a:cubicBezTo>
                  <a:cubicBezTo>
                    <a:pt x="10889" y="18900"/>
                    <a:pt x="10889" y="18900"/>
                    <a:pt x="10889" y="18900"/>
                  </a:cubicBezTo>
                  <a:cubicBezTo>
                    <a:pt x="10711" y="18900"/>
                    <a:pt x="10711" y="18900"/>
                    <a:pt x="10711" y="18900"/>
                  </a:cubicBezTo>
                  <a:cubicBezTo>
                    <a:pt x="10711" y="18900"/>
                    <a:pt x="10711" y="18450"/>
                    <a:pt x="10532" y="18450"/>
                  </a:cubicBezTo>
                  <a:cubicBezTo>
                    <a:pt x="10532" y="18450"/>
                    <a:pt x="10532" y="18450"/>
                    <a:pt x="10532" y="18900"/>
                  </a:cubicBezTo>
                  <a:cubicBezTo>
                    <a:pt x="10532" y="18900"/>
                    <a:pt x="10711" y="18900"/>
                    <a:pt x="10711" y="19350"/>
                  </a:cubicBezTo>
                  <a:cubicBezTo>
                    <a:pt x="10532" y="19350"/>
                    <a:pt x="10532" y="18900"/>
                    <a:pt x="10354" y="18900"/>
                  </a:cubicBezTo>
                  <a:cubicBezTo>
                    <a:pt x="10354" y="18900"/>
                    <a:pt x="10175" y="18900"/>
                    <a:pt x="10175" y="18900"/>
                  </a:cubicBezTo>
                  <a:cubicBezTo>
                    <a:pt x="9997" y="19350"/>
                    <a:pt x="9997" y="19350"/>
                    <a:pt x="9997" y="19800"/>
                  </a:cubicBezTo>
                  <a:cubicBezTo>
                    <a:pt x="10175" y="20250"/>
                    <a:pt x="10711" y="19800"/>
                    <a:pt x="10711" y="19350"/>
                  </a:cubicBezTo>
                  <a:cubicBezTo>
                    <a:pt x="10711" y="19800"/>
                    <a:pt x="10889" y="19350"/>
                    <a:pt x="10889" y="19350"/>
                  </a:cubicBezTo>
                  <a:cubicBezTo>
                    <a:pt x="10889" y="19350"/>
                    <a:pt x="10889" y="19350"/>
                    <a:pt x="10889" y="19350"/>
                  </a:cubicBezTo>
                  <a:close/>
                  <a:moveTo>
                    <a:pt x="9461" y="18450"/>
                  </a:moveTo>
                  <a:cubicBezTo>
                    <a:pt x="9283" y="18450"/>
                    <a:pt x="9104" y="18450"/>
                    <a:pt x="8926" y="18450"/>
                  </a:cubicBezTo>
                  <a:cubicBezTo>
                    <a:pt x="8926" y="18900"/>
                    <a:pt x="9283" y="18900"/>
                    <a:pt x="9283" y="19350"/>
                  </a:cubicBezTo>
                  <a:cubicBezTo>
                    <a:pt x="9283" y="19350"/>
                    <a:pt x="9283" y="19350"/>
                    <a:pt x="9461" y="19350"/>
                  </a:cubicBezTo>
                  <a:cubicBezTo>
                    <a:pt x="9461" y="18900"/>
                    <a:pt x="9640" y="18900"/>
                    <a:pt x="9461" y="18450"/>
                  </a:cubicBezTo>
                  <a:close/>
                  <a:moveTo>
                    <a:pt x="14638" y="18000"/>
                  </a:moveTo>
                  <a:cubicBezTo>
                    <a:pt x="14638" y="17550"/>
                    <a:pt x="14460" y="18000"/>
                    <a:pt x="14460" y="18000"/>
                  </a:cubicBezTo>
                  <a:cubicBezTo>
                    <a:pt x="14281" y="18000"/>
                    <a:pt x="14281" y="18000"/>
                    <a:pt x="14281" y="18450"/>
                  </a:cubicBezTo>
                  <a:cubicBezTo>
                    <a:pt x="14460" y="18000"/>
                    <a:pt x="14460" y="18450"/>
                    <a:pt x="14638" y="18450"/>
                  </a:cubicBezTo>
                  <a:cubicBezTo>
                    <a:pt x="14638" y="18000"/>
                    <a:pt x="14817" y="18000"/>
                    <a:pt x="14638" y="18000"/>
                  </a:cubicBezTo>
                  <a:close/>
                  <a:moveTo>
                    <a:pt x="20350" y="18450"/>
                  </a:moveTo>
                  <a:cubicBezTo>
                    <a:pt x="20350" y="18450"/>
                    <a:pt x="20529" y="18000"/>
                    <a:pt x="20350" y="18000"/>
                  </a:cubicBezTo>
                  <a:cubicBezTo>
                    <a:pt x="20350" y="17550"/>
                    <a:pt x="20172" y="17550"/>
                    <a:pt x="20172" y="17550"/>
                  </a:cubicBezTo>
                  <a:cubicBezTo>
                    <a:pt x="19993" y="18000"/>
                    <a:pt x="19815" y="18450"/>
                    <a:pt x="19815" y="18900"/>
                  </a:cubicBezTo>
                  <a:cubicBezTo>
                    <a:pt x="19993" y="18900"/>
                    <a:pt x="20172" y="18900"/>
                    <a:pt x="20350" y="18450"/>
                  </a:cubicBezTo>
                  <a:close/>
                  <a:moveTo>
                    <a:pt x="16959" y="17100"/>
                  </a:moveTo>
                  <a:cubicBezTo>
                    <a:pt x="16959" y="17100"/>
                    <a:pt x="16780" y="18000"/>
                    <a:pt x="16780" y="18450"/>
                  </a:cubicBezTo>
                  <a:cubicBezTo>
                    <a:pt x="16959" y="18450"/>
                    <a:pt x="16959" y="17550"/>
                    <a:pt x="16959" y="17100"/>
                  </a:cubicBezTo>
                  <a:close/>
                  <a:moveTo>
                    <a:pt x="17137" y="17100"/>
                  </a:moveTo>
                  <a:cubicBezTo>
                    <a:pt x="17137" y="17100"/>
                    <a:pt x="17137" y="17100"/>
                    <a:pt x="17137" y="17550"/>
                  </a:cubicBezTo>
                  <a:cubicBezTo>
                    <a:pt x="17137" y="17100"/>
                    <a:pt x="17137" y="17100"/>
                    <a:pt x="17137" y="17100"/>
                  </a:cubicBezTo>
                  <a:close/>
                  <a:moveTo>
                    <a:pt x="8390" y="17100"/>
                  </a:moveTo>
                  <a:cubicBezTo>
                    <a:pt x="8569" y="17550"/>
                    <a:pt x="8569" y="17100"/>
                    <a:pt x="8747" y="17100"/>
                  </a:cubicBezTo>
                  <a:cubicBezTo>
                    <a:pt x="8747" y="16650"/>
                    <a:pt x="8390" y="16650"/>
                    <a:pt x="8390" y="17100"/>
                  </a:cubicBezTo>
                  <a:cubicBezTo>
                    <a:pt x="8212" y="17100"/>
                    <a:pt x="8033" y="17100"/>
                    <a:pt x="8390" y="17100"/>
                  </a:cubicBezTo>
                  <a:close/>
                  <a:moveTo>
                    <a:pt x="18387" y="16650"/>
                  </a:moveTo>
                  <a:cubicBezTo>
                    <a:pt x="18387" y="16650"/>
                    <a:pt x="18387" y="16650"/>
                    <a:pt x="18387" y="16650"/>
                  </a:cubicBezTo>
                  <a:cubicBezTo>
                    <a:pt x="18387" y="16650"/>
                    <a:pt x="18387" y="16650"/>
                    <a:pt x="18565" y="16650"/>
                  </a:cubicBezTo>
                  <a:cubicBezTo>
                    <a:pt x="18387" y="16650"/>
                    <a:pt x="18387" y="16650"/>
                    <a:pt x="18387" y="16650"/>
                  </a:cubicBezTo>
                  <a:close/>
                  <a:moveTo>
                    <a:pt x="18387" y="16200"/>
                  </a:moveTo>
                  <a:cubicBezTo>
                    <a:pt x="18387" y="16200"/>
                    <a:pt x="18387" y="16200"/>
                    <a:pt x="18387" y="16650"/>
                  </a:cubicBezTo>
                  <a:cubicBezTo>
                    <a:pt x="18565" y="16200"/>
                    <a:pt x="18387" y="16200"/>
                    <a:pt x="18387" y="16200"/>
                  </a:cubicBezTo>
                  <a:close/>
                  <a:moveTo>
                    <a:pt x="18565" y="16200"/>
                  </a:moveTo>
                  <a:cubicBezTo>
                    <a:pt x="18565" y="16200"/>
                    <a:pt x="18565" y="16200"/>
                    <a:pt x="18565" y="16200"/>
                  </a:cubicBezTo>
                  <a:cubicBezTo>
                    <a:pt x="18565" y="16200"/>
                    <a:pt x="18565" y="16200"/>
                    <a:pt x="18565" y="16200"/>
                  </a:cubicBezTo>
                  <a:close/>
                  <a:moveTo>
                    <a:pt x="18387" y="16200"/>
                  </a:moveTo>
                  <a:cubicBezTo>
                    <a:pt x="18208" y="15750"/>
                    <a:pt x="18208" y="16200"/>
                    <a:pt x="18208" y="16200"/>
                  </a:cubicBezTo>
                  <a:cubicBezTo>
                    <a:pt x="18208" y="16200"/>
                    <a:pt x="18030" y="17100"/>
                    <a:pt x="18208" y="17100"/>
                  </a:cubicBezTo>
                  <a:cubicBezTo>
                    <a:pt x="18387" y="17100"/>
                    <a:pt x="18387" y="16200"/>
                    <a:pt x="18387" y="16200"/>
                  </a:cubicBezTo>
                  <a:close/>
                  <a:moveTo>
                    <a:pt x="8926" y="19350"/>
                  </a:moveTo>
                  <a:cubicBezTo>
                    <a:pt x="8747" y="18900"/>
                    <a:pt x="9104" y="18000"/>
                    <a:pt x="8747" y="18000"/>
                  </a:cubicBezTo>
                  <a:cubicBezTo>
                    <a:pt x="8569" y="17550"/>
                    <a:pt x="8390" y="18000"/>
                    <a:pt x="8212" y="17550"/>
                  </a:cubicBezTo>
                  <a:cubicBezTo>
                    <a:pt x="8212" y="17550"/>
                    <a:pt x="8212" y="17550"/>
                    <a:pt x="8212" y="17550"/>
                  </a:cubicBezTo>
                  <a:cubicBezTo>
                    <a:pt x="8212" y="17550"/>
                    <a:pt x="8212" y="17550"/>
                    <a:pt x="8033" y="17100"/>
                  </a:cubicBezTo>
                  <a:cubicBezTo>
                    <a:pt x="8033" y="16650"/>
                    <a:pt x="8033" y="17100"/>
                    <a:pt x="7855" y="17100"/>
                  </a:cubicBezTo>
                  <a:cubicBezTo>
                    <a:pt x="7855" y="16650"/>
                    <a:pt x="7676" y="16650"/>
                    <a:pt x="7676" y="16650"/>
                  </a:cubicBezTo>
                  <a:cubicBezTo>
                    <a:pt x="7676" y="16650"/>
                    <a:pt x="7498" y="16650"/>
                    <a:pt x="7498" y="16650"/>
                  </a:cubicBezTo>
                  <a:cubicBezTo>
                    <a:pt x="7498" y="16650"/>
                    <a:pt x="7498" y="16200"/>
                    <a:pt x="7319" y="16200"/>
                  </a:cubicBezTo>
                  <a:cubicBezTo>
                    <a:pt x="7140" y="16200"/>
                    <a:pt x="7140" y="16650"/>
                    <a:pt x="6962" y="17100"/>
                  </a:cubicBezTo>
                  <a:cubicBezTo>
                    <a:pt x="6962" y="17100"/>
                    <a:pt x="6783" y="16650"/>
                    <a:pt x="6605" y="16650"/>
                  </a:cubicBezTo>
                  <a:cubicBezTo>
                    <a:pt x="6605" y="16650"/>
                    <a:pt x="6426" y="17100"/>
                    <a:pt x="6248" y="16650"/>
                  </a:cubicBezTo>
                  <a:cubicBezTo>
                    <a:pt x="6248" y="16650"/>
                    <a:pt x="6248" y="16650"/>
                    <a:pt x="6248" y="16200"/>
                  </a:cubicBezTo>
                  <a:cubicBezTo>
                    <a:pt x="6069" y="16200"/>
                    <a:pt x="6069" y="16200"/>
                    <a:pt x="6069" y="16200"/>
                  </a:cubicBezTo>
                  <a:cubicBezTo>
                    <a:pt x="5891" y="16200"/>
                    <a:pt x="5712" y="15750"/>
                    <a:pt x="5712" y="15750"/>
                  </a:cubicBezTo>
                  <a:cubicBezTo>
                    <a:pt x="5712" y="15750"/>
                    <a:pt x="5712" y="15750"/>
                    <a:pt x="5534" y="15750"/>
                  </a:cubicBezTo>
                  <a:cubicBezTo>
                    <a:pt x="5534" y="15750"/>
                    <a:pt x="5534" y="15750"/>
                    <a:pt x="5534" y="15750"/>
                  </a:cubicBezTo>
                  <a:cubicBezTo>
                    <a:pt x="5355" y="15750"/>
                    <a:pt x="5355" y="15750"/>
                    <a:pt x="5177" y="15750"/>
                  </a:cubicBezTo>
                  <a:cubicBezTo>
                    <a:pt x="4998" y="15750"/>
                    <a:pt x="4998" y="15750"/>
                    <a:pt x="4998" y="16200"/>
                  </a:cubicBezTo>
                  <a:cubicBezTo>
                    <a:pt x="4998" y="16200"/>
                    <a:pt x="4820" y="17100"/>
                    <a:pt x="4820" y="16650"/>
                  </a:cubicBezTo>
                  <a:cubicBezTo>
                    <a:pt x="4641" y="16650"/>
                    <a:pt x="4820" y="16650"/>
                    <a:pt x="4820" y="17100"/>
                  </a:cubicBezTo>
                  <a:cubicBezTo>
                    <a:pt x="4998" y="17100"/>
                    <a:pt x="5177" y="17100"/>
                    <a:pt x="5177" y="17100"/>
                  </a:cubicBezTo>
                  <a:cubicBezTo>
                    <a:pt x="5177" y="17550"/>
                    <a:pt x="5355" y="17550"/>
                    <a:pt x="5355" y="17550"/>
                  </a:cubicBezTo>
                  <a:cubicBezTo>
                    <a:pt x="5712" y="18000"/>
                    <a:pt x="5891" y="18000"/>
                    <a:pt x="6069" y="18000"/>
                  </a:cubicBezTo>
                  <a:cubicBezTo>
                    <a:pt x="6248" y="18000"/>
                    <a:pt x="6248" y="18000"/>
                    <a:pt x="6426" y="18000"/>
                  </a:cubicBezTo>
                  <a:cubicBezTo>
                    <a:pt x="6605" y="18000"/>
                    <a:pt x="6783" y="18450"/>
                    <a:pt x="6962" y="18450"/>
                  </a:cubicBezTo>
                  <a:cubicBezTo>
                    <a:pt x="7319" y="18450"/>
                    <a:pt x="7855" y="18900"/>
                    <a:pt x="8212" y="18900"/>
                  </a:cubicBezTo>
                  <a:cubicBezTo>
                    <a:pt x="8212" y="18900"/>
                    <a:pt x="8390" y="18900"/>
                    <a:pt x="8390" y="18900"/>
                  </a:cubicBezTo>
                  <a:cubicBezTo>
                    <a:pt x="8390" y="18900"/>
                    <a:pt x="8569" y="18900"/>
                    <a:pt x="8747" y="18900"/>
                  </a:cubicBezTo>
                  <a:cubicBezTo>
                    <a:pt x="8747" y="19350"/>
                    <a:pt x="8926" y="19350"/>
                    <a:pt x="8926" y="19350"/>
                  </a:cubicBezTo>
                  <a:cubicBezTo>
                    <a:pt x="8926" y="19350"/>
                    <a:pt x="8926" y="19350"/>
                    <a:pt x="8926" y="19350"/>
                  </a:cubicBezTo>
                  <a:close/>
                  <a:moveTo>
                    <a:pt x="18565" y="15300"/>
                  </a:moveTo>
                  <a:cubicBezTo>
                    <a:pt x="18565" y="15300"/>
                    <a:pt x="18565" y="14850"/>
                    <a:pt x="18387" y="14850"/>
                  </a:cubicBezTo>
                  <a:cubicBezTo>
                    <a:pt x="18387" y="14850"/>
                    <a:pt x="18387" y="15300"/>
                    <a:pt x="18208" y="15300"/>
                  </a:cubicBezTo>
                  <a:cubicBezTo>
                    <a:pt x="18387" y="15300"/>
                    <a:pt x="18387" y="15750"/>
                    <a:pt x="18208" y="15750"/>
                  </a:cubicBezTo>
                  <a:cubicBezTo>
                    <a:pt x="18208" y="15750"/>
                    <a:pt x="18387" y="16200"/>
                    <a:pt x="18387" y="16200"/>
                  </a:cubicBezTo>
                  <a:cubicBezTo>
                    <a:pt x="18565" y="16200"/>
                    <a:pt x="18565" y="15750"/>
                    <a:pt x="18565" y="15300"/>
                  </a:cubicBezTo>
                  <a:close/>
                  <a:moveTo>
                    <a:pt x="12674" y="14850"/>
                  </a:moveTo>
                  <a:cubicBezTo>
                    <a:pt x="12853" y="15300"/>
                    <a:pt x="13031" y="14400"/>
                    <a:pt x="12853" y="13950"/>
                  </a:cubicBezTo>
                  <a:cubicBezTo>
                    <a:pt x="12674" y="13950"/>
                    <a:pt x="12674" y="14400"/>
                    <a:pt x="12674" y="14850"/>
                  </a:cubicBezTo>
                  <a:close/>
                  <a:moveTo>
                    <a:pt x="13031" y="14400"/>
                  </a:moveTo>
                  <a:cubicBezTo>
                    <a:pt x="13031" y="13950"/>
                    <a:pt x="13031" y="13950"/>
                    <a:pt x="13031" y="13950"/>
                  </a:cubicBezTo>
                  <a:cubicBezTo>
                    <a:pt x="13031" y="13950"/>
                    <a:pt x="13031" y="13950"/>
                    <a:pt x="13210" y="13950"/>
                  </a:cubicBezTo>
                  <a:cubicBezTo>
                    <a:pt x="13210" y="13950"/>
                    <a:pt x="13031" y="13500"/>
                    <a:pt x="13031" y="13500"/>
                  </a:cubicBezTo>
                  <a:cubicBezTo>
                    <a:pt x="13031" y="13500"/>
                    <a:pt x="12853" y="15300"/>
                    <a:pt x="12853" y="15300"/>
                  </a:cubicBezTo>
                  <a:cubicBezTo>
                    <a:pt x="12853" y="15300"/>
                    <a:pt x="13210" y="14400"/>
                    <a:pt x="13031" y="14400"/>
                  </a:cubicBezTo>
                  <a:cubicBezTo>
                    <a:pt x="13031" y="14400"/>
                    <a:pt x="13031" y="14400"/>
                    <a:pt x="13031" y="14400"/>
                  </a:cubicBezTo>
                  <a:close/>
                  <a:moveTo>
                    <a:pt x="14995" y="12150"/>
                  </a:moveTo>
                  <a:cubicBezTo>
                    <a:pt x="14995" y="11700"/>
                    <a:pt x="14460" y="11700"/>
                    <a:pt x="14460" y="12150"/>
                  </a:cubicBezTo>
                  <a:cubicBezTo>
                    <a:pt x="14638" y="13050"/>
                    <a:pt x="15174" y="12600"/>
                    <a:pt x="14995" y="12150"/>
                  </a:cubicBezTo>
                  <a:close/>
                  <a:moveTo>
                    <a:pt x="5534" y="11700"/>
                  </a:moveTo>
                  <a:cubicBezTo>
                    <a:pt x="5534" y="11700"/>
                    <a:pt x="5534" y="11700"/>
                    <a:pt x="5534" y="11700"/>
                  </a:cubicBezTo>
                  <a:cubicBezTo>
                    <a:pt x="5534" y="11700"/>
                    <a:pt x="5534" y="11700"/>
                    <a:pt x="5534" y="11700"/>
                  </a:cubicBezTo>
                  <a:moveTo>
                    <a:pt x="16780" y="12600"/>
                  </a:moveTo>
                  <a:cubicBezTo>
                    <a:pt x="16780" y="12600"/>
                    <a:pt x="16602" y="11700"/>
                    <a:pt x="16602" y="11700"/>
                  </a:cubicBezTo>
                  <a:cubicBezTo>
                    <a:pt x="16423" y="11700"/>
                    <a:pt x="16423" y="11700"/>
                    <a:pt x="16245" y="11700"/>
                  </a:cubicBezTo>
                  <a:cubicBezTo>
                    <a:pt x="16245" y="11700"/>
                    <a:pt x="16066" y="11250"/>
                    <a:pt x="16066" y="11250"/>
                  </a:cubicBezTo>
                  <a:cubicBezTo>
                    <a:pt x="16066" y="11250"/>
                    <a:pt x="16066" y="11700"/>
                    <a:pt x="15888" y="11700"/>
                  </a:cubicBezTo>
                  <a:cubicBezTo>
                    <a:pt x="15888" y="11700"/>
                    <a:pt x="15888" y="11700"/>
                    <a:pt x="15888" y="11700"/>
                  </a:cubicBezTo>
                  <a:cubicBezTo>
                    <a:pt x="15888" y="11700"/>
                    <a:pt x="15709" y="11250"/>
                    <a:pt x="15709" y="11700"/>
                  </a:cubicBezTo>
                  <a:cubicBezTo>
                    <a:pt x="15531" y="11700"/>
                    <a:pt x="15531" y="11250"/>
                    <a:pt x="15352" y="11700"/>
                  </a:cubicBezTo>
                  <a:cubicBezTo>
                    <a:pt x="15352" y="12150"/>
                    <a:pt x="15352" y="12150"/>
                    <a:pt x="15352" y="12150"/>
                  </a:cubicBezTo>
                  <a:cubicBezTo>
                    <a:pt x="15531" y="11700"/>
                    <a:pt x="15531" y="12150"/>
                    <a:pt x="15709" y="12150"/>
                  </a:cubicBezTo>
                  <a:cubicBezTo>
                    <a:pt x="15709" y="12150"/>
                    <a:pt x="15888" y="12150"/>
                    <a:pt x="15888" y="12150"/>
                  </a:cubicBezTo>
                  <a:cubicBezTo>
                    <a:pt x="15888" y="12150"/>
                    <a:pt x="15888" y="12150"/>
                    <a:pt x="15888" y="12150"/>
                  </a:cubicBezTo>
                  <a:cubicBezTo>
                    <a:pt x="15888" y="12150"/>
                    <a:pt x="16066" y="12600"/>
                    <a:pt x="16066" y="12150"/>
                  </a:cubicBezTo>
                  <a:cubicBezTo>
                    <a:pt x="16423" y="12150"/>
                    <a:pt x="16602" y="12600"/>
                    <a:pt x="16780" y="12600"/>
                  </a:cubicBezTo>
                  <a:close/>
                  <a:moveTo>
                    <a:pt x="2321" y="11250"/>
                  </a:moveTo>
                  <a:cubicBezTo>
                    <a:pt x="2321" y="11700"/>
                    <a:pt x="2499" y="12150"/>
                    <a:pt x="2499" y="12150"/>
                  </a:cubicBezTo>
                  <a:cubicBezTo>
                    <a:pt x="2499" y="11700"/>
                    <a:pt x="2499" y="11700"/>
                    <a:pt x="2321" y="11250"/>
                  </a:cubicBezTo>
                  <a:close/>
                  <a:moveTo>
                    <a:pt x="5891" y="11700"/>
                  </a:moveTo>
                  <a:cubicBezTo>
                    <a:pt x="5891" y="11700"/>
                    <a:pt x="5891" y="11700"/>
                    <a:pt x="5891" y="12150"/>
                  </a:cubicBezTo>
                  <a:cubicBezTo>
                    <a:pt x="5891" y="12150"/>
                    <a:pt x="6069" y="11700"/>
                    <a:pt x="5891" y="11700"/>
                  </a:cubicBezTo>
                  <a:cubicBezTo>
                    <a:pt x="5891" y="11700"/>
                    <a:pt x="6069" y="11700"/>
                    <a:pt x="6069" y="11700"/>
                  </a:cubicBezTo>
                  <a:cubicBezTo>
                    <a:pt x="6069" y="11700"/>
                    <a:pt x="6069" y="12150"/>
                    <a:pt x="6069" y="11700"/>
                  </a:cubicBezTo>
                  <a:cubicBezTo>
                    <a:pt x="6069" y="11700"/>
                    <a:pt x="6248" y="11700"/>
                    <a:pt x="6248" y="11250"/>
                  </a:cubicBezTo>
                  <a:cubicBezTo>
                    <a:pt x="6069" y="11250"/>
                    <a:pt x="6069" y="10800"/>
                    <a:pt x="5891" y="11250"/>
                  </a:cubicBezTo>
                  <a:cubicBezTo>
                    <a:pt x="5891" y="11250"/>
                    <a:pt x="5891" y="11700"/>
                    <a:pt x="5891" y="11700"/>
                  </a:cubicBezTo>
                  <a:close/>
                  <a:moveTo>
                    <a:pt x="2321" y="11250"/>
                  </a:moveTo>
                  <a:cubicBezTo>
                    <a:pt x="2321" y="11250"/>
                    <a:pt x="2321" y="11250"/>
                    <a:pt x="2321" y="10800"/>
                  </a:cubicBezTo>
                  <a:cubicBezTo>
                    <a:pt x="2321" y="11250"/>
                    <a:pt x="2321" y="11700"/>
                    <a:pt x="2321" y="11250"/>
                  </a:cubicBezTo>
                  <a:close/>
                  <a:moveTo>
                    <a:pt x="2142" y="10800"/>
                  </a:moveTo>
                  <a:cubicBezTo>
                    <a:pt x="2142" y="9900"/>
                    <a:pt x="1964" y="10800"/>
                    <a:pt x="2142" y="10800"/>
                  </a:cubicBezTo>
                  <a:cubicBezTo>
                    <a:pt x="2142" y="10800"/>
                    <a:pt x="2142" y="10800"/>
                    <a:pt x="2142" y="10800"/>
                  </a:cubicBezTo>
                  <a:close/>
                  <a:moveTo>
                    <a:pt x="14460" y="10350"/>
                  </a:moveTo>
                  <a:cubicBezTo>
                    <a:pt x="14460" y="10350"/>
                    <a:pt x="14638" y="10350"/>
                    <a:pt x="14638" y="9900"/>
                  </a:cubicBezTo>
                  <a:cubicBezTo>
                    <a:pt x="14460" y="9900"/>
                    <a:pt x="14281" y="9900"/>
                    <a:pt x="14281" y="9900"/>
                  </a:cubicBezTo>
                  <a:cubicBezTo>
                    <a:pt x="14281" y="10350"/>
                    <a:pt x="14281" y="10350"/>
                    <a:pt x="14460" y="10350"/>
                  </a:cubicBezTo>
                  <a:close/>
                  <a:moveTo>
                    <a:pt x="16245" y="10350"/>
                  </a:moveTo>
                  <a:cubicBezTo>
                    <a:pt x="16423" y="10350"/>
                    <a:pt x="16423" y="10350"/>
                    <a:pt x="16602" y="10350"/>
                  </a:cubicBezTo>
                  <a:cubicBezTo>
                    <a:pt x="16602" y="10350"/>
                    <a:pt x="16602" y="9900"/>
                    <a:pt x="16602" y="9900"/>
                  </a:cubicBezTo>
                  <a:cubicBezTo>
                    <a:pt x="16423" y="9900"/>
                    <a:pt x="16423" y="9900"/>
                    <a:pt x="16245" y="10350"/>
                  </a:cubicBezTo>
                  <a:cubicBezTo>
                    <a:pt x="16245" y="10350"/>
                    <a:pt x="16245" y="10350"/>
                    <a:pt x="16245" y="10350"/>
                  </a:cubicBezTo>
                  <a:close/>
                  <a:moveTo>
                    <a:pt x="14102" y="9900"/>
                  </a:moveTo>
                  <a:cubicBezTo>
                    <a:pt x="14102" y="9900"/>
                    <a:pt x="13745" y="9900"/>
                    <a:pt x="13745" y="9900"/>
                  </a:cubicBezTo>
                  <a:cubicBezTo>
                    <a:pt x="13567" y="10350"/>
                    <a:pt x="14281" y="10350"/>
                    <a:pt x="14102" y="9900"/>
                  </a:cubicBezTo>
                  <a:close/>
                  <a:moveTo>
                    <a:pt x="19279" y="9900"/>
                  </a:moveTo>
                  <a:cubicBezTo>
                    <a:pt x="19101" y="9900"/>
                    <a:pt x="19101" y="9900"/>
                    <a:pt x="18922" y="9900"/>
                  </a:cubicBezTo>
                  <a:cubicBezTo>
                    <a:pt x="18922" y="10350"/>
                    <a:pt x="19458" y="9900"/>
                    <a:pt x="19636" y="9900"/>
                  </a:cubicBezTo>
                  <a:cubicBezTo>
                    <a:pt x="19458" y="9900"/>
                    <a:pt x="19458" y="9900"/>
                    <a:pt x="19279" y="9900"/>
                  </a:cubicBezTo>
                  <a:close/>
                  <a:moveTo>
                    <a:pt x="4820" y="10350"/>
                  </a:moveTo>
                  <a:cubicBezTo>
                    <a:pt x="4998" y="10350"/>
                    <a:pt x="4998" y="10800"/>
                    <a:pt x="4998" y="11250"/>
                  </a:cubicBezTo>
                  <a:cubicBezTo>
                    <a:pt x="5177" y="11700"/>
                    <a:pt x="5177" y="11700"/>
                    <a:pt x="5355" y="11700"/>
                  </a:cubicBezTo>
                  <a:cubicBezTo>
                    <a:pt x="5355" y="11700"/>
                    <a:pt x="5355" y="11250"/>
                    <a:pt x="5534" y="11250"/>
                  </a:cubicBezTo>
                  <a:cubicBezTo>
                    <a:pt x="5177" y="10800"/>
                    <a:pt x="5355" y="10800"/>
                    <a:pt x="5177" y="10350"/>
                  </a:cubicBezTo>
                  <a:cubicBezTo>
                    <a:pt x="5177" y="9900"/>
                    <a:pt x="5177" y="9450"/>
                    <a:pt x="4998" y="9900"/>
                  </a:cubicBezTo>
                  <a:cubicBezTo>
                    <a:pt x="4998" y="9900"/>
                    <a:pt x="4998" y="9900"/>
                    <a:pt x="4998" y="9900"/>
                  </a:cubicBezTo>
                  <a:cubicBezTo>
                    <a:pt x="4998" y="9900"/>
                    <a:pt x="4998" y="9900"/>
                    <a:pt x="4998" y="9900"/>
                  </a:cubicBezTo>
                  <a:cubicBezTo>
                    <a:pt x="4820" y="9900"/>
                    <a:pt x="4820" y="9900"/>
                    <a:pt x="4820" y="9900"/>
                  </a:cubicBezTo>
                  <a:cubicBezTo>
                    <a:pt x="4820" y="10350"/>
                    <a:pt x="4641" y="10350"/>
                    <a:pt x="4820" y="10350"/>
                  </a:cubicBezTo>
                  <a:close/>
                  <a:moveTo>
                    <a:pt x="15174" y="9900"/>
                  </a:moveTo>
                  <a:cubicBezTo>
                    <a:pt x="15352" y="9900"/>
                    <a:pt x="15709" y="9900"/>
                    <a:pt x="15352" y="9450"/>
                  </a:cubicBezTo>
                  <a:cubicBezTo>
                    <a:pt x="15352" y="9450"/>
                    <a:pt x="15352" y="9450"/>
                    <a:pt x="15174" y="9450"/>
                  </a:cubicBezTo>
                  <a:cubicBezTo>
                    <a:pt x="15174" y="9900"/>
                    <a:pt x="15174" y="9900"/>
                    <a:pt x="15174" y="9900"/>
                  </a:cubicBezTo>
                  <a:close/>
                  <a:moveTo>
                    <a:pt x="1964" y="9900"/>
                  </a:moveTo>
                  <a:cubicBezTo>
                    <a:pt x="1964" y="9450"/>
                    <a:pt x="1785" y="9000"/>
                    <a:pt x="1785" y="9000"/>
                  </a:cubicBezTo>
                  <a:cubicBezTo>
                    <a:pt x="1785" y="9000"/>
                    <a:pt x="1607" y="9000"/>
                    <a:pt x="1607" y="9450"/>
                  </a:cubicBezTo>
                  <a:cubicBezTo>
                    <a:pt x="1607" y="9450"/>
                    <a:pt x="1785" y="9900"/>
                    <a:pt x="1785" y="9900"/>
                  </a:cubicBezTo>
                  <a:cubicBezTo>
                    <a:pt x="1964" y="9900"/>
                    <a:pt x="1964" y="9900"/>
                    <a:pt x="1964" y="9900"/>
                  </a:cubicBezTo>
                  <a:close/>
                  <a:moveTo>
                    <a:pt x="16780" y="9000"/>
                  </a:moveTo>
                  <a:cubicBezTo>
                    <a:pt x="16780" y="9900"/>
                    <a:pt x="16959" y="9450"/>
                    <a:pt x="16959" y="9000"/>
                  </a:cubicBezTo>
                  <a:cubicBezTo>
                    <a:pt x="16780" y="9000"/>
                    <a:pt x="16602" y="9000"/>
                    <a:pt x="16780" y="9000"/>
                  </a:cubicBezTo>
                  <a:close/>
                  <a:moveTo>
                    <a:pt x="16602" y="9000"/>
                  </a:moveTo>
                  <a:cubicBezTo>
                    <a:pt x="16602" y="9000"/>
                    <a:pt x="16780" y="9000"/>
                    <a:pt x="16780" y="8550"/>
                  </a:cubicBezTo>
                  <a:cubicBezTo>
                    <a:pt x="16780" y="8550"/>
                    <a:pt x="16602" y="8550"/>
                    <a:pt x="16602" y="9000"/>
                  </a:cubicBezTo>
                  <a:close/>
                  <a:moveTo>
                    <a:pt x="18922" y="8550"/>
                  </a:moveTo>
                  <a:cubicBezTo>
                    <a:pt x="18922" y="8550"/>
                    <a:pt x="19101" y="9000"/>
                    <a:pt x="19101" y="8550"/>
                  </a:cubicBezTo>
                  <a:cubicBezTo>
                    <a:pt x="19101" y="9000"/>
                    <a:pt x="19101" y="9000"/>
                    <a:pt x="19279" y="9000"/>
                  </a:cubicBezTo>
                  <a:cubicBezTo>
                    <a:pt x="19279" y="9450"/>
                    <a:pt x="19458" y="9450"/>
                    <a:pt x="19458" y="9000"/>
                  </a:cubicBezTo>
                  <a:cubicBezTo>
                    <a:pt x="19279" y="8550"/>
                    <a:pt x="19101" y="8550"/>
                    <a:pt x="18922" y="8550"/>
                  </a:cubicBezTo>
                  <a:cubicBezTo>
                    <a:pt x="18922" y="8550"/>
                    <a:pt x="18922" y="8550"/>
                    <a:pt x="18922" y="8550"/>
                  </a:cubicBezTo>
                  <a:close/>
                  <a:moveTo>
                    <a:pt x="21421" y="11250"/>
                  </a:moveTo>
                  <a:cubicBezTo>
                    <a:pt x="21421" y="10800"/>
                    <a:pt x="21243" y="10800"/>
                    <a:pt x="21064" y="10800"/>
                  </a:cubicBezTo>
                  <a:cubicBezTo>
                    <a:pt x="20886" y="10800"/>
                    <a:pt x="20886" y="10800"/>
                    <a:pt x="20707" y="10350"/>
                  </a:cubicBezTo>
                  <a:cubicBezTo>
                    <a:pt x="20350" y="9900"/>
                    <a:pt x="19993" y="9000"/>
                    <a:pt x="19815" y="9900"/>
                  </a:cubicBezTo>
                  <a:cubicBezTo>
                    <a:pt x="19636" y="10350"/>
                    <a:pt x="19815" y="10350"/>
                    <a:pt x="19636" y="10350"/>
                  </a:cubicBezTo>
                  <a:cubicBezTo>
                    <a:pt x="19458" y="10800"/>
                    <a:pt x="19458" y="10800"/>
                    <a:pt x="19279" y="11250"/>
                  </a:cubicBezTo>
                  <a:cubicBezTo>
                    <a:pt x="19101" y="11250"/>
                    <a:pt x="19101" y="12150"/>
                    <a:pt x="18922" y="12150"/>
                  </a:cubicBezTo>
                  <a:cubicBezTo>
                    <a:pt x="18744" y="12600"/>
                    <a:pt x="18565" y="11700"/>
                    <a:pt x="18565" y="11700"/>
                  </a:cubicBezTo>
                  <a:cubicBezTo>
                    <a:pt x="18565" y="11700"/>
                    <a:pt x="18565" y="11250"/>
                    <a:pt x="18565" y="11250"/>
                  </a:cubicBezTo>
                  <a:cubicBezTo>
                    <a:pt x="18387" y="10800"/>
                    <a:pt x="18387" y="11250"/>
                    <a:pt x="18387" y="11250"/>
                  </a:cubicBezTo>
                  <a:cubicBezTo>
                    <a:pt x="18387" y="11250"/>
                    <a:pt x="18387" y="10800"/>
                    <a:pt x="18387" y="10350"/>
                  </a:cubicBezTo>
                  <a:cubicBezTo>
                    <a:pt x="18387" y="9900"/>
                    <a:pt x="18387" y="9900"/>
                    <a:pt x="18387" y="9450"/>
                  </a:cubicBezTo>
                  <a:cubicBezTo>
                    <a:pt x="18387" y="9450"/>
                    <a:pt x="18387" y="9000"/>
                    <a:pt x="18208" y="8550"/>
                  </a:cubicBezTo>
                  <a:cubicBezTo>
                    <a:pt x="18208" y="8550"/>
                    <a:pt x="18030" y="8550"/>
                    <a:pt x="18030" y="8550"/>
                  </a:cubicBezTo>
                  <a:cubicBezTo>
                    <a:pt x="17851" y="8550"/>
                    <a:pt x="17673" y="8100"/>
                    <a:pt x="17494" y="8100"/>
                  </a:cubicBezTo>
                  <a:cubicBezTo>
                    <a:pt x="17494" y="8100"/>
                    <a:pt x="17316" y="8550"/>
                    <a:pt x="17316" y="8550"/>
                  </a:cubicBezTo>
                  <a:cubicBezTo>
                    <a:pt x="17137" y="8550"/>
                    <a:pt x="16959" y="8550"/>
                    <a:pt x="16959" y="9000"/>
                  </a:cubicBezTo>
                  <a:cubicBezTo>
                    <a:pt x="16959" y="9000"/>
                    <a:pt x="16780" y="9450"/>
                    <a:pt x="16780" y="9450"/>
                  </a:cubicBezTo>
                  <a:cubicBezTo>
                    <a:pt x="16959" y="9450"/>
                    <a:pt x="17137" y="9450"/>
                    <a:pt x="17137" y="9900"/>
                  </a:cubicBezTo>
                  <a:cubicBezTo>
                    <a:pt x="17316" y="9900"/>
                    <a:pt x="17316" y="9900"/>
                    <a:pt x="17316" y="9900"/>
                  </a:cubicBezTo>
                  <a:cubicBezTo>
                    <a:pt x="17316" y="10350"/>
                    <a:pt x="17316" y="10350"/>
                    <a:pt x="17316" y="10350"/>
                  </a:cubicBezTo>
                  <a:cubicBezTo>
                    <a:pt x="17494" y="10800"/>
                    <a:pt x="18030" y="10350"/>
                    <a:pt x="18208" y="10350"/>
                  </a:cubicBezTo>
                  <a:cubicBezTo>
                    <a:pt x="18208" y="10350"/>
                    <a:pt x="18208" y="10800"/>
                    <a:pt x="18208" y="10800"/>
                  </a:cubicBezTo>
                  <a:cubicBezTo>
                    <a:pt x="18208" y="10800"/>
                    <a:pt x="18030" y="10800"/>
                    <a:pt x="18030" y="11250"/>
                  </a:cubicBezTo>
                  <a:cubicBezTo>
                    <a:pt x="18030" y="10800"/>
                    <a:pt x="17851" y="10800"/>
                    <a:pt x="17673" y="11250"/>
                  </a:cubicBezTo>
                  <a:cubicBezTo>
                    <a:pt x="17673" y="11250"/>
                    <a:pt x="17673" y="11250"/>
                    <a:pt x="17494" y="11250"/>
                  </a:cubicBezTo>
                  <a:cubicBezTo>
                    <a:pt x="17494" y="11250"/>
                    <a:pt x="17316" y="11250"/>
                    <a:pt x="17316" y="11250"/>
                  </a:cubicBezTo>
                  <a:cubicBezTo>
                    <a:pt x="17316" y="11700"/>
                    <a:pt x="17494" y="11700"/>
                    <a:pt x="17673" y="12150"/>
                  </a:cubicBezTo>
                  <a:cubicBezTo>
                    <a:pt x="17673" y="12600"/>
                    <a:pt x="17673" y="12600"/>
                    <a:pt x="17673" y="13050"/>
                  </a:cubicBezTo>
                  <a:cubicBezTo>
                    <a:pt x="17851" y="13500"/>
                    <a:pt x="18030" y="12600"/>
                    <a:pt x="18030" y="12150"/>
                  </a:cubicBezTo>
                  <a:cubicBezTo>
                    <a:pt x="18208" y="12150"/>
                    <a:pt x="18030" y="11700"/>
                    <a:pt x="18208" y="11700"/>
                  </a:cubicBezTo>
                  <a:cubicBezTo>
                    <a:pt x="18030" y="11700"/>
                    <a:pt x="18030" y="12150"/>
                    <a:pt x="18030" y="12600"/>
                  </a:cubicBezTo>
                  <a:cubicBezTo>
                    <a:pt x="18208" y="12600"/>
                    <a:pt x="18208" y="12600"/>
                    <a:pt x="18208" y="12600"/>
                  </a:cubicBezTo>
                  <a:cubicBezTo>
                    <a:pt x="18387" y="12600"/>
                    <a:pt x="18387" y="13050"/>
                    <a:pt x="18387" y="13050"/>
                  </a:cubicBezTo>
                  <a:cubicBezTo>
                    <a:pt x="18387" y="13050"/>
                    <a:pt x="18387" y="13050"/>
                    <a:pt x="18387" y="13050"/>
                  </a:cubicBezTo>
                  <a:cubicBezTo>
                    <a:pt x="18565" y="13050"/>
                    <a:pt x="18565" y="13050"/>
                    <a:pt x="18565" y="13050"/>
                  </a:cubicBezTo>
                  <a:cubicBezTo>
                    <a:pt x="18387" y="13050"/>
                    <a:pt x="18565" y="13050"/>
                    <a:pt x="18565" y="13500"/>
                  </a:cubicBezTo>
                  <a:cubicBezTo>
                    <a:pt x="18744" y="13500"/>
                    <a:pt x="18922" y="13500"/>
                    <a:pt x="19101" y="13950"/>
                  </a:cubicBezTo>
                  <a:cubicBezTo>
                    <a:pt x="19279" y="13950"/>
                    <a:pt x="19636" y="14400"/>
                    <a:pt x="19815" y="14400"/>
                  </a:cubicBezTo>
                  <a:cubicBezTo>
                    <a:pt x="19815" y="14400"/>
                    <a:pt x="19993" y="14850"/>
                    <a:pt x="19993" y="14850"/>
                  </a:cubicBezTo>
                  <a:cubicBezTo>
                    <a:pt x="19993" y="14850"/>
                    <a:pt x="19993" y="15300"/>
                    <a:pt x="19993" y="15300"/>
                  </a:cubicBezTo>
                  <a:cubicBezTo>
                    <a:pt x="20172" y="15300"/>
                    <a:pt x="19993" y="15300"/>
                    <a:pt x="20172" y="15300"/>
                  </a:cubicBezTo>
                  <a:cubicBezTo>
                    <a:pt x="20172" y="15300"/>
                    <a:pt x="20172" y="15300"/>
                    <a:pt x="20172" y="15300"/>
                  </a:cubicBezTo>
                  <a:cubicBezTo>
                    <a:pt x="20172" y="15300"/>
                    <a:pt x="20172" y="15300"/>
                    <a:pt x="20172" y="15300"/>
                  </a:cubicBezTo>
                  <a:cubicBezTo>
                    <a:pt x="20172" y="15750"/>
                    <a:pt x="20350" y="16650"/>
                    <a:pt x="20350" y="16650"/>
                  </a:cubicBezTo>
                  <a:cubicBezTo>
                    <a:pt x="20350" y="16650"/>
                    <a:pt x="20350" y="17100"/>
                    <a:pt x="20350" y="17100"/>
                  </a:cubicBezTo>
                  <a:cubicBezTo>
                    <a:pt x="20350" y="17100"/>
                    <a:pt x="20529" y="17100"/>
                    <a:pt x="20529" y="17100"/>
                  </a:cubicBezTo>
                  <a:cubicBezTo>
                    <a:pt x="20529" y="17550"/>
                    <a:pt x="20350" y="17100"/>
                    <a:pt x="20350" y="17550"/>
                  </a:cubicBezTo>
                  <a:cubicBezTo>
                    <a:pt x="20529" y="18000"/>
                    <a:pt x="20529" y="17550"/>
                    <a:pt x="20350" y="18450"/>
                  </a:cubicBezTo>
                  <a:cubicBezTo>
                    <a:pt x="20350" y="18900"/>
                    <a:pt x="20529" y="18900"/>
                    <a:pt x="20529" y="18450"/>
                  </a:cubicBezTo>
                  <a:cubicBezTo>
                    <a:pt x="20529" y="18900"/>
                    <a:pt x="20886" y="18450"/>
                    <a:pt x="20886" y="18450"/>
                  </a:cubicBezTo>
                  <a:cubicBezTo>
                    <a:pt x="20707" y="18900"/>
                    <a:pt x="21243" y="19350"/>
                    <a:pt x="21243" y="19800"/>
                  </a:cubicBezTo>
                  <a:cubicBezTo>
                    <a:pt x="21421" y="17100"/>
                    <a:pt x="21421" y="13950"/>
                    <a:pt x="21600" y="11250"/>
                  </a:cubicBezTo>
                  <a:cubicBezTo>
                    <a:pt x="21421" y="11250"/>
                    <a:pt x="21421" y="11250"/>
                    <a:pt x="21421" y="11250"/>
                  </a:cubicBezTo>
                  <a:close/>
                  <a:moveTo>
                    <a:pt x="1250" y="6300"/>
                  </a:moveTo>
                  <a:cubicBezTo>
                    <a:pt x="1250" y="5850"/>
                    <a:pt x="1071" y="5850"/>
                    <a:pt x="1071" y="5400"/>
                  </a:cubicBezTo>
                  <a:cubicBezTo>
                    <a:pt x="1071" y="5850"/>
                    <a:pt x="1071" y="5850"/>
                    <a:pt x="893" y="5850"/>
                  </a:cubicBezTo>
                  <a:cubicBezTo>
                    <a:pt x="1071" y="5850"/>
                    <a:pt x="1071" y="6300"/>
                    <a:pt x="1071" y="6300"/>
                  </a:cubicBezTo>
                  <a:cubicBezTo>
                    <a:pt x="1071" y="6300"/>
                    <a:pt x="1250" y="6750"/>
                    <a:pt x="1250" y="6750"/>
                  </a:cubicBezTo>
                  <a:cubicBezTo>
                    <a:pt x="1428" y="7200"/>
                    <a:pt x="1428" y="6300"/>
                    <a:pt x="1250" y="6300"/>
                  </a:cubicBezTo>
                  <a:close/>
                  <a:moveTo>
                    <a:pt x="11246" y="11250"/>
                  </a:moveTo>
                  <a:cubicBezTo>
                    <a:pt x="11068" y="11250"/>
                    <a:pt x="11068" y="12150"/>
                    <a:pt x="11068" y="12150"/>
                  </a:cubicBezTo>
                  <a:cubicBezTo>
                    <a:pt x="11246" y="12600"/>
                    <a:pt x="11246" y="12150"/>
                    <a:pt x="11425" y="12150"/>
                  </a:cubicBezTo>
                  <a:cubicBezTo>
                    <a:pt x="11425" y="12150"/>
                    <a:pt x="11425" y="13050"/>
                    <a:pt x="11425" y="13050"/>
                  </a:cubicBezTo>
                  <a:cubicBezTo>
                    <a:pt x="11425" y="13500"/>
                    <a:pt x="11246" y="14400"/>
                    <a:pt x="11246" y="14850"/>
                  </a:cubicBezTo>
                  <a:cubicBezTo>
                    <a:pt x="11425" y="15750"/>
                    <a:pt x="11603" y="14850"/>
                    <a:pt x="11782" y="15300"/>
                  </a:cubicBezTo>
                  <a:cubicBezTo>
                    <a:pt x="11782" y="13950"/>
                    <a:pt x="11782" y="13050"/>
                    <a:pt x="11782" y="12150"/>
                  </a:cubicBezTo>
                  <a:cubicBezTo>
                    <a:pt x="11782" y="11700"/>
                    <a:pt x="11782" y="11250"/>
                    <a:pt x="11960" y="11250"/>
                  </a:cubicBezTo>
                  <a:cubicBezTo>
                    <a:pt x="12139" y="11250"/>
                    <a:pt x="12139" y="11700"/>
                    <a:pt x="12139" y="12150"/>
                  </a:cubicBezTo>
                  <a:cubicBezTo>
                    <a:pt x="12139" y="12150"/>
                    <a:pt x="12139" y="12150"/>
                    <a:pt x="12139" y="12600"/>
                  </a:cubicBezTo>
                  <a:cubicBezTo>
                    <a:pt x="12139" y="12600"/>
                    <a:pt x="12317" y="12600"/>
                    <a:pt x="12317" y="13050"/>
                  </a:cubicBezTo>
                  <a:cubicBezTo>
                    <a:pt x="12317" y="13050"/>
                    <a:pt x="12317" y="13050"/>
                    <a:pt x="12317" y="13050"/>
                  </a:cubicBezTo>
                  <a:cubicBezTo>
                    <a:pt x="12496" y="13500"/>
                    <a:pt x="12317" y="13500"/>
                    <a:pt x="12317" y="13950"/>
                  </a:cubicBezTo>
                  <a:cubicBezTo>
                    <a:pt x="12317" y="14400"/>
                    <a:pt x="12496" y="13950"/>
                    <a:pt x="12674" y="13950"/>
                  </a:cubicBezTo>
                  <a:cubicBezTo>
                    <a:pt x="12674" y="13950"/>
                    <a:pt x="12674" y="13950"/>
                    <a:pt x="12674" y="13500"/>
                  </a:cubicBezTo>
                  <a:cubicBezTo>
                    <a:pt x="12853" y="13500"/>
                    <a:pt x="12853" y="13500"/>
                    <a:pt x="12853" y="13500"/>
                  </a:cubicBezTo>
                  <a:cubicBezTo>
                    <a:pt x="13031" y="13950"/>
                    <a:pt x="13031" y="13050"/>
                    <a:pt x="13031" y="13050"/>
                  </a:cubicBezTo>
                  <a:cubicBezTo>
                    <a:pt x="12853" y="13050"/>
                    <a:pt x="12674" y="12600"/>
                    <a:pt x="12674" y="12600"/>
                  </a:cubicBezTo>
                  <a:cubicBezTo>
                    <a:pt x="12674" y="12150"/>
                    <a:pt x="12853" y="11700"/>
                    <a:pt x="12674" y="11700"/>
                  </a:cubicBezTo>
                  <a:cubicBezTo>
                    <a:pt x="12674" y="11250"/>
                    <a:pt x="12496" y="10800"/>
                    <a:pt x="12496" y="10350"/>
                  </a:cubicBezTo>
                  <a:cubicBezTo>
                    <a:pt x="12317" y="9900"/>
                    <a:pt x="12317" y="10350"/>
                    <a:pt x="12496" y="10350"/>
                  </a:cubicBezTo>
                  <a:cubicBezTo>
                    <a:pt x="12496" y="10350"/>
                    <a:pt x="12674" y="9900"/>
                    <a:pt x="12674" y="9900"/>
                  </a:cubicBezTo>
                  <a:cubicBezTo>
                    <a:pt x="12853" y="9450"/>
                    <a:pt x="12853" y="9450"/>
                    <a:pt x="12853" y="9000"/>
                  </a:cubicBezTo>
                  <a:cubicBezTo>
                    <a:pt x="13031" y="9000"/>
                    <a:pt x="13031" y="9000"/>
                    <a:pt x="13210" y="9000"/>
                  </a:cubicBezTo>
                  <a:cubicBezTo>
                    <a:pt x="13210" y="9000"/>
                    <a:pt x="13210" y="9000"/>
                    <a:pt x="13210" y="9000"/>
                  </a:cubicBezTo>
                  <a:cubicBezTo>
                    <a:pt x="13388" y="9000"/>
                    <a:pt x="13388" y="8550"/>
                    <a:pt x="13210" y="8550"/>
                  </a:cubicBezTo>
                  <a:cubicBezTo>
                    <a:pt x="13210" y="8550"/>
                    <a:pt x="13031" y="8550"/>
                    <a:pt x="13031" y="8550"/>
                  </a:cubicBezTo>
                  <a:cubicBezTo>
                    <a:pt x="13031" y="8550"/>
                    <a:pt x="13031" y="8550"/>
                    <a:pt x="13031" y="8550"/>
                  </a:cubicBezTo>
                  <a:cubicBezTo>
                    <a:pt x="12853" y="8550"/>
                    <a:pt x="12853" y="8550"/>
                    <a:pt x="12674" y="8550"/>
                  </a:cubicBezTo>
                  <a:cubicBezTo>
                    <a:pt x="12674" y="9000"/>
                    <a:pt x="12674" y="9000"/>
                    <a:pt x="12496" y="9000"/>
                  </a:cubicBezTo>
                  <a:cubicBezTo>
                    <a:pt x="12496" y="9000"/>
                    <a:pt x="12496" y="8550"/>
                    <a:pt x="12496" y="8550"/>
                  </a:cubicBezTo>
                  <a:cubicBezTo>
                    <a:pt x="12317" y="9000"/>
                    <a:pt x="12317" y="9450"/>
                    <a:pt x="12139" y="9450"/>
                  </a:cubicBezTo>
                  <a:cubicBezTo>
                    <a:pt x="11960" y="9900"/>
                    <a:pt x="11960" y="9000"/>
                    <a:pt x="11960" y="9000"/>
                  </a:cubicBezTo>
                  <a:cubicBezTo>
                    <a:pt x="11782" y="8550"/>
                    <a:pt x="11782" y="8550"/>
                    <a:pt x="11782" y="8100"/>
                  </a:cubicBezTo>
                  <a:cubicBezTo>
                    <a:pt x="11603" y="8100"/>
                    <a:pt x="11782" y="7200"/>
                    <a:pt x="11782" y="7200"/>
                  </a:cubicBezTo>
                  <a:cubicBezTo>
                    <a:pt x="11960" y="6750"/>
                    <a:pt x="12496" y="7200"/>
                    <a:pt x="12674" y="7200"/>
                  </a:cubicBezTo>
                  <a:cubicBezTo>
                    <a:pt x="12853" y="7200"/>
                    <a:pt x="13031" y="6750"/>
                    <a:pt x="13210" y="7200"/>
                  </a:cubicBezTo>
                  <a:cubicBezTo>
                    <a:pt x="13210" y="7200"/>
                    <a:pt x="13210" y="7200"/>
                    <a:pt x="13210" y="7200"/>
                  </a:cubicBezTo>
                  <a:cubicBezTo>
                    <a:pt x="13210" y="7200"/>
                    <a:pt x="13388" y="7200"/>
                    <a:pt x="13567" y="7200"/>
                  </a:cubicBezTo>
                  <a:cubicBezTo>
                    <a:pt x="13745" y="7200"/>
                    <a:pt x="13745" y="7200"/>
                    <a:pt x="13745" y="6750"/>
                  </a:cubicBezTo>
                  <a:cubicBezTo>
                    <a:pt x="13924" y="6750"/>
                    <a:pt x="14102" y="5850"/>
                    <a:pt x="14102" y="5850"/>
                  </a:cubicBezTo>
                  <a:cubicBezTo>
                    <a:pt x="14102" y="4950"/>
                    <a:pt x="13745" y="5850"/>
                    <a:pt x="13745" y="5850"/>
                  </a:cubicBezTo>
                  <a:cubicBezTo>
                    <a:pt x="13567" y="6750"/>
                    <a:pt x="13388" y="6300"/>
                    <a:pt x="13031" y="6300"/>
                  </a:cubicBezTo>
                  <a:cubicBezTo>
                    <a:pt x="13031" y="6300"/>
                    <a:pt x="13031" y="6300"/>
                    <a:pt x="13031" y="6300"/>
                  </a:cubicBezTo>
                  <a:cubicBezTo>
                    <a:pt x="12853" y="6300"/>
                    <a:pt x="12853" y="6300"/>
                    <a:pt x="12674" y="6300"/>
                  </a:cubicBezTo>
                  <a:cubicBezTo>
                    <a:pt x="12674" y="6300"/>
                    <a:pt x="12496" y="6300"/>
                    <a:pt x="12496" y="6300"/>
                  </a:cubicBezTo>
                  <a:cubicBezTo>
                    <a:pt x="12317" y="6300"/>
                    <a:pt x="12317" y="5850"/>
                    <a:pt x="12317" y="5850"/>
                  </a:cubicBezTo>
                  <a:cubicBezTo>
                    <a:pt x="12317" y="5850"/>
                    <a:pt x="12139" y="5850"/>
                    <a:pt x="12139" y="6300"/>
                  </a:cubicBezTo>
                  <a:cubicBezTo>
                    <a:pt x="11960" y="6300"/>
                    <a:pt x="11960" y="6750"/>
                    <a:pt x="11782" y="6300"/>
                  </a:cubicBezTo>
                  <a:cubicBezTo>
                    <a:pt x="11603" y="7200"/>
                    <a:pt x="11603" y="8100"/>
                    <a:pt x="11603" y="9000"/>
                  </a:cubicBezTo>
                  <a:cubicBezTo>
                    <a:pt x="11603" y="8550"/>
                    <a:pt x="11603" y="8550"/>
                    <a:pt x="11603" y="8550"/>
                  </a:cubicBezTo>
                  <a:cubicBezTo>
                    <a:pt x="11425" y="9000"/>
                    <a:pt x="11425" y="9450"/>
                    <a:pt x="11425" y="9900"/>
                  </a:cubicBezTo>
                  <a:cubicBezTo>
                    <a:pt x="11425" y="10350"/>
                    <a:pt x="11246" y="10800"/>
                    <a:pt x="11246" y="11250"/>
                  </a:cubicBezTo>
                  <a:close/>
                  <a:moveTo>
                    <a:pt x="15174" y="6300"/>
                  </a:moveTo>
                  <a:cubicBezTo>
                    <a:pt x="15174" y="6300"/>
                    <a:pt x="15174" y="6300"/>
                    <a:pt x="15174" y="6300"/>
                  </a:cubicBezTo>
                  <a:cubicBezTo>
                    <a:pt x="15352" y="6750"/>
                    <a:pt x="15174" y="6750"/>
                    <a:pt x="15174" y="6750"/>
                  </a:cubicBezTo>
                  <a:cubicBezTo>
                    <a:pt x="15352" y="7200"/>
                    <a:pt x="15352" y="7200"/>
                    <a:pt x="15352" y="7650"/>
                  </a:cubicBezTo>
                  <a:cubicBezTo>
                    <a:pt x="15352" y="8100"/>
                    <a:pt x="15352" y="8550"/>
                    <a:pt x="15709" y="9000"/>
                  </a:cubicBezTo>
                  <a:cubicBezTo>
                    <a:pt x="15531" y="8550"/>
                    <a:pt x="15352" y="7650"/>
                    <a:pt x="15352" y="7200"/>
                  </a:cubicBezTo>
                  <a:cubicBezTo>
                    <a:pt x="15531" y="6750"/>
                    <a:pt x="15709" y="7200"/>
                    <a:pt x="15888" y="7200"/>
                  </a:cubicBezTo>
                  <a:cubicBezTo>
                    <a:pt x="15888" y="7200"/>
                    <a:pt x="15888" y="7200"/>
                    <a:pt x="15709" y="7200"/>
                  </a:cubicBezTo>
                  <a:cubicBezTo>
                    <a:pt x="15709" y="7200"/>
                    <a:pt x="15531" y="6750"/>
                    <a:pt x="15531" y="6750"/>
                  </a:cubicBezTo>
                  <a:cubicBezTo>
                    <a:pt x="15531" y="6300"/>
                    <a:pt x="15709" y="6300"/>
                    <a:pt x="15709" y="6300"/>
                  </a:cubicBezTo>
                  <a:cubicBezTo>
                    <a:pt x="15709" y="5850"/>
                    <a:pt x="15709" y="5850"/>
                    <a:pt x="15709" y="5400"/>
                  </a:cubicBezTo>
                  <a:cubicBezTo>
                    <a:pt x="15531" y="5400"/>
                    <a:pt x="15531" y="5850"/>
                    <a:pt x="15531" y="6300"/>
                  </a:cubicBezTo>
                  <a:cubicBezTo>
                    <a:pt x="15531" y="6300"/>
                    <a:pt x="15352" y="6750"/>
                    <a:pt x="15352" y="6300"/>
                  </a:cubicBezTo>
                  <a:cubicBezTo>
                    <a:pt x="15174" y="6300"/>
                    <a:pt x="15352" y="5850"/>
                    <a:pt x="15531" y="5850"/>
                  </a:cubicBezTo>
                  <a:cubicBezTo>
                    <a:pt x="15531" y="5400"/>
                    <a:pt x="15352" y="5400"/>
                    <a:pt x="15352" y="5400"/>
                  </a:cubicBezTo>
                  <a:cubicBezTo>
                    <a:pt x="15352" y="4950"/>
                    <a:pt x="15352" y="4950"/>
                    <a:pt x="15531" y="4500"/>
                  </a:cubicBezTo>
                  <a:cubicBezTo>
                    <a:pt x="15352" y="4950"/>
                    <a:pt x="15174" y="5850"/>
                    <a:pt x="15174" y="6300"/>
                  </a:cubicBezTo>
                  <a:close/>
                  <a:moveTo>
                    <a:pt x="15531" y="4950"/>
                  </a:moveTo>
                  <a:cubicBezTo>
                    <a:pt x="15709" y="4950"/>
                    <a:pt x="15888" y="4500"/>
                    <a:pt x="15709" y="4050"/>
                  </a:cubicBezTo>
                  <a:cubicBezTo>
                    <a:pt x="15531" y="4050"/>
                    <a:pt x="15531" y="4950"/>
                    <a:pt x="15531" y="4950"/>
                  </a:cubicBezTo>
                  <a:close/>
                  <a:moveTo>
                    <a:pt x="714" y="4500"/>
                  </a:moveTo>
                  <a:cubicBezTo>
                    <a:pt x="536" y="4050"/>
                    <a:pt x="357" y="4050"/>
                    <a:pt x="357" y="3600"/>
                  </a:cubicBezTo>
                  <a:cubicBezTo>
                    <a:pt x="179" y="4050"/>
                    <a:pt x="536" y="4500"/>
                    <a:pt x="714" y="4500"/>
                  </a:cubicBezTo>
                  <a:cubicBezTo>
                    <a:pt x="714" y="4500"/>
                    <a:pt x="714" y="4500"/>
                    <a:pt x="714" y="4500"/>
                  </a:cubicBezTo>
                  <a:close/>
                  <a:moveTo>
                    <a:pt x="6426" y="7200"/>
                  </a:moveTo>
                  <a:cubicBezTo>
                    <a:pt x="6605" y="7650"/>
                    <a:pt x="6605" y="7650"/>
                    <a:pt x="6605" y="7650"/>
                  </a:cubicBezTo>
                  <a:cubicBezTo>
                    <a:pt x="6605" y="8100"/>
                    <a:pt x="6605" y="8100"/>
                    <a:pt x="6605" y="8100"/>
                  </a:cubicBezTo>
                  <a:cubicBezTo>
                    <a:pt x="6605" y="8550"/>
                    <a:pt x="6605" y="8550"/>
                    <a:pt x="6783" y="8550"/>
                  </a:cubicBezTo>
                  <a:cubicBezTo>
                    <a:pt x="6783" y="8550"/>
                    <a:pt x="6605" y="8550"/>
                    <a:pt x="6783" y="9000"/>
                  </a:cubicBezTo>
                  <a:cubicBezTo>
                    <a:pt x="6783" y="9000"/>
                    <a:pt x="6962" y="9000"/>
                    <a:pt x="6962" y="9450"/>
                  </a:cubicBezTo>
                  <a:cubicBezTo>
                    <a:pt x="6962" y="9450"/>
                    <a:pt x="6962" y="9900"/>
                    <a:pt x="6962" y="10350"/>
                  </a:cubicBezTo>
                  <a:cubicBezTo>
                    <a:pt x="6962" y="10350"/>
                    <a:pt x="6962" y="10350"/>
                    <a:pt x="6962" y="10350"/>
                  </a:cubicBezTo>
                  <a:cubicBezTo>
                    <a:pt x="7140" y="10800"/>
                    <a:pt x="7140" y="10800"/>
                    <a:pt x="7140" y="10800"/>
                  </a:cubicBezTo>
                  <a:cubicBezTo>
                    <a:pt x="7140" y="11250"/>
                    <a:pt x="7140" y="11700"/>
                    <a:pt x="7140" y="11700"/>
                  </a:cubicBezTo>
                  <a:cubicBezTo>
                    <a:pt x="7140" y="11700"/>
                    <a:pt x="7319" y="11700"/>
                    <a:pt x="7319" y="11700"/>
                  </a:cubicBezTo>
                  <a:cubicBezTo>
                    <a:pt x="7319" y="11700"/>
                    <a:pt x="7319" y="11700"/>
                    <a:pt x="7319" y="11700"/>
                  </a:cubicBezTo>
                  <a:cubicBezTo>
                    <a:pt x="7319" y="12150"/>
                    <a:pt x="7676" y="11700"/>
                    <a:pt x="7855" y="11700"/>
                  </a:cubicBezTo>
                  <a:cubicBezTo>
                    <a:pt x="7855" y="11700"/>
                    <a:pt x="7676" y="12150"/>
                    <a:pt x="7855" y="12150"/>
                  </a:cubicBezTo>
                  <a:cubicBezTo>
                    <a:pt x="7855" y="12600"/>
                    <a:pt x="7855" y="12150"/>
                    <a:pt x="8033" y="12150"/>
                  </a:cubicBezTo>
                  <a:cubicBezTo>
                    <a:pt x="8212" y="12150"/>
                    <a:pt x="8390" y="12150"/>
                    <a:pt x="8390" y="11700"/>
                  </a:cubicBezTo>
                  <a:cubicBezTo>
                    <a:pt x="8390" y="11700"/>
                    <a:pt x="8569" y="11700"/>
                    <a:pt x="8569" y="12150"/>
                  </a:cubicBezTo>
                  <a:cubicBezTo>
                    <a:pt x="8569" y="12150"/>
                    <a:pt x="8569" y="12150"/>
                    <a:pt x="8569" y="12150"/>
                  </a:cubicBezTo>
                  <a:cubicBezTo>
                    <a:pt x="8569" y="11700"/>
                    <a:pt x="8747" y="12150"/>
                    <a:pt x="8747" y="12150"/>
                  </a:cubicBezTo>
                  <a:cubicBezTo>
                    <a:pt x="8747" y="12150"/>
                    <a:pt x="8569" y="12150"/>
                    <a:pt x="8747" y="12150"/>
                  </a:cubicBezTo>
                  <a:cubicBezTo>
                    <a:pt x="8747" y="12150"/>
                    <a:pt x="8926" y="12150"/>
                    <a:pt x="8926" y="12150"/>
                  </a:cubicBezTo>
                  <a:cubicBezTo>
                    <a:pt x="8926" y="12150"/>
                    <a:pt x="8926" y="12150"/>
                    <a:pt x="8926" y="12150"/>
                  </a:cubicBezTo>
                  <a:cubicBezTo>
                    <a:pt x="8926" y="12150"/>
                    <a:pt x="9104" y="12600"/>
                    <a:pt x="9104" y="12150"/>
                  </a:cubicBezTo>
                  <a:cubicBezTo>
                    <a:pt x="9104" y="12150"/>
                    <a:pt x="9104" y="13050"/>
                    <a:pt x="9104" y="13050"/>
                  </a:cubicBezTo>
                  <a:cubicBezTo>
                    <a:pt x="9283" y="13500"/>
                    <a:pt x="9461" y="13050"/>
                    <a:pt x="9461" y="13050"/>
                  </a:cubicBezTo>
                  <a:cubicBezTo>
                    <a:pt x="9640" y="12600"/>
                    <a:pt x="9997" y="12150"/>
                    <a:pt x="9818" y="11700"/>
                  </a:cubicBezTo>
                  <a:cubicBezTo>
                    <a:pt x="9997" y="11700"/>
                    <a:pt x="9997" y="11250"/>
                    <a:pt x="9997" y="11250"/>
                  </a:cubicBezTo>
                  <a:cubicBezTo>
                    <a:pt x="9997" y="11250"/>
                    <a:pt x="9997" y="11250"/>
                    <a:pt x="9997" y="11250"/>
                  </a:cubicBezTo>
                  <a:cubicBezTo>
                    <a:pt x="9997" y="11250"/>
                    <a:pt x="9997" y="10800"/>
                    <a:pt x="9997" y="11250"/>
                  </a:cubicBezTo>
                  <a:cubicBezTo>
                    <a:pt x="9997" y="10800"/>
                    <a:pt x="10175" y="10350"/>
                    <a:pt x="9997" y="10350"/>
                  </a:cubicBezTo>
                  <a:cubicBezTo>
                    <a:pt x="9997" y="10350"/>
                    <a:pt x="9997" y="9900"/>
                    <a:pt x="9997" y="9900"/>
                  </a:cubicBezTo>
                  <a:cubicBezTo>
                    <a:pt x="9997" y="9900"/>
                    <a:pt x="10175" y="9450"/>
                    <a:pt x="10175" y="9000"/>
                  </a:cubicBezTo>
                  <a:cubicBezTo>
                    <a:pt x="10175" y="9450"/>
                    <a:pt x="10354" y="9000"/>
                    <a:pt x="10354" y="9000"/>
                  </a:cubicBezTo>
                  <a:cubicBezTo>
                    <a:pt x="10532" y="8550"/>
                    <a:pt x="10532" y="8550"/>
                    <a:pt x="10532" y="8100"/>
                  </a:cubicBezTo>
                  <a:cubicBezTo>
                    <a:pt x="10532" y="7650"/>
                    <a:pt x="10532" y="7200"/>
                    <a:pt x="10711" y="6750"/>
                  </a:cubicBezTo>
                  <a:cubicBezTo>
                    <a:pt x="10711" y="6750"/>
                    <a:pt x="10711" y="6300"/>
                    <a:pt x="10711" y="6300"/>
                  </a:cubicBezTo>
                  <a:cubicBezTo>
                    <a:pt x="10711" y="6300"/>
                    <a:pt x="11246" y="6750"/>
                    <a:pt x="11246" y="6300"/>
                  </a:cubicBezTo>
                  <a:cubicBezTo>
                    <a:pt x="11246" y="6300"/>
                    <a:pt x="11068" y="5850"/>
                    <a:pt x="10889" y="5850"/>
                  </a:cubicBezTo>
                  <a:cubicBezTo>
                    <a:pt x="10889" y="5400"/>
                    <a:pt x="10711" y="5400"/>
                    <a:pt x="10711" y="4950"/>
                  </a:cubicBezTo>
                  <a:cubicBezTo>
                    <a:pt x="10889" y="4500"/>
                    <a:pt x="10711" y="4050"/>
                    <a:pt x="10532" y="4050"/>
                  </a:cubicBezTo>
                  <a:cubicBezTo>
                    <a:pt x="10532" y="4050"/>
                    <a:pt x="10532" y="3600"/>
                    <a:pt x="10532" y="3600"/>
                  </a:cubicBezTo>
                  <a:cubicBezTo>
                    <a:pt x="10532" y="3600"/>
                    <a:pt x="10532" y="3600"/>
                    <a:pt x="10532" y="3600"/>
                  </a:cubicBezTo>
                  <a:cubicBezTo>
                    <a:pt x="10532" y="3600"/>
                    <a:pt x="10532" y="3600"/>
                    <a:pt x="10532" y="3600"/>
                  </a:cubicBezTo>
                  <a:cubicBezTo>
                    <a:pt x="10354" y="3150"/>
                    <a:pt x="10354" y="2700"/>
                    <a:pt x="10354" y="2700"/>
                  </a:cubicBezTo>
                  <a:cubicBezTo>
                    <a:pt x="10354" y="2700"/>
                    <a:pt x="10532" y="2700"/>
                    <a:pt x="10532" y="2700"/>
                  </a:cubicBezTo>
                  <a:cubicBezTo>
                    <a:pt x="10711" y="3150"/>
                    <a:pt x="10532" y="2700"/>
                    <a:pt x="10532" y="2250"/>
                  </a:cubicBezTo>
                  <a:cubicBezTo>
                    <a:pt x="10532" y="2250"/>
                    <a:pt x="10354" y="2250"/>
                    <a:pt x="10532" y="2250"/>
                  </a:cubicBezTo>
                  <a:cubicBezTo>
                    <a:pt x="10354" y="2250"/>
                    <a:pt x="10354" y="1800"/>
                    <a:pt x="10354" y="1800"/>
                  </a:cubicBezTo>
                  <a:cubicBezTo>
                    <a:pt x="10175" y="1800"/>
                    <a:pt x="9997" y="1800"/>
                    <a:pt x="9997" y="1800"/>
                  </a:cubicBezTo>
                  <a:cubicBezTo>
                    <a:pt x="9818" y="1800"/>
                    <a:pt x="9640" y="1800"/>
                    <a:pt x="9640" y="2250"/>
                  </a:cubicBezTo>
                  <a:cubicBezTo>
                    <a:pt x="9640" y="2250"/>
                    <a:pt x="9640" y="2700"/>
                    <a:pt x="9640" y="3150"/>
                  </a:cubicBezTo>
                  <a:cubicBezTo>
                    <a:pt x="9640" y="3150"/>
                    <a:pt x="9640" y="3600"/>
                    <a:pt x="9461" y="3600"/>
                  </a:cubicBezTo>
                  <a:cubicBezTo>
                    <a:pt x="9461" y="3600"/>
                    <a:pt x="9461" y="3600"/>
                    <a:pt x="9461" y="3600"/>
                  </a:cubicBezTo>
                  <a:cubicBezTo>
                    <a:pt x="9461" y="3600"/>
                    <a:pt x="9461" y="4050"/>
                    <a:pt x="9283" y="4050"/>
                  </a:cubicBezTo>
                  <a:cubicBezTo>
                    <a:pt x="9283" y="4050"/>
                    <a:pt x="9461" y="4050"/>
                    <a:pt x="9461" y="4500"/>
                  </a:cubicBezTo>
                  <a:cubicBezTo>
                    <a:pt x="9461" y="4500"/>
                    <a:pt x="9283" y="4500"/>
                    <a:pt x="9283" y="4500"/>
                  </a:cubicBezTo>
                  <a:cubicBezTo>
                    <a:pt x="9283" y="4950"/>
                    <a:pt x="9283" y="5400"/>
                    <a:pt x="9104" y="5850"/>
                  </a:cubicBezTo>
                  <a:cubicBezTo>
                    <a:pt x="9104" y="5850"/>
                    <a:pt x="8926" y="5850"/>
                    <a:pt x="8926" y="5850"/>
                  </a:cubicBezTo>
                  <a:cubicBezTo>
                    <a:pt x="8747" y="5850"/>
                    <a:pt x="8747" y="5850"/>
                    <a:pt x="8569" y="5850"/>
                  </a:cubicBezTo>
                  <a:cubicBezTo>
                    <a:pt x="8390" y="5850"/>
                    <a:pt x="8390" y="5400"/>
                    <a:pt x="8212" y="5400"/>
                  </a:cubicBezTo>
                  <a:cubicBezTo>
                    <a:pt x="8033" y="5400"/>
                    <a:pt x="8033" y="6300"/>
                    <a:pt x="7855" y="6300"/>
                  </a:cubicBezTo>
                  <a:cubicBezTo>
                    <a:pt x="7676" y="6300"/>
                    <a:pt x="7498" y="6300"/>
                    <a:pt x="7498" y="6300"/>
                  </a:cubicBezTo>
                  <a:cubicBezTo>
                    <a:pt x="7319" y="6300"/>
                    <a:pt x="7319" y="6750"/>
                    <a:pt x="7140" y="6300"/>
                  </a:cubicBezTo>
                  <a:cubicBezTo>
                    <a:pt x="7140" y="6300"/>
                    <a:pt x="6605" y="5400"/>
                    <a:pt x="6783" y="4950"/>
                  </a:cubicBezTo>
                  <a:cubicBezTo>
                    <a:pt x="6605" y="4950"/>
                    <a:pt x="6605" y="5400"/>
                    <a:pt x="6605" y="5850"/>
                  </a:cubicBezTo>
                  <a:cubicBezTo>
                    <a:pt x="6605" y="5850"/>
                    <a:pt x="6605" y="5850"/>
                    <a:pt x="6605" y="5850"/>
                  </a:cubicBezTo>
                  <a:cubicBezTo>
                    <a:pt x="6426" y="6300"/>
                    <a:pt x="6426" y="6750"/>
                    <a:pt x="6426" y="7200"/>
                  </a:cubicBezTo>
                  <a:close/>
                  <a:moveTo>
                    <a:pt x="4641" y="15300"/>
                  </a:moveTo>
                  <a:cubicBezTo>
                    <a:pt x="4820" y="14850"/>
                    <a:pt x="4820" y="15300"/>
                    <a:pt x="4998" y="15300"/>
                  </a:cubicBezTo>
                  <a:cubicBezTo>
                    <a:pt x="4998" y="14400"/>
                    <a:pt x="4998" y="13500"/>
                    <a:pt x="4998" y="12600"/>
                  </a:cubicBezTo>
                  <a:cubicBezTo>
                    <a:pt x="4998" y="12150"/>
                    <a:pt x="5177" y="12150"/>
                    <a:pt x="4998" y="11700"/>
                  </a:cubicBezTo>
                  <a:cubicBezTo>
                    <a:pt x="4998" y="11250"/>
                    <a:pt x="4820" y="10800"/>
                    <a:pt x="4641" y="10800"/>
                  </a:cubicBezTo>
                  <a:cubicBezTo>
                    <a:pt x="4641" y="10800"/>
                    <a:pt x="4463" y="11250"/>
                    <a:pt x="4463" y="11250"/>
                  </a:cubicBezTo>
                  <a:cubicBezTo>
                    <a:pt x="4463" y="11250"/>
                    <a:pt x="4463" y="10800"/>
                    <a:pt x="4463" y="10800"/>
                  </a:cubicBezTo>
                  <a:cubicBezTo>
                    <a:pt x="4641" y="10350"/>
                    <a:pt x="4463" y="10350"/>
                    <a:pt x="4463" y="10350"/>
                  </a:cubicBezTo>
                  <a:cubicBezTo>
                    <a:pt x="4463" y="9900"/>
                    <a:pt x="4463" y="9900"/>
                    <a:pt x="4463" y="9450"/>
                  </a:cubicBezTo>
                  <a:cubicBezTo>
                    <a:pt x="4463" y="9450"/>
                    <a:pt x="4463" y="9000"/>
                    <a:pt x="4284" y="9000"/>
                  </a:cubicBezTo>
                  <a:cubicBezTo>
                    <a:pt x="4284" y="9000"/>
                    <a:pt x="4284" y="9000"/>
                    <a:pt x="4284" y="9000"/>
                  </a:cubicBezTo>
                  <a:cubicBezTo>
                    <a:pt x="4284" y="9000"/>
                    <a:pt x="4106" y="9000"/>
                    <a:pt x="4106" y="8550"/>
                  </a:cubicBezTo>
                  <a:cubicBezTo>
                    <a:pt x="3927" y="8550"/>
                    <a:pt x="3927" y="8550"/>
                    <a:pt x="3927" y="8550"/>
                  </a:cubicBezTo>
                  <a:cubicBezTo>
                    <a:pt x="3927" y="8550"/>
                    <a:pt x="3927" y="8100"/>
                    <a:pt x="3927" y="8100"/>
                  </a:cubicBezTo>
                  <a:cubicBezTo>
                    <a:pt x="3927" y="8100"/>
                    <a:pt x="3927" y="8100"/>
                    <a:pt x="3927" y="7650"/>
                  </a:cubicBezTo>
                  <a:cubicBezTo>
                    <a:pt x="4106" y="7650"/>
                    <a:pt x="4106" y="7650"/>
                    <a:pt x="3927" y="7200"/>
                  </a:cubicBezTo>
                  <a:cubicBezTo>
                    <a:pt x="3927" y="6750"/>
                    <a:pt x="3749" y="7200"/>
                    <a:pt x="3570" y="7200"/>
                  </a:cubicBezTo>
                  <a:cubicBezTo>
                    <a:pt x="3749" y="7200"/>
                    <a:pt x="3749" y="6750"/>
                    <a:pt x="3570" y="6750"/>
                  </a:cubicBezTo>
                  <a:cubicBezTo>
                    <a:pt x="3570" y="6750"/>
                    <a:pt x="3392" y="6750"/>
                    <a:pt x="3392" y="6300"/>
                  </a:cubicBezTo>
                  <a:cubicBezTo>
                    <a:pt x="3213" y="6300"/>
                    <a:pt x="3392" y="5850"/>
                    <a:pt x="3213" y="5850"/>
                  </a:cubicBezTo>
                  <a:cubicBezTo>
                    <a:pt x="3213" y="5400"/>
                    <a:pt x="3035" y="5400"/>
                    <a:pt x="3035" y="5400"/>
                  </a:cubicBezTo>
                  <a:cubicBezTo>
                    <a:pt x="2856" y="5400"/>
                    <a:pt x="2856" y="4950"/>
                    <a:pt x="2856" y="4950"/>
                  </a:cubicBezTo>
                  <a:cubicBezTo>
                    <a:pt x="2678" y="4500"/>
                    <a:pt x="2678" y="4500"/>
                    <a:pt x="2678" y="4950"/>
                  </a:cubicBezTo>
                  <a:cubicBezTo>
                    <a:pt x="2678" y="4950"/>
                    <a:pt x="2499" y="4500"/>
                    <a:pt x="2499" y="4500"/>
                  </a:cubicBezTo>
                  <a:cubicBezTo>
                    <a:pt x="2142" y="4050"/>
                    <a:pt x="1964" y="3600"/>
                    <a:pt x="1785" y="3150"/>
                  </a:cubicBezTo>
                  <a:cubicBezTo>
                    <a:pt x="1785" y="2700"/>
                    <a:pt x="1607" y="2250"/>
                    <a:pt x="1428" y="2250"/>
                  </a:cubicBezTo>
                  <a:cubicBezTo>
                    <a:pt x="1428" y="1800"/>
                    <a:pt x="1428" y="1800"/>
                    <a:pt x="1428" y="1800"/>
                  </a:cubicBezTo>
                  <a:cubicBezTo>
                    <a:pt x="1428" y="1350"/>
                    <a:pt x="1250" y="1350"/>
                    <a:pt x="1250" y="900"/>
                  </a:cubicBezTo>
                  <a:cubicBezTo>
                    <a:pt x="1071" y="450"/>
                    <a:pt x="1071" y="450"/>
                    <a:pt x="714" y="450"/>
                  </a:cubicBezTo>
                  <a:cubicBezTo>
                    <a:pt x="714" y="450"/>
                    <a:pt x="536" y="450"/>
                    <a:pt x="536" y="450"/>
                  </a:cubicBezTo>
                  <a:cubicBezTo>
                    <a:pt x="357" y="450"/>
                    <a:pt x="357" y="450"/>
                    <a:pt x="179" y="0"/>
                  </a:cubicBezTo>
                  <a:cubicBezTo>
                    <a:pt x="0" y="0"/>
                    <a:pt x="0" y="450"/>
                    <a:pt x="0" y="900"/>
                  </a:cubicBezTo>
                  <a:cubicBezTo>
                    <a:pt x="179" y="1350"/>
                    <a:pt x="357" y="1800"/>
                    <a:pt x="536" y="2250"/>
                  </a:cubicBezTo>
                  <a:cubicBezTo>
                    <a:pt x="536" y="2700"/>
                    <a:pt x="714" y="2700"/>
                    <a:pt x="893" y="2700"/>
                  </a:cubicBezTo>
                  <a:cubicBezTo>
                    <a:pt x="893" y="3150"/>
                    <a:pt x="1071" y="3600"/>
                    <a:pt x="1250" y="4050"/>
                  </a:cubicBezTo>
                  <a:cubicBezTo>
                    <a:pt x="1250" y="4050"/>
                    <a:pt x="1250" y="4500"/>
                    <a:pt x="1250" y="4500"/>
                  </a:cubicBezTo>
                  <a:cubicBezTo>
                    <a:pt x="1250" y="4950"/>
                    <a:pt x="1428" y="4950"/>
                    <a:pt x="1607" y="4950"/>
                  </a:cubicBezTo>
                  <a:cubicBezTo>
                    <a:pt x="1607" y="5400"/>
                    <a:pt x="1785" y="5850"/>
                    <a:pt x="1785" y="6300"/>
                  </a:cubicBezTo>
                  <a:cubicBezTo>
                    <a:pt x="1785" y="6750"/>
                    <a:pt x="1964" y="7200"/>
                    <a:pt x="1964" y="7200"/>
                  </a:cubicBezTo>
                  <a:cubicBezTo>
                    <a:pt x="2142" y="7650"/>
                    <a:pt x="2142" y="8100"/>
                    <a:pt x="2321" y="8550"/>
                  </a:cubicBezTo>
                  <a:cubicBezTo>
                    <a:pt x="2499" y="9000"/>
                    <a:pt x="2678" y="9450"/>
                    <a:pt x="2678" y="10350"/>
                  </a:cubicBezTo>
                  <a:cubicBezTo>
                    <a:pt x="2678" y="10350"/>
                    <a:pt x="2678" y="10350"/>
                    <a:pt x="2678" y="10800"/>
                  </a:cubicBezTo>
                  <a:cubicBezTo>
                    <a:pt x="3035" y="11700"/>
                    <a:pt x="3570" y="13050"/>
                    <a:pt x="3927" y="13950"/>
                  </a:cubicBezTo>
                  <a:cubicBezTo>
                    <a:pt x="3927" y="14400"/>
                    <a:pt x="4106" y="14850"/>
                    <a:pt x="4284" y="15300"/>
                  </a:cubicBezTo>
                  <a:cubicBezTo>
                    <a:pt x="4463" y="15750"/>
                    <a:pt x="4463" y="15300"/>
                    <a:pt x="4463" y="14850"/>
                  </a:cubicBezTo>
                  <a:cubicBezTo>
                    <a:pt x="4463" y="15300"/>
                    <a:pt x="4641" y="15300"/>
                    <a:pt x="4641" y="153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Shape">
              <a:extLst>
                <a:ext uri="{FF2B5EF4-FFF2-40B4-BE49-F238E27FC236}">
                  <a16:creationId xmlns:a16="http://schemas.microsoft.com/office/drawing/2014/main" id="{FBC4ECDA-8307-455B-991E-DFB655599915}"/>
                </a:ext>
              </a:extLst>
            </p:cNvPr>
            <p:cNvSpPr/>
            <p:nvPr/>
          </p:nvSpPr>
          <p:spPr>
            <a:xfrm>
              <a:off x="4229048" y="2281987"/>
              <a:ext cx="492086" cy="49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extrusionOk="0">
                  <a:moveTo>
                    <a:pt x="20806" y="6322"/>
                  </a:moveTo>
                  <a:cubicBezTo>
                    <a:pt x="21098" y="6059"/>
                    <a:pt x="21390" y="6059"/>
                    <a:pt x="21098" y="5795"/>
                  </a:cubicBezTo>
                  <a:cubicBezTo>
                    <a:pt x="20806" y="5795"/>
                    <a:pt x="20806" y="5795"/>
                    <a:pt x="20806" y="5795"/>
                  </a:cubicBezTo>
                  <a:cubicBezTo>
                    <a:pt x="20806" y="5795"/>
                    <a:pt x="20222" y="5532"/>
                    <a:pt x="20514" y="5795"/>
                  </a:cubicBezTo>
                  <a:cubicBezTo>
                    <a:pt x="20222" y="5532"/>
                    <a:pt x="20514" y="5532"/>
                    <a:pt x="20514" y="5268"/>
                  </a:cubicBezTo>
                  <a:cubicBezTo>
                    <a:pt x="20222" y="5005"/>
                    <a:pt x="20222" y="5268"/>
                    <a:pt x="20222" y="5268"/>
                  </a:cubicBezTo>
                  <a:cubicBezTo>
                    <a:pt x="19931" y="5268"/>
                    <a:pt x="19931" y="5005"/>
                    <a:pt x="20222" y="5005"/>
                  </a:cubicBezTo>
                  <a:cubicBezTo>
                    <a:pt x="19931" y="5005"/>
                    <a:pt x="19931" y="4741"/>
                    <a:pt x="19931" y="4741"/>
                  </a:cubicBezTo>
                  <a:cubicBezTo>
                    <a:pt x="19639" y="4741"/>
                    <a:pt x="19639" y="5005"/>
                    <a:pt x="19639" y="5005"/>
                  </a:cubicBezTo>
                  <a:cubicBezTo>
                    <a:pt x="19347" y="5268"/>
                    <a:pt x="19347" y="5005"/>
                    <a:pt x="19055" y="5005"/>
                  </a:cubicBezTo>
                  <a:cubicBezTo>
                    <a:pt x="19055" y="5005"/>
                    <a:pt x="19055" y="5005"/>
                    <a:pt x="19055" y="5005"/>
                  </a:cubicBezTo>
                  <a:cubicBezTo>
                    <a:pt x="18763" y="5005"/>
                    <a:pt x="18471" y="5268"/>
                    <a:pt x="18179" y="5532"/>
                  </a:cubicBezTo>
                  <a:cubicBezTo>
                    <a:pt x="18179" y="5532"/>
                    <a:pt x="18179" y="5532"/>
                    <a:pt x="17887" y="5532"/>
                  </a:cubicBezTo>
                  <a:cubicBezTo>
                    <a:pt x="17887" y="5532"/>
                    <a:pt x="17887" y="5532"/>
                    <a:pt x="17887" y="5795"/>
                  </a:cubicBezTo>
                  <a:cubicBezTo>
                    <a:pt x="17887" y="5795"/>
                    <a:pt x="17595" y="5795"/>
                    <a:pt x="17595" y="5795"/>
                  </a:cubicBezTo>
                  <a:cubicBezTo>
                    <a:pt x="17595" y="6059"/>
                    <a:pt x="17887" y="6059"/>
                    <a:pt x="17595" y="6059"/>
                  </a:cubicBezTo>
                  <a:cubicBezTo>
                    <a:pt x="17595" y="6059"/>
                    <a:pt x="17304" y="6059"/>
                    <a:pt x="17304" y="6059"/>
                  </a:cubicBezTo>
                  <a:cubicBezTo>
                    <a:pt x="17304" y="6059"/>
                    <a:pt x="17012" y="6059"/>
                    <a:pt x="17012" y="6322"/>
                  </a:cubicBezTo>
                  <a:cubicBezTo>
                    <a:pt x="17012" y="6322"/>
                    <a:pt x="17304" y="6322"/>
                    <a:pt x="17304" y="6322"/>
                  </a:cubicBezTo>
                  <a:cubicBezTo>
                    <a:pt x="17304" y="6585"/>
                    <a:pt x="17304" y="6585"/>
                    <a:pt x="17304" y="6849"/>
                  </a:cubicBezTo>
                  <a:cubicBezTo>
                    <a:pt x="17304" y="6849"/>
                    <a:pt x="17304" y="6849"/>
                    <a:pt x="17304" y="6849"/>
                  </a:cubicBezTo>
                  <a:cubicBezTo>
                    <a:pt x="17304" y="6849"/>
                    <a:pt x="17012" y="6849"/>
                    <a:pt x="17012" y="6849"/>
                  </a:cubicBezTo>
                  <a:cubicBezTo>
                    <a:pt x="17012" y="6849"/>
                    <a:pt x="17012" y="6849"/>
                    <a:pt x="16720" y="6849"/>
                  </a:cubicBezTo>
                  <a:cubicBezTo>
                    <a:pt x="16720" y="6849"/>
                    <a:pt x="16428" y="6849"/>
                    <a:pt x="16428" y="6849"/>
                  </a:cubicBezTo>
                  <a:cubicBezTo>
                    <a:pt x="16428" y="6849"/>
                    <a:pt x="16136" y="6849"/>
                    <a:pt x="16136" y="6849"/>
                  </a:cubicBezTo>
                  <a:cubicBezTo>
                    <a:pt x="16136" y="6849"/>
                    <a:pt x="16136" y="6849"/>
                    <a:pt x="15844" y="6849"/>
                  </a:cubicBezTo>
                  <a:cubicBezTo>
                    <a:pt x="15552" y="7112"/>
                    <a:pt x="15552" y="6849"/>
                    <a:pt x="15552" y="6849"/>
                  </a:cubicBezTo>
                  <a:cubicBezTo>
                    <a:pt x="15260" y="6849"/>
                    <a:pt x="15260" y="6849"/>
                    <a:pt x="14968" y="6849"/>
                  </a:cubicBezTo>
                  <a:cubicBezTo>
                    <a:pt x="14968" y="6585"/>
                    <a:pt x="14968" y="6585"/>
                    <a:pt x="14968" y="6585"/>
                  </a:cubicBezTo>
                  <a:cubicBezTo>
                    <a:pt x="14968" y="6585"/>
                    <a:pt x="14968" y="6322"/>
                    <a:pt x="14968" y="6322"/>
                  </a:cubicBezTo>
                  <a:cubicBezTo>
                    <a:pt x="14968" y="6322"/>
                    <a:pt x="14968" y="6322"/>
                    <a:pt x="14968" y="6059"/>
                  </a:cubicBezTo>
                  <a:cubicBezTo>
                    <a:pt x="14968" y="6059"/>
                    <a:pt x="14968" y="5795"/>
                    <a:pt x="14676" y="5795"/>
                  </a:cubicBezTo>
                  <a:cubicBezTo>
                    <a:pt x="14093" y="5795"/>
                    <a:pt x="14385" y="6322"/>
                    <a:pt x="14385" y="6585"/>
                  </a:cubicBezTo>
                  <a:cubicBezTo>
                    <a:pt x="14385" y="6849"/>
                    <a:pt x="14676" y="7112"/>
                    <a:pt x="14385" y="7112"/>
                  </a:cubicBezTo>
                  <a:cubicBezTo>
                    <a:pt x="14385" y="7112"/>
                    <a:pt x="14093" y="7112"/>
                    <a:pt x="14093" y="7112"/>
                  </a:cubicBezTo>
                  <a:cubicBezTo>
                    <a:pt x="13801" y="7112"/>
                    <a:pt x="13801" y="7112"/>
                    <a:pt x="13801" y="7112"/>
                  </a:cubicBezTo>
                  <a:cubicBezTo>
                    <a:pt x="13509" y="7112"/>
                    <a:pt x="13509" y="7112"/>
                    <a:pt x="13509" y="7112"/>
                  </a:cubicBezTo>
                  <a:cubicBezTo>
                    <a:pt x="13509" y="7112"/>
                    <a:pt x="13217" y="7112"/>
                    <a:pt x="13217" y="7112"/>
                  </a:cubicBezTo>
                  <a:cubicBezTo>
                    <a:pt x="13217" y="7112"/>
                    <a:pt x="12925" y="7112"/>
                    <a:pt x="12925" y="7112"/>
                  </a:cubicBezTo>
                  <a:cubicBezTo>
                    <a:pt x="12633" y="7112"/>
                    <a:pt x="12633" y="6849"/>
                    <a:pt x="12633" y="6849"/>
                  </a:cubicBezTo>
                  <a:cubicBezTo>
                    <a:pt x="12633" y="6849"/>
                    <a:pt x="12341" y="6849"/>
                    <a:pt x="12341" y="6849"/>
                  </a:cubicBezTo>
                  <a:cubicBezTo>
                    <a:pt x="12341" y="6849"/>
                    <a:pt x="12341" y="6849"/>
                    <a:pt x="12341" y="6849"/>
                  </a:cubicBezTo>
                  <a:cubicBezTo>
                    <a:pt x="12049" y="6849"/>
                    <a:pt x="12049" y="6585"/>
                    <a:pt x="11758" y="6585"/>
                  </a:cubicBezTo>
                  <a:cubicBezTo>
                    <a:pt x="11758" y="6585"/>
                    <a:pt x="11466" y="6322"/>
                    <a:pt x="11466" y="6322"/>
                  </a:cubicBezTo>
                  <a:cubicBezTo>
                    <a:pt x="11466" y="6322"/>
                    <a:pt x="11174" y="6585"/>
                    <a:pt x="11174" y="6585"/>
                  </a:cubicBezTo>
                  <a:cubicBezTo>
                    <a:pt x="11174" y="6585"/>
                    <a:pt x="11174" y="6322"/>
                    <a:pt x="10882" y="6322"/>
                  </a:cubicBezTo>
                  <a:cubicBezTo>
                    <a:pt x="10882" y="6322"/>
                    <a:pt x="10882" y="6585"/>
                    <a:pt x="10590" y="6322"/>
                  </a:cubicBezTo>
                  <a:cubicBezTo>
                    <a:pt x="10298" y="6322"/>
                    <a:pt x="10298" y="6322"/>
                    <a:pt x="10298" y="6322"/>
                  </a:cubicBezTo>
                  <a:cubicBezTo>
                    <a:pt x="10006" y="6059"/>
                    <a:pt x="9714" y="6059"/>
                    <a:pt x="9714" y="6059"/>
                  </a:cubicBezTo>
                  <a:cubicBezTo>
                    <a:pt x="9422" y="6059"/>
                    <a:pt x="8839" y="5532"/>
                    <a:pt x="8547" y="5532"/>
                  </a:cubicBezTo>
                  <a:cubicBezTo>
                    <a:pt x="8547" y="5532"/>
                    <a:pt x="8255" y="5532"/>
                    <a:pt x="8255" y="5268"/>
                  </a:cubicBezTo>
                  <a:cubicBezTo>
                    <a:pt x="8255" y="5268"/>
                    <a:pt x="8255" y="5005"/>
                    <a:pt x="8255" y="5005"/>
                  </a:cubicBezTo>
                  <a:cubicBezTo>
                    <a:pt x="8255" y="4741"/>
                    <a:pt x="8255" y="4215"/>
                    <a:pt x="8839" y="4215"/>
                  </a:cubicBezTo>
                  <a:cubicBezTo>
                    <a:pt x="8547" y="4215"/>
                    <a:pt x="8547" y="4215"/>
                    <a:pt x="8255" y="3951"/>
                  </a:cubicBezTo>
                  <a:cubicBezTo>
                    <a:pt x="7963" y="3951"/>
                    <a:pt x="8255" y="3951"/>
                    <a:pt x="7963" y="3688"/>
                  </a:cubicBezTo>
                  <a:cubicBezTo>
                    <a:pt x="7671" y="3688"/>
                    <a:pt x="7671" y="3688"/>
                    <a:pt x="7379" y="3424"/>
                  </a:cubicBezTo>
                  <a:cubicBezTo>
                    <a:pt x="7087" y="3424"/>
                    <a:pt x="7087" y="3424"/>
                    <a:pt x="7087" y="3424"/>
                  </a:cubicBezTo>
                  <a:cubicBezTo>
                    <a:pt x="7087" y="3424"/>
                    <a:pt x="6795" y="3424"/>
                    <a:pt x="6795" y="3424"/>
                  </a:cubicBezTo>
                  <a:cubicBezTo>
                    <a:pt x="6795" y="3424"/>
                    <a:pt x="6795" y="3161"/>
                    <a:pt x="6795" y="3161"/>
                  </a:cubicBezTo>
                  <a:cubicBezTo>
                    <a:pt x="6795" y="3161"/>
                    <a:pt x="6795" y="2898"/>
                    <a:pt x="6795" y="2898"/>
                  </a:cubicBezTo>
                  <a:cubicBezTo>
                    <a:pt x="6795" y="2898"/>
                    <a:pt x="6795" y="2898"/>
                    <a:pt x="6795" y="2898"/>
                  </a:cubicBezTo>
                  <a:cubicBezTo>
                    <a:pt x="6795" y="2898"/>
                    <a:pt x="6212" y="2634"/>
                    <a:pt x="6504" y="2371"/>
                  </a:cubicBezTo>
                  <a:cubicBezTo>
                    <a:pt x="6504" y="2371"/>
                    <a:pt x="6795" y="2634"/>
                    <a:pt x="7087" y="2371"/>
                  </a:cubicBezTo>
                  <a:cubicBezTo>
                    <a:pt x="6795" y="2371"/>
                    <a:pt x="6795" y="2107"/>
                    <a:pt x="6795" y="2107"/>
                  </a:cubicBezTo>
                  <a:cubicBezTo>
                    <a:pt x="6795" y="1844"/>
                    <a:pt x="6504" y="1844"/>
                    <a:pt x="6504" y="1580"/>
                  </a:cubicBezTo>
                  <a:cubicBezTo>
                    <a:pt x="6504" y="1580"/>
                    <a:pt x="6504" y="1317"/>
                    <a:pt x="6504" y="1317"/>
                  </a:cubicBezTo>
                  <a:cubicBezTo>
                    <a:pt x="6504" y="1317"/>
                    <a:pt x="6504" y="1054"/>
                    <a:pt x="6504" y="1054"/>
                  </a:cubicBezTo>
                  <a:cubicBezTo>
                    <a:pt x="6504" y="1054"/>
                    <a:pt x="6504" y="1054"/>
                    <a:pt x="6212" y="1054"/>
                  </a:cubicBezTo>
                  <a:cubicBezTo>
                    <a:pt x="6212" y="790"/>
                    <a:pt x="5920" y="790"/>
                    <a:pt x="5920" y="790"/>
                  </a:cubicBezTo>
                  <a:cubicBezTo>
                    <a:pt x="5628" y="527"/>
                    <a:pt x="5628" y="263"/>
                    <a:pt x="5628" y="263"/>
                  </a:cubicBezTo>
                  <a:cubicBezTo>
                    <a:pt x="5336" y="0"/>
                    <a:pt x="4752" y="0"/>
                    <a:pt x="4460" y="0"/>
                  </a:cubicBezTo>
                  <a:cubicBezTo>
                    <a:pt x="4752" y="263"/>
                    <a:pt x="5044" y="527"/>
                    <a:pt x="4752" y="790"/>
                  </a:cubicBezTo>
                  <a:cubicBezTo>
                    <a:pt x="4460" y="790"/>
                    <a:pt x="4460" y="790"/>
                    <a:pt x="4168" y="790"/>
                  </a:cubicBezTo>
                  <a:cubicBezTo>
                    <a:pt x="3876" y="790"/>
                    <a:pt x="4168" y="790"/>
                    <a:pt x="3876" y="790"/>
                  </a:cubicBezTo>
                  <a:cubicBezTo>
                    <a:pt x="3585" y="790"/>
                    <a:pt x="2709" y="527"/>
                    <a:pt x="2709" y="790"/>
                  </a:cubicBezTo>
                  <a:cubicBezTo>
                    <a:pt x="2709" y="1054"/>
                    <a:pt x="2709" y="1054"/>
                    <a:pt x="3001" y="1054"/>
                  </a:cubicBezTo>
                  <a:cubicBezTo>
                    <a:pt x="3001" y="1054"/>
                    <a:pt x="2709" y="1317"/>
                    <a:pt x="2709" y="1317"/>
                  </a:cubicBezTo>
                  <a:cubicBezTo>
                    <a:pt x="3001" y="1317"/>
                    <a:pt x="3001" y="1317"/>
                    <a:pt x="3001" y="1317"/>
                  </a:cubicBezTo>
                  <a:cubicBezTo>
                    <a:pt x="3001" y="1317"/>
                    <a:pt x="3001" y="1317"/>
                    <a:pt x="3001" y="1317"/>
                  </a:cubicBezTo>
                  <a:cubicBezTo>
                    <a:pt x="3001" y="1580"/>
                    <a:pt x="3001" y="1580"/>
                    <a:pt x="3001" y="1580"/>
                  </a:cubicBezTo>
                  <a:cubicBezTo>
                    <a:pt x="3001" y="1580"/>
                    <a:pt x="3001" y="1844"/>
                    <a:pt x="3001" y="1844"/>
                  </a:cubicBezTo>
                  <a:cubicBezTo>
                    <a:pt x="3001" y="1844"/>
                    <a:pt x="3293" y="2107"/>
                    <a:pt x="3293" y="2107"/>
                  </a:cubicBezTo>
                  <a:cubicBezTo>
                    <a:pt x="3293" y="2107"/>
                    <a:pt x="3585" y="2107"/>
                    <a:pt x="3585" y="2371"/>
                  </a:cubicBezTo>
                  <a:cubicBezTo>
                    <a:pt x="3585" y="2371"/>
                    <a:pt x="3585" y="2371"/>
                    <a:pt x="3585" y="2371"/>
                  </a:cubicBezTo>
                  <a:cubicBezTo>
                    <a:pt x="3876" y="2634"/>
                    <a:pt x="3876" y="2371"/>
                    <a:pt x="3876" y="2371"/>
                  </a:cubicBezTo>
                  <a:cubicBezTo>
                    <a:pt x="4168" y="2634"/>
                    <a:pt x="4168" y="2634"/>
                    <a:pt x="4168" y="2634"/>
                  </a:cubicBezTo>
                  <a:cubicBezTo>
                    <a:pt x="4168" y="2898"/>
                    <a:pt x="3876" y="2898"/>
                    <a:pt x="3585" y="2898"/>
                  </a:cubicBezTo>
                  <a:cubicBezTo>
                    <a:pt x="3585" y="3161"/>
                    <a:pt x="3876" y="3424"/>
                    <a:pt x="3876" y="3424"/>
                  </a:cubicBezTo>
                  <a:cubicBezTo>
                    <a:pt x="3876" y="3688"/>
                    <a:pt x="3876" y="3424"/>
                    <a:pt x="3876" y="3688"/>
                  </a:cubicBezTo>
                  <a:cubicBezTo>
                    <a:pt x="3585" y="3688"/>
                    <a:pt x="3585" y="3951"/>
                    <a:pt x="3293" y="3951"/>
                  </a:cubicBezTo>
                  <a:cubicBezTo>
                    <a:pt x="3293" y="4215"/>
                    <a:pt x="3585" y="4215"/>
                    <a:pt x="3585" y="4215"/>
                  </a:cubicBezTo>
                  <a:cubicBezTo>
                    <a:pt x="3585" y="4215"/>
                    <a:pt x="3293" y="4215"/>
                    <a:pt x="3293" y="4478"/>
                  </a:cubicBezTo>
                  <a:cubicBezTo>
                    <a:pt x="3293" y="4478"/>
                    <a:pt x="3293" y="4478"/>
                    <a:pt x="3001" y="4478"/>
                  </a:cubicBezTo>
                  <a:cubicBezTo>
                    <a:pt x="3001" y="4478"/>
                    <a:pt x="3001" y="4741"/>
                    <a:pt x="3001" y="4741"/>
                  </a:cubicBezTo>
                  <a:cubicBezTo>
                    <a:pt x="3001" y="5005"/>
                    <a:pt x="3001" y="5005"/>
                    <a:pt x="2709" y="5268"/>
                  </a:cubicBezTo>
                  <a:cubicBezTo>
                    <a:pt x="2417" y="5532"/>
                    <a:pt x="2417" y="5268"/>
                    <a:pt x="2417" y="5532"/>
                  </a:cubicBezTo>
                  <a:cubicBezTo>
                    <a:pt x="2417" y="5795"/>
                    <a:pt x="2417" y="6059"/>
                    <a:pt x="2125" y="6059"/>
                  </a:cubicBezTo>
                  <a:cubicBezTo>
                    <a:pt x="2125" y="6059"/>
                    <a:pt x="1541" y="6322"/>
                    <a:pt x="1541" y="6322"/>
                  </a:cubicBezTo>
                  <a:cubicBezTo>
                    <a:pt x="1541" y="6059"/>
                    <a:pt x="1541" y="6059"/>
                    <a:pt x="1249" y="6059"/>
                  </a:cubicBezTo>
                  <a:cubicBezTo>
                    <a:pt x="958" y="5795"/>
                    <a:pt x="958" y="6059"/>
                    <a:pt x="958" y="6322"/>
                  </a:cubicBezTo>
                  <a:cubicBezTo>
                    <a:pt x="666" y="6322"/>
                    <a:pt x="666" y="6585"/>
                    <a:pt x="666" y="6849"/>
                  </a:cubicBezTo>
                  <a:cubicBezTo>
                    <a:pt x="666" y="7112"/>
                    <a:pt x="666" y="6849"/>
                    <a:pt x="958" y="7112"/>
                  </a:cubicBezTo>
                  <a:cubicBezTo>
                    <a:pt x="1249" y="7112"/>
                    <a:pt x="958" y="7639"/>
                    <a:pt x="1541" y="7902"/>
                  </a:cubicBezTo>
                  <a:cubicBezTo>
                    <a:pt x="1541" y="7902"/>
                    <a:pt x="1541" y="7639"/>
                    <a:pt x="1541" y="7902"/>
                  </a:cubicBezTo>
                  <a:cubicBezTo>
                    <a:pt x="1541" y="7902"/>
                    <a:pt x="1541" y="7902"/>
                    <a:pt x="1541" y="7902"/>
                  </a:cubicBezTo>
                  <a:cubicBezTo>
                    <a:pt x="1833" y="8166"/>
                    <a:pt x="1833" y="8429"/>
                    <a:pt x="2125" y="8429"/>
                  </a:cubicBezTo>
                  <a:cubicBezTo>
                    <a:pt x="2125" y="8693"/>
                    <a:pt x="2125" y="8956"/>
                    <a:pt x="1833" y="8956"/>
                  </a:cubicBezTo>
                  <a:cubicBezTo>
                    <a:pt x="1541" y="8956"/>
                    <a:pt x="1833" y="8693"/>
                    <a:pt x="1833" y="8693"/>
                  </a:cubicBezTo>
                  <a:cubicBezTo>
                    <a:pt x="1541" y="8693"/>
                    <a:pt x="1541" y="8956"/>
                    <a:pt x="1249" y="8956"/>
                  </a:cubicBezTo>
                  <a:cubicBezTo>
                    <a:pt x="1249" y="8956"/>
                    <a:pt x="1249" y="8956"/>
                    <a:pt x="958" y="8956"/>
                  </a:cubicBezTo>
                  <a:cubicBezTo>
                    <a:pt x="958" y="8956"/>
                    <a:pt x="666" y="8956"/>
                    <a:pt x="374" y="8956"/>
                  </a:cubicBezTo>
                  <a:cubicBezTo>
                    <a:pt x="374" y="8956"/>
                    <a:pt x="374" y="8956"/>
                    <a:pt x="374" y="8956"/>
                  </a:cubicBezTo>
                  <a:cubicBezTo>
                    <a:pt x="374" y="8956"/>
                    <a:pt x="374" y="8956"/>
                    <a:pt x="374" y="9220"/>
                  </a:cubicBezTo>
                  <a:cubicBezTo>
                    <a:pt x="374" y="9220"/>
                    <a:pt x="-210" y="9220"/>
                    <a:pt x="82" y="9483"/>
                  </a:cubicBezTo>
                  <a:cubicBezTo>
                    <a:pt x="82" y="9483"/>
                    <a:pt x="374" y="9220"/>
                    <a:pt x="374" y="9220"/>
                  </a:cubicBezTo>
                  <a:cubicBezTo>
                    <a:pt x="82" y="9483"/>
                    <a:pt x="82" y="9483"/>
                    <a:pt x="374" y="9483"/>
                  </a:cubicBezTo>
                  <a:cubicBezTo>
                    <a:pt x="374" y="9746"/>
                    <a:pt x="666" y="9746"/>
                    <a:pt x="958" y="10010"/>
                  </a:cubicBezTo>
                  <a:cubicBezTo>
                    <a:pt x="1249" y="10010"/>
                    <a:pt x="1541" y="10010"/>
                    <a:pt x="1833" y="9746"/>
                  </a:cubicBezTo>
                  <a:cubicBezTo>
                    <a:pt x="1833" y="10010"/>
                    <a:pt x="1249" y="10273"/>
                    <a:pt x="958" y="10273"/>
                  </a:cubicBezTo>
                  <a:cubicBezTo>
                    <a:pt x="958" y="10273"/>
                    <a:pt x="958" y="10537"/>
                    <a:pt x="958" y="10537"/>
                  </a:cubicBezTo>
                  <a:cubicBezTo>
                    <a:pt x="958" y="10537"/>
                    <a:pt x="958" y="10273"/>
                    <a:pt x="666" y="10273"/>
                  </a:cubicBezTo>
                  <a:cubicBezTo>
                    <a:pt x="666" y="10273"/>
                    <a:pt x="666" y="10273"/>
                    <a:pt x="666" y="10537"/>
                  </a:cubicBezTo>
                  <a:cubicBezTo>
                    <a:pt x="666" y="10537"/>
                    <a:pt x="958" y="10800"/>
                    <a:pt x="1249" y="10800"/>
                  </a:cubicBezTo>
                  <a:cubicBezTo>
                    <a:pt x="1541" y="11063"/>
                    <a:pt x="1833" y="11590"/>
                    <a:pt x="2417" y="11590"/>
                  </a:cubicBezTo>
                  <a:cubicBezTo>
                    <a:pt x="2417" y="11590"/>
                    <a:pt x="3001" y="11327"/>
                    <a:pt x="3001" y="11327"/>
                  </a:cubicBezTo>
                  <a:cubicBezTo>
                    <a:pt x="3293" y="11327"/>
                    <a:pt x="3293" y="10800"/>
                    <a:pt x="3001" y="10800"/>
                  </a:cubicBezTo>
                  <a:cubicBezTo>
                    <a:pt x="3001" y="10800"/>
                    <a:pt x="3293" y="10537"/>
                    <a:pt x="3001" y="10537"/>
                  </a:cubicBezTo>
                  <a:cubicBezTo>
                    <a:pt x="3293" y="10537"/>
                    <a:pt x="3293" y="10537"/>
                    <a:pt x="3585" y="10537"/>
                  </a:cubicBezTo>
                  <a:cubicBezTo>
                    <a:pt x="3293" y="10537"/>
                    <a:pt x="3293" y="10537"/>
                    <a:pt x="3293" y="10800"/>
                  </a:cubicBezTo>
                  <a:cubicBezTo>
                    <a:pt x="3293" y="10800"/>
                    <a:pt x="3585" y="10800"/>
                    <a:pt x="3585" y="10800"/>
                  </a:cubicBezTo>
                  <a:cubicBezTo>
                    <a:pt x="3293" y="10800"/>
                    <a:pt x="3293" y="10800"/>
                    <a:pt x="3293" y="10800"/>
                  </a:cubicBezTo>
                  <a:cubicBezTo>
                    <a:pt x="3585" y="10800"/>
                    <a:pt x="3585" y="10800"/>
                    <a:pt x="3876" y="10800"/>
                  </a:cubicBezTo>
                  <a:cubicBezTo>
                    <a:pt x="3585" y="11063"/>
                    <a:pt x="3585" y="11063"/>
                    <a:pt x="3585" y="11063"/>
                  </a:cubicBezTo>
                  <a:cubicBezTo>
                    <a:pt x="3585" y="11063"/>
                    <a:pt x="3585" y="11063"/>
                    <a:pt x="3585" y="11063"/>
                  </a:cubicBezTo>
                  <a:cubicBezTo>
                    <a:pt x="3293" y="11327"/>
                    <a:pt x="3585" y="11327"/>
                    <a:pt x="3585" y="11327"/>
                  </a:cubicBezTo>
                  <a:cubicBezTo>
                    <a:pt x="3876" y="11590"/>
                    <a:pt x="3876" y="11854"/>
                    <a:pt x="3585" y="11854"/>
                  </a:cubicBezTo>
                  <a:cubicBezTo>
                    <a:pt x="3585" y="12117"/>
                    <a:pt x="3585" y="12644"/>
                    <a:pt x="3876" y="12907"/>
                  </a:cubicBezTo>
                  <a:cubicBezTo>
                    <a:pt x="3585" y="12644"/>
                    <a:pt x="3876" y="12907"/>
                    <a:pt x="3876" y="13171"/>
                  </a:cubicBezTo>
                  <a:cubicBezTo>
                    <a:pt x="3876" y="12907"/>
                    <a:pt x="3876" y="12907"/>
                    <a:pt x="3876" y="12907"/>
                  </a:cubicBezTo>
                  <a:cubicBezTo>
                    <a:pt x="3876" y="13171"/>
                    <a:pt x="3876" y="13171"/>
                    <a:pt x="3876" y="13434"/>
                  </a:cubicBezTo>
                  <a:cubicBezTo>
                    <a:pt x="3876" y="13698"/>
                    <a:pt x="4168" y="13961"/>
                    <a:pt x="4168" y="14224"/>
                  </a:cubicBezTo>
                  <a:cubicBezTo>
                    <a:pt x="4460" y="14488"/>
                    <a:pt x="4752" y="15541"/>
                    <a:pt x="4752" y="15541"/>
                  </a:cubicBezTo>
                  <a:cubicBezTo>
                    <a:pt x="4752" y="15805"/>
                    <a:pt x="4752" y="15805"/>
                    <a:pt x="5044" y="15805"/>
                  </a:cubicBezTo>
                  <a:cubicBezTo>
                    <a:pt x="5044" y="15805"/>
                    <a:pt x="4752" y="15805"/>
                    <a:pt x="4752" y="15805"/>
                  </a:cubicBezTo>
                  <a:cubicBezTo>
                    <a:pt x="5336" y="16595"/>
                    <a:pt x="5628" y="17649"/>
                    <a:pt x="6212" y="18439"/>
                  </a:cubicBezTo>
                  <a:cubicBezTo>
                    <a:pt x="6504" y="18966"/>
                    <a:pt x="7087" y="19756"/>
                    <a:pt x="7087" y="20546"/>
                  </a:cubicBezTo>
                  <a:cubicBezTo>
                    <a:pt x="7087" y="20546"/>
                    <a:pt x="7087" y="20283"/>
                    <a:pt x="7087" y="20020"/>
                  </a:cubicBezTo>
                  <a:cubicBezTo>
                    <a:pt x="7087" y="20283"/>
                    <a:pt x="7087" y="20810"/>
                    <a:pt x="7379" y="21073"/>
                  </a:cubicBezTo>
                  <a:cubicBezTo>
                    <a:pt x="7379" y="21073"/>
                    <a:pt x="7671" y="21600"/>
                    <a:pt x="7963" y="21600"/>
                  </a:cubicBezTo>
                  <a:cubicBezTo>
                    <a:pt x="8255" y="21600"/>
                    <a:pt x="8547" y="21337"/>
                    <a:pt x="8547" y="21337"/>
                  </a:cubicBezTo>
                  <a:cubicBezTo>
                    <a:pt x="8547" y="21337"/>
                    <a:pt x="8547" y="21073"/>
                    <a:pt x="8547" y="20810"/>
                  </a:cubicBezTo>
                  <a:cubicBezTo>
                    <a:pt x="8839" y="20546"/>
                    <a:pt x="9131" y="20546"/>
                    <a:pt x="9422" y="20810"/>
                  </a:cubicBezTo>
                  <a:cubicBezTo>
                    <a:pt x="9422" y="20546"/>
                    <a:pt x="9131" y="20546"/>
                    <a:pt x="9131" y="20546"/>
                  </a:cubicBezTo>
                  <a:cubicBezTo>
                    <a:pt x="9131" y="20283"/>
                    <a:pt x="9422" y="20020"/>
                    <a:pt x="9422" y="19756"/>
                  </a:cubicBezTo>
                  <a:cubicBezTo>
                    <a:pt x="9422" y="19756"/>
                    <a:pt x="9714" y="20020"/>
                    <a:pt x="9714" y="19756"/>
                  </a:cubicBezTo>
                  <a:cubicBezTo>
                    <a:pt x="9714" y="19493"/>
                    <a:pt x="9714" y="19229"/>
                    <a:pt x="9714" y="18966"/>
                  </a:cubicBezTo>
                  <a:cubicBezTo>
                    <a:pt x="9714" y="18966"/>
                    <a:pt x="9714" y="18966"/>
                    <a:pt x="9714" y="18966"/>
                  </a:cubicBezTo>
                  <a:cubicBezTo>
                    <a:pt x="9714" y="18966"/>
                    <a:pt x="9714" y="18702"/>
                    <a:pt x="9714" y="18702"/>
                  </a:cubicBezTo>
                  <a:cubicBezTo>
                    <a:pt x="9714" y="18439"/>
                    <a:pt x="9714" y="18176"/>
                    <a:pt x="9714" y="17912"/>
                  </a:cubicBezTo>
                  <a:cubicBezTo>
                    <a:pt x="9714" y="17912"/>
                    <a:pt x="10006" y="17649"/>
                    <a:pt x="10006" y="17385"/>
                  </a:cubicBezTo>
                  <a:cubicBezTo>
                    <a:pt x="10006" y="17385"/>
                    <a:pt x="9714" y="17385"/>
                    <a:pt x="9714" y="17122"/>
                  </a:cubicBezTo>
                  <a:cubicBezTo>
                    <a:pt x="9714" y="17122"/>
                    <a:pt x="10006" y="17385"/>
                    <a:pt x="10006" y="17385"/>
                  </a:cubicBezTo>
                  <a:cubicBezTo>
                    <a:pt x="9714" y="16859"/>
                    <a:pt x="9422" y="15805"/>
                    <a:pt x="9714" y="15541"/>
                  </a:cubicBezTo>
                  <a:cubicBezTo>
                    <a:pt x="10006" y="15278"/>
                    <a:pt x="10006" y="15805"/>
                    <a:pt x="10298" y="15541"/>
                  </a:cubicBezTo>
                  <a:cubicBezTo>
                    <a:pt x="10298" y="15278"/>
                    <a:pt x="10298" y="15278"/>
                    <a:pt x="10590" y="15015"/>
                  </a:cubicBezTo>
                  <a:cubicBezTo>
                    <a:pt x="10590" y="15015"/>
                    <a:pt x="10882" y="15015"/>
                    <a:pt x="10882" y="15015"/>
                  </a:cubicBezTo>
                  <a:cubicBezTo>
                    <a:pt x="11174" y="14751"/>
                    <a:pt x="11174" y="14751"/>
                    <a:pt x="11174" y="14488"/>
                  </a:cubicBezTo>
                  <a:cubicBezTo>
                    <a:pt x="11466" y="14224"/>
                    <a:pt x="11758" y="13961"/>
                    <a:pt x="12049" y="13698"/>
                  </a:cubicBezTo>
                  <a:cubicBezTo>
                    <a:pt x="12341" y="13434"/>
                    <a:pt x="12633" y="13171"/>
                    <a:pt x="12925" y="12907"/>
                  </a:cubicBezTo>
                  <a:cubicBezTo>
                    <a:pt x="13217" y="12644"/>
                    <a:pt x="13509" y="12380"/>
                    <a:pt x="13217" y="12644"/>
                  </a:cubicBezTo>
                  <a:cubicBezTo>
                    <a:pt x="13217" y="12380"/>
                    <a:pt x="13509" y="12380"/>
                    <a:pt x="13217" y="12380"/>
                  </a:cubicBezTo>
                  <a:cubicBezTo>
                    <a:pt x="13509" y="12380"/>
                    <a:pt x="14093" y="12380"/>
                    <a:pt x="13801" y="12117"/>
                  </a:cubicBezTo>
                  <a:cubicBezTo>
                    <a:pt x="13801" y="12117"/>
                    <a:pt x="13801" y="12117"/>
                    <a:pt x="14093" y="12117"/>
                  </a:cubicBezTo>
                  <a:cubicBezTo>
                    <a:pt x="14093" y="12117"/>
                    <a:pt x="14093" y="12117"/>
                    <a:pt x="14385" y="11854"/>
                  </a:cubicBezTo>
                  <a:cubicBezTo>
                    <a:pt x="14385" y="11590"/>
                    <a:pt x="14385" y="11854"/>
                    <a:pt x="14385" y="11590"/>
                  </a:cubicBezTo>
                  <a:cubicBezTo>
                    <a:pt x="14385" y="11327"/>
                    <a:pt x="14093" y="11327"/>
                    <a:pt x="14385" y="11327"/>
                  </a:cubicBezTo>
                  <a:cubicBezTo>
                    <a:pt x="14385" y="11063"/>
                    <a:pt x="14676" y="11063"/>
                    <a:pt x="14676" y="10800"/>
                  </a:cubicBezTo>
                  <a:cubicBezTo>
                    <a:pt x="14968" y="10800"/>
                    <a:pt x="14968" y="10800"/>
                    <a:pt x="14968" y="10537"/>
                  </a:cubicBezTo>
                  <a:cubicBezTo>
                    <a:pt x="14968" y="10537"/>
                    <a:pt x="14968" y="10537"/>
                    <a:pt x="14968" y="10273"/>
                  </a:cubicBezTo>
                  <a:cubicBezTo>
                    <a:pt x="14968" y="10537"/>
                    <a:pt x="14968" y="10537"/>
                    <a:pt x="14968" y="10800"/>
                  </a:cubicBezTo>
                  <a:cubicBezTo>
                    <a:pt x="15260" y="10800"/>
                    <a:pt x="14968" y="11063"/>
                    <a:pt x="15260" y="11063"/>
                  </a:cubicBezTo>
                  <a:cubicBezTo>
                    <a:pt x="15260" y="11063"/>
                    <a:pt x="15260" y="10800"/>
                    <a:pt x="15260" y="10800"/>
                  </a:cubicBezTo>
                  <a:cubicBezTo>
                    <a:pt x="15552" y="11327"/>
                    <a:pt x="15552" y="10537"/>
                    <a:pt x="15552" y="10537"/>
                  </a:cubicBezTo>
                  <a:cubicBezTo>
                    <a:pt x="15552" y="10800"/>
                    <a:pt x="15552" y="10800"/>
                    <a:pt x="15552" y="11063"/>
                  </a:cubicBezTo>
                  <a:cubicBezTo>
                    <a:pt x="15552" y="11063"/>
                    <a:pt x="15552" y="11063"/>
                    <a:pt x="15552" y="10800"/>
                  </a:cubicBezTo>
                  <a:cubicBezTo>
                    <a:pt x="15844" y="11063"/>
                    <a:pt x="15844" y="10800"/>
                    <a:pt x="15844" y="11063"/>
                  </a:cubicBezTo>
                  <a:cubicBezTo>
                    <a:pt x="15844" y="10800"/>
                    <a:pt x="15844" y="10800"/>
                    <a:pt x="15844" y="10800"/>
                  </a:cubicBezTo>
                  <a:cubicBezTo>
                    <a:pt x="15844" y="10800"/>
                    <a:pt x="15844" y="10800"/>
                    <a:pt x="15844" y="10800"/>
                  </a:cubicBezTo>
                  <a:cubicBezTo>
                    <a:pt x="15552" y="10537"/>
                    <a:pt x="15552" y="10010"/>
                    <a:pt x="15552" y="9746"/>
                  </a:cubicBezTo>
                  <a:cubicBezTo>
                    <a:pt x="15552" y="9746"/>
                    <a:pt x="15260" y="9483"/>
                    <a:pt x="15260" y="9220"/>
                  </a:cubicBezTo>
                  <a:cubicBezTo>
                    <a:pt x="15260" y="9220"/>
                    <a:pt x="15260" y="8956"/>
                    <a:pt x="15260" y="8956"/>
                  </a:cubicBezTo>
                  <a:cubicBezTo>
                    <a:pt x="15260" y="8693"/>
                    <a:pt x="14968" y="8693"/>
                    <a:pt x="14968" y="8693"/>
                  </a:cubicBezTo>
                  <a:cubicBezTo>
                    <a:pt x="14676" y="8693"/>
                    <a:pt x="14676" y="8693"/>
                    <a:pt x="14676" y="8429"/>
                  </a:cubicBezTo>
                  <a:cubicBezTo>
                    <a:pt x="14676" y="8429"/>
                    <a:pt x="14968" y="8429"/>
                    <a:pt x="14968" y="8429"/>
                  </a:cubicBezTo>
                  <a:cubicBezTo>
                    <a:pt x="14676" y="8429"/>
                    <a:pt x="14968" y="8166"/>
                    <a:pt x="14968" y="8429"/>
                  </a:cubicBezTo>
                  <a:cubicBezTo>
                    <a:pt x="14968" y="8166"/>
                    <a:pt x="14968" y="8166"/>
                    <a:pt x="14968" y="8166"/>
                  </a:cubicBezTo>
                  <a:cubicBezTo>
                    <a:pt x="14968" y="8166"/>
                    <a:pt x="15260" y="8166"/>
                    <a:pt x="15260" y="8166"/>
                  </a:cubicBezTo>
                  <a:cubicBezTo>
                    <a:pt x="15260" y="8166"/>
                    <a:pt x="15260" y="7902"/>
                    <a:pt x="15260" y="7902"/>
                  </a:cubicBezTo>
                  <a:cubicBezTo>
                    <a:pt x="14968" y="7902"/>
                    <a:pt x="14676" y="7902"/>
                    <a:pt x="14676" y="7639"/>
                  </a:cubicBezTo>
                  <a:cubicBezTo>
                    <a:pt x="14676" y="7639"/>
                    <a:pt x="14968" y="7112"/>
                    <a:pt x="14676" y="7112"/>
                  </a:cubicBezTo>
                  <a:cubicBezTo>
                    <a:pt x="14968" y="7112"/>
                    <a:pt x="14968" y="7376"/>
                    <a:pt x="15260" y="7376"/>
                  </a:cubicBezTo>
                  <a:cubicBezTo>
                    <a:pt x="14968" y="7112"/>
                    <a:pt x="15552" y="7639"/>
                    <a:pt x="15552" y="7639"/>
                  </a:cubicBezTo>
                  <a:cubicBezTo>
                    <a:pt x="15844" y="7639"/>
                    <a:pt x="15552" y="7112"/>
                    <a:pt x="15844" y="7639"/>
                  </a:cubicBezTo>
                  <a:cubicBezTo>
                    <a:pt x="15844" y="7639"/>
                    <a:pt x="15844" y="7902"/>
                    <a:pt x="15844" y="8166"/>
                  </a:cubicBezTo>
                  <a:cubicBezTo>
                    <a:pt x="16136" y="8166"/>
                    <a:pt x="16136" y="8166"/>
                    <a:pt x="16136" y="8166"/>
                  </a:cubicBezTo>
                  <a:cubicBezTo>
                    <a:pt x="16720" y="8166"/>
                    <a:pt x="17012" y="8166"/>
                    <a:pt x="17595" y="8166"/>
                  </a:cubicBezTo>
                  <a:cubicBezTo>
                    <a:pt x="17887" y="8166"/>
                    <a:pt x="17887" y="8429"/>
                    <a:pt x="17887" y="8429"/>
                  </a:cubicBezTo>
                  <a:cubicBezTo>
                    <a:pt x="17887" y="8429"/>
                    <a:pt x="17887" y="8429"/>
                    <a:pt x="17887" y="8429"/>
                  </a:cubicBezTo>
                  <a:cubicBezTo>
                    <a:pt x="17887" y="8429"/>
                    <a:pt x="17887" y="8429"/>
                    <a:pt x="17887" y="8693"/>
                  </a:cubicBezTo>
                  <a:cubicBezTo>
                    <a:pt x="17595" y="8693"/>
                    <a:pt x="17887" y="8693"/>
                    <a:pt x="17595" y="8956"/>
                  </a:cubicBezTo>
                  <a:cubicBezTo>
                    <a:pt x="17595" y="8956"/>
                    <a:pt x="17304" y="8956"/>
                    <a:pt x="17304" y="9220"/>
                  </a:cubicBezTo>
                  <a:cubicBezTo>
                    <a:pt x="17012" y="9220"/>
                    <a:pt x="17304" y="9746"/>
                    <a:pt x="17304" y="9746"/>
                  </a:cubicBezTo>
                  <a:cubicBezTo>
                    <a:pt x="17304" y="9746"/>
                    <a:pt x="17304" y="9746"/>
                    <a:pt x="17304" y="9746"/>
                  </a:cubicBezTo>
                  <a:cubicBezTo>
                    <a:pt x="17595" y="9746"/>
                    <a:pt x="17595" y="10010"/>
                    <a:pt x="17595" y="9746"/>
                  </a:cubicBezTo>
                  <a:cubicBezTo>
                    <a:pt x="17595" y="9746"/>
                    <a:pt x="17595" y="9746"/>
                    <a:pt x="17595" y="9483"/>
                  </a:cubicBezTo>
                  <a:cubicBezTo>
                    <a:pt x="17595" y="9483"/>
                    <a:pt x="17887" y="9483"/>
                    <a:pt x="17887" y="9483"/>
                  </a:cubicBezTo>
                  <a:cubicBezTo>
                    <a:pt x="17887" y="9220"/>
                    <a:pt x="17887" y="9483"/>
                    <a:pt x="18179" y="9483"/>
                  </a:cubicBezTo>
                  <a:cubicBezTo>
                    <a:pt x="18179" y="10010"/>
                    <a:pt x="18179" y="10273"/>
                    <a:pt x="18471" y="10800"/>
                  </a:cubicBezTo>
                  <a:cubicBezTo>
                    <a:pt x="18471" y="10537"/>
                    <a:pt x="18471" y="10537"/>
                    <a:pt x="18471" y="10537"/>
                  </a:cubicBezTo>
                  <a:cubicBezTo>
                    <a:pt x="18763" y="10800"/>
                    <a:pt x="18763" y="10800"/>
                    <a:pt x="18763" y="10537"/>
                  </a:cubicBezTo>
                  <a:cubicBezTo>
                    <a:pt x="18763" y="10273"/>
                    <a:pt x="18763" y="10273"/>
                    <a:pt x="18763" y="10010"/>
                  </a:cubicBezTo>
                  <a:cubicBezTo>
                    <a:pt x="18763" y="9746"/>
                    <a:pt x="18763" y="10010"/>
                    <a:pt x="18763" y="9746"/>
                  </a:cubicBezTo>
                  <a:cubicBezTo>
                    <a:pt x="19055" y="9483"/>
                    <a:pt x="18763" y="9220"/>
                    <a:pt x="18763" y="8956"/>
                  </a:cubicBezTo>
                  <a:cubicBezTo>
                    <a:pt x="18763" y="9220"/>
                    <a:pt x="19347" y="9220"/>
                    <a:pt x="19347" y="9220"/>
                  </a:cubicBezTo>
                  <a:cubicBezTo>
                    <a:pt x="19347" y="9220"/>
                    <a:pt x="19639" y="8693"/>
                    <a:pt x="19639" y="8693"/>
                  </a:cubicBezTo>
                  <a:cubicBezTo>
                    <a:pt x="19639" y="8429"/>
                    <a:pt x="19639" y="8429"/>
                    <a:pt x="19639" y="8166"/>
                  </a:cubicBezTo>
                  <a:cubicBezTo>
                    <a:pt x="19639" y="8166"/>
                    <a:pt x="19639" y="8166"/>
                    <a:pt x="19639" y="8166"/>
                  </a:cubicBezTo>
                  <a:cubicBezTo>
                    <a:pt x="19639" y="7902"/>
                    <a:pt x="19639" y="7902"/>
                    <a:pt x="19639" y="7902"/>
                  </a:cubicBezTo>
                  <a:cubicBezTo>
                    <a:pt x="19931" y="7639"/>
                    <a:pt x="19931" y="7639"/>
                    <a:pt x="19639" y="7376"/>
                  </a:cubicBezTo>
                  <a:cubicBezTo>
                    <a:pt x="19639" y="7112"/>
                    <a:pt x="19931" y="7112"/>
                    <a:pt x="19931" y="6849"/>
                  </a:cubicBezTo>
                  <a:cubicBezTo>
                    <a:pt x="20222" y="6585"/>
                    <a:pt x="20222" y="6585"/>
                    <a:pt x="20514" y="6585"/>
                  </a:cubicBezTo>
                  <a:cubicBezTo>
                    <a:pt x="20806" y="6585"/>
                    <a:pt x="20806" y="6585"/>
                    <a:pt x="21098" y="6585"/>
                  </a:cubicBezTo>
                  <a:cubicBezTo>
                    <a:pt x="21098" y="6585"/>
                    <a:pt x="20806" y="6322"/>
                    <a:pt x="20806" y="632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Shape">
              <a:extLst>
                <a:ext uri="{FF2B5EF4-FFF2-40B4-BE49-F238E27FC236}">
                  <a16:creationId xmlns:a16="http://schemas.microsoft.com/office/drawing/2014/main" id="{1FA6E94E-D81B-4BE0-87F4-661B7C065F5C}"/>
                </a:ext>
              </a:extLst>
            </p:cNvPr>
            <p:cNvSpPr/>
            <p:nvPr/>
          </p:nvSpPr>
          <p:spPr>
            <a:xfrm>
              <a:off x="2767737" y="1753835"/>
              <a:ext cx="149765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extrusionOk="0">
                  <a:moveTo>
                    <a:pt x="20661" y="8100"/>
                  </a:moveTo>
                  <a:cubicBezTo>
                    <a:pt x="20661" y="8100"/>
                    <a:pt x="19722" y="8100"/>
                    <a:pt x="18783" y="8100"/>
                  </a:cubicBezTo>
                  <a:cubicBezTo>
                    <a:pt x="19722" y="5400"/>
                    <a:pt x="18783" y="5400"/>
                    <a:pt x="18783" y="5400"/>
                  </a:cubicBezTo>
                  <a:cubicBezTo>
                    <a:pt x="19722" y="5400"/>
                    <a:pt x="18783" y="5400"/>
                    <a:pt x="17843" y="2700"/>
                  </a:cubicBezTo>
                  <a:cubicBezTo>
                    <a:pt x="18783" y="2700"/>
                    <a:pt x="18783" y="2700"/>
                    <a:pt x="19722" y="2700"/>
                  </a:cubicBezTo>
                  <a:cubicBezTo>
                    <a:pt x="18783" y="2700"/>
                    <a:pt x="17843" y="2700"/>
                    <a:pt x="17843" y="2700"/>
                  </a:cubicBezTo>
                  <a:cubicBezTo>
                    <a:pt x="16904" y="2700"/>
                    <a:pt x="16904" y="2700"/>
                    <a:pt x="16904" y="0"/>
                  </a:cubicBezTo>
                  <a:cubicBezTo>
                    <a:pt x="15965" y="0"/>
                    <a:pt x="15965" y="2700"/>
                    <a:pt x="15026" y="2700"/>
                  </a:cubicBezTo>
                  <a:cubicBezTo>
                    <a:pt x="15026" y="2700"/>
                    <a:pt x="15026" y="2700"/>
                    <a:pt x="14087" y="2700"/>
                  </a:cubicBezTo>
                  <a:cubicBezTo>
                    <a:pt x="14087" y="2700"/>
                    <a:pt x="14087" y="5400"/>
                    <a:pt x="13148" y="5400"/>
                  </a:cubicBezTo>
                  <a:cubicBezTo>
                    <a:pt x="13148" y="5400"/>
                    <a:pt x="12209" y="2700"/>
                    <a:pt x="12209" y="2700"/>
                  </a:cubicBezTo>
                  <a:cubicBezTo>
                    <a:pt x="12209" y="5400"/>
                    <a:pt x="13148" y="5400"/>
                    <a:pt x="12209" y="5400"/>
                  </a:cubicBezTo>
                  <a:cubicBezTo>
                    <a:pt x="12209" y="5400"/>
                    <a:pt x="11270" y="2700"/>
                    <a:pt x="10330" y="2700"/>
                  </a:cubicBezTo>
                  <a:cubicBezTo>
                    <a:pt x="10330" y="5400"/>
                    <a:pt x="10330" y="5400"/>
                    <a:pt x="10330" y="5400"/>
                  </a:cubicBezTo>
                  <a:cubicBezTo>
                    <a:pt x="9391" y="5400"/>
                    <a:pt x="9391" y="5400"/>
                    <a:pt x="9391" y="5400"/>
                  </a:cubicBezTo>
                  <a:cubicBezTo>
                    <a:pt x="8452" y="2700"/>
                    <a:pt x="8452" y="5400"/>
                    <a:pt x="7513" y="8100"/>
                  </a:cubicBezTo>
                  <a:cubicBezTo>
                    <a:pt x="7513" y="8100"/>
                    <a:pt x="7513" y="8100"/>
                    <a:pt x="6574" y="8100"/>
                  </a:cubicBezTo>
                  <a:cubicBezTo>
                    <a:pt x="6574" y="8100"/>
                    <a:pt x="6574" y="8100"/>
                    <a:pt x="6574" y="10800"/>
                  </a:cubicBezTo>
                  <a:cubicBezTo>
                    <a:pt x="6574" y="8100"/>
                    <a:pt x="6574" y="8100"/>
                    <a:pt x="5635" y="8100"/>
                  </a:cubicBezTo>
                  <a:cubicBezTo>
                    <a:pt x="6574" y="8100"/>
                    <a:pt x="6574" y="8100"/>
                    <a:pt x="6574" y="8100"/>
                  </a:cubicBezTo>
                  <a:cubicBezTo>
                    <a:pt x="5635" y="8100"/>
                    <a:pt x="5635" y="8100"/>
                    <a:pt x="5635" y="5400"/>
                  </a:cubicBezTo>
                  <a:cubicBezTo>
                    <a:pt x="6574" y="8100"/>
                    <a:pt x="6574" y="5400"/>
                    <a:pt x="6574" y="5400"/>
                  </a:cubicBezTo>
                  <a:cubicBezTo>
                    <a:pt x="6574" y="5400"/>
                    <a:pt x="6574" y="5400"/>
                    <a:pt x="6574" y="5400"/>
                  </a:cubicBezTo>
                  <a:cubicBezTo>
                    <a:pt x="5635" y="2700"/>
                    <a:pt x="4696" y="0"/>
                    <a:pt x="3757" y="2700"/>
                  </a:cubicBezTo>
                  <a:cubicBezTo>
                    <a:pt x="3757" y="2700"/>
                    <a:pt x="4696" y="2700"/>
                    <a:pt x="4696" y="2700"/>
                  </a:cubicBezTo>
                  <a:cubicBezTo>
                    <a:pt x="4696" y="2700"/>
                    <a:pt x="3757" y="2700"/>
                    <a:pt x="3757" y="2700"/>
                  </a:cubicBezTo>
                  <a:cubicBezTo>
                    <a:pt x="4696" y="2700"/>
                    <a:pt x="4696" y="5400"/>
                    <a:pt x="3757" y="5400"/>
                  </a:cubicBezTo>
                  <a:cubicBezTo>
                    <a:pt x="4696" y="5400"/>
                    <a:pt x="3757" y="5400"/>
                    <a:pt x="3757" y="5400"/>
                  </a:cubicBezTo>
                  <a:cubicBezTo>
                    <a:pt x="3757" y="2700"/>
                    <a:pt x="2817" y="2700"/>
                    <a:pt x="2817" y="2700"/>
                  </a:cubicBezTo>
                  <a:cubicBezTo>
                    <a:pt x="2817" y="2700"/>
                    <a:pt x="2817" y="5400"/>
                    <a:pt x="2817" y="5400"/>
                  </a:cubicBezTo>
                  <a:cubicBezTo>
                    <a:pt x="1878" y="2700"/>
                    <a:pt x="1878" y="5400"/>
                    <a:pt x="2817" y="5400"/>
                  </a:cubicBezTo>
                  <a:cubicBezTo>
                    <a:pt x="1878" y="5400"/>
                    <a:pt x="1878" y="5400"/>
                    <a:pt x="1878" y="5400"/>
                  </a:cubicBezTo>
                  <a:cubicBezTo>
                    <a:pt x="1878" y="5400"/>
                    <a:pt x="2817" y="5400"/>
                    <a:pt x="2817" y="5400"/>
                  </a:cubicBezTo>
                  <a:cubicBezTo>
                    <a:pt x="1878" y="8100"/>
                    <a:pt x="1878" y="5400"/>
                    <a:pt x="939" y="5400"/>
                  </a:cubicBezTo>
                  <a:cubicBezTo>
                    <a:pt x="939" y="8100"/>
                    <a:pt x="939" y="8100"/>
                    <a:pt x="1878" y="8100"/>
                  </a:cubicBezTo>
                  <a:cubicBezTo>
                    <a:pt x="939" y="8100"/>
                    <a:pt x="939" y="8100"/>
                    <a:pt x="0" y="8100"/>
                  </a:cubicBezTo>
                  <a:cubicBezTo>
                    <a:pt x="1878" y="10800"/>
                    <a:pt x="3757" y="5400"/>
                    <a:pt x="5635" y="8100"/>
                  </a:cubicBezTo>
                  <a:cubicBezTo>
                    <a:pt x="4696" y="8100"/>
                    <a:pt x="4696" y="10800"/>
                    <a:pt x="3757" y="10800"/>
                  </a:cubicBezTo>
                  <a:cubicBezTo>
                    <a:pt x="4696" y="10800"/>
                    <a:pt x="4696" y="10800"/>
                    <a:pt x="5635" y="10800"/>
                  </a:cubicBezTo>
                  <a:cubicBezTo>
                    <a:pt x="4696" y="13500"/>
                    <a:pt x="2817" y="10800"/>
                    <a:pt x="1878" y="10800"/>
                  </a:cubicBezTo>
                  <a:cubicBezTo>
                    <a:pt x="939" y="13500"/>
                    <a:pt x="939" y="13500"/>
                    <a:pt x="1878" y="13500"/>
                  </a:cubicBezTo>
                  <a:cubicBezTo>
                    <a:pt x="2817" y="13500"/>
                    <a:pt x="3757" y="13500"/>
                    <a:pt x="3757" y="13500"/>
                  </a:cubicBezTo>
                  <a:cubicBezTo>
                    <a:pt x="3757" y="16200"/>
                    <a:pt x="4696" y="13500"/>
                    <a:pt x="5635" y="13500"/>
                  </a:cubicBezTo>
                  <a:cubicBezTo>
                    <a:pt x="4696" y="13500"/>
                    <a:pt x="3757" y="16200"/>
                    <a:pt x="4696" y="16200"/>
                  </a:cubicBezTo>
                  <a:cubicBezTo>
                    <a:pt x="4696" y="16200"/>
                    <a:pt x="4696" y="16200"/>
                    <a:pt x="3757" y="16200"/>
                  </a:cubicBezTo>
                  <a:cubicBezTo>
                    <a:pt x="4696" y="16200"/>
                    <a:pt x="4696" y="16200"/>
                    <a:pt x="5635" y="16200"/>
                  </a:cubicBezTo>
                  <a:cubicBezTo>
                    <a:pt x="4696" y="16200"/>
                    <a:pt x="4696" y="18900"/>
                    <a:pt x="3757" y="18900"/>
                  </a:cubicBezTo>
                  <a:cubicBezTo>
                    <a:pt x="3757" y="18900"/>
                    <a:pt x="2817" y="18900"/>
                    <a:pt x="2817" y="18900"/>
                  </a:cubicBezTo>
                  <a:cubicBezTo>
                    <a:pt x="1878" y="21600"/>
                    <a:pt x="5635" y="18900"/>
                    <a:pt x="5635" y="18900"/>
                  </a:cubicBezTo>
                  <a:cubicBezTo>
                    <a:pt x="5635" y="18900"/>
                    <a:pt x="5635" y="18900"/>
                    <a:pt x="5635" y="18900"/>
                  </a:cubicBezTo>
                  <a:cubicBezTo>
                    <a:pt x="5635" y="21600"/>
                    <a:pt x="6574" y="21600"/>
                    <a:pt x="6574" y="18900"/>
                  </a:cubicBezTo>
                  <a:cubicBezTo>
                    <a:pt x="6574" y="21600"/>
                    <a:pt x="6574" y="21600"/>
                    <a:pt x="6574" y="21600"/>
                  </a:cubicBezTo>
                  <a:cubicBezTo>
                    <a:pt x="6574" y="21600"/>
                    <a:pt x="7513" y="21600"/>
                    <a:pt x="7513" y="21600"/>
                  </a:cubicBezTo>
                  <a:cubicBezTo>
                    <a:pt x="8452" y="21600"/>
                    <a:pt x="9391" y="21600"/>
                    <a:pt x="11270" y="21600"/>
                  </a:cubicBezTo>
                  <a:cubicBezTo>
                    <a:pt x="11270" y="21600"/>
                    <a:pt x="11270" y="21600"/>
                    <a:pt x="12209" y="21600"/>
                  </a:cubicBezTo>
                  <a:cubicBezTo>
                    <a:pt x="13148" y="18900"/>
                    <a:pt x="15026" y="18900"/>
                    <a:pt x="16904" y="16200"/>
                  </a:cubicBezTo>
                  <a:cubicBezTo>
                    <a:pt x="16904" y="16200"/>
                    <a:pt x="17843" y="16200"/>
                    <a:pt x="18783" y="16200"/>
                  </a:cubicBezTo>
                  <a:cubicBezTo>
                    <a:pt x="18783" y="16200"/>
                    <a:pt x="18783" y="13500"/>
                    <a:pt x="18783" y="13500"/>
                  </a:cubicBezTo>
                  <a:cubicBezTo>
                    <a:pt x="18783" y="13500"/>
                    <a:pt x="21600" y="10800"/>
                    <a:pt x="20661" y="10800"/>
                  </a:cubicBezTo>
                  <a:cubicBezTo>
                    <a:pt x="20661" y="10800"/>
                    <a:pt x="20661" y="8100"/>
                    <a:pt x="20661" y="81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Shape">
              <a:extLst>
                <a:ext uri="{FF2B5EF4-FFF2-40B4-BE49-F238E27FC236}">
                  <a16:creationId xmlns:a16="http://schemas.microsoft.com/office/drawing/2014/main" id="{56A7E2FB-04EB-4E36-A6AE-DF21D68B81E3}"/>
                </a:ext>
              </a:extLst>
            </p:cNvPr>
            <p:cNvSpPr/>
            <p:nvPr/>
          </p:nvSpPr>
          <p:spPr>
            <a:xfrm>
              <a:off x="3329055" y="2056367"/>
              <a:ext cx="101843" cy="4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21600" y="2700"/>
                    <a:pt x="21600" y="2700"/>
                    <a:pt x="20160" y="2700"/>
                  </a:cubicBezTo>
                  <a:cubicBezTo>
                    <a:pt x="20160" y="2700"/>
                    <a:pt x="20160" y="0"/>
                    <a:pt x="20160" y="0"/>
                  </a:cubicBezTo>
                  <a:cubicBezTo>
                    <a:pt x="18720" y="0"/>
                    <a:pt x="18720" y="2700"/>
                    <a:pt x="18720" y="270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5840" y="0"/>
                    <a:pt x="14400" y="0"/>
                    <a:pt x="14400" y="0"/>
                  </a:cubicBezTo>
                  <a:cubicBezTo>
                    <a:pt x="14400" y="0"/>
                    <a:pt x="14400" y="2700"/>
                    <a:pt x="12960" y="2700"/>
                  </a:cubicBezTo>
                  <a:cubicBezTo>
                    <a:pt x="12960" y="2700"/>
                    <a:pt x="12960" y="2700"/>
                    <a:pt x="11520" y="2700"/>
                  </a:cubicBezTo>
                  <a:cubicBezTo>
                    <a:pt x="11520" y="2700"/>
                    <a:pt x="10080" y="2700"/>
                    <a:pt x="8640" y="27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7200" y="8100"/>
                    <a:pt x="5760" y="5400"/>
                    <a:pt x="4320" y="5400"/>
                  </a:cubicBezTo>
                  <a:cubicBezTo>
                    <a:pt x="2880" y="5400"/>
                    <a:pt x="2880" y="5400"/>
                    <a:pt x="2880" y="5400"/>
                  </a:cubicBezTo>
                  <a:cubicBezTo>
                    <a:pt x="1440" y="8100"/>
                    <a:pt x="1440" y="5400"/>
                    <a:pt x="0" y="8100"/>
                  </a:cubicBezTo>
                  <a:cubicBezTo>
                    <a:pt x="2880" y="8100"/>
                    <a:pt x="1440" y="8100"/>
                    <a:pt x="1440" y="10800"/>
                  </a:cubicBezTo>
                  <a:cubicBezTo>
                    <a:pt x="1440" y="10800"/>
                    <a:pt x="1440" y="10800"/>
                    <a:pt x="1440" y="10800"/>
                  </a:cubicBezTo>
                  <a:cubicBezTo>
                    <a:pt x="1440" y="13500"/>
                    <a:pt x="0" y="13500"/>
                    <a:pt x="0" y="13500"/>
                  </a:cubicBezTo>
                  <a:cubicBezTo>
                    <a:pt x="0" y="13500"/>
                    <a:pt x="1440" y="16200"/>
                    <a:pt x="2880" y="18900"/>
                  </a:cubicBezTo>
                  <a:cubicBezTo>
                    <a:pt x="4320" y="18900"/>
                    <a:pt x="4320" y="21600"/>
                    <a:pt x="5760" y="21600"/>
                  </a:cubicBezTo>
                  <a:cubicBezTo>
                    <a:pt x="7200" y="21600"/>
                    <a:pt x="8640" y="21600"/>
                    <a:pt x="10080" y="18900"/>
                  </a:cubicBezTo>
                  <a:cubicBezTo>
                    <a:pt x="11520" y="18900"/>
                    <a:pt x="11520" y="18900"/>
                    <a:pt x="12960" y="18900"/>
                  </a:cubicBezTo>
                  <a:cubicBezTo>
                    <a:pt x="15840" y="18900"/>
                    <a:pt x="17280" y="18900"/>
                    <a:pt x="17280" y="13500"/>
                  </a:cubicBezTo>
                  <a:cubicBezTo>
                    <a:pt x="18720" y="13500"/>
                    <a:pt x="18720" y="10800"/>
                    <a:pt x="18720" y="8100"/>
                  </a:cubicBezTo>
                  <a:cubicBezTo>
                    <a:pt x="20160" y="5400"/>
                    <a:pt x="21600" y="5400"/>
                    <a:pt x="21600" y="5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Oval">
              <a:extLst>
                <a:ext uri="{FF2B5EF4-FFF2-40B4-BE49-F238E27FC236}">
                  <a16:creationId xmlns:a16="http://schemas.microsoft.com/office/drawing/2014/main" id="{C843F6DC-F3F7-4828-B3E6-7591AB060181}"/>
                </a:ext>
              </a:extLst>
            </p:cNvPr>
            <p:cNvSpPr/>
            <p:nvPr/>
          </p:nvSpPr>
          <p:spPr>
            <a:xfrm>
              <a:off x="5039461" y="2527089"/>
              <a:ext cx="9474" cy="0"/>
            </a:xfrm>
            <a:prstGeom prst="ellipse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Shape">
              <a:extLst>
                <a:ext uri="{FF2B5EF4-FFF2-40B4-BE49-F238E27FC236}">
                  <a16:creationId xmlns:a16="http://schemas.microsoft.com/office/drawing/2014/main" id="{14D85B79-B659-4EE2-A909-8F004200C526}"/>
                </a:ext>
              </a:extLst>
            </p:cNvPr>
            <p:cNvSpPr/>
            <p:nvPr/>
          </p:nvSpPr>
          <p:spPr>
            <a:xfrm>
              <a:off x="1474571" y="2636044"/>
              <a:ext cx="114870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0329" y="7200"/>
                    <a:pt x="20329" y="4800"/>
                    <a:pt x="20329" y="4800"/>
                  </a:cubicBezTo>
                  <a:cubicBezTo>
                    <a:pt x="20329" y="4800"/>
                    <a:pt x="20329" y="7200"/>
                    <a:pt x="20329" y="7200"/>
                  </a:cubicBezTo>
                  <a:cubicBezTo>
                    <a:pt x="20329" y="7200"/>
                    <a:pt x="19059" y="7200"/>
                    <a:pt x="19059" y="7200"/>
                  </a:cubicBezTo>
                  <a:cubicBezTo>
                    <a:pt x="19059" y="7200"/>
                    <a:pt x="19059" y="4800"/>
                    <a:pt x="17788" y="4800"/>
                  </a:cubicBezTo>
                  <a:cubicBezTo>
                    <a:pt x="19059" y="4800"/>
                    <a:pt x="19059" y="4800"/>
                    <a:pt x="19059" y="4800"/>
                  </a:cubicBezTo>
                  <a:cubicBezTo>
                    <a:pt x="19059" y="4800"/>
                    <a:pt x="17788" y="2400"/>
                    <a:pt x="17788" y="2400"/>
                  </a:cubicBezTo>
                  <a:cubicBezTo>
                    <a:pt x="17788" y="2400"/>
                    <a:pt x="17788" y="2400"/>
                    <a:pt x="17788" y="2400"/>
                  </a:cubicBezTo>
                  <a:cubicBezTo>
                    <a:pt x="16518" y="2400"/>
                    <a:pt x="16518" y="0"/>
                    <a:pt x="15247" y="0"/>
                  </a:cubicBezTo>
                  <a:cubicBezTo>
                    <a:pt x="15247" y="0"/>
                    <a:pt x="13976" y="2400"/>
                    <a:pt x="13976" y="2400"/>
                  </a:cubicBezTo>
                  <a:cubicBezTo>
                    <a:pt x="13976" y="2400"/>
                    <a:pt x="12706" y="0"/>
                    <a:pt x="12706" y="0"/>
                  </a:cubicBezTo>
                  <a:cubicBezTo>
                    <a:pt x="12706" y="2400"/>
                    <a:pt x="10165" y="2400"/>
                    <a:pt x="8894" y="2400"/>
                  </a:cubicBezTo>
                  <a:cubicBezTo>
                    <a:pt x="7624" y="2400"/>
                    <a:pt x="6353" y="2400"/>
                    <a:pt x="5082" y="2400"/>
                  </a:cubicBezTo>
                  <a:cubicBezTo>
                    <a:pt x="3812" y="2400"/>
                    <a:pt x="2541" y="4800"/>
                    <a:pt x="1271" y="7200"/>
                  </a:cubicBezTo>
                  <a:cubicBezTo>
                    <a:pt x="1271" y="9600"/>
                    <a:pt x="1271" y="9600"/>
                    <a:pt x="0" y="12000"/>
                  </a:cubicBezTo>
                  <a:cubicBezTo>
                    <a:pt x="1271" y="12000"/>
                    <a:pt x="1271" y="12000"/>
                    <a:pt x="2541" y="14400"/>
                  </a:cubicBezTo>
                  <a:cubicBezTo>
                    <a:pt x="2541" y="14400"/>
                    <a:pt x="2541" y="14400"/>
                    <a:pt x="2541" y="14400"/>
                  </a:cubicBezTo>
                  <a:cubicBezTo>
                    <a:pt x="3812" y="14400"/>
                    <a:pt x="3812" y="16800"/>
                    <a:pt x="3812" y="16800"/>
                  </a:cubicBezTo>
                  <a:cubicBezTo>
                    <a:pt x="3812" y="16800"/>
                    <a:pt x="3812" y="16800"/>
                    <a:pt x="3812" y="16800"/>
                  </a:cubicBezTo>
                  <a:cubicBezTo>
                    <a:pt x="3812" y="16800"/>
                    <a:pt x="5082" y="14400"/>
                    <a:pt x="5082" y="16800"/>
                  </a:cubicBezTo>
                  <a:cubicBezTo>
                    <a:pt x="6353" y="16800"/>
                    <a:pt x="5082" y="19200"/>
                    <a:pt x="5082" y="19200"/>
                  </a:cubicBezTo>
                  <a:cubicBezTo>
                    <a:pt x="6353" y="19200"/>
                    <a:pt x="6353" y="21600"/>
                    <a:pt x="6353" y="21600"/>
                  </a:cubicBezTo>
                  <a:cubicBezTo>
                    <a:pt x="7624" y="21600"/>
                    <a:pt x="8894" y="21600"/>
                    <a:pt x="8894" y="19200"/>
                  </a:cubicBezTo>
                  <a:cubicBezTo>
                    <a:pt x="8894" y="16800"/>
                    <a:pt x="8894" y="19200"/>
                    <a:pt x="10165" y="16800"/>
                  </a:cubicBezTo>
                  <a:cubicBezTo>
                    <a:pt x="10165" y="16800"/>
                    <a:pt x="11435" y="14400"/>
                    <a:pt x="11435" y="14400"/>
                  </a:cubicBezTo>
                  <a:cubicBezTo>
                    <a:pt x="11435" y="16800"/>
                    <a:pt x="13976" y="14400"/>
                    <a:pt x="13976" y="12000"/>
                  </a:cubicBezTo>
                  <a:cubicBezTo>
                    <a:pt x="13976" y="12000"/>
                    <a:pt x="15247" y="12000"/>
                    <a:pt x="15247" y="12000"/>
                  </a:cubicBezTo>
                  <a:cubicBezTo>
                    <a:pt x="15247" y="9600"/>
                    <a:pt x="15247" y="9600"/>
                    <a:pt x="16518" y="9600"/>
                  </a:cubicBezTo>
                  <a:cubicBezTo>
                    <a:pt x="16518" y="9600"/>
                    <a:pt x="16518" y="9600"/>
                    <a:pt x="16518" y="9600"/>
                  </a:cubicBezTo>
                  <a:cubicBezTo>
                    <a:pt x="17788" y="9600"/>
                    <a:pt x="17788" y="9600"/>
                    <a:pt x="17788" y="9600"/>
                  </a:cubicBezTo>
                  <a:cubicBezTo>
                    <a:pt x="17788" y="9600"/>
                    <a:pt x="19059" y="9600"/>
                    <a:pt x="19059" y="9600"/>
                  </a:cubicBezTo>
                  <a:cubicBezTo>
                    <a:pt x="20329" y="96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Shape">
              <a:extLst>
                <a:ext uri="{FF2B5EF4-FFF2-40B4-BE49-F238E27FC236}">
                  <a16:creationId xmlns:a16="http://schemas.microsoft.com/office/drawing/2014/main" id="{25E86421-4C52-42E7-B301-1F6B6A09AA43}"/>
                </a:ext>
              </a:extLst>
            </p:cNvPr>
            <p:cNvSpPr/>
            <p:nvPr/>
          </p:nvSpPr>
          <p:spPr>
            <a:xfrm>
              <a:off x="1750326" y="2569401"/>
              <a:ext cx="50361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65" h="21600" extrusionOk="0">
                  <a:moveTo>
                    <a:pt x="17182" y="8640"/>
                  </a:moveTo>
                  <a:cubicBezTo>
                    <a:pt x="19582" y="0"/>
                    <a:pt x="12382" y="0"/>
                    <a:pt x="9982" y="0"/>
                  </a:cubicBezTo>
                  <a:cubicBezTo>
                    <a:pt x="7582" y="0"/>
                    <a:pt x="7582" y="0"/>
                    <a:pt x="7582" y="0"/>
                  </a:cubicBezTo>
                  <a:cubicBezTo>
                    <a:pt x="7582" y="4320"/>
                    <a:pt x="7582" y="0"/>
                    <a:pt x="9982" y="4320"/>
                  </a:cubicBezTo>
                  <a:cubicBezTo>
                    <a:pt x="12382" y="4320"/>
                    <a:pt x="12382" y="4320"/>
                    <a:pt x="9982" y="8640"/>
                  </a:cubicBezTo>
                  <a:cubicBezTo>
                    <a:pt x="12382" y="12960"/>
                    <a:pt x="12382" y="17280"/>
                    <a:pt x="9982" y="17280"/>
                  </a:cubicBezTo>
                  <a:cubicBezTo>
                    <a:pt x="7582" y="17280"/>
                    <a:pt x="-2018" y="12960"/>
                    <a:pt x="382" y="17280"/>
                  </a:cubicBezTo>
                  <a:cubicBezTo>
                    <a:pt x="382" y="17280"/>
                    <a:pt x="2782" y="21600"/>
                    <a:pt x="2782" y="21600"/>
                  </a:cubicBezTo>
                  <a:cubicBezTo>
                    <a:pt x="2782" y="21600"/>
                    <a:pt x="5182" y="21600"/>
                    <a:pt x="5182" y="21600"/>
                  </a:cubicBezTo>
                  <a:cubicBezTo>
                    <a:pt x="7582" y="21600"/>
                    <a:pt x="14782" y="17280"/>
                    <a:pt x="14782" y="21600"/>
                  </a:cubicBezTo>
                  <a:cubicBezTo>
                    <a:pt x="17182" y="17280"/>
                    <a:pt x="14782" y="17280"/>
                    <a:pt x="14782" y="17280"/>
                  </a:cubicBezTo>
                  <a:cubicBezTo>
                    <a:pt x="17182" y="17280"/>
                    <a:pt x="17182" y="12960"/>
                    <a:pt x="17182" y="12960"/>
                  </a:cubicBezTo>
                  <a:cubicBezTo>
                    <a:pt x="17182" y="8640"/>
                    <a:pt x="17182" y="8640"/>
                    <a:pt x="17182" y="86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Shape">
              <a:extLst>
                <a:ext uri="{FF2B5EF4-FFF2-40B4-BE49-F238E27FC236}">
                  <a16:creationId xmlns:a16="http://schemas.microsoft.com/office/drawing/2014/main" id="{5A819D54-0E53-4D49-B2EC-0DAC8F9D46CD}"/>
                </a:ext>
              </a:extLst>
            </p:cNvPr>
            <p:cNvSpPr/>
            <p:nvPr/>
          </p:nvSpPr>
          <p:spPr>
            <a:xfrm>
              <a:off x="1961285" y="2774615"/>
              <a:ext cx="81712" cy="1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43"/>
                  </a:moveTo>
                  <a:cubicBezTo>
                    <a:pt x="21600" y="19543"/>
                    <a:pt x="19800" y="18514"/>
                    <a:pt x="19800" y="17486"/>
                  </a:cubicBezTo>
                  <a:cubicBezTo>
                    <a:pt x="19800" y="16457"/>
                    <a:pt x="19800" y="16457"/>
                    <a:pt x="19800" y="16457"/>
                  </a:cubicBezTo>
                  <a:cubicBezTo>
                    <a:pt x="19800" y="16457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6200" y="15429"/>
                    <a:pt x="18000" y="15429"/>
                    <a:pt x="18000" y="15429"/>
                  </a:cubicBezTo>
                  <a:cubicBezTo>
                    <a:pt x="16200" y="14400"/>
                    <a:pt x="16200" y="13371"/>
                    <a:pt x="16200" y="13371"/>
                  </a:cubicBezTo>
                  <a:cubicBezTo>
                    <a:pt x="14400" y="12343"/>
                    <a:pt x="16200" y="11314"/>
                    <a:pt x="16200" y="10286"/>
                  </a:cubicBezTo>
                  <a:cubicBezTo>
                    <a:pt x="18000" y="10286"/>
                    <a:pt x="18000" y="10286"/>
                    <a:pt x="19800" y="9257"/>
                  </a:cubicBezTo>
                  <a:cubicBezTo>
                    <a:pt x="19800" y="9257"/>
                    <a:pt x="19800" y="9257"/>
                    <a:pt x="19800" y="9257"/>
                  </a:cubicBezTo>
                  <a:cubicBezTo>
                    <a:pt x="19800" y="9257"/>
                    <a:pt x="19800" y="9257"/>
                    <a:pt x="19800" y="8229"/>
                  </a:cubicBezTo>
                  <a:cubicBezTo>
                    <a:pt x="19800" y="8229"/>
                    <a:pt x="19800" y="7200"/>
                    <a:pt x="19800" y="7200"/>
                  </a:cubicBezTo>
                  <a:cubicBezTo>
                    <a:pt x="19800" y="6171"/>
                    <a:pt x="18000" y="6171"/>
                    <a:pt x="18000" y="6171"/>
                  </a:cubicBezTo>
                  <a:cubicBezTo>
                    <a:pt x="18000" y="6171"/>
                    <a:pt x="16200" y="5143"/>
                    <a:pt x="16200" y="5143"/>
                  </a:cubicBezTo>
                  <a:cubicBezTo>
                    <a:pt x="14400" y="4114"/>
                    <a:pt x="14400" y="5143"/>
                    <a:pt x="12600" y="6171"/>
                  </a:cubicBezTo>
                  <a:cubicBezTo>
                    <a:pt x="12600" y="5143"/>
                    <a:pt x="14400" y="4114"/>
                    <a:pt x="14400" y="3086"/>
                  </a:cubicBezTo>
                  <a:cubicBezTo>
                    <a:pt x="12600" y="2057"/>
                    <a:pt x="9000" y="1029"/>
                    <a:pt x="90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9000" y="1029"/>
                    <a:pt x="1800" y="1029"/>
                    <a:pt x="3600" y="3086"/>
                  </a:cubicBezTo>
                  <a:cubicBezTo>
                    <a:pt x="3600" y="3086"/>
                    <a:pt x="3600" y="3086"/>
                    <a:pt x="3600" y="4114"/>
                  </a:cubicBezTo>
                  <a:cubicBezTo>
                    <a:pt x="3600" y="4114"/>
                    <a:pt x="5400" y="4114"/>
                    <a:pt x="5400" y="4114"/>
                  </a:cubicBezTo>
                  <a:cubicBezTo>
                    <a:pt x="5400" y="5143"/>
                    <a:pt x="1800" y="5143"/>
                    <a:pt x="1800" y="5143"/>
                  </a:cubicBezTo>
                  <a:cubicBezTo>
                    <a:pt x="0" y="5143"/>
                    <a:pt x="1800" y="5143"/>
                    <a:pt x="1800" y="6171"/>
                  </a:cubicBezTo>
                  <a:cubicBezTo>
                    <a:pt x="0" y="6171"/>
                    <a:pt x="1800" y="6171"/>
                    <a:pt x="1800" y="7200"/>
                  </a:cubicBezTo>
                  <a:cubicBezTo>
                    <a:pt x="1800" y="7200"/>
                    <a:pt x="0" y="7200"/>
                    <a:pt x="0" y="7200"/>
                  </a:cubicBezTo>
                  <a:cubicBezTo>
                    <a:pt x="0" y="8229"/>
                    <a:pt x="1800" y="9257"/>
                    <a:pt x="3600" y="10286"/>
                  </a:cubicBezTo>
                  <a:cubicBezTo>
                    <a:pt x="3600" y="10286"/>
                    <a:pt x="5400" y="9257"/>
                    <a:pt x="5400" y="9257"/>
                  </a:cubicBezTo>
                  <a:cubicBezTo>
                    <a:pt x="7200" y="10286"/>
                    <a:pt x="5400" y="11314"/>
                    <a:pt x="5400" y="12343"/>
                  </a:cubicBezTo>
                  <a:cubicBezTo>
                    <a:pt x="7200" y="12343"/>
                    <a:pt x="7200" y="12343"/>
                    <a:pt x="7200" y="12343"/>
                  </a:cubicBezTo>
                  <a:cubicBezTo>
                    <a:pt x="7200" y="12343"/>
                    <a:pt x="9000" y="13371"/>
                    <a:pt x="9000" y="13371"/>
                  </a:cubicBezTo>
                  <a:cubicBezTo>
                    <a:pt x="9000" y="14400"/>
                    <a:pt x="7200" y="14400"/>
                    <a:pt x="7200" y="14400"/>
                  </a:cubicBezTo>
                  <a:cubicBezTo>
                    <a:pt x="7200" y="15429"/>
                    <a:pt x="7200" y="15429"/>
                    <a:pt x="5400" y="16457"/>
                  </a:cubicBezTo>
                  <a:cubicBezTo>
                    <a:pt x="5400" y="17486"/>
                    <a:pt x="7200" y="18514"/>
                    <a:pt x="7200" y="19543"/>
                  </a:cubicBezTo>
                  <a:cubicBezTo>
                    <a:pt x="7200" y="20571"/>
                    <a:pt x="7200" y="20571"/>
                    <a:pt x="9000" y="21600"/>
                  </a:cubicBezTo>
                  <a:cubicBezTo>
                    <a:pt x="9000" y="21600"/>
                    <a:pt x="10800" y="21600"/>
                    <a:pt x="10800" y="21600"/>
                  </a:cubicBezTo>
                  <a:cubicBezTo>
                    <a:pt x="12600" y="21600"/>
                    <a:pt x="12600" y="21600"/>
                    <a:pt x="12600" y="21600"/>
                  </a:cubicBezTo>
                  <a:cubicBezTo>
                    <a:pt x="12600" y="21600"/>
                    <a:pt x="12600" y="20571"/>
                    <a:pt x="14400" y="20571"/>
                  </a:cubicBezTo>
                  <a:cubicBezTo>
                    <a:pt x="14400" y="20571"/>
                    <a:pt x="14400" y="21600"/>
                    <a:pt x="14400" y="20571"/>
                  </a:cubicBezTo>
                  <a:cubicBezTo>
                    <a:pt x="14400" y="20571"/>
                    <a:pt x="16200" y="20571"/>
                    <a:pt x="14400" y="20571"/>
                  </a:cubicBezTo>
                  <a:cubicBezTo>
                    <a:pt x="16200" y="20571"/>
                    <a:pt x="18000" y="20571"/>
                    <a:pt x="18000" y="20571"/>
                  </a:cubicBezTo>
                  <a:cubicBezTo>
                    <a:pt x="18000" y="20571"/>
                    <a:pt x="18000" y="19543"/>
                    <a:pt x="19800" y="19543"/>
                  </a:cubicBezTo>
                  <a:cubicBezTo>
                    <a:pt x="19800" y="19543"/>
                    <a:pt x="21600" y="20571"/>
                    <a:pt x="21600" y="195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Shape">
              <a:extLst>
                <a:ext uri="{FF2B5EF4-FFF2-40B4-BE49-F238E27FC236}">
                  <a16:creationId xmlns:a16="http://schemas.microsoft.com/office/drawing/2014/main" id="{60402BF9-7A09-44C6-9358-5659A4198E7E}"/>
                </a:ext>
              </a:extLst>
            </p:cNvPr>
            <p:cNvSpPr/>
            <p:nvPr/>
          </p:nvSpPr>
          <p:spPr>
            <a:xfrm>
              <a:off x="2760631" y="2696338"/>
              <a:ext cx="50692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600" extrusionOk="0">
                  <a:moveTo>
                    <a:pt x="18900" y="4320"/>
                  </a:moveTo>
                  <a:cubicBezTo>
                    <a:pt x="18900" y="0"/>
                    <a:pt x="18900" y="0"/>
                    <a:pt x="18900" y="0"/>
                  </a:cubicBezTo>
                  <a:cubicBezTo>
                    <a:pt x="16200" y="0"/>
                    <a:pt x="13500" y="0"/>
                    <a:pt x="8100" y="0"/>
                  </a:cubicBezTo>
                  <a:cubicBezTo>
                    <a:pt x="8100" y="4320"/>
                    <a:pt x="5400" y="4320"/>
                    <a:pt x="5400" y="4320"/>
                  </a:cubicBezTo>
                  <a:cubicBezTo>
                    <a:pt x="2700" y="4320"/>
                    <a:pt x="0" y="4320"/>
                    <a:pt x="0" y="4320"/>
                  </a:cubicBezTo>
                  <a:cubicBezTo>
                    <a:pt x="0" y="8640"/>
                    <a:pt x="0" y="8640"/>
                    <a:pt x="2700" y="8640"/>
                  </a:cubicBezTo>
                  <a:cubicBezTo>
                    <a:pt x="0" y="12960"/>
                    <a:pt x="5400" y="8640"/>
                    <a:pt x="5400" y="12960"/>
                  </a:cubicBezTo>
                  <a:cubicBezTo>
                    <a:pt x="5400" y="12960"/>
                    <a:pt x="5400" y="12960"/>
                    <a:pt x="8100" y="8640"/>
                  </a:cubicBezTo>
                  <a:cubicBezTo>
                    <a:pt x="8100" y="8640"/>
                    <a:pt x="8100" y="12960"/>
                    <a:pt x="10800" y="8640"/>
                  </a:cubicBezTo>
                  <a:cubicBezTo>
                    <a:pt x="10800" y="12960"/>
                    <a:pt x="8100" y="8640"/>
                    <a:pt x="8100" y="12960"/>
                  </a:cubicBezTo>
                  <a:cubicBezTo>
                    <a:pt x="8100" y="17280"/>
                    <a:pt x="8100" y="12960"/>
                    <a:pt x="10800" y="12960"/>
                  </a:cubicBezTo>
                  <a:cubicBezTo>
                    <a:pt x="8100" y="17280"/>
                    <a:pt x="8100" y="17280"/>
                    <a:pt x="8100" y="17280"/>
                  </a:cubicBezTo>
                  <a:cubicBezTo>
                    <a:pt x="8100" y="17280"/>
                    <a:pt x="8100" y="17280"/>
                    <a:pt x="8100" y="17280"/>
                  </a:cubicBezTo>
                  <a:cubicBezTo>
                    <a:pt x="8100" y="17280"/>
                    <a:pt x="8100" y="21600"/>
                    <a:pt x="8100" y="21600"/>
                  </a:cubicBezTo>
                  <a:cubicBezTo>
                    <a:pt x="8100" y="21600"/>
                    <a:pt x="8100" y="21600"/>
                    <a:pt x="8100" y="21600"/>
                  </a:cubicBezTo>
                  <a:cubicBezTo>
                    <a:pt x="81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17280"/>
                    <a:pt x="13500" y="17280"/>
                  </a:cubicBezTo>
                  <a:cubicBezTo>
                    <a:pt x="13500" y="12960"/>
                    <a:pt x="18900" y="17280"/>
                    <a:pt x="18900" y="12960"/>
                  </a:cubicBezTo>
                  <a:cubicBezTo>
                    <a:pt x="21600" y="12960"/>
                    <a:pt x="18900" y="8640"/>
                    <a:pt x="18900" y="8640"/>
                  </a:cubicBezTo>
                  <a:cubicBezTo>
                    <a:pt x="18900" y="4320"/>
                    <a:pt x="21600" y="4320"/>
                    <a:pt x="18900" y="432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7" name="Shape">
              <a:extLst>
                <a:ext uri="{FF2B5EF4-FFF2-40B4-BE49-F238E27FC236}">
                  <a16:creationId xmlns:a16="http://schemas.microsoft.com/office/drawing/2014/main" id="{5571D7F1-1E99-41E4-BBF2-71F1B2D6A9C7}"/>
                </a:ext>
              </a:extLst>
            </p:cNvPr>
            <p:cNvSpPr/>
            <p:nvPr/>
          </p:nvSpPr>
          <p:spPr>
            <a:xfrm>
              <a:off x="2785717" y="2696338"/>
              <a:ext cx="131232" cy="9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94" extrusionOk="0">
                  <a:moveTo>
                    <a:pt x="20814" y="16518"/>
                  </a:moveTo>
                  <a:cubicBezTo>
                    <a:pt x="20814" y="15247"/>
                    <a:pt x="19734" y="13976"/>
                    <a:pt x="20814" y="13976"/>
                  </a:cubicBezTo>
                  <a:cubicBezTo>
                    <a:pt x="19734" y="13976"/>
                    <a:pt x="19734" y="12706"/>
                    <a:pt x="19734" y="12706"/>
                  </a:cubicBezTo>
                  <a:cubicBezTo>
                    <a:pt x="18654" y="12706"/>
                    <a:pt x="19734" y="11435"/>
                    <a:pt x="19734" y="10165"/>
                  </a:cubicBezTo>
                  <a:cubicBezTo>
                    <a:pt x="19734" y="10165"/>
                    <a:pt x="19734" y="10165"/>
                    <a:pt x="19734" y="8894"/>
                  </a:cubicBezTo>
                  <a:cubicBezTo>
                    <a:pt x="19734" y="8894"/>
                    <a:pt x="19734" y="8894"/>
                    <a:pt x="19734" y="8894"/>
                  </a:cubicBezTo>
                  <a:cubicBezTo>
                    <a:pt x="18654" y="8894"/>
                    <a:pt x="19734" y="7624"/>
                    <a:pt x="18654" y="6353"/>
                  </a:cubicBezTo>
                  <a:cubicBezTo>
                    <a:pt x="18654" y="6353"/>
                    <a:pt x="18654" y="6353"/>
                    <a:pt x="17574" y="6353"/>
                  </a:cubicBezTo>
                  <a:cubicBezTo>
                    <a:pt x="17574" y="6353"/>
                    <a:pt x="18654" y="6353"/>
                    <a:pt x="18654" y="5082"/>
                  </a:cubicBezTo>
                  <a:cubicBezTo>
                    <a:pt x="18654" y="5082"/>
                    <a:pt x="18654" y="5082"/>
                    <a:pt x="18654" y="5082"/>
                  </a:cubicBezTo>
                  <a:cubicBezTo>
                    <a:pt x="17574" y="3812"/>
                    <a:pt x="17574" y="3812"/>
                    <a:pt x="17574" y="3812"/>
                  </a:cubicBezTo>
                  <a:cubicBezTo>
                    <a:pt x="17574" y="2541"/>
                    <a:pt x="17574" y="1271"/>
                    <a:pt x="16494" y="1271"/>
                  </a:cubicBezTo>
                  <a:cubicBezTo>
                    <a:pt x="16494" y="1271"/>
                    <a:pt x="16494" y="1271"/>
                    <a:pt x="16494" y="1271"/>
                  </a:cubicBezTo>
                  <a:cubicBezTo>
                    <a:pt x="16494" y="1271"/>
                    <a:pt x="15414" y="2541"/>
                    <a:pt x="15414" y="2541"/>
                  </a:cubicBezTo>
                  <a:cubicBezTo>
                    <a:pt x="15414" y="2541"/>
                    <a:pt x="15414" y="2541"/>
                    <a:pt x="14334" y="2541"/>
                  </a:cubicBezTo>
                  <a:cubicBezTo>
                    <a:pt x="13254" y="2541"/>
                    <a:pt x="13254" y="2541"/>
                    <a:pt x="13254" y="2541"/>
                  </a:cubicBezTo>
                  <a:cubicBezTo>
                    <a:pt x="13254" y="2541"/>
                    <a:pt x="12174" y="3812"/>
                    <a:pt x="12174" y="3812"/>
                  </a:cubicBezTo>
                  <a:cubicBezTo>
                    <a:pt x="12174" y="3812"/>
                    <a:pt x="12174" y="2541"/>
                    <a:pt x="12174" y="2541"/>
                  </a:cubicBezTo>
                  <a:cubicBezTo>
                    <a:pt x="11094" y="2541"/>
                    <a:pt x="11094" y="2541"/>
                    <a:pt x="11094" y="2541"/>
                  </a:cubicBezTo>
                  <a:cubicBezTo>
                    <a:pt x="10014" y="2541"/>
                    <a:pt x="10014" y="1271"/>
                    <a:pt x="10014" y="1271"/>
                  </a:cubicBezTo>
                  <a:cubicBezTo>
                    <a:pt x="8934" y="1271"/>
                    <a:pt x="7854" y="1271"/>
                    <a:pt x="6774" y="1271"/>
                  </a:cubicBezTo>
                  <a:cubicBezTo>
                    <a:pt x="5694" y="1271"/>
                    <a:pt x="5694" y="1271"/>
                    <a:pt x="5694" y="1271"/>
                  </a:cubicBezTo>
                  <a:cubicBezTo>
                    <a:pt x="5694" y="1271"/>
                    <a:pt x="5694" y="0"/>
                    <a:pt x="5694" y="0"/>
                  </a:cubicBezTo>
                  <a:cubicBezTo>
                    <a:pt x="4614" y="0"/>
                    <a:pt x="4614" y="0"/>
                    <a:pt x="3534" y="0"/>
                  </a:cubicBezTo>
                  <a:cubicBezTo>
                    <a:pt x="3534" y="1271"/>
                    <a:pt x="3534" y="1271"/>
                    <a:pt x="3534" y="1271"/>
                  </a:cubicBezTo>
                  <a:cubicBezTo>
                    <a:pt x="3534" y="2541"/>
                    <a:pt x="3534" y="1271"/>
                    <a:pt x="3534" y="2541"/>
                  </a:cubicBezTo>
                  <a:cubicBezTo>
                    <a:pt x="3534" y="2541"/>
                    <a:pt x="4614" y="2541"/>
                    <a:pt x="3534" y="3812"/>
                  </a:cubicBezTo>
                  <a:cubicBezTo>
                    <a:pt x="3534" y="3812"/>
                    <a:pt x="2454" y="3812"/>
                    <a:pt x="2454" y="5082"/>
                  </a:cubicBezTo>
                  <a:cubicBezTo>
                    <a:pt x="1374" y="5082"/>
                    <a:pt x="-786" y="6353"/>
                    <a:pt x="294" y="7624"/>
                  </a:cubicBezTo>
                  <a:cubicBezTo>
                    <a:pt x="294" y="7624"/>
                    <a:pt x="1374" y="6353"/>
                    <a:pt x="1374" y="7624"/>
                  </a:cubicBezTo>
                  <a:cubicBezTo>
                    <a:pt x="1374" y="7624"/>
                    <a:pt x="1374" y="7624"/>
                    <a:pt x="1374" y="7624"/>
                  </a:cubicBezTo>
                  <a:cubicBezTo>
                    <a:pt x="1374" y="8894"/>
                    <a:pt x="1374" y="8894"/>
                    <a:pt x="2454" y="10165"/>
                  </a:cubicBezTo>
                  <a:cubicBezTo>
                    <a:pt x="2454" y="10165"/>
                    <a:pt x="3534" y="11435"/>
                    <a:pt x="3534" y="10165"/>
                  </a:cubicBezTo>
                  <a:cubicBezTo>
                    <a:pt x="3534" y="11435"/>
                    <a:pt x="3534" y="11435"/>
                    <a:pt x="3534" y="12706"/>
                  </a:cubicBezTo>
                  <a:cubicBezTo>
                    <a:pt x="4614" y="12706"/>
                    <a:pt x="4614" y="13976"/>
                    <a:pt x="4614" y="13976"/>
                  </a:cubicBezTo>
                  <a:cubicBezTo>
                    <a:pt x="5694" y="13976"/>
                    <a:pt x="6774" y="12706"/>
                    <a:pt x="6774" y="11435"/>
                  </a:cubicBezTo>
                  <a:cubicBezTo>
                    <a:pt x="7854" y="10165"/>
                    <a:pt x="8934" y="10165"/>
                    <a:pt x="10014" y="10165"/>
                  </a:cubicBezTo>
                  <a:cubicBezTo>
                    <a:pt x="11094" y="10165"/>
                    <a:pt x="11094" y="10165"/>
                    <a:pt x="11094" y="11435"/>
                  </a:cubicBezTo>
                  <a:cubicBezTo>
                    <a:pt x="11094" y="11435"/>
                    <a:pt x="12174" y="12706"/>
                    <a:pt x="12174" y="12706"/>
                  </a:cubicBezTo>
                  <a:cubicBezTo>
                    <a:pt x="12174" y="12706"/>
                    <a:pt x="12174" y="13976"/>
                    <a:pt x="12174" y="13976"/>
                  </a:cubicBezTo>
                  <a:cubicBezTo>
                    <a:pt x="12174" y="15247"/>
                    <a:pt x="13254" y="15247"/>
                    <a:pt x="12174" y="16518"/>
                  </a:cubicBezTo>
                  <a:cubicBezTo>
                    <a:pt x="13254" y="16518"/>
                    <a:pt x="13254" y="15247"/>
                    <a:pt x="14334" y="16518"/>
                  </a:cubicBezTo>
                  <a:cubicBezTo>
                    <a:pt x="14334" y="16518"/>
                    <a:pt x="14334" y="15247"/>
                    <a:pt x="15414" y="16518"/>
                  </a:cubicBezTo>
                  <a:cubicBezTo>
                    <a:pt x="15414" y="16518"/>
                    <a:pt x="15414" y="19059"/>
                    <a:pt x="15414" y="19059"/>
                  </a:cubicBezTo>
                  <a:cubicBezTo>
                    <a:pt x="15414" y="20329"/>
                    <a:pt x="15414" y="20329"/>
                    <a:pt x="15414" y="20329"/>
                  </a:cubicBezTo>
                  <a:cubicBezTo>
                    <a:pt x="15414" y="20329"/>
                    <a:pt x="16494" y="21600"/>
                    <a:pt x="16494" y="20329"/>
                  </a:cubicBezTo>
                  <a:cubicBezTo>
                    <a:pt x="17574" y="21600"/>
                    <a:pt x="17574" y="20329"/>
                    <a:pt x="17574" y="19059"/>
                  </a:cubicBezTo>
                  <a:cubicBezTo>
                    <a:pt x="18654" y="19059"/>
                    <a:pt x="17574" y="19059"/>
                    <a:pt x="18654" y="20329"/>
                  </a:cubicBezTo>
                  <a:cubicBezTo>
                    <a:pt x="19734" y="20329"/>
                    <a:pt x="19734" y="19059"/>
                    <a:pt x="19734" y="19059"/>
                  </a:cubicBezTo>
                  <a:cubicBezTo>
                    <a:pt x="19734" y="16518"/>
                    <a:pt x="19734" y="17788"/>
                    <a:pt x="18654" y="16518"/>
                  </a:cubicBezTo>
                  <a:cubicBezTo>
                    <a:pt x="18654" y="15247"/>
                    <a:pt x="20814" y="16518"/>
                    <a:pt x="20814" y="16518"/>
                  </a:cubicBezTo>
                  <a:cubicBezTo>
                    <a:pt x="20814" y="16518"/>
                    <a:pt x="20814" y="16518"/>
                    <a:pt x="20814" y="165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8" name="Shape">
              <a:extLst>
                <a:ext uri="{FF2B5EF4-FFF2-40B4-BE49-F238E27FC236}">
                  <a16:creationId xmlns:a16="http://schemas.microsoft.com/office/drawing/2014/main" id="{51B8F821-5DA6-4F72-B866-7D78C04C399E}"/>
                </a:ext>
              </a:extLst>
            </p:cNvPr>
            <p:cNvSpPr/>
            <p:nvPr/>
          </p:nvSpPr>
          <p:spPr>
            <a:xfrm>
              <a:off x="1427203" y="2605367"/>
              <a:ext cx="74606" cy="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0800"/>
                  </a:moveTo>
                  <a:cubicBezTo>
                    <a:pt x="19636" y="10800"/>
                    <a:pt x="19636" y="10800"/>
                    <a:pt x="17673" y="10800"/>
                  </a:cubicBezTo>
                  <a:cubicBezTo>
                    <a:pt x="15709" y="9000"/>
                    <a:pt x="15709" y="10800"/>
                    <a:pt x="15709" y="9000"/>
                  </a:cubicBezTo>
                  <a:cubicBezTo>
                    <a:pt x="15709" y="5400"/>
                    <a:pt x="17673" y="3600"/>
                    <a:pt x="17673" y="0"/>
                  </a:cubicBezTo>
                  <a:cubicBezTo>
                    <a:pt x="15709" y="0"/>
                    <a:pt x="11782" y="0"/>
                    <a:pt x="9818" y="0"/>
                  </a:cubicBezTo>
                  <a:cubicBezTo>
                    <a:pt x="7855" y="0"/>
                    <a:pt x="9818" y="0"/>
                    <a:pt x="7855" y="1800"/>
                  </a:cubicBezTo>
                  <a:cubicBezTo>
                    <a:pt x="7855" y="3600"/>
                    <a:pt x="7855" y="3600"/>
                    <a:pt x="5891" y="3600"/>
                  </a:cubicBezTo>
                  <a:cubicBezTo>
                    <a:pt x="7855" y="3600"/>
                    <a:pt x="11782" y="7200"/>
                    <a:pt x="9818" y="9000"/>
                  </a:cubicBezTo>
                  <a:cubicBezTo>
                    <a:pt x="9818" y="10800"/>
                    <a:pt x="5891" y="9000"/>
                    <a:pt x="5891" y="9000"/>
                  </a:cubicBezTo>
                  <a:cubicBezTo>
                    <a:pt x="3927" y="9000"/>
                    <a:pt x="1964" y="10800"/>
                    <a:pt x="1964" y="12600"/>
                  </a:cubicBezTo>
                  <a:cubicBezTo>
                    <a:pt x="0" y="14400"/>
                    <a:pt x="1964" y="14400"/>
                    <a:pt x="0" y="14400"/>
                  </a:cubicBezTo>
                  <a:cubicBezTo>
                    <a:pt x="0" y="16200"/>
                    <a:pt x="0" y="16200"/>
                    <a:pt x="0" y="18000"/>
                  </a:cubicBezTo>
                  <a:cubicBezTo>
                    <a:pt x="0" y="18000"/>
                    <a:pt x="3927" y="19800"/>
                    <a:pt x="5891" y="21600"/>
                  </a:cubicBezTo>
                  <a:cubicBezTo>
                    <a:pt x="7855" y="21600"/>
                    <a:pt x="7855" y="21600"/>
                    <a:pt x="9818" y="21600"/>
                  </a:cubicBezTo>
                  <a:cubicBezTo>
                    <a:pt x="9818" y="19800"/>
                    <a:pt x="13745" y="18000"/>
                    <a:pt x="15709" y="18000"/>
                  </a:cubicBezTo>
                  <a:cubicBezTo>
                    <a:pt x="15709" y="16200"/>
                    <a:pt x="15709" y="16200"/>
                    <a:pt x="15709" y="14400"/>
                  </a:cubicBezTo>
                  <a:cubicBezTo>
                    <a:pt x="17673" y="12600"/>
                    <a:pt x="19636" y="12600"/>
                    <a:pt x="21600" y="10800"/>
                  </a:cubicBezTo>
                  <a:cubicBezTo>
                    <a:pt x="21600" y="10800"/>
                    <a:pt x="19636" y="10800"/>
                    <a:pt x="19636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Shape">
              <a:extLst>
                <a:ext uri="{FF2B5EF4-FFF2-40B4-BE49-F238E27FC236}">
                  <a16:creationId xmlns:a16="http://schemas.microsoft.com/office/drawing/2014/main" id="{5E2E7D88-5239-4E41-920D-581D18D922D3}"/>
                </a:ext>
              </a:extLst>
            </p:cNvPr>
            <p:cNvSpPr/>
            <p:nvPr/>
          </p:nvSpPr>
          <p:spPr>
            <a:xfrm>
              <a:off x="2294049" y="1524292"/>
              <a:ext cx="710531" cy="33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20443"/>
                  </a:moveTo>
                  <a:cubicBezTo>
                    <a:pt x="4320" y="20443"/>
                    <a:pt x="4320" y="20443"/>
                    <a:pt x="4114" y="20829"/>
                  </a:cubicBezTo>
                  <a:cubicBezTo>
                    <a:pt x="4320" y="20829"/>
                    <a:pt x="4320" y="20829"/>
                    <a:pt x="4526" y="20443"/>
                  </a:cubicBezTo>
                  <a:cubicBezTo>
                    <a:pt x="4526" y="20443"/>
                    <a:pt x="4526" y="20443"/>
                    <a:pt x="4320" y="20443"/>
                  </a:cubicBezTo>
                  <a:close/>
                  <a:moveTo>
                    <a:pt x="3497" y="11571"/>
                  </a:moveTo>
                  <a:cubicBezTo>
                    <a:pt x="3291" y="11571"/>
                    <a:pt x="3291" y="11571"/>
                    <a:pt x="3291" y="11571"/>
                  </a:cubicBezTo>
                  <a:cubicBezTo>
                    <a:pt x="3291" y="11957"/>
                    <a:pt x="3703" y="11957"/>
                    <a:pt x="3703" y="11957"/>
                  </a:cubicBezTo>
                  <a:cubicBezTo>
                    <a:pt x="3703" y="11957"/>
                    <a:pt x="3497" y="11957"/>
                    <a:pt x="3497" y="11957"/>
                  </a:cubicBezTo>
                  <a:cubicBezTo>
                    <a:pt x="3497" y="12343"/>
                    <a:pt x="4114" y="11957"/>
                    <a:pt x="4114" y="11957"/>
                  </a:cubicBezTo>
                  <a:cubicBezTo>
                    <a:pt x="4320" y="11957"/>
                    <a:pt x="4526" y="11957"/>
                    <a:pt x="4320" y="11571"/>
                  </a:cubicBezTo>
                  <a:cubicBezTo>
                    <a:pt x="4320" y="11571"/>
                    <a:pt x="4114" y="11186"/>
                    <a:pt x="4114" y="11186"/>
                  </a:cubicBezTo>
                  <a:cubicBezTo>
                    <a:pt x="3909" y="11186"/>
                    <a:pt x="3909" y="11186"/>
                    <a:pt x="3909" y="11186"/>
                  </a:cubicBezTo>
                  <a:cubicBezTo>
                    <a:pt x="3703" y="11186"/>
                    <a:pt x="3497" y="11186"/>
                    <a:pt x="3497" y="11186"/>
                  </a:cubicBezTo>
                  <a:cubicBezTo>
                    <a:pt x="3291" y="11186"/>
                    <a:pt x="3497" y="11571"/>
                    <a:pt x="3497" y="11571"/>
                  </a:cubicBezTo>
                  <a:cubicBezTo>
                    <a:pt x="3497" y="11571"/>
                    <a:pt x="3497" y="11571"/>
                    <a:pt x="3497" y="11571"/>
                  </a:cubicBezTo>
                  <a:close/>
                  <a:moveTo>
                    <a:pt x="15017" y="10800"/>
                  </a:moveTo>
                  <a:cubicBezTo>
                    <a:pt x="15017" y="10414"/>
                    <a:pt x="14606" y="10414"/>
                    <a:pt x="14400" y="10414"/>
                  </a:cubicBezTo>
                  <a:cubicBezTo>
                    <a:pt x="14194" y="10414"/>
                    <a:pt x="13989" y="10414"/>
                    <a:pt x="13989" y="10800"/>
                  </a:cubicBezTo>
                  <a:cubicBezTo>
                    <a:pt x="13989" y="10800"/>
                    <a:pt x="15017" y="11186"/>
                    <a:pt x="15017" y="10800"/>
                  </a:cubicBezTo>
                  <a:close/>
                  <a:moveTo>
                    <a:pt x="10491" y="771"/>
                  </a:moveTo>
                  <a:cubicBezTo>
                    <a:pt x="10697" y="771"/>
                    <a:pt x="10903" y="1157"/>
                    <a:pt x="10903" y="771"/>
                  </a:cubicBezTo>
                  <a:cubicBezTo>
                    <a:pt x="10903" y="771"/>
                    <a:pt x="10491" y="386"/>
                    <a:pt x="10286" y="771"/>
                  </a:cubicBezTo>
                  <a:cubicBezTo>
                    <a:pt x="10080" y="771"/>
                    <a:pt x="10286" y="771"/>
                    <a:pt x="10491" y="771"/>
                  </a:cubicBezTo>
                  <a:close/>
                  <a:moveTo>
                    <a:pt x="21600" y="1543"/>
                  </a:moveTo>
                  <a:cubicBezTo>
                    <a:pt x="21394" y="1543"/>
                    <a:pt x="19131" y="1543"/>
                    <a:pt x="19131" y="1157"/>
                  </a:cubicBezTo>
                  <a:cubicBezTo>
                    <a:pt x="18720" y="1543"/>
                    <a:pt x="18103" y="1929"/>
                    <a:pt x="17691" y="1929"/>
                  </a:cubicBezTo>
                  <a:cubicBezTo>
                    <a:pt x="17897" y="1543"/>
                    <a:pt x="18514" y="1543"/>
                    <a:pt x="18514" y="1157"/>
                  </a:cubicBezTo>
                  <a:cubicBezTo>
                    <a:pt x="18514" y="771"/>
                    <a:pt x="17691" y="1157"/>
                    <a:pt x="17486" y="1157"/>
                  </a:cubicBezTo>
                  <a:cubicBezTo>
                    <a:pt x="17280" y="1157"/>
                    <a:pt x="17074" y="1157"/>
                    <a:pt x="16663" y="1157"/>
                  </a:cubicBezTo>
                  <a:cubicBezTo>
                    <a:pt x="16663" y="1157"/>
                    <a:pt x="15840" y="1157"/>
                    <a:pt x="15634" y="1157"/>
                  </a:cubicBezTo>
                  <a:cubicBezTo>
                    <a:pt x="16663" y="771"/>
                    <a:pt x="17486" y="771"/>
                    <a:pt x="18514" y="771"/>
                  </a:cubicBezTo>
                  <a:cubicBezTo>
                    <a:pt x="18309" y="386"/>
                    <a:pt x="17897" y="386"/>
                    <a:pt x="17691" y="386"/>
                  </a:cubicBezTo>
                  <a:cubicBezTo>
                    <a:pt x="17486" y="386"/>
                    <a:pt x="17486" y="386"/>
                    <a:pt x="17074" y="386"/>
                  </a:cubicBezTo>
                  <a:cubicBezTo>
                    <a:pt x="16457" y="386"/>
                    <a:pt x="15840" y="386"/>
                    <a:pt x="15223" y="386"/>
                  </a:cubicBezTo>
                  <a:cubicBezTo>
                    <a:pt x="15429" y="0"/>
                    <a:pt x="16046" y="386"/>
                    <a:pt x="16251" y="386"/>
                  </a:cubicBezTo>
                  <a:cubicBezTo>
                    <a:pt x="16457" y="386"/>
                    <a:pt x="16869" y="386"/>
                    <a:pt x="17280" y="0"/>
                  </a:cubicBezTo>
                  <a:cubicBezTo>
                    <a:pt x="16457" y="0"/>
                    <a:pt x="15840" y="0"/>
                    <a:pt x="15017" y="0"/>
                  </a:cubicBezTo>
                  <a:cubicBezTo>
                    <a:pt x="14400" y="0"/>
                    <a:pt x="13577" y="0"/>
                    <a:pt x="13166" y="0"/>
                  </a:cubicBezTo>
                  <a:cubicBezTo>
                    <a:pt x="13166" y="0"/>
                    <a:pt x="13371" y="386"/>
                    <a:pt x="13371" y="386"/>
                  </a:cubicBezTo>
                  <a:cubicBezTo>
                    <a:pt x="13371" y="386"/>
                    <a:pt x="13166" y="386"/>
                    <a:pt x="12960" y="386"/>
                  </a:cubicBezTo>
                  <a:cubicBezTo>
                    <a:pt x="12754" y="386"/>
                    <a:pt x="12343" y="386"/>
                    <a:pt x="12137" y="386"/>
                  </a:cubicBezTo>
                  <a:cubicBezTo>
                    <a:pt x="11520" y="386"/>
                    <a:pt x="11109" y="386"/>
                    <a:pt x="10697" y="386"/>
                  </a:cubicBezTo>
                  <a:cubicBezTo>
                    <a:pt x="10903" y="771"/>
                    <a:pt x="11109" y="386"/>
                    <a:pt x="11314" y="386"/>
                  </a:cubicBezTo>
                  <a:cubicBezTo>
                    <a:pt x="11726" y="386"/>
                    <a:pt x="11931" y="386"/>
                    <a:pt x="12137" y="386"/>
                  </a:cubicBezTo>
                  <a:cubicBezTo>
                    <a:pt x="11931" y="771"/>
                    <a:pt x="11726" y="386"/>
                    <a:pt x="11520" y="386"/>
                  </a:cubicBezTo>
                  <a:cubicBezTo>
                    <a:pt x="11314" y="386"/>
                    <a:pt x="11109" y="386"/>
                    <a:pt x="10903" y="386"/>
                  </a:cubicBezTo>
                  <a:cubicBezTo>
                    <a:pt x="10903" y="771"/>
                    <a:pt x="11109" y="771"/>
                    <a:pt x="11109" y="771"/>
                  </a:cubicBezTo>
                  <a:cubicBezTo>
                    <a:pt x="11109" y="771"/>
                    <a:pt x="10903" y="1157"/>
                    <a:pt x="10903" y="1157"/>
                  </a:cubicBezTo>
                  <a:cubicBezTo>
                    <a:pt x="10697" y="1157"/>
                    <a:pt x="10491" y="1157"/>
                    <a:pt x="10286" y="1157"/>
                  </a:cubicBezTo>
                  <a:cubicBezTo>
                    <a:pt x="9874" y="1157"/>
                    <a:pt x="9463" y="771"/>
                    <a:pt x="9257" y="771"/>
                  </a:cubicBezTo>
                  <a:cubicBezTo>
                    <a:pt x="8846" y="771"/>
                    <a:pt x="9051" y="771"/>
                    <a:pt x="9257" y="1157"/>
                  </a:cubicBezTo>
                  <a:cubicBezTo>
                    <a:pt x="9051" y="1157"/>
                    <a:pt x="8229" y="771"/>
                    <a:pt x="8229" y="1157"/>
                  </a:cubicBezTo>
                  <a:cubicBezTo>
                    <a:pt x="8023" y="1157"/>
                    <a:pt x="8023" y="1157"/>
                    <a:pt x="7817" y="1157"/>
                  </a:cubicBezTo>
                  <a:cubicBezTo>
                    <a:pt x="8023" y="1157"/>
                    <a:pt x="8023" y="1157"/>
                    <a:pt x="8023" y="771"/>
                  </a:cubicBezTo>
                  <a:cubicBezTo>
                    <a:pt x="7817" y="771"/>
                    <a:pt x="7406" y="771"/>
                    <a:pt x="7406" y="771"/>
                  </a:cubicBezTo>
                  <a:cubicBezTo>
                    <a:pt x="6994" y="771"/>
                    <a:pt x="6583" y="771"/>
                    <a:pt x="6171" y="1157"/>
                  </a:cubicBezTo>
                  <a:cubicBezTo>
                    <a:pt x="6377" y="1157"/>
                    <a:pt x="6583" y="1157"/>
                    <a:pt x="6789" y="1543"/>
                  </a:cubicBezTo>
                  <a:cubicBezTo>
                    <a:pt x="6583" y="1543"/>
                    <a:pt x="6377" y="1543"/>
                    <a:pt x="5966" y="1543"/>
                  </a:cubicBezTo>
                  <a:cubicBezTo>
                    <a:pt x="5966" y="1157"/>
                    <a:pt x="5554" y="1157"/>
                    <a:pt x="5349" y="1157"/>
                  </a:cubicBezTo>
                  <a:cubicBezTo>
                    <a:pt x="5349" y="1157"/>
                    <a:pt x="5349" y="1543"/>
                    <a:pt x="5143" y="1543"/>
                  </a:cubicBezTo>
                  <a:cubicBezTo>
                    <a:pt x="4937" y="1543"/>
                    <a:pt x="4526" y="1543"/>
                    <a:pt x="4526" y="1929"/>
                  </a:cubicBezTo>
                  <a:cubicBezTo>
                    <a:pt x="4320" y="1543"/>
                    <a:pt x="4114" y="1929"/>
                    <a:pt x="3909" y="1929"/>
                  </a:cubicBezTo>
                  <a:cubicBezTo>
                    <a:pt x="3703" y="1929"/>
                    <a:pt x="3291" y="2314"/>
                    <a:pt x="2880" y="2314"/>
                  </a:cubicBezTo>
                  <a:cubicBezTo>
                    <a:pt x="2674" y="2314"/>
                    <a:pt x="2674" y="2314"/>
                    <a:pt x="3086" y="2314"/>
                  </a:cubicBezTo>
                  <a:cubicBezTo>
                    <a:pt x="3291" y="2314"/>
                    <a:pt x="3497" y="2314"/>
                    <a:pt x="3703" y="2314"/>
                  </a:cubicBezTo>
                  <a:cubicBezTo>
                    <a:pt x="3086" y="2700"/>
                    <a:pt x="2263" y="3086"/>
                    <a:pt x="1646" y="3471"/>
                  </a:cubicBezTo>
                  <a:cubicBezTo>
                    <a:pt x="1440" y="3471"/>
                    <a:pt x="1234" y="3471"/>
                    <a:pt x="1029" y="3471"/>
                  </a:cubicBezTo>
                  <a:cubicBezTo>
                    <a:pt x="1029" y="3471"/>
                    <a:pt x="0" y="3857"/>
                    <a:pt x="0" y="3857"/>
                  </a:cubicBezTo>
                  <a:cubicBezTo>
                    <a:pt x="0" y="3857"/>
                    <a:pt x="0" y="3857"/>
                    <a:pt x="0" y="3857"/>
                  </a:cubicBezTo>
                  <a:cubicBezTo>
                    <a:pt x="206" y="4243"/>
                    <a:pt x="411" y="4243"/>
                    <a:pt x="823" y="4243"/>
                  </a:cubicBezTo>
                  <a:cubicBezTo>
                    <a:pt x="617" y="4243"/>
                    <a:pt x="617" y="4243"/>
                    <a:pt x="411" y="4243"/>
                  </a:cubicBezTo>
                  <a:cubicBezTo>
                    <a:pt x="617" y="4243"/>
                    <a:pt x="617" y="4629"/>
                    <a:pt x="617" y="4629"/>
                  </a:cubicBezTo>
                  <a:cubicBezTo>
                    <a:pt x="617" y="4629"/>
                    <a:pt x="617" y="4629"/>
                    <a:pt x="617" y="4629"/>
                  </a:cubicBezTo>
                  <a:cubicBezTo>
                    <a:pt x="823" y="4629"/>
                    <a:pt x="1029" y="4629"/>
                    <a:pt x="1234" y="4629"/>
                  </a:cubicBezTo>
                  <a:cubicBezTo>
                    <a:pt x="1440" y="4629"/>
                    <a:pt x="1851" y="4243"/>
                    <a:pt x="1851" y="4629"/>
                  </a:cubicBezTo>
                  <a:cubicBezTo>
                    <a:pt x="1851" y="4629"/>
                    <a:pt x="1851" y="4629"/>
                    <a:pt x="1646" y="4629"/>
                  </a:cubicBezTo>
                  <a:cubicBezTo>
                    <a:pt x="1646" y="5014"/>
                    <a:pt x="1234" y="4629"/>
                    <a:pt x="1029" y="5014"/>
                  </a:cubicBezTo>
                  <a:cubicBezTo>
                    <a:pt x="823" y="5014"/>
                    <a:pt x="206" y="4629"/>
                    <a:pt x="0" y="5014"/>
                  </a:cubicBezTo>
                  <a:cubicBezTo>
                    <a:pt x="0" y="5014"/>
                    <a:pt x="0" y="5014"/>
                    <a:pt x="0" y="5014"/>
                  </a:cubicBezTo>
                  <a:cubicBezTo>
                    <a:pt x="0" y="5014"/>
                    <a:pt x="0" y="5014"/>
                    <a:pt x="0" y="5014"/>
                  </a:cubicBezTo>
                  <a:cubicBezTo>
                    <a:pt x="206" y="5400"/>
                    <a:pt x="411" y="5014"/>
                    <a:pt x="411" y="5014"/>
                  </a:cubicBezTo>
                  <a:cubicBezTo>
                    <a:pt x="0" y="5400"/>
                    <a:pt x="823" y="5400"/>
                    <a:pt x="823" y="5400"/>
                  </a:cubicBezTo>
                  <a:cubicBezTo>
                    <a:pt x="617" y="5400"/>
                    <a:pt x="411" y="5400"/>
                    <a:pt x="206" y="5400"/>
                  </a:cubicBezTo>
                  <a:cubicBezTo>
                    <a:pt x="411" y="5786"/>
                    <a:pt x="823" y="5786"/>
                    <a:pt x="1029" y="5786"/>
                  </a:cubicBezTo>
                  <a:cubicBezTo>
                    <a:pt x="1029" y="5400"/>
                    <a:pt x="1440" y="5786"/>
                    <a:pt x="1646" y="5786"/>
                  </a:cubicBezTo>
                  <a:cubicBezTo>
                    <a:pt x="1851" y="5786"/>
                    <a:pt x="2263" y="5400"/>
                    <a:pt x="2469" y="5400"/>
                  </a:cubicBezTo>
                  <a:cubicBezTo>
                    <a:pt x="2880" y="5786"/>
                    <a:pt x="3086" y="5786"/>
                    <a:pt x="3291" y="5786"/>
                  </a:cubicBezTo>
                  <a:cubicBezTo>
                    <a:pt x="3497" y="6171"/>
                    <a:pt x="3703" y="6171"/>
                    <a:pt x="3909" y="6171"/>
                  </a:cubicBezTo>
                  <a:cubicBezTo>
                    <a:pt x="4114" y="6171"/>
                    <a:pt x="3909" y="6171"/>
                    <a:pt x="3703" y="6557"/>
                  </a:cubicBezTo>
                  <a:cubicBezTo>
                    <a:pt x="3909" y="6557"/>
                    <a:pt x="4114" y="6943"/>
                    <a:pt x="4114" y="6943"/>
                  </a:cubicBezTo>
                  <a:cubicBezTo>
                    <a:pt x="4114" y="6943"/>
                    <a:pt x="4114" y="6943"/>
                    <a:pt x="4320" y="7329"/>
                  </a:cubicBezTo>
                  <a:cubicBezTo>
                    <a:pt x="4114" y="7329"/>
                    <a:pt x="4114" y="7329"/>
                    <a:pt x="3909" y="7714"/>
                  </a:cubicBezTo>
                  <a:cubicBezTo>
                    <a:pt x="3909" y="7714"/>
                    <a:pt x="4114" y="7329"/>
                    <a:pt x="4114" y="7714"/>
                  </a:cubicBezTo>
                  <a:cubicBezTo>
                    <a:pt x="4320" y="8100"/>
                    <a:pt x="4114" y="7714"/>
                    <a:pt x="4114" y="8100"/>
                  </a:cubicBezTo>
                  <a:cubicBezTo>
                    <a:pt x="4114" y="8100"/>
                    <a:pt x="4114" y="8100"/>
                    <a:pt x="4114" y="8100"/>
                  </a:cubicBezTo>
                  <a:cubicBezTo>
                    <a:pt x="4320" y="8100"/>
                    <a:pt x="4320" y="8486"/>
                    <a:pt x="4114" y="8486"/>
                  </a:cubicBezTo>
                  <a:cubicBezTo>
                    <a:pt x="4114" y="8871"/>
                    <a:pt x="3909" y="8486"/>
                    <a:pt x="4114" y="8486"/>
                  </a:cubicBezTo>
                  <a:cubicBezTo>
                    <a:pt x="4526" y="8871"/>
                    <a:pt x="3909" y="8871"/>
                    <a:pt x="3909" y="9257"/>
                  </a:cubicBezTo>
                  <a:cubicBezTo>
                    <a:pt x="3909" y="9257"/>
                    <a:pt x="3909" y="9257"/>
                    <a:pt x="3909" y="9257"/>
                  </a:cubicBezTo>
                  <a:cubicBezTo>
                    <a:pt x="3909" y="9257"/>
                    <a:pt x="3909" y="9257"/>
                    <a:pt x="3703" y="9257"/>
                  </a:cubicBezTo>
                  <a:cubicBezTo>
                    <a:pt x="3909" y="9257"/>
                    <a:pt x="4114" y="9257"/>
                    <a:pt x="4114" y="9257"/>
                  </a:cubicBezTo>
                  <a:cubicBezTo>
                    <a:pt x="4114" y="9257"/>
                    <a:pt x="3497" y="9643"/>
                    <a:pt x="3497" y="10029"/>
                  </a:cubicBezTo>
                  <a:cubicBezTo>
                    <a:pt x="3703" y="10029"/>
                    <a:pt x="4320" y="10029"/>
                    <a:pt x="4114" y="9643"/>
                  </a:cubicBezTo>
                  <a:cubicBezTo>
                    <a:pt x="4320" y="10029"/>
                    <a:pt x="4526" y="9643"/>
                    <a:pt x="4526" y="9643"/>
                  </a:cubicBezTo>
                  <a:cubicBezTo>
                    <a:pt x="4526" y="9643"/>
                    <a:pt x="4320" y="9257"/>
                    <a:pt x="4526" y="9257"/>
                  </a:cubicBezTo>
                  <a:cubicBezTo>
                    <a:pt x="4320" y="9257"/>
                    <a:pt x="4526" y="9643"/>
                    <a:pt x="4526" y="9643"/>
                  </a:cubicBezTo>
                  <a:cubicBezTo>
                    <a:pt x="4526" y="9643"/>
                    <a:pt x="4526" y="9643"/>
                    <a:pt x="4526" y="9643"/>
                  </a:cubicBezTo>
                  <a:cubicBezTo>
                    <a:pt x="4526" y="9643"/>
                    <a:pt x="4526" y="9643"/>
                    <a:pt x="4320" y="10029"/>
                  </a:cubicBezTo>
                  <a:cubicBezTo>
                    <a:pt x="4526" y="10029"/>
                    <a:pt x="4937" y="10029"/>
                    <a:pt x="5143" y="9643"/>
                  </a:cubicBezTo>
                  <a:cubicBezTo>
                    <a:pt x="4937" y="10029"/>
                    <a:pt x="4526" y="10029"/>
                    <a:pt x="4526" y="10414"/>
                  </a:cubicBezTo>
                  <a:cubicBezTo>
                    <a:pt x="4526" y="10414"/>
                    <a:pt x="5143" y="10414"/>
                    <a:pt x="5143" y="10414"/>
                  </a:cubicBezTo>
                  <a:cubicBezTo>
                    <a:pt x="5143" y="10414"/>
                    <a:pt x="4937" y="10414"/>
                    <a:pt x="4937" y="10414"/>
                  </a:cubicBezTo>
                  <a:cubicBezTo>
                    <a:pt x="4937" y="10414"/>
                    <a:pt x="4937" y="10414"/>
                    <a:pt x="4937" y="10414"/>
                  </a:cubicBezTo>
                  <a:cubicBezTo>
                    <a:pt x="4937" y="10800"/>
                    <a:pt x="4937" y="10800"/>
                    <a:pt x="4937" y="10800"/>
                  </a:cubicBezTo>
                  <a:cubicBezTo>
                    <a:pt x="4937" y="10800"/>
                    <a:pt x="5143" y="10800"/>
                    <a:pt x="5143" y="11186"/>
                  </a:cubicBezTo>
                  <a:cubicBezTo>
                    <a:pt x="4937" y="11186"/>
                    <a:pt x="3703" y="10414"/>
                    <a:pt x="3703" y="10800"/>
                  </a:cubicBezTo>
                  <a:cubicBezTo>
                    <a:pt x="3703" y="11186"/>
                    <a:pt x="3909" y="11186"/>
                    <a:pt x="4114" y="11186"/>
                  </a:cubicBezTo>
                  <a:cubicBezTo>
                    <a:pt x="4114" y="11186"/>
                    <a:pt x="4320" y="11186"/>
                    <a:pt x="4320" y="11186"/>
                  </a:cubicBezTo>
                  <a:cubicBezTo>
                    <a:pt x="4731" y="11571"/>
                    <a:pt x="4937" y="11186"/>
                    <a:pt x="5143" y="11571"/>
                  </a:cubicBezTo>
                  <a:cubicBezTo>
                    <a:pt x="5143" y="11571"/>
                    <a:pt x="5143" y="11571"/>
                    <a:pt x="5143" y="11571"/>
                  </a:cubicBezTo>
                  <a:cubicBezTo>
                    <a:pt x="5143" y="11571"/>
                    <a:pt x="4937" y="11571"/>
                    <a:pt x="4937" y="11571"/>
                  </a:cubicBezTo>
                  <a:cubicBezTo>
                    <a:pt x="4731" y="11957"/>
                    <a:pt x="4731" y="11957"/>
                    <a:pt x="4731" y="12343"/>
                  </a:cubicBezTo>
                  <a:cubicBezTo>
                    <a:pt x="4731" y="11957"/>
                    <a:pt x="4937" y="11957"/>
                    <a:pt x="4937" y="12343"/>
                  </a:cubicBezTo>
                  <a:cubicBezTo>
                    <a:pt x="4731" y="12343"/>
                    <a:pt x="4526" y="12343"/>
                    <a:pt x="4526" y="12729"/>
                  </a:cubicBezTo>
                  <a:cubicBezTo>
                    <a:pt x="4526" y="12729"/>
                    <a:pt x="4526" y="12729"/>
                    <a:pt x="4526" y="12729"/>
                  </a:cubicBezTo>
                  <a:cubicBezTo>
                    <a:pt x="4526" y="12729"/>
                    <a:pt x="4320" y="12729"/>
                    <a:pt x="4114" y="12729"/>
                  </a:cubicBezTo>
                  <a:cubicBezTo>
                    <a:pt x="3703" y="12729"/>
                    <a:pt x="3703" y="12729"/>
                    <a:pt x="3497" y="13114"/>
                  </a:cubicBezTo>
                  <a:cubicBezTo>
                    <a:pt x="3703" y="13114"/>
                    <a:pt x="3703" y="13114"/>
                    <a:pt x="3909" y="13114"/>
                  </a:cubicBezTo>
                  <a:cubicBezTo>
                    <a:pt x="4114" y="13114"/>
                    <a:pt x="4114" y="13114"/>
                    <a:pt x="4320" y="13114"/>
                  </a:cubicBezTo>
                  <a:cubicBezTo>
                    <a:pt x="4114" y="13500"/>
                    <a:pt x="3909" y="13114"/>
                    <a:pt x="3703" y="13114"/>
                  </a:cubicBezTo>
                  <a:cubicBezTo>
                    <a:pt x="3497" y="13114"/>
                    <a:pt x="3291" y="13500"/>
                    <a:pt x="3086" y="13886"/>
                  </a:cubicBezTo>
                  <a:cubicBezTo>
                    <a:pt x="3497" y="13886"/>
                    <a:pt x="3909" y="13500"/>
                    <a:pt x="4320" y="13500"/>
                  </a:cubicBezTo>
                  <a:cubicBezTo>
                    <a:pt x="4320" y="13500"/>
                    <a:pt x="4114" y="13500"/>
                    <a:pt x="4114" y="13500"/>
                  </a:cubicBezTo>
                  <a:cubicBezTo>
                    <a:pt x="4320" y="13500"/>
                    <a:pt x="4320" y="13886"/>
                    <a:pt x="4320" y="13886"/>
                  </a:cubicBezTo>
                  <a:cubicBezTo>
                    <a:pt x="4114" y="13886"/>
                    <a:pt x="3909" y="13500"/>
                    <a:pt x="3703" y="13500"/>
                  </a:cubicBezTo>
                  <a:cubicBezTo>
                    <a:pt x="3703" y="13500"/>
                    <a:pt x="3497" y="13500"/>
                    <a:pt x="3291" y="13886"/>
                  </a:cubicBezTo>
                  <a:cubicBezTo>
                    <a:pt x="3086" y="13886"/>
                    <a:pt x="2880" y="13886"/>
                    <a:pt x="2880" y="14271"/>
                  </a:cubicBezTo>
                  <a:cubicBezTo>
                    <a:pt x="3086" y="14657"/>
                    <a:pt x="3291" y="14271"/>
                    <a:pt x="3497" y="14271"/>
                  </a:cubicBezTo>
                  <a:cubicBezTo>
                    <a:pt x="3291" y="14657"/>
                    <a:pt x="2880" y="14657"/>
                    <a:pt x="2674" y="15043"/>
                  </a:cubicBezTo>
                  <a:cubicBezTo>
                    <a:pt x="3086" y="15043"/>
                    <a:pt x="3497" y="14657"/>
                    <a:pt x="3909" y="14271"/>
                  </a:cubicBezTo>
                  <a:cubicBezTo>
                    <a:pt x="3497" y="14657"/>
                    <a:pt x="3086" y="15043"/>
                    <a:pt x="2880" y="15429"/>
                  </a:cubicBezTo>
                  <a:cubicBezTo>
                    <a:pt x="2880" y="15429"/>
                    <a:pt x="2880" y="15429"/>
                    <a:pt x="2880" y="15429"/>
                  </a:cubicBezTo>
                  <a:cubicBezTo>
                    <a:pt x="2880" y="15429"/>
                    <a:pt x="2880" y="15429"/>
                    <a:pt x="2674" y="15814"/>
                  </a:cubicBezTo>
                  <a:cubicBezTo>
                    <a:pt x="2880" y="15814"/>
                    <a:pt x="2880" y="15814"/>
                    <a:pt x="3086" y="15814"/>
                  </a:cubicBezTo>
                  <a:cubicBezTo>
                    <a:pt x="3291" y="15814"/>
                    <a:pt x="3497" y="15429"/>
                    <a:pt x="3703" y="15429"/>
                  </a:cubicBezTo>
                  <a:cubicBezTo>
                    <a:pt x="3497" y="15814"/>
                    <a:pt x="3291" y="15814"/>
                    <a:pt x="3086" y="15814"/>
                  </a:cubicBezTo>
                  <a:cubicBezTo>
                    <a:pt x="2880" y="16200"/>
                    <a:pt x="3086" y="15814"/>
                    <a:pt x="3086" y="16200"/>
                  </a:cubicBezTo>
                  <a:cubicBezTo>
                    <a:pt x="3086" y="16586"/>
                    <a:pt x="2880" y="16971"/>
                    <a:pt x="2880" y="16971"/>
                  </a:cubicBezTo>
                  <a:cubicBezTo>
                    <a:pt x="2880" y="16971"/>
                    <a:pt x="3291" y="16586"/>
                    <a:pt x="3291" y="16586"/>
                  </a:cubicBezTo>
                  <a:cubicBezTo>
                    <a:pt x="3291" y="16586"/>
                    <a:pt x="3291" y="16586"/>
                    <a:pt x="3291" y="16586"/>
                  </a:cubicBezTo>
                  <a:cubicBezTo>
                    <a:pt x="3497" y="16586"/>
                    <a:pt x="3497" y="16586"/>
                    <a:pt x="3497" y="16200"/>
                  </a:cubicBezTo>
                  <a:cubicBezTo>
                    <a:pt x="3703" y="16200"/>
                    <a:pt x="3497" y="16200"/>
                    <a:pt x="3703" y="16586"/>
                  </a:cubicBezTo>
                  <a:cubicBezTo>
                    <a:pt x="3703" y="16586"/>
                    <a:pt x="3703" y="16586"/>
                    <a:pt x="3703" y="16586"/>
                  </a:cubicBezTo>
                  <a:cubicBezTo>
                    <a:pt x="3703" y="16586"/>
                    <a:pt x="3909" y="16586"/>
                    <a:pt x="3703" y="16971"/>
                  </a:cubicBezTo>
                  <a:cubicBezTo>
                    <a:pt x="3703" y="16586"/>
                    <a:pt x="3703" y="16586"/>
                    <a:pt x="3497" y="16586"/>
                  </a:cubicBezTo>
                  <a:cubicBezTo>
                    <a:pt x="3497" y="16586"/>
                    <a:pt x="3291" y="16971"/>
                    <a:pt x="3291" y="16971"/>
                  </a:cubicBezTo>
                  <a:cubicBezTo>
                    <a:pt x="3086" y="16971"/>
                    <a:pt x="2880" y="16971"/>
                    <a:pt x="3086" y="17357"/>
                  </a:cubicBezTo>
                  <a:cubicBezTo>
                    <a:pt x="3086" y="17357"/>
                    <a:pt x="3497" y="16971"/>
                    <a:pt x="3497" y="16971"/>
                  </a:cubicBezTo>
                  <a:cubicBezTo>
                    <a:pt x="3497" y="16971"/>
                    <a:pt x="3497" y="16971"/>
                    <a:pt x="3497" y="16971"/>
                  </a:cubicBezTo>
                  <a:cubicBezTo>
                    <a:pt x="3497" y="16971"/>
                    <a:pt x="3497" y="16971"/>
                    <a:pt x="3703" y="16971"/>
                  </a:cubicBezTo>
                  <a:cubicBezTo>
                    <a:pt x="3497" y="17357"/>
                    <a:pt x="3291" y="17357"/>
                    <a:pt x="3086" y="17357"/>
                  </a:cubicBezTo>
                  <a:cubicBezTo>
                    <a:pt x="3086" y="17743"/>
                    <a:pt x="2880" y="17743"/>
                    <a:pt x="3086" y="18129"/>
                  </a:cubicBezTo>
                  <a:cubicBezTo>
                    <a:pt x="3086" y="18129"/>
                    <a:pt x="3086" y="18514"/>
                    <a:pt x="3086" y="18514"/>
                  </a:cubicBezTo>
                  <a:cubicBezTo>
                    <a:pt x="3291" y="18514"/>
                    <a:pt x="3291" y="18514"/>
                    <a:pt x="3497" y="18129"/>
                  </a:cubicBezTo>
                  <a:cubicBezTo>
                    <a:pt x="3291" y="18514"/>
                    <a:pt x="3291" y="18514"/>
                    <a:pt x="3086" y="18900"/>
                  </a:cubicBezTo>
                  <a:cubicBezTo>
                    <a:pt x="3291" y="18900"/>
                    <a:pt x="3291" y="18900"/>
                    <a:pt x="3291" y="19286"/>
                  </a:cubicBezTo>
                  <a:cubicBezTo>
                    <a:pt x="3086" y="19671"/>
                    <a:pt x="3497" y="19286"/>
                    <a:pt x="3703" y="19286"/>
                  </a:cubicBezTo>
                  <a:cubicBezTo>
                    <a:pt x="3497" y="19286"/>
                    <a:pt x="3291" y="19286"/>
                    <a:pt x="3497" y="19671"/>
                  </a:cubicBezTo>
                  <a:cubicBezTo>
                    <a:pt x="3291" y="19671"/>
                    <a:pt x="3291" y="19671"/>
                    <a:pt x="3291" y="19671"/>
                  </a:cubicBezTo>
                  <a:cubicBezTo>
                    <a:pt x="3497" y="20057"/>
                    <a:pt x="3497" y="20057"/>
                    <a:pt x="3497" y="20057"/>
                  </a:cubicBezTo>
                  <a:cubicBezTo>
                    <a:pt x="3497" y="20443"/>
                    <a:pt x="3703" y="20057"/>
                    <a:pt x="3497" y="20443"/>
                  </a:cubicBezTo>
                  <a:cubicBezTo>
                    <a:pt x="3703" y="20443"/>
                    <a:pt x="3703" y="20443"/>
                    <a:pt x="3909" y="20443"/>
                  </a:cubicBezTo>
                  <a:cubicBezTo>
                    <a:pt x="3703" y="20443"/>
                    <a:pt x="3703" y="20443"/>
                    <a:pt x="3497" y="20829"/>
                  </a:cubicBezTo>
                  <a:cubicBezTo>
                    <a:pt x="3703" y="20829"/>
                    <a:pt x="3703" y="20829"/>
                    <a:pt x="3703" y="20829"/>
                  </a:cubicBezTo>
                  <a:cubicBezTo>
                    <a:pt x="3703" y="20443"/>
                    <a:pt x="3909" y="20829"/>
                    <a:pt x="3909" y="20443"/>
                  </a:cubicBezTo>
                  <a:cubicBezTo>
                    <a:pt x="4114" y="20443"/>
                    <a:pt x="4114" y="20443"/>
                    <a:pt x="4320" y="20443"/>
                  </a:cubicBezTo>
                  <a:cubicBezTo>
                    <a:pt x="4320" y="20443"/>
                    <a:pt x="4526" y="20443"/>
                    <a:pt x="4731" y="20057"/>
                  </a:cubicBezTo>
                  <a:cubicBezTo>
                    <a:pt x="4731" y="20443"/>
                    <a:pt x="4320" y="20443"/>
                    <a:pt x="4526" y="20829"/>
                  </a:cubicBezTo>
                  <a:cubicBezTo>
                    <a:pt x="4731" y="21214"/>
                    <a:pt x="4937" y="20829"/>
                    <a:pt x="5143" y="20829"/>
                  </a:cubicBezTo>
                  <a:cubicBezTo>
                    <a:pt x="4937" y="20829"/>
                    <a:pt x="4731" y="21214"/>
                    <a:pt x="4731" y="21214"/>
                  </a:cubicBezTo>
                  <a:cubicBezTo>
                    <a:pt x="4731" y="21214"/>
                    <a:pt x="4937" y="21600"/>
                    <a:pt x="4937" y="21600"/>
                  </a:cubicBezTo>
                  <a:cubicBezTo>
                    <a:pt x="5143" y="21600"/>
                    <a:pt x="5143" y="21214"/>
                    <a:pt x="5143" y="21214"/>
                  </a:cubicBezTo>
                  <a:cubicBezTo>
                    <a:pt x="5143" y="21214"/>
                    <a:pt x="4937" y="21600"/>
                    <a:pt x="5143" y="21600"/>
                  </a:cubicBezTo>
                  <a:cubicBezTo>
                    <a:pt x="5143" y="21600"/>
                    <a:pt x="5143" y="21600"/>
                    <a:pt x="5143" y="21600"/>
                  </a:cubicBezTo>
                  <a:cubicBezTo>
                    <a:pt x="5143" y="21600"/>
                    <a:pt x="5349" y="21600"/>
                    <a:pt x="5349" y="21600"/>
                  </a:cubicBezTo>
                  <a:cubicBezTo>
                    <a:pt x="5349" y="21600"/>
                    <a:pt x="5349" y="21600"/>
                    <a:pt x="5349" y="21600"/>
                  </a:cubicBezTo>
                  <a:cubicBezTo>
                    <a:pt x="5349" y="21600"/>
                    <a:pt x="5554" y="21600"/>
                    <a:pt x="5554" y="21214"/>
                  </a:cubicBezTo>
                  <a:cubicBezTo>
                    <a:pt x="5760" y="20829"/>
                    <a:pt x="5554" y="21214"/>
                    <a:pt x="5349" y="20829"/>
                  </a:cubicBezTo>
                  <a:cubicBezTo>
                    <a:pt x="5554" y="20829"/>
                    <a:pt x="5760" y="20829"/>
                    <a:pt x="5760" y="20829"/>
                  </a:cubicBezTo>
                  <a:cubicBezTo>
                    <a:pt x="5966" y="20443"/>
                    <a:pt x="6171" y="20057"/>
                    <a:pt x="6377" y="19671"/>
                  </a:cubicBezTo>
                  <a:cubicBezTo>
                    <a:pt x="6377" y="19671"/>
                    <a:pt x="6171" y="19671"/>
                    <a:pt x="6171" y="19671"/>
                  </a:cubicBezTo>
                  <a:cubicBezTo>
                    <a:pt x="6377" y="19671"/>
                    <a:pt x="6377" y="19671"/>
                    <a:pt x="6377" y="19286"/>
                  </a:cubicBezTo>
                  <a:cubicBezTo>
                    <a:pt x="6583" y="19286"/>
                    <a:pt x="6583" y="18900"/>
                    <a:pt x="6583" y="18900"/>
                  </a:cubicBezTo>
                  <a:cubicBezTo>
                    <a:pt x="6583" y="18900"/>
                    <a:pt x="6377" y="18900"/>
                    <a:pt x="6377" y="18514"/>
                  </a:cubicBezTo>
                  <a:cubicBezTo>
                    <a:pt x="6583" y="18514"/>
                    <a:pt x="6789" y="18900"/>
                    <a:pt x="6994" y="18514"/>
                  </a:cubicBezTo>
                  <a:cubicBezTo>
                    <a:pt x="6789" y="18514"/>
                    <a:pt x="6789" y="18129"/>
                    <a:pt x="6789" y="18129"/>
                  </a:cubicBezTo>
                  <a:cubicBezTo>
                    <a:pt x="6994" y="18514"/>
                    <a:pt x="7200" y="18129"/>
                    <a:pt x="7200" y="17743"/>
                  </a:cubicBezTo>
                  <a:cubicBezTo>
                    <a:pt x="7406" y="17743"/>
                    <a:pt x="7406" y="17743"/>
                    <a:pt x="7406" y="17743"/>
                  </a:cubicBezTo>
                  <a:cubicBezTo>
                    <a:pt x="7611" y="17357"/>
                    <a:pt x="7406" y="17357"/>
                    <a:pt x="7611" y="17357"/>
                  </a:cubicBezTo>
                  <a:cubicBezTo>
                    <a:pt x="7406" y="16971"/>
                    <a:pt x="7406" y="17357"/>
                    <a:pt x="7200" y="16971"/>
                  </a:cubicBezTo>
                  <a:cubicBezTo>
                    <a:pt x="7406" y="16971"/>
                    <a:pt x="7611" y="17357"/>
                    <a:pt x="7817" y="16971"/>
                  </a:cubicBezTo>
                  <a:cubicBezTo>
                    <a:pt x="7817" y="16586"/>
                    <a:pt x="7817" y="16971"/>
                    <a:pt x="7817" y="16586"/>
                  </a:cubicBezTo>
                  <a:cubicBezTo>
                    <a:pt x="7817" y="16586"/>
                    <a:pt x="7817" y="16200"/>
                    <a:pt x="7611" y="16586"/>
                  </a:cubicBezTo>
                  <a:cubicBezTo>
                    <a:pt x="7611" y="16200"/>
                    <a:pt x="7817" y="16200"/>
                    <a:pt x="7817" y="16200"/>
                  </a:cubicBezTo>
                  <a:cubicBezTo>
                    <a:pt x="8023" y="16200"/>
                    <a:pt x="8023" y="16200"/>
                    <a:pt x="8229" y="15814"/>
                  </a:cubicBezTo>
                  <a:cubicBezTo>
                    <a:pt x="8229" y="15814"/>
                    <a:pt x="8229" y="15814"/>
                    <a:pt x="8023" y="15814"/>
                  </a:cubicBezTo>
                  <a:cubicBezTo>
                    <a:pt x="8229" y="15814"/>
                    <a:pt x="8434" y="15814"/>
                    <a:pt x="8640" y="15814"/>
                  </a:cubicBezTo>
                  <a:cubicBezTo>
                    <a:pt x="8846" y="15429"/>
                    <a:pt x="9051" y="15429"/>
                    <a:pt x="8846" y="15429"/>
                  </a:cubicBezTo>
                  <a:cubicBezTo>
                    <a:pt x="9051" y="15429"/>
                    <a:pt x="9051" y="15043"/>
                    <a:pt x="9257" y="15043"/>
                  </a:cubicBezTo>
                  <a:cubicBezTo>
                    <a:pt x="9257" y="15043"/>
                    <a:pt x="9051" y="15043"/>
                    <a:pt x="9051" y="15043"/>
                  </a:cubicBezTo>
                  <a:cubicBezTo>
                    <a:pt x="9257" y="15043"/>
                    <a:pt x="9257" y="15043"/>
                    <a:pt x="9463" y="15043"/>
                  </a:cubicBezTo>
                  <a:cubicBezTo>
                    <a:pt x="9257" y="15043"/>
                    <a:pt x="9257" y="15429"/>
                    <a:pt x="9051" y="15429"/>
                  </a:cubicBezTo>
                  <a:cubicBezTo>
                    <a:pt x="9051" y="15429"/>
                    <a:pt x="8846" y="15429"/>
                    <a:pt x="9051" y="15814"/>
                  </a:cubicBezTo>
                  <a:cubicBezTo>
                    <a:pt x="9051" y="15814"/>
                    <a:pt x="9257" y="15814"/>
                    <a:pt x="9257" y="15814"/>
                  </a:cubicBezTo>
                  <a:cubicBezTo>
                    <a:pt x="9257" y="15429"/>
                    <a:pt x="9257" y="15429"/>
                    <a:pt x="9257" y="15429"/>
                  </a:cubicBezTo>
                  <a:cubicBezTo>
                    <a:pt x="9257" y="15429"/>
                    <a:pt x="9463" y="15429"/>
                    <a:pt x="9463" y="15429"/>
                  </a:cubicBezTo>
                  <a:cubicBezTo>
                    <a:pt x="9463" y="15429"/>
                    <a:pt x="9463" y="15429"/>
                    <a:pt x="9463" y="15429"/>
                  </a:cubicBezTo>
                  <a:cubicBezTo>
                    <a:pt x="9669" y="15429"/>
                    <a:pt x="9669" y="15043"/>
                    <a:pt x="9669" y="15429"/>
                  </a:cubicBezTo>
                  <a:cubicBezTo>
                    <a:pt x="9874" y="15429"/>
                    <a:pt x="10080" y="15429"/>
                    <a:pt x="10080" y="15043"/>
                  </a:cubicBezTo>
                  <a:cubicBezTo>
                    <a:pt x="10286" y="15429"/>
                    <a:pt x="10697" y="14657"/>
                    <a:pt x="10903" y="14271"/>
                  </a:cubicBezTo>
                  <a:cubicBezTo>
                    <a:pt x="11109" y="13886"/>
                    <a:pt x="11314" y="13886"/>
                    <a:pt x="11314" y="13886"/>
                  </a:cubicBezTo>
                  <a:cubicBezTo>
                    <a:pt x="11520" y="13500"/>
                    <a:pt x="11931" y="13500"/>
                    <a:pt x="11726" y="13114"/>
                  </a:cubicBezTo>
                  <a:cubicBezTo>
                    <a:pt x="11931" y="13114"/>
                    <a:pt x="11931" y="13114"/>
                    <a:pt x="11931" y="12729"/>
                  </a:cubicBezTo>
                  <a:cubicBezTo>
                    <a:pt x="11931" y="13114"/>
                    <a:pt x="12549" y="13500"/>
                    <a:pt x="12343" y="13114"/>
                  </a:cubicBezTo>
                  <a:cubicBezTo>
                    <a:pt x="12960" y="13114"/>
                    <a:pt x="13371" y="12729"/>
                    <a:pt x="13783" y="12729"/>
                  </a:cubicBezTo>
                  <a:cubicBezTo>
                    <a:pt x="14194" y="12729"/>
                    <a:pt x="14606" y="12343"/>
                    <a:pt x="14811" y="12343"/>
                  </a:cubicBezTo>
                  <a:cubicBezTo>
                    <a:pt x="14811" y="12343"/>
                    <a:pt x="14811" y="11957"/>
                    <a:pt x="14811" y="11957"/>
                  </a:cubicBezTo>
                  <a:cubicBezTo>
                    <a:pt x="14811" y="11957"/>
                    <a:pt x="15223" y="11957"/>
                    <a:pt x="15223" y="11957"/>
                  </a:cubicBezTo>
                  <a:cubicBezTo>
                    <a:pt x="15223" y="11957"/>
                    <a:pt x="15429" y="11957"/>
                    <a:pt x="15429" y="11571"/>
                  </a:cubicBezTo>
                  <a:cubicBezTo>
                    <a:pt x="15429" y="11571"/>
                    <a:pt x="15634" y="11571"/>
                    <a:pt x="15634" y="11571"/>
                  </a:cubicBezTo>
                  <a:cubicBezTo>
                    <a:pt x="15634" y="11571"/>
                    <a:pt x="15634" y="11571"/>
                    <a:pt x="15634" y="11571"/>
                  </a:cubicBezTo>
                  <a:cubicBezTo>
                    <a:pt x="15840" y="11571"/>
                    <a:pt x="16046" y="11571"/>
                    <a:pt x="16046" y="11186"/>
                  </a:cubicBezTo>
                  <a:cubicBezTo>
                    <a:pt x="15429" y="11186"/>
                    <a:pt x="14606" y="11186"/>
                    <a:pt x="13989" y="11186"/>
                  </a:cubicBezTo>
                  <a:cubicBezTo>
                    <a:pt x="13989" y="11186"/>
                    <a:pt x="14400" y="11186"/>
                    <a:pt x="14400" y="11186"/>
                  </a:cubicBezTo>
                  <a:cubicBezTo>
                    <a:pt x="14400" y="10800"/>
                    <a:pt x="13783" y="10800"/>
                    <a:pt x="13577" y="10800"/>
                  </a:cubicBezTo>
                  <a:cubicBezTo>
                    <a:pt x="13577" y="10800"/>
                    <a:pt x="14194" y="10414"/>
                    <a:pt x="13783" y="10414"/>
                  </a:cubicBezTo>
                  <a:cubicBezTo>
                    <a:pt x="13989" y="10414"/>
                    <a:pt x="14194" y="10414"/>
                    <a:pt x="14400" y="10414"/>
                  </a:cubicBezTo>
                  <a:cubicBezTo>
                    <a:pt x="14400" y="10414"/>
                    <a:pt x="14811" y="10414"/>
                    <a:pt x="14811" y="10414"/>
                  </a:cubicBezTo>
                  <a:cubicBezTo>
                    <a:pt x="15223" y="10029"/>
                    <a:pt x="14400" y="10029"/>
                    <a:pt x="14400" y="10029"/>
                  </a:cubicBezTo>
                  <a:cubicBezTo>
                    <a:pt x="14811" y="10029"/>
                    <a:pt x="15223" y="10029"/>
                    <a:pt x="15429" y="10414"/>
                  </a:cubicBezTo>
                  <a:cubicBezTo>
                    <a:pt x="15429" y="10414"/>
                    <a:pt x="15429" y="10800"/>
                    <a:pt x="15634" y="10800"/>
                  </a:cubicBezTo>
                  <a:cubicBezTo>
                    <a:pt x="15634" y="10800"/>
                    <a:pt x="15634" y="10800"/>
                    <a:pt x="15840" y="10800"/>
                  </a:cubicBezTo>
                  <a:cubicBezTo>
                    <a:pt x="16046" y="10800"/>
                    <a:pt x="15840" y="10800"/>
                    <a:pt x="16046" y="10414"/>
                  </a:cubicBezTo>
                  <a:cubicBezTo>
                    <a:pt x="16046" y="10800"/>
                    <a:pt x="16046" y="10800"/>
                    <a:pt x="16046" y="10800"/>
                  </a:cubicBezTo>
                  <a:cubicBezTo>
                    <a:pt x="16251" y="10800"/>
                    <a:pt x="16251" y="11186"/>
                    <a:pt x="16457" y="10800"/>
                  </a:cubicBezTo>
                  <a:cubicBezTo>
                    <a:pt x="16457" y="10800"/>
                    <a:pt x="16457" y="10029"/>
                    <a:pt x="16457" y="10029"/>
                  </a:cubicBezTo>
                  <a:cubicBezTo>
                    <a:pt x="16457" y="10029"/>
                    <a:pt x="16251" y="10029"/>
                    <a:pt x="16251" y="10029"/>
                  </a:cubicBezTo>
                  <a:cubicBezTo>
                    <a:pt x="16251" y="10029"/>
                    <a:pt x="16251" y="10029"/>
                    <a:pt x="16457" y="9643"/>
                  </a:cubicBezTo>
                  <a:cubicBezTo>
                    <a:pt x="16251" y="9643"/>
                    <a:pt x="16046" y="9257"/>
                    <a:pt x="15840" y="9257"/>
                  </a:cubicBezTo>
                  <a:cubicBezTo>
                    <a:pt x="15840" y="9257"/>
                    <a:pt x="15634" y="9257"/>
                    <a:pt x="15634" y="9257"/>
                  </a:cubicBezTo>
                  <a:cubicBezTo>
                    <a:pt x="15429" y="9257"/>
                    <a:pt x="15429" y="9257"/>
                    <a:pt x="15223" y="9257"/>
                  </a:cubicBezTo>
                  <a:cubicBezTo>
                    <a:pt x="15429" y="9257"/>
                    <a:pt x="15634" y="8871"/>
                    <a:pt x="15429" y="8871"/>
                  </a:cubicBezTo>
                  <a:cubicBezTo>
                    <a:pt x="15223" y="8486"/>
                    <a:pt x="15017" y="8871"/>
                    <a:pt x="14811" y="8871"/>
                  </a:cubicBezTo>
                  <a:cubicBezTo>
                    <a:pt x="15017" y="8871"/>
                    <a:pt x="15223" y="8871"/>
                    <a:pt x="15429" y="8486"/>
                  </a:cubicBezTo>
                  <a:cubicBezTo>
                    <a:pt x="15429" y="8486"/>
                    <a:pt x="15634" y="8486"/>
                    <a:pt x="15634" y="8486"/>
                  </a:cubicBezTo>
                  <a:cubicBezTo>
                    <a:pt x="15634" y="8486"/>
                    <a:pt x="15634" y="8871"/>
                    <a:pt x="15840" y="8871"/>
                  </a:cubicBezTo>
                  <a:cubicBezTo>
                    <a:pt x="15840" y="9257"/>
                    <a:pt x="16251" y="9257"/>
                    <a:pt x="16457" y="9257"/>
                  </a:cubicBezTo>
                  <a:cubicBezTo>
                    <a:pt x="16457" y="9257"/>
                    <a:pt x="16457" y="9257"/>
                    <a:pt x="16457" y="9257"/>
                  </a:cubicBezTo>
                  <a:cubicBezTo>
                    <a:pt x="16457" y="8871"/>
                    <a:pt x="16663" y="8871"/>
                    <a:pt x="16663" y="8486"/>
                  </a:cubicBezTo>
                  <a:cubicBezTo>
                    <a:pt x="16251" y="8486"/>
                    <a:pt x="16046" y="8100"/>
                    <a:pt x="15634" y="8100"/>
                  </a:cubicBezTo>
                  <a:cubicBezTo>
                    <a:pt x="15223" y="8486"/>
                    <a:pt x="14811" y="8871"/>
                    <a:pt x="14606" y="8486"/>
                  </a:cubicBezTo>
                  <a:cubicBezTo>
                    <a:pt x="14606" y="8486"/>
                    <a:pt x="14811" y="8486"/>
                    <a:pt x="15017" y="8486"/>
                  </a:cubicBezTo>
                  <a:cubicBezTo>
                    <a:pt x="14811" y="8100"/>
                    <a:pt x="14811" y="8100"/>
                    <a:pt x="14811" y="8100"/>
                  </a:cubicBezTo>
                  <a:cubicBezTo>
                    <a:pt x="15017" y="8100"/>
                    <a:pt x="15429" y="8486"/>
                    <a:pt x="15634" y="8100"/>
                  </a:cubicBezTo>
                  <a:cubicBezTo>
                    <a:pt x="15634" y="8100"/>
                    <a:pt x="15634" y="7714"/>
                    <a:pt x="15429" y="7714"/>
                  </a:cubicBezTo>
                  <a:cubicBezTo>
                    <a:pt x="15429" y="7714"/>
                    <a:pt x="15634" y="8100"/>
                    <a:pt x="15634" y="8100"/>
                  </a:cubicBezTo>
                  <a:cubicBezTo>
                    <a:pt x="15840" y="8100"/>
                    <a:pt x="15840" y="8100"/>
                    <a:pt x="15840" y="8100"/>
                  </a:cubicBezTo>
                  <a:cubicBezTo>
                    <a:pt x="16046" y="8100"/>
                    <a:pt x="16251" y="8100"/>
                    <a:pt x="16457" y="8100"/>
                  </a:cubicBezTo>
                  <a:cubicBezTo>
                    <a:pt x="16663" y="8486"/>
                    <a:pt x="17280" y="8486"/>
                    <a:pt x="17280" y="7714"/>
                  </a:cubicBezTo>
                  <a:cubicBezTo>
                    <a:pt x="17074" y="7714"/>
                    <a:pt x="16869" y="7714"/>
                    <a:pt x="16663" y="7714"/>
                  </a:cubicBezTo>
                  <a:cubicBezTo>
                    <a:pt x="16663" y="7329"/>
                    <a:pt x="16663" y="7714"/>
                    <a:pt x="16663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7074" y="7714"/>
                    <a:pt x="17280" y="7714"/>
                    <a:pt x="17486" y="7329"/>
                  </a:cubicBezTo>
                  <a:cubicBezTo>
                    <a:pt x="17486" y="7329"/>
                    <a:pt x="17897" y="7329"/>
                    <a:pt x="17897" y="7329"/>
                  </a:cubicBezTo>
                  <a:cubicBezTo>
                    <a:pt x="17897" y="7329"/>
                    <a:pt x="17691" y="6943"/>
                    <a:pt x="17691" y="6943"/>
                  </a:cubicBezTo>
                  <a:cubicBezTo>
                    <a:pt x="17486" y="6557"/>
                    <a:pt x="17486" y="7329"/>
                    <a:pt x="17280" y="6943"/>
                  </a:cubicBezTo>
                  <a:cubicBezTo>
                    <a:pt x="17280" y="6943"/>
                    <a:pt x="17486" y="6943"/>
                    <a:pt x="17280" y="6557"/>
                  </a:cubicBezTo>
                  <a:cubicBezTo>
                    <a:pt x="17280" y="6557"/>
                    <a:pt x="17074" y="6943"/>
                    <a:pt x="16869" y="6557"/>
                  </a:cubicBezTo>
                  <a:cubicBezTo>
                    <a:pt x="17280" y="6943"/>
                    <a:pt x="17486" y="6557"/>
                    <a:pt x="17691" y="6557"/>
                  </a:cubicBezTo>
                  <a:cubicBezTo>
                    <a:pt x="17897" y="6557"/>
                    <a:pt x="17897" y="6557"/>
                    <a:pt x="17897" y="6557"/>
                  </a:cubicBezTo>
                  <a:cubicBezTo>
                    <a:pt x="18103" y="6171"/>
                    <a:pt x="17897" y="6171"/>
                    <a:pt x="17897" y="5786"/>
                  </a:cubicBezTo>
                  <a:cubicBezTo>
                    <a:pt x="17897" y="5786"/>
                    <a:pt x="17897" y="5786"/>
                    <a:pt x="17897" y="5786"/>
                  </a:cubicBezTo>
                  <a:cubicBezTo>
                    <a:pt x="17691" y="5400"/>
                    <a:pt x="17486" y="5786"/>
                    <a:pt x="17280" y="5786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17074" y="5400"/>
                    <a:pt x="17074" y="5400"/>
                  </a:cubicBezTo>
                  <a:cubicBezTo>
                    <a:pt x="17074" y="5014"/>
                    <a:pt x="17280" y="5400"/>
                    <a:pt x="17280" y="5400"/>
                  </a:cubicBezTo>
                  <a:cubicBezTo>
                    <a:pt x="17486" y="5400"/>
                    <a:pt x="17486" y="5014"/>
                    <a:pt x="17691" y="5014"/>
                  </a:cubicBezTo>
                  <a:cubicBezTo>
                    <a:pt x="17897" y="5014"/>
                    <a:pt x="18103" y="5400"/>
                    <a:pt x="18514" y="5014"/>
                  </a:cubicBezTo>
                  <a:cubicBezTo>
                    <a:pt x="18514" y="5014"/>
                    <a:pt x="18720" y="5014"/>
                    <a:pt x="18720" y="4629"/>
                  </a:cubicBezTo>
                  <a:cubicBezTo>
                    <a:pt x="18514" y="4629"/>
                    <a:pt x="18103" y="5014"/>
                    <a:pt x="17897" y="4629"/>
                  </a:cubicBezTo>
                  <a:cubicBezTo>
                    <a:pt x="18103" y="4629"/>
                    <a:pt x="18309" y="4629"/>
                    <a:pt x="18309" y="4629"/>
                  </a:cubicBezTo>
                  <a:cubicBezTo>
                    <a:pt x="18309" y="4243"/>
                    <a:pt x="18103" y="4243"/>
                    <a:pt x="17897" y="4243"/>
                  </a:cubicBezTo>
                  <a:cubicBezTo>
                    <a:pt x="17897" y="4243"/>
                    <a:pt x="17691" y="4629"/>
                    <a:pt x="17691" y="4243"/>
                  </a:cubicBezTo>
                  <a:cubicBezTo>
                    <a:pt x="17486" y="4243"/>
                    <a:pt x="17897" y="3857"/>
                    <a:pt x="17897" y="3471"/>
                  </a:cubicBezTo>
                  <a:cubicBezTo>
                    <a:pt x="17897" y="3471"/>
                    <a:pt x="17897" y="3471"/>
                    <a:pt x="17897" y="3471"/>
                  </a:cubicBezTo>
                  <a:cubicBezTo>
                    <a:pt x="18309" y="3471"/>
                    <a:pt x="18514" y="3471"/>
                    <a:pt x="18720" y="3086"/>
                  </a:cubicBezTo>
                  <a:cubicBezTo>
                    <a:pt x="18720" y="3086"/>
                    <a:pt x="18720" y="3086"/>
                    <a:pt x="18720" y="3086"/>
                  </a:cubicBezTo>
                  <a:cubicBezTo>
                    <a:pt x="18720" y="2700"/>
                    <a:pt x="18720" y="3086"/>
                    <a:pt x="18514" y="2700"/>
                  </a:cubicBezTo>
                  <a:cubicBezTo>
                    <a:pt x="18309" y="2700"/>
                    <a:pt x="18720" y="2314"/>
                    <a:pt x="18720" y="2314"/>
                  </a:cubicBezTo>
                  <a:cubicBezTo>
                    <a:pt x="19131" y="2314"/>
                    <a:pt x="19749" y="2314"/>
                    <a:pt x="19954" y="2314"/>
                  </a:cubicBezTo>
                  <a:cubicBezTo>
                    <a:pt x="19954" y="2314"/>
                    <a:pt x="19749" y="1929"/>
                    <a:pt x="19749" y="1929"/>
                  </a:cubicBezTo>
                  <a:cubicBezTo>
                    <a:pt x="19954" y="1929"/>
                    <a:pt x="20366" y="1929"/>
                    <a:pt x="20571" y="1929"/>
                  </a:cubicBezTo>
                  <a:cubicBezTo>
                    <a:pt x="20571" y="1929"/>
                    <a:pt x="20571" y="1929"/>
                    <a:pt x="20571" y="1929"/>
                  </a:cubicBezTo>
                  <a:cubicBezTo>
                    <a:pt x="20983" y="1543"/>
                    <a:pt x="21189" y="1543"/>
                    <a:pt x="21600" y="1543"/>
                  </a:cubicBezTo>
                  <a:cubicBezTo>
                    <a:pt x="21600" y="1543"/>
                    <a:pt x="21600" y="1543"/>
                    <a:pt x="21600" y="15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0" name="Shape">
              <a:extLst>
                <a:ext uri="{FF2B5EF4-FFF2-40B4-BE49-F238E27FC236}">
                  <a16:creationId xmlns:a16="http://schemas.microsoft.com/office/drawing/2014/main" id="{509444BA-953D-4B40-B0DC-25F37B76A77D}"/>
                </a:ext>
              </a:extLst>
            </p:cNvPr>
            <p:cNvSpPr/>
            <p:nvPr/>
          </p:nvSpPr>
          <p:spPr>
            <a:xfrm>
              <a:off x="3397740" y="2176957"/>
              <a:ext cx="135001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0520"/>
                  </a:moveTo>
                  <a:cubicBezTo>
                    <a:pt x="16200" y="20520"/>
                    <a:pt x="16200" y="20520"/>
                    <a:pt x="15120" y="20520"/>
                  </a:cubicBezTo>
                  <a:cubicBezTo>
                    <a:pt x="15120" y="20520"/>
                    <a:pt x="15120" y="20520"/>
                    <a:pt x="15120" y="20520"/>
                  </a:cubicBezTo>
                  <a:cubicBezTo>
                    <a:pt x="15120" y="20520"/>
                    <a:pt x="14040" y="20520"/>
                    <a:pt x="14040" y="20520"/>
                  </a:cubicBezTo>
                  <a:cubicBezTo>
                    <a:pt x="12960" y="20520"/>
                    <a:pt x="11880" y="20520"/>
                    <a:pt x="10800" y="19440"/>
                  </a:cubicBezTo>
                  <a:cubicBezTo>
                    <a:pt x="10800" y="19440"/>
                    <a:pt x="10800" y="19440"/>
                    <a:pt x="11880" y="19440"/>
                  </a:cubicBezTo>
                  <a:cubicBezTo>
                    <a:pt x="10800" y="19440"/>
                    <a:pt x="10800" y="19440"/>
                    <a:pt x="9720" y="19440"/>
                  </a:cubicBezTo>
                  <a:cubicBezTo>
                    <a:pt x="9720" y="19440"/>
                    <a:pt x="9720" y="19440"/>
                    <a:pt x="9720" y="19440"/>
                  </a:cubicBezTo>
                  <a:cubicBezTo>
                    <a:pt x="9720" y="20520"/>
                    <a:pt x="9720" y="20520"/>
                    <a:pt x="9720" y="20520"/>
                  </a:cubicBezTo>
                  <a:cubicBezTo>
                    <a:pt x="10800" y="20520"/>
                    <a:pt x="11880" y="20520"/>
                    <a:pt x="11880" y="20520"/>
                  </a:cubicBezTo>
                  <a:cubicBezTo>
                    <a:pt x="11880" y="21600"/>
                    <a:pt x="12960" y="21600"/>
                    <a:pt x="12960" y="21600"/>
                  </a:cubicBezTo>
                  <a:cubicBezTo>
                    <a:pt x="14040" y="21600"/>
                    <a:pt x="17280" y="21600"/>
                    <a:pt x="17280" y="20520"/>
                  </a:cubicBezTo>
                  <a:cubicBezTo>
                    <a:pt x="17280" y="20520"/>
                    <a:pt x="17280" y="20520"/>
                    <a:pt x="16200" y="20520"/>
                  </a:cubicBezTo>
                  <a:close/>
                  <a:moveTo>
                    <a:pt x="21600" y="17280"/>
                  </a:moveTo>
                  <a:cubicBezTo>
                    <a:pt x="21600" y="16200"/>
                    <a:pt x="20520" y="17280"/>
                    <a:pt x="20520" y="17280"/>
                  </a:cubicBezTo>
                  <a:cubicBezTo>
                    <a:pt x="20520" y="19440"/>
                    <a:pt x="21600" y="18360"/>
                    <a:pt x="21600" y="18360"/>
                  </a:cubicBezTo>
                  <a:cubicBezTo>
                    <a:pt x="21600" y="17280"/>
                    <a:pt x="21600" y="17280"/>
                    <a:pt x="21600" y="17280"/>
                  </a:cubicBezTo>
                  <a:close/>
                  <a:moveTo>
                    <a:pt x="16200" y="9720"/>
                  </a:moveTo>
                  <a:cubicBezTo>
                    <a:pt x="16200" y="9720"/>
                    <a:pt x="15120" y="9720"/>
                    <a:pt x="15120" y="9720"/>
                  </a:cubicBezTo>
                  <a:cubicBezTo>
                    <a:pt x="15120" y="9720"/>
                    <a:pt x="16200" y="10800"/>
                    <a:pt x="15120" y="10800"/>
                  </a:cubicBezTo>
                  <a:cubicBezTo>
                    <a:pt x="16200" y="11880"/>
                    <a:pt x="16200" y="9720"/>
                    <a:pt x="16200" y="9720"/>
                  </a:cubicBezTo>
                  <a:close/>
                  <a:moveTo>
                    <a:pt x="8640" y="8640"/>
                  </a:moveTo>
                  <a:cubicBezTo>
                    <a:pt x="8640" y="7560"/>
                    <a:pt x="7560" y="8640"/>
                    <a:pt x="7560" y="8640"/>
                  </a:cubicBezTo>
                  <a:cubicBezTo>
                    <a:pt x="8640" y="8640"/>
                    <a:pt x="8640" y="9720"/>
                    <a:pt x="9720" y="9720"/>
                  </a:cubicBezTo>
                  <a:cubicBezTo>
                    <a:pt x="9720" y="10800"/>
                    <a:pt x="10800" y="10800"/>
                    <a:pt x="10800" y="10800"/>
                  </a:cubicBezTo>
                  <a:cubicBezTo>
                    <a:pt x="10800" y="10800"/>
                    <a:pt x="10800" y="11880"/>
                    <a:pt x="11880" y="11880"/>
                  </a:cubicBezTo>
                  <a:cubicBezTo>
                    <a:pt x="11880" y="11880"/>
                    <a:pt x="11880" y="11880"/>
                    <a:pt x="11880" y="11880"/>
                  </a:cubicBezTo>
                  <a:cubicBezTo>
                    <a:pt x="11880" y="10800"/>
                    <a:pt x="11880" y="10800"/>
                    <a:pt x="10800" y="10800"/>
                  </a:cubicBezTo>
                  <a:cubicBezTo>
                    <a:pt x="10800" y="10800"/>
                    <a:pt x="10800" y="9720"/>
                    <a:pt x="10800" y="9720"/>
                  </a:cubicBezTo>
                  <a:cubicBezTo>
                    <a:pt x="10800" y="8640"/>
                    <a:pt x="9720" y="8640"/>
                    <a:pt x="8640" y="8640"/>
                  </a:cubicBezTo>
                  <a:close/>
                  <a:moveTo>
                    <a:pt x="16200" y="7560"/>
                  </a:moveTo>
                  <a:cubicBezTo>
                    <a:pt x="15120" y="6480"/>
                    <a:pt x="14040" y="8640"/>
                    <a:pt x="16200" y="7560"/>
                  </a:cubicBezTo>
                  <a:cubicBezTo>
                    <a:pt x="16200" y="7560"/>
                    <a:pt x="16200" y="7560"/>
                    <a:pt x="16200" y="8640"/>
                  </a:cubicBezTo>
                  <a:cubicBezTo>
                    <a:pt x="16200" y="8640"/>
                    <a:pt x="16200" y="8640"/>
                    <a:pt x="17280" y="8640"/>
                  </a:cubicBezTo>
                  <a:cubicBezTo>
                    <a:pt x="17280" y="8640"/>
                    <a:pt x="17280" y="8640"/>
                    <a:pt x="17280" y="8640"/>
                  </a:cubicBezTo>
                  <a:cubicBezTo>
                    <a:pt x="17280" y="8640"/>
                    <a:pt x="17280" y="8640"/>
                    <a:pt x="17280" y="8640"/>
                  </a:cubicBezTo>
                  <a:cubicBezTo>
                    <a:pt x="17280" y="7560"/>
                    <a:pt x="16200" y="7560"/>
                    <a:pt x="16200" y="7560"/>
                  </a:cubicBezTo>
                  <a:close/>
                  <a:moveTo>
                    <a:pt x="9720" y="11880"/>
                  </a:moveTo>
                  <a:cubicBezTo>
                    <a:pt x="10800" y="12960"/>
                    <a:pt x="10800" y="11880"/>
                    <a:pt x="10800" y="11880"/>
                  </a:cubicBezTo>
                  <a:cubicBezTo>
                    <a:pt x="10800" y="10800"/>
                    <a:pt x="10800" y="10800"/>
                    <a:pt x="9720" y="10800"/>
                  </a:cubicBezTo>
                  <a:cubicBezTo>
                    <a:pt x="8640" y="9720"/>
                    <a:pt x="7560" y="9720"/>
                    <a:pt x="6480" y="8640"/>
                  </a:cubicBezTo>
                  <a:cubicBezTo>
                    <a:pt x="6480" y="8640"/>
                    <a:pt x="7560" y="8640"/>
                    <a:pt x="7560" y="8640"/>
                  </a:cubicBezTo>
                  <a:cubicBezTo>
                    <a:pt x="7560" y="8640"/>
                    <a:pt x="7560" y="7560"/>
                    <a:pt x="7560" y="7560"/>
                  </a:cubicBezTo>
                  <a:cubicBezTo>
                    <a:pt x="7560" y="7560"/>
                    <a:pt x="7560" y="7560"/>
                    <a:pt x="8640" y="7560"/>
                  </a:cubicBezTo>
                  <a:cubicBezTo>
                    <a:pt x="7560" y="7560"/>
                    <a:pt x="8640" y="8640"/>
                    <a:pt x="8640" y="7560"/>
                  </a:cubicBezTo>
                  <a:cubicBezTo>
                    <a:pt x="8640" y="7560"/>
                    <a:pt x="4320" y="3240"/>
                    <a:pt x="7560" y="3240"/>
                  </a:cubicBezTo>
                  <a:cubicBezTo>
                    <a:pt x="6480" y="4320"/>
                    <a:pt x="8640" y="5400"/>
                    <a:pt x="9720" y="5400"/>
                  </a:cubicBezTo>
                  <a:cubicBezTo>
                    <a:pt x="8640" y="5400"/>
                    <a:pt x="8640" y="4320"/>
                    <a:pt x="8640" y="4320"/>
                  </a:cubicBezTo>
                  <a:cubicBezTo>
                    <a:pt x="8640" y="4320"/>
                    <a:pt x="9720" y="5400"/>
                    <a:pt x="9720" y="5400"/>
                  </a:cubicBezTo>
                  <a:cubicBezTo>
                    <a:pt x="9720" y="4320"/>
                    <a:pt x="9720" y="4320"/>
                    <a:pt x="9720" y="4320"/>
                  </a:cubicBezTo>
                  <a:cubicBezTo>
                    <a:pt x="9720" y="4320"/>
                    <a:pt x="10800" y="4320"/>
                    <a:pt x="10800" y="5400"/>
                  </a:cubicBezTo>
                  <a:cubicBezTo>
                    <a:pt x="10800" y="4320"/>
                    <a:pt x="9720" y="4320"/>
                    <a:pt x="9720" y="4320"/>
                  </a:cubicBezTo>
                  <a:cubicBezTo>
                    <a:pt x="9720" y="4320"/>
                    <a:pt x="9720" y="3240"/>
                    <a:pt x="9720" y="3240"/>
                  </a:cubicBezTo>
                  <a:cubicBezTo>
                    <a:pt x="10800" y="3240"/>
                    <a:pt x="10800" y="3240"/>
                    <a:pt x="10800" y="2160"/>
                  </a:cubicBezTo>
                  <a:cubicBezTo>
                    <a:pt x="10800" y="2160"/>
                    <a:pt x="11880" y="3240"/>
                    <a:pt x="11880" y="2160"/>
                  </a:cubicBezTo>
                  <a:cubicBezTo>
                    <a:pt x="12960" y="2160"/>
                    <a:pt x="12960" y="2160"/>
                    <a:pt x="12960" y="2160"/>
                  </a:cubicBezTo>
                  <a:cubicBezTo>
                    <a:pt x="14040" y="2160"/>
                    <a:pt x="15120" y="3240"/>
                    <a:pt x="15120" y="3240"/>
                  </a:cubicBezTo>
                  <a:cubicBezTo>
                    <a:pt x="15120" y="3240"/>
                    <a:pt x="16200" y="3240"/>
                    <a:pt x="16200" y="2160"/>
                  </a:cubicBezTo>
                  <a:cubicBezTo>
                    <a:pt x="16200" y="2160"/>
                    <a:pt x="16200" y="2160"/>
                    <a:pt x="16200" y="2160"/>
                  </a:cubicBezTo>
                  <a:cubicBezTo>
                    <a:pt x="16200" y="2160"/>
                    <a:pt x="16200" y="2160"/>
                    <a:pt x="16200" y="1080"/>
                  </a:cubicBezTo>
                  <a:cubicBezTo>
                    <a:pt x="16200" y="1080"/>
                    <a:pt x="16200" y="1080"/>
                    <a:pt x="16200" y="1080"/>
                  </a:cubicBezTo>
                  <a:cubicBezTo>
                    <a:pt x="16200" y="1080"/>
                    <a:pt x="17280" y="1080"/>
                    <a:pt x="16200" y="0"/>
                  </a:cubicBezTo>
                  <a:cubicBezTo>
                    <a:pt x="16200" y="0"/>
                    <a:pt x="15120" y="0"/>
                    <a:pt x="15120" y="0"/>
                  </a:cubicBezTo>
                  <a:cubicBezTo>
                    <a:pt x="15120" y="0"/>
                    <a:pt x="15120" y="0"/>
                    <a:pt x="15120" y="1080"/>
                  </a:cubicBezTo>
                  <a:cubicBezTo>
                    <a:pt x="15120" y="1080"/>
                    <a:pt x="14040" y="1080"/>
                    <a:pt x="14040" y="1080"/>
                  </a:cubicBezTo>
                  <a:cubicBezTo>
                    <a:pt x="12960" y="1080"/>
                    <a:pt x="12960" y="1080"/>
                    <a:pt x="11880" y="1080"/>
                  </a:cubicBezTo>
                  <a:cubicBezTo>
                    <a:pt x="11880" y="1080"/>
                    <a:pt x="11880" y="1080"/>
                    <a:pt x="10800" y="0"/>
                  </a:cubicBezTo>
                  <a:cubicBezTo>
                    <a:pt x="10800" y="0"/>
                    <a:pt x="8640" y="1080"/>
                    <a:pt x="7560" y="1080"/>
                  </a:cubicBezTo>
                  <a:cubicBezTo>
                    <a:pt x="7560" y="1080"/>
                    <a:pt x="6480" y="1080"/>
                    <a:pt x="6480" y="1080"/>
                  </a:cubicBezTo>
                  <a:cubicBezTo>
                    <a:pt x="6480" y="1080"/>
                    <a:pt x="6480" y="2160"/>
                    <a:pt x="6480" y="2160"/>
                  </a:cubicBezTo>
                  <a:cubicBezTo>
                    <a:pt x="5400" y="2160"/>
                    <a:pt x="5400" y="2160"/>
                    <a:pt x="5400" y="2160"/>
                  </a:cubicBezTo>
                  <a:cubicBezTo>
                    <a:pt x="4320" y="2160"/>
                    <a:pt x="4320" y="2160"/>
                    <a:pt x="3240" y="2160"/>
                  </a:cubicBezTo>
                  <a:cubicBezTo>
                    <a:pt x="3240" y="3240"/>
                    <a:pt x="2160" y="2160"/>
                    <a:pt x="2160" y="3240"/>
                  </a:cubicBezTo>
                  <a:cubicBezTo>
                    <a:pt x="2160" y="3240"/>
                    <a:pt x="2160" y="3240"/>
                    <a:pt x="2160" y="3240"/>
                  </a:cubicBezTo>
                  <a:cubicBezTo>
                    <a:pt x="2160" y="3240"/>
                    <a:pt x="2160" y="4320"/>
                    <a:pt x="2160" y="4320"/>
                  </a:cubicBezTo>
                  <a:cubicBezTo>
                    <a:pt x="1080" y="4320"/>
                    <a:pt x="1080" y="5400"/>
                    <a:pt x="1080" y="5400"/>
                  </a:cubicBezTo>
                  <a:cubicBezTo>
                    <a:pt x="1080" y="5400"/>
                    <a:pt x="1080" y="5400"/>
                    <a:pt x="0" y="5400"/>
                  </a:cubicBezTo>
                  <a:cubicBezTo>
                    <a:pt x="1080" y="5400"/>
                    <a:pt x="0" y="6480"/>
                    <a:pt x="0" y="6480"/>
                  </a:cubicBezTo>
                  <a:cubicBezTo>
                    <a:pt x="0" y="6480"/>
                    <a:pt x="1080" y="7560"/>
                    <a:pt x="1080" y="7560"/>
                  </a:cubicBezTo>
                  <a:cubicBezTo>
                    <a:pt x="2160" y="8640"/>
                    <a:pt x="3240" y="8640"/>
                    <a:pt x="3240" y="8640"/>
                  </a:cubicBezTo>
                  <a:cubicBezTo>
                    <a:pt x="2160" y="8640"/>
                    <a:pt x="2160" y="8640"/>
                    <a:pt x="2160" y="8640"/>
                  </a:cubicBezTo>
                  <a:cubicBezTo>
                    <a:pt x="2160" y="8640"/>
                    <a:pt x="2160" y="9720"/>
                    <a:pt x="2160" y="9720"/>
                  </a:cubicBezTo>
                  <a:cubicBezTo>
                    <a:pt x="2160" y="9720"/>
                    <a:pt x="3240" y="10800"/>
                    <a:pt x="3240" y="9720"/>
                  </a:cubicBezTo>
                  <a:cubicBezTo>
                    <a:pt x="3240" y="10800"/>
                    <a:pt x="4320" y="10800"/>
                    <a:pt x="5400" y="10800"/>
                  </a:cubicBezTo>
                  <a:cubicBezTo>
                    <a:pt x="5400" y="10800"/>
                    <a:pt x="6480" y="9720"/>
                    <a:pt x="6480" y="9720"/>
                  </a:cubicBezTo>
                  <a:cubicBezTo>
                    <a:pt x="6480" y="10800"/>
                    <a:pt x="9720" y="11880"/>
                    <a:pt x="7560" y="11880"/>
                  </a:cubicBezTo>
                  <a:cubicBezTo>
                    <a:pt x="7560" y="11880"/>
                    <a:pt x="7560" y="11880"/>
                    <a:pt x="7560" y="11880"/>
                  </a:cubicBezTo>
                  <a:cubicBezTo>
                    <a:pt x="6480" y="11880"/>
                    <a:pt x="5400" y="10800"/>
                    <a:pt x="4320" y="10800"/>
                  </a:cubicBezTo>
                  <a:cubicBezTo>
                    <a:pt x="5400" y="10800"/>
                    <a:pt x="3240" y="10800"/>
                    <a:pt x="3240" y="10800"/>
                  </a:cubicBezTo>
                  <a:cubicBezTo>
                    <a:pt x="3240" y="10800"/>
                    <a:pt x="3240" y="11880"/>
                    <a:pt x="3240" y="11880"/>
                  </a:cubicBezTo>
                  <a:cubicBezTo>
                    <a:pt x="3240" y="12960"/>
                    <a:pt x="4320" y="12960"/>
                    <a:pt x="4320" y="12960"/>
                  </a:cubicBezTo>
                  <a:cubicBezTo>
                    <a:pt x="4320" y="14040"/>
                    <a:pt x="4320" y="14040"/>
                    <a:pt x="4320" y="14040"/>
                  </a:cubicBezTo>
                  <a:cubicBezTo>
                    <a:pt x="4320" y="15120"/>
                    <a:pt x="4320" y="15120"/>
                    <a:pt x="5400" y="16200"/>
                  </a:cubicBezTo>
                  <a:cubicBezTo>
                    <a:pt x="5400" y="12960"/>
                    <a:pt x="6480" y="16200"/>
                    <a:pt x="6480" y="16200"/>
                  </a:cubicBezTo>
                  <a:cubicBezTo>
                    <a:pt x="6480" y="14040"/>
                    <a:pt x="7560" y="16200"/>
                    <a:pt x="8640" y="16200"/>
                  </a:cubicBezTo>
                  <a:cubicBezTo>
                    <a:pt x="7560" y="16200"/>
                    <a:pt x="7560" y="15120"/>
                    <a:pt x="7560" y="14040"/>
                  </a:cubicBezTo>
                  <a:cubicBezTo>
                    <a:pt x="6480" y="12960"/>
                    <a:pt x="7560" y="12960"/>
                    <a:pt x="8640" y="14040"/>
                  </a:cubicBezTo>
                  <a:cubicBezTo>
                    <a:pt x="8640" y="14040"/>
                    <a:pt x="9720" y="14040"/>
                    <a:pt x="8640" y="12960"/>
                  </a:cubicBezTo>
                  <a:cubicBezTo>
                    <a:pt x="8640" y="12960"/>
                    <a:pt x="8640" y="12960"/>
                    <a:pt x="8640" y="12960"/>
                  </a:cubicBezTo>
                  <a:cubicBezTo>
                    <a:pt x="8640" y="12960"/>
                    <a:pt x="8640" y="11880"/>
                    <a:pt x="7560" y="11880"/>
                  </a:cubicBezTo>
                  <a:cubicBezTo>
                    <a:pt x="8640" y="10800"/>
                    <a:pt x="9720" y="11880"/>
                    <a:pt x="9720" y="118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1" name="Shape">
              <a:extLst>
                <a:ext uri="{FF2B5EF4-FFF2-40B4-BE49-F238E27FC236}">
                  <a16:creationId xmlns:a16="http://schemas.microsoft.com/office/drawing/2014/main" id="{210BE3EE-1DC3-47CF-BD39-A534D202B3C2}"/>
                </a:ext>
              </a:extLst>
            </p:cNvPr>
            <p:cNvSpPr/>
            <p:nvPr/>
          </p:nvSpPr>
          <p:spPr>
            <a:xfrm>
              <a:off x="2995282" y="2727014"/>
              <a:ext cx="76799" cy="11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20600" y="17053"/>
                  </a:moveTo>
                  <a:cubicBezTo>
                    <a:pt x="17000" y="15916"/>
                    <a:pt x="17000" y="13642"/>
                    <a:pt x="18800" y="11368"/>
                  </a:cubicBezTo>
                  <a:cubicBezTo>
                    <a:pt x="18800" y="11368"/>
                    <a:pt x="18800" y="9095"/>
                    <a:pt x="18800" y="9095"/>
                  </a:cubicBezTo>
                  <a:cubicBezTo>
                    <a:pt x="18800" y="9095"/>
                    <a:pt x="17000" y="7958"/>
                    <a:pt x="17000" y="7958"/>
                  </a:cubicBezTo>
                  <a:cubicBezTo>
                    <a:pt x="17000" y="7958"/>
                    <a:pt x="17000" y="7958"/>
                    <a:pt x="17000" y="6821"/>
                  </a:cubicBezTo>
                  <a:cubicBezTo>
                    <a:pt x="17000" y="6821"/>
                    <a:pt x="18800" y="5684"/>
                    <a:pt x="17000" y="5684"/>
                  </a:cubicBezTo>
                  <a:cubicBezTo>
                    <a:pt x="17000" y="5684"/>
                    <a:pt x="17000" y="5684"/>
                    <a:pt x="17000" y="5684"/>
                  </a:cubicBezTo>
                  <a:cubicBezTo>
                    <a:pt x="17000" y="5684"/>
                    <a:pt x="15200" y="5684"/>
                    <a:pt x="17000" y="4547"/>
                  </a:cubicBezTo>
                  <a:cubicBezTo>
                    <a:pt x="17000" y="4547"/>
                    <a:pt x="17000" y="4547"/>
                    <a:pt x="17000" y="4547"/>
                  </a:cubicBezTo>
                  <a:cubicBezTo>
                    <a:pt x="17000" y="3411"/>
                    <a:pt x="17000" y="3411"/>
                    <a:pt x="17000" y="2274"/>
                  </a:cubicBezTo>
                  <a:cubicBezTo>
                    <a:pt x="17000" y="2274"/>
                    <a:pt x="15200" y="2274"/>
                    <a:pt x="15200" y="1137"/>
                  </a:cubicBezTo>
                  <a:cubicBezTo>
                    <a:pt x="15200" y="1137"/>
                    <a:pt x="15200" y="1137"/>
                    <a:pt x="15200" y="1137"/>
                  </a:cubicBezTo>
                  <a:cubicBezTo>
                    <a:pt x="15200" y="0"/>
                    <a:pt x="15200" y="0"/>
                    <a:pt x="13400" y="0"/>
                  </a:cubicBezTo>
                  <a:cubicBezTo>
                    <a:pt x="13400" y="0"/>
                    <a:pt x="13400" y="0"/>
                    <a:pt x="13400" y="0"/>
                  </a:cubicBezTo>
                  <a:cubicBezTo>
                    <a:pt x="11600" y="1137"/>
                    <a:pt x="9800" y="0"/>
                    <a:pt x="9800" y="0"/>
                  </a:cubicBezTo>
                  <a:cubicBezTo>
                    <a:pt x="8000" y="0"/>
                    <a:pt x="4400" y="0"/>
                    <a:pt x="2600" y="0"/>
                  </a:cubicBezTo>
                  <a:cubicBezTo>
                    <a:pt x="800" y="1137"/>
                    <a:pt x="2600" y="4547"/>
                    <a:pt x="2600" y="5684"/>
                  </a:cubicBezTo>
                  <a:cubicBezTo>
                    <a:pt x="2600" y="6821"/>
                    <a:pt x="2600" y="6821"/>
                    <a:pt x="2600" y="7958"/>
                  </a:cubicBezTo>
                  <a:cubicBezTo>
                    <a:pt x="2600" y="7958"/>
                    <a:pt x="4400" y="9095"/>
                    <a:pt x="2600" y="10232"/>
                  </a:cubicBezTo>
                  <a:cubicBezTo>
                    <a:pt x="2600" y="10232"/>
                    <a:pt x="2600" y="10232"/>
                    <a:pt x="2600" y="10232"/>
                  </a:cubicBezTo>
                  <a:cubicBezTo>
                    <a:pt x="800" y="11368"/>
                    <a:pt x="800" y="12505"/>
                    <a:pt x="800" y="13642"/>
                  </a:cubicBezTo>
                  <a:cubicBezTo>
                    <a:pt x="-1000" y="14779"/>
                    <a:pt x="800" y="17053"/>
                    <a:pt x="800" y="18189"/>
                  </a:cubicBezTo>
                  <a:cubicBezTo>
                    <a:pt x="800" y="18189"/>
                    <a:pt x="2600" y="18189"/>
                    <a:pt x="2600" y="19326"/>
                  </a:cubicBezTo>
                  <a:cubicBezTo>
                    <a:pt x="800" y="20463"/>
                    <a:pt x="800" y="20463"/>
                    <a:pt x="800" y="20463"/>
                  </a:cubicBezTo>
                  <a:cubicBezTo>
                    <a:pt x="2600" y="20463"/>
                    <a:pt x="4400" y="21600"/>
                    <a:pt x="6200" y="21600"/>
                  </a:cubicBezTo>
                  <a:cubicBezTo>
                    <a:pt x="8000" y="21600"/>
                    <a:pt x="9800" y="20463"/>
                    <a:pt x="11600" y="19326"/>
                  </a:cubicBezTo>
                  <a:cubicBezTo>
                    <a:pt x="13400" y="19326"/>
                    <a:pt x="15200" y="18189"/>
                    <a:pt x="17000" y="18189"/>
                  </a:cubicBezTo>
                  <a:cubicBezTo>
                    <a:pt x="18800" y="18189"/>
                    <a:pt x="20600" y="18189"/>
                    <a:pt x="20600" y="1705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2" name="Shape">
              <a:extLst>
                <a:ext uri="{FF2B5EF4-FFF2-40B4-BE49-F238E27FC236}">
                  <a16:creationId xmlns:a16="http://schemas.microsoft.com/office/drawing/2014/main" id="{1BD6180B-1FAB-4CEC-8DB0-6C1B13562FBD}"/>
                </a:ext>
              </a:extLst>
            </p:cNvPr>
            <p:cNvSpPr/>
            <p:nvPr/>
          </p:nvSpPr>
          <p:spPr>
            <a:xfrm>
              <a:off x="3166818" y="1947413"/>
              <a:ext cx="142107" cy="13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6" y="982"/>
                  </a:moveTo>
                  <a:cubicBezTo>
                    <a:pt x="17486" y="1964"/>
                    <a:pt x="17486" y="982"/>
                    <a:pt x="18514" y="1964"/>
                  </a:cubicBezTo>
                  <a:cubicBezTo>
                    <a:pt x="18514" y="982"/>
                    <a:pt x="18514" y="982"/>
                    <a:pt x="17486" y="982"/>
                  </a:cubicBezTo>
                  <a:cubicBezTo>
                    <a:pt x="17486" y="0"/>
                    <a:pt x="17486" y="982"/>
                    <a:pt x="17486" y="982"/>
                  </a:cubicBezTo>
                  <a:close/>
                  <a:moveTo>
                    <a:pt x="21600" y="9818"/>
                  </a:moveTo>
                  <a:cubicBezTo>
                    <a:pt x="21600" y="9818"/>
                    <a:pt x="20571" y="8836"/>
                    <a:pt x="20571" y="8836"/>
                  </a:cubicBezTo>
                  <a:cubicBezTo>
                    <a:pt x="20571" y="7855"/>
                    <a:pt x="20571" y="7855"/>
                    <a:pt x="20571" y="7855"/>
                  </a:cubicBezTo>
                  <a:cubicBezTo>
                    <a:pt x="20571" y="7855"/>
                    <a:pt x="20571" y="6873"/>
                    <a:pt x="20571" y="6873"/>
                  </a:cubicBezTo>
                  <a:cubicBezTo>
                    <a:pt x="20571" y="7855"/>
                    <a:pt x="20571" y="5891"/>
                    <a:pt x="20571" y="6873"/>
                  </a:cubicBezTo>
                  <a:cubicBezTo>
                    <a:pt x="20571" y="5891"/>
                    <a:pt x="19543" y="5891"/>
                    <a:pt x="19543" y="4909"/>
                  </a:cubicBezTo>
                  <a:cubicBezTo>
                    <a:pt x="19543" y="4909"/>
                    <a:pt x="19543" y="4909"/>
                    <a:pt x="19543" y="4909"/>
                  </a:cubicBezTo>
                  <a:cubicBezTo>
                    <a:pt x="20571" y="3927"/>
                    <a:pt x="19543" y="2945"/>
                    <a:pt x="19543" y="2945"/>
                  </a:cubicBezTo>
                  <a:cubicBezTo>
                    <a:pt x="19543" y="2945"/>
                    <a:pt x="18514" y="2945"/>
                    <a:pt x="18514" y="2945"/>
                  </a:cubicBezTo>
                  <a:cubicBezTo>
                    <a:pt x="18514" y="2945"/>
                    <a:pt x="18514" y="1964"/>
                    <a:pt x="18514" y="1964"/>
                  </a:cubicBezTo>
                  <a:cubicBezTo>
                    <a:pt x="18514" y="1964"/>
                    <a:pt x="17486" y="1964"/>
                    <a:pt x="17486" y="1964"/>
                  </a:cubicBezTo>
                  <a:cubicBezTo>
                    <a:pt x="16457" y="982"/>
                    <a:pt x="16457" y="982"/>
                    <a:pt x="15429" y="982"/>
                  </a:cubicBezTo>
                  <a:cubicBezTo>
                    <a:pt x="15429" y="982"/>
                    <a:pt x="15429" y="1964"/>
                    <a:pt x="14400" y="1964"/>
                  </a:cubicBezTo>
                  <a:cubicBezTo>
                    <a:pt x="14400" y="1964"/>
                    <a:pt x="13371" y="1964"/>
                    <a:pt x="13371" y="1964"/>
                  </a:cubicBezTo>
                  <a:cubicBezTo>
                    <a:pt x="13371" y="2945"/>
                    <a:pt x="12343" y="1964"/>
                    <a:pt x="12343" y="1964"/>
                  </a:cubicBezTo>
                  <a:cubicBezTo>
                    <a:pt x="11314" y="1964"/>
                    <a:pt x="12343" y="1964"/>
                    <a:pt x="12343" y="982"/>
                  </a:cubicBezTo>
                  <a:cubicBezTo>
                    <a:pt x="12343" y="982"/>
                    <a:pt x="10286" y="982"/>
                    <a:pt x="9257" y="982"/>
                  </a:cubicBezTo>
                  <a:cubicBezTo>
                    <a:pt x="11314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982"/>
                  </a:cubicBezTo>
                  <a:cubicBezTo>
                    <a:pt x="7200" y="982"/>
                    <a:pt x="7200" y="982"/>
                    <a:pt x="7200" y="982"/>
                  </a:cubicBezTo>
                  <a:cubicBezTo>
                    <a:pt x="7200" y="982"/>
                    <a:pt x="7200" y="982"/>
                    <a:pt x="7200" y="982"/>
                  </a:cubicBezTo>
                  <a:cubicBezTo>
                    <a:pt x="7200" y="1964"/>
                    <a:pt x="7200" y="982"/>
                    <a:pt x="7200" y="1964"/>
                  </a:cubicBezTo>
                  <a:cubicBezTo>
                    <a:pt x="7200" y="1964"/>
                    <a:pt x="7200" y="1964"/>
                    <a:pt x="8229" y="2945"/>
                  </a:cubicBezTo>
                  <a:cubicBezTo>
                    <a:pt x="8229" y="2945"/>
                    <a:pt x="8229" y="2945"/>
                    <a:pt x="8229" y="2945"/>
                  </a:cubicBezTo>
                  <a:cubicBezTo>
                    <a:pt x="9257" y="2945"/>
                    <a:pt x="9257" y="2945"/>
                    <a:pt x="9257" y="3927"/>
                  </a:cubicBezTo>
                  <a:cubicBezTo>
                    <a:pt x="8229" y="2945"/>
                    <a:pt x="8229" y="2945"/>
                    <a:pt x="7200" y="2945"/>
                  </a:cubicBezTo>
                  <a:cubicBezTo>
                    <a:pt x="6171" y="2945"/>
                    <a:pt x="7200" y="2945"/>
                    <a:pt x="6171" y="3927"/>
                  </a:cubicBezTo>
                  <a:cubicBezTo>
                    <a:pt x="6171" y="2945"/>
                    <a:pt x="6171" y="3927"/>
                    <a:pt x="5143" y="3927"/>
                  </a:cubicBezTo>
                  <a:cubicBezTo>
                    <a:pt x="6171" y="2945"/>
                    <a:pt x="4114" y="2945"/>
                    <a:pt x="4114" y="2945"/>
                  </a:cubicBezTo>
                  <a:cubicBezTo>
                    <a:pt x="4114" y="2945"/>
                    <a:pt x="3086" y="2945"/>
                    <a:pt x="3086" y="3927"/>
                  </a:cubicBezTo>
                  <a:cubicBezTo>
                    <a:pt x="3086" y="3927"/>
                    <a:pt x="3086" y="3927"/>
                    <a:pt x="3086" y="3927"/>
                  </a:cubicBezTo>
                  <a:cubicBezTo>
                    <a:pt x="3086" y="4909"/>
                    <a:pt x="3086" y="5891"/>
                    <a:pt x="3086" y="5891"/>
                  </a:cubicBezTo>
                  <a:cubicBezTo>
                    <a:pt x="3086" y="5891"/>
                    <a:pt x="2057" y="5891"/>
                    <a:pt x="3086" y="5891"/>
                  </a:cubicBezTo>
                  <a:cubicBezTo>
                    <a:pt x="2057" y="5891"/>
                    <a:pt x="2057" y="5891"/>
                    <a:pt x="2057" y="6873"/>
                  </a:cubicBezTo>
                  <a:cubicBezTo>
                    <a:pt x="2057" y="6873"/>
                    <a:pt x="3086" y="6873"/>
                    <a:pt x="3086" y="6873"/>
                  </a:cubicBezTo>
                  <a:cubicBezTo>
                    <a:pt x="3086" y="6873"/>
                    <a:pt x="3086" y="6873"/>
                    <a:pt x="2057" y="7855"/>
                  </a:cubicBezTo>
                  <a:cubicBezTo>
                    <a:pt x="2057" y="7855"/>
                    <a:pt x="3086" y="7855"/>
                    <a:pt x="2057" y="7855"/>
                  </a:cubicBezTo>
                  <a:cubicBezTo>
                    <a:pt x="2057" y="7855"/>
                    <a:pt x="2057" y="7855"/>
                    <a:pt x="2057" y="7855"/>
                  </a:cubicBezTo>
                  <a:cubicBezTo>
                    <a:pt x="1029" y="7855"/>
                    <a:pt x="1029" y="7855"/>
                    <a:pt x="1029" y="7855"/>
                  </a:cubicBezTo>
                  <a:cubicBezTo>
                    <a:pt x="0" y="8836"/>
                    <a:pt x="1029" y="8836"/>
                    <a:pt x="1029" y="8836"/>
                  </a:cubicBezTo>
                  <a:cubicBezTo>
                    <a:pt x="1029" y="8836"/>
                    <a:pt x="1029" y="9818"/>
                    <a:pt x="1029" y="9818"/>
                  </a:cubicBezTo>
                  <a:cubicBezTo>
                    <a:pt x="1029" y="9818"/>
                    <a:pt x="1029" y="9818"/>
                    <a:pt x="1029" y="9818"/>
                  </a:cubicBezTo>
                  <a:cubicBezTo>
                    <a:pt x="1029" y="10800"/>
                    <a:pt x="0" y="10800"/>
                    <a:pt x="0" y="10800"/>
                  </a:cubicBezTo>
                  <a:cubicBezTo>
                    <a:pt x="1029" y="10800"/>
                    <a:pt x="0" y="11782"/>
                    <a:pt x="1029" y="11782"/>
                  </a:cubicBezTo>
                  <a:cubicBezTo>
                    <a:pt x="1029" y="12764"/>
                    <a:pt x="1029" y="11782"/>
                    <a:pt x="1029" y="11782"/>
                  </a:cubicBezTo>
                  <a:cubicBezTo>
                    <a:pt x="1029" y="12764"/>
                    <a:pt x="1029" y="12764"/>
                    <a:pt x="1029" y="13745"/>
                  </a:cubicBezTo>
                  <a:cubicBezTo>
                    <a:pt x="1029" y="13745"/>
                    <a:pt x="1029" y="13745"/>
                    <a:pt x="1029" y="13745"/>
                  </a:cubicBezTo>
                  <a:cubicBezTo>
                    <a:pt x="2057" y="14727"/>
                    <a:pt x="1029" y="14727"/>
                    <a:pt x="1029" y="14727"/>
                  </a:cubicBezTo>
                  <a:cubicBezTo>
                    <a:pt x="2057" y="14727"/>
                    <a:pt x="2057" y="15709"/>
                    <a:pt x="3086" y="15709"/>
                  </a:cubicBezTo>
                  <a:cubicBezTo>
                    <a:pt x="3086" y="15709"/>
                    <a:pt x="4114" y="15709"/>
                    <a:pt x="4114" y="15709"/>
                  </a:cubicBezTo>
                  <a:cubicBezTo>
                    <a:pt x="5143" y="16691"/>
                    <a:pt x="5143" y="16691"/>
                    <a:pt x="5143" y="16691"/>
                  </a:cubicBezTo>
                  <a:cubicBezTo>
                    <a:pt x="5143" y="17673"/>
                    <a:pt x="3086" y="18655"/>
                    <a:pt x="4114" y="19636"/>
                  </a:cubicBezTo>
                  <a:cubicBezTo>
                    <a:pt x="4114" y="20618"/>
                    <a:pt x="6171" y="20618"/>
                    <a:pt x="6171" y="20618"/>
                  </a:cubicBezTo>
                  <a:cubicBezTo>
                    <a:pt x="6171" y="20618"/>
                    <a:pt x="6171" y="19636"/>
                    <a:pt x="6171" y="19636"/>
                  </a:cubicBezTo>
                  <a:cubicBezTo>
                    <a:pt x="7200" y="19636"/>
                    <a:pt x="7200" y="20618"/>
                    <a:pt x="7200" y="20618"/>
                  </a:cubicBezTo>
                  <a:cubicBezTo>
                    <a:pt x="8229" y="20618"/>
                    <a:pt x="10286" y="20618"/>
                    <a:pt x="10286" y="21600"/>
                  </a:cubicBezTo>
                  <a:cubicBezTo>
                    <a:pt x="10286" y="21600"/>
                    <a:pt x="10286" y="20618"/>
                    <a:pt x="11314" y="20618"/>
                  </a:cubicBezTo>
                  <a:cubicBezTo>
                    <a:pt x="11314" y="20618"/>
                    <a:pt x="12343" y="20618"/>
                    <a:pt x="12343" y="20618"/>
                  </a:cubicBezTo>
                  <a:cubicBezTo>
                    <a:pt x="13371" y="20618"/>
                    <a:pt x="15429" y="20618"/>
                    <a:pt x="15429" y="19636"/>
                  </a:cubicBezTo>
                  <a:cubicBezTo>
                    <a:pt x="15429" y="20618"/>
                    <a:pt x="16457" y="19636"/>
                    <a:pt x="16457" y="20618"/>
                  </a:cubicBezTo>
                  <a:cubicBezTo>
                    <a:pt x="16457" y="20618"/>
                    <a:pt x="16457" y="20618"/>
                    <a:pt x="16457" y="20618"/>
                  </a:cubicBezTo>
                  <a:cubicBezTo>
                    <a:pt x="17486" y="20618"/>
                    <a:pt x="16457" y="20618"/>
                    <a:pt x="17486" y="20618"/>
                  </a:cubicBezTo>
                  <a:cubicBezTo>
                    <a:pt x="17486" y="20618"/>
                    <a:pt x="17486" y="19636"/>
                    <a:pt x="16457" y="19636"/>
                  </a:cubicBezTo>
                  <a:cubicBezTo>
                    <a:pt x="17486" y="19636"/>
                    <a:pt x="16457" y="19636"/>
                    <a:pt x="16457" y="18655"/>
                  </a:cubicBezTo>
                  <a:cubicBezTo>
                    <a:pt x="16457" y="18655"/>
                    <a:pt x="17486" y="18655"/>
                    <a:pt x="17486" y="17673"/>
                  </a:cubicBezTo>
                  <a:cubicBezTo>
                    <a:pt x="18514" y="17673"/>
                    <a:pt x="17486" y="17673"/>
                    <a:pt x="18514" y="17673"/>
                  </a:cubicBezTo>
                  <a:cubicBezTo>
                    <a:pt x="18514" y="17673"/>
                    <a:pt x="18514" y="17673"/>
                    <a:pt x="18514" y="17673"/>
                  </a:cubicBezTo>
                  <a:cubicBezTo>
                    <a:pt x="19543" y="16691"/>
                    <a:pt x="18514" y="16691"/>
                    <a:pt x="18514" y="16691"/>
                  </a:cubicBezTo>
                  <a:cubicBezTo>
                    <a:pt x="17486" y="15709"/>
                    <a:pt x="16457" y="15709"/>
                    <a:pt x="15429" y="14727"/>
                  </a:cubicBezTo>
                  <a:cubicBezTo>
                    <a:pt x="15429" y="14727"/>
                    <a:pt x="15429" y="14727"/>
                    <a:pt x="15429" y="14727"/>
                  </a:cubicBezTo>
                  <a:cubicBezTo>
                    <a:pt x="15429" y="13745"/>
                    <a:pt x="15429" y="13745"/>
                    <a:pt x="15429" y="13745"/>
                  </a:cubicBezTo>
                  <a:cubicBezTo>
                    <a:pt x="15429" y="13745"/>
                    <a:pt x="14400" y="12764"/>
                    <a:pt x="14400" y="12764"/>
                  </a:cubicBezTo>
                  <a:cubicBezTo>
                    <a:pt x="14400" y="12764"/>
                    <a:pt x="15429" y="12764"/>
                    <a:pt x="15429" y="12764"/>
                  </a:cubicBezTo>
                  <a:cubicBezTo>
                    <a:pt x="15429" y="11782"/>
                    <a:pt x="16457" y="12764"/>
                    <a:pt x="17486" y="11782"/>
                  </a:cubicBezTo>
                  <a:cubicBezTo>
                    <a:pt x="18514" y="11782"/>
                    <a:pt x="19543" y="11782"/>
                    <a:pt x="20571" y="10800"/>
                  </a:cubicBezTo>
                  <a:cubicBezTo>
                    <a:pt x="19543" y="10800"/>
                    <a:pt x="19543" y="10800"/>
                    <a:pt x="19543" y="10800"/>
                  </a:cubicBezTo>
                  <a:cubicBezTo>
                    <a:pt x="20571" y="10800"/>
                    <a:pt x="20571" y="10800"/>
                    <a:pt x="20571" y="10800"/>
                  </a:cubicBezTo>
                  <a:cubicBezTo>
                    <a:pt x="21600" y="10800"/>
                    <a:pt x="21600" y="9818"/>
                    <a:pt x="21600" y="98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Shape">
              <a:extLst>
                <a:ext uri="{FF2B5EF4-FFF2-40B4-BE49-F238E27FC236}">
                  <a16:creationId xmlns:a16="http://schemas.microsoft.com/office/drawing/2014/main" id="{E0A17EB0-114C-4E09-93F3-110B26154CE1}"/>
                </a:ext>
              </a:extLst>
            </p:cNvPr>
            <p:cNvSpPr/>
            <p:nvPr/>
          </p:nvSpPr>
          <p:spPr>
            <a:xfrm>
              <a:off x="3715110" y="2144297"/>
              <a:ext cx="116054" cy="4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0" extrusionOk="0">
                  <a:moveTo>
                    <a:pt x="21600" y="17400"/>
                  </a:moveTo>
                  <a:cubicBezTo>
                    <a:pt x="20329" y="17400"/>
                    <a:pt x="19059" y="14700"/>
                    <a:pt x="20329" y="12000"/>
                  </a:cubicBezTo>
                  <a:cubicBezTo>
                    <a:pt x="19059" y="12000"/>
                    <a:pt x="17788" y="12000"/>
                    <a:pt x="17788" y="12000"/>
                  </a:cubicBezTo>
                  <a:cubicBezTo>
                    <a:pt x="17788" y="9300"/>
                    <a:pt x="17788" y="9300"/>
                    <a:pt x="17788" y="9300"/>
                  </a:cubicBezTo>
                  <a:cubicBezTo>
                    <a:pt x="17788" y="9300"/>
                    <a:pt x="15247" y="6600"/>
                    <a:pt x="16518" y="6600"/>
                  </a:cubicBezTo>
                  <a:cubicBezTo>
                    <a:pt x="15247" y="6600"/>
                    <a:pt x="15247" y="6600"/>
                    <a:pt x="15247" y="6600"/>
                  </a:cubicBezTo>
                  <a:cubicBezTo>
                    <a:pt x="13976" y="6600"/>
                    <a:pt x="13976" y="6600"/>
                    <a:pt x="12706" y="6600"/>
                  </a:cubicBezTo>
                  <a:cubicBezTo>
                    <a:pt x="12706" y="6600"/>
                    <a:pt x="12706" y="9300"/>
                    <a:pt x="11435" y="6600"/>
                  </a:cubicBezTo>
                  <a:cubicBezTo>
                    <a:pt x="11435" y="6600"/>
                    <a:pt x="11435" y="6600"/>
                    <a:pt x="11435" y="6600"/>
                  </a:cubicBezTo>
                  <a:cubicBezTo>
                    <a:pt x="10165" y="6600"/>
                    <a:pt x="8894" y="3900"/>
                    <a:pt x="7624" y="3900"/>
                  </a:cubicBezTo>
                  <a:cubicBezTo>
                    <a:pt x="6353" y="3900"/>
                    <a:pt x="5082" y="3900"/>
                    <a:pt x="3812" y="1200"/>
                  </a:cubicBezTo>
                  <a:cubicBezTo>
                    <a:pt x="2541" y="1200"/>
                    <a:pt x="0" y="-1500"/>
                    <a:pt x="0" y="1200"/>
                  </a:cubicBezTo>
                  <a:cubicBezTo>
                    <a:pt x="2541" y="3900"/>
                    <a:pt x="7624" y="9300"/>
                    <a:pt x="5082" y="17400"/>
                  </a:cubicBezTo>
                  <a:cubicBezTo>
                    <a:pt x="6353" y="17400"/>
                    <a:pt x="7624" y="17400"/>
                    <a:pt x="8894" y="17400"/>
                  </a:cubicBezTo>
                  <a:cubicBezTo>
                    <a:pt x="8894" y="17400"/>
                    <a:pt x="8894" y="14700"/>
                    <a:pt x="8894" y="14700"/>
                  </a:cubicBezTo>
                  <a:cubicBezTo>
                    <a:pt x="8894" y="14700"/>
                    <a:pt x="10165" y="17400"/>
                    <a:pt x="10165" y="17400"/>
                  </a:cubicBezTo>
                  <a:cubicBezTo>
                    <a:pt x="10165" y="17400"/>
                    <a:pt x="11435" y="20100"/>
                    <a:pt x="11435" y="20100"/>
                  </a:cubicBezTo>
                  <a:cubicBezTo>
                    <a:pt x="12706" y="20100"/>
                    <a:pt x="13976" y="20100"/>
                    <a:pt x="15247" y="17400"/>
                  </a:cubicBezTo>
                  <a:cubicBezTo>
                    <a:pt x="15247" y="17400"/>
                    <a:pt x="15247" y="17400"/>
                    <a:pt x="15247" y="17400"/>
                  </a:cubicBezTo>
                  <a:cubicBezTo>
                    <a:pt x="16518" y="17400"/>
                    <a:pt x="16518" y="17400"/>
                    <a:pt x="17788" y="17400"/>
                  </a:cubicBezTo>
                  <a:cubicBezTo>
                    <a:pt x="17788" y="17400"/>
                    <a:pt x="17788" y="17400"/>
                    <a:pt x="19059" y="17400"/>
                  </a:cubicBezTo>
                  <a:cubicBezTo>
                    <a:pt x="19059" y="20100"/>
                    <a:pt x="21600" y="20100"/>
                    <a:pt x="21600" y="17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Shape">
              <a:extLst>
                <a:ext uri="{FF2B5EF4-FFF2-40B4-BE49-F238E27FC236}">
                  <a16:creationId xmlns:a16="http://schemas.microsoft.com/office/drawing/2014/main" id="{C4C78BAB-A5EB-4716-A268-0893B9ABF8A3}"/>
                </a:ext>
              </a:extLst>
            </p:cNvPr>
            <p:cNvSpPr/>
            <p:nvPr/>
          </p:nvSpPr>
          <p:spPr>
            <a:xfrm>
              <a:off x="2753526" y="2678356"/>
              <a:ext cx="54474" cy="11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0800"/>
                    <a:pt x="18900" y="10800"/>
                    <a:pt x="18900" y="10800"/>
                  </a:cubicBezTo>
                  <a:cubicBezTo>
                    <a:pt x="16200" y="10800"/>
                    <a:pt x="16200" y="0"/>
                    <a:pt x="13500" y="0"/>
                  </a:cubicBezTo>
                  <a:cubicBezTo>
                    <a:pt x="10800" y="0"/>
                    <a:pt x="10800" y="0"/>
                    <a:pt x="8100" y="10800"/>
                  </a:cubicBezTo>
                  <a:cubicBezTo>
                    <a:pt x="8100" y="10800"/>
                    <a:pt x="5400" y="10800"/>
                    <a:pt x="2700" y="10800"/>
                  </a:cubicBezTo>
                  <a:cubicBezTo>
                    <a:pt x="2700" y="21600"/>
                    <a:pt x="8100" y="10800"/>
                    <a:pt x="10800" y="10800"/>
                  </a:cubicBezTo>
                  <a:cubicBezTo>
                    <a:pt x="8100" y="10800"/>
                    <a:pt x="5400" y="10800"/>
                    <a:pt x="5400" y="10800"/>
                  </a:cubicBezTo>
                  <a:cubicBezTo>
                    <a:pt x="5400" y="10800"/>
                    <a:pt x="2700" y="10800"/>
                    <a:pt x="2700" y="10800"/>
                  </a:cubicBezTo>
                  <a:cubicBezTo>
                    <a:pt x="2700" y="10800"/>
                    <a:pt x="2700" y="10800"/>
                    <a:pt x="270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2700" y="10800"/>
                    <a:pt x="5400" y="21600"/>
                    <a:pt x="8100" y="21600"/>
                  </a:cubicBezTo>
                  <a:cubicBezTo>
                    <a:pt x="8100" y="21600"/>
                    <a:pt x="8100" y="10800"/>
                    <a:pt x="8100" y="10800"/>
                  </a:cubicBezTo>
                  <a:cubicBezTo>
                    <a:pt x="8100" y="10800"/>
                    <a:pt x="8100" y="10800"/>
                    <a:pt x="10800" y="10800"/>
                  </a:cubicBezTo>
                  <a:cubicBezTo>
                    <a:pt x="10800" y="10800"/>
                    <a:pt x="13500" y="10800"/>
                    <a:pt x="13500" y="10800"/>
                  </a:cubicBezTo>
                  <a:cubicBezTo>
                    <a:pt x="13500" y="10800"/>
                    <a:pt x="13500" y="10800"/>
                    <a:pt x="13500" y="10800"/>
                  </a:cubicBezTo>
                  <a:cubicBezTo>
                    <a:pt x="16200" y="10800"/>
                    <a:pt x="16200" y="10800"/>
                    <a:pt x="18900" y="10800"/>
                  </a:cubicBezTo>
                  <a:cubicBezTo>
                    <a:pt x="18900" y="21600"/>
                    <a:pt x="21600" y="2160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Shape">
              <a:extLst>
                <a:ext uri="{FF2B5EF4-FFF2-40B4-BE49-F238E27FC236}">
                  <a16:creationId xmlns:a16="http://schemas.microsoft.com/office/drawing/2014/main" id="{BF16E09D-FFE5-4005-9F93-3024BA97FA5E}"/>
                </a:ext>
              </a:extLst>
            </p:cNvPr>
            <p:cNvSpPr/>
            <p:nvPr/>
          </p:nvSpPr>
          <p:spPr>
            <a:xfrm>
              <a:off x="3207081" y="2883569"/>
              <a:ext cx="101843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68"/>
                  </a:moveTo>
                  <a:cubicBezTo>
                    <a:pt x="21600" y="11368"/>
                    <a:pt x="21600" y="10232"/>
                    <a:pt x="21600" y="10232"/>
                  </a:cubicBezTo>
                  <a:cubicBezTo>
                    <a:pt x="21600" y="9095"/>
                    <a:pt x="20160" y="9095"/>
                    <a:pt x="20160" y="9095"/>
                  </a:cubicBezTo>
                  <a:cubicBezTo>
                    <a:pt x="18720" y="7958"/>
                    <a:pt x="20160" y="6821"/>
                    <a:pt x="20160" y="5684"/>
                  </a:cubicBezTo>
                  <a:cubicBezTo>
                    <a:pt x="21600" y="5684"/>
                    <a:pt x="21600" y="4547"/>
                    <a:pt x="20160" y="3411"/>
                  </a:cubicBezTo>
                  <a:cubicBezTo>
                    <a:pt x="18720" y="2274"/>
                    <a:pt x="17280" y="4547"/>
                    <a:pt x="17280" y="3411"/>
                  </a:cubicBezTo>
                  <a:cubicBezTo>
                    <a:pt x="17280" y="3411"/>
                    <a:pt x="17280" y="0"/>
                    <a:pt x="17280" y="0"/>
                  </a:cubicBezTo>
                  <a:cubicBezTo>
                    <a:pt x="15840" y="0"/>
                    <a:pt x="14400" y="0"/>
                    <a:pt x="12960" y="0"/>
                  </a:cubicBezTo>
                  <a:cubicBezTo>
                    <a:pt x="11520" y="0"/>
                    <a:pt x="11520" y="0"/>
                    <a:pt x="10080" y="0"/>
                  </a:cubicBezTo>
                  <a:cubicBezTo>
                    <a:pt x="10080" y="1137"/>
                    <a:pt x="10080" y="3411"/>
                    <a:pt x="10080" y="4547"/>
                  </a:cubicBezTo>
                  <a:cubicBezTo>
                    <a:pt x="10080" y="4547"/>
                    <a:pt x="10080" y="4547"/>
                    <a:pt x="8640" y="4547"/>
                  </a:cubicBezTo>
                  <a:cubicBezTo>
                    <a:pt x="8640" y="4547"/>
                    <a:pt x="7200" y="4547"/>
                    <a:pt x="5760" y="4547"/>
                  </a:cubicBezTo>
                  <a:cubicBezTo>
                    <a:pt x="5760" y="4547"/>
                    <a:pt x="5760" y="4547"/>
                    <a:pt x="4320" y="4547"/>
                  </a:cubicBezTo>
                  <a:cubicBezTo>
                    <a:pt x="4320" y="4547"/>
                    <a:pt x="4320" y="4547"/>
                    <a:pt x="4320" y="4547"/>
                  </a:cubicBezTo>
                  <a:cubicBezTo>
                    <a:pt x="2880" y="4547"/>
                    <a:pt x="2880" y="4547"/>
                    <a:pt x="2880" y="5684"/>
                  </a:cubicBezTo>
                  <a:cubicBezTo>
                    <a:pt x="2880" y="5684"/>
                    <a:pt x="2880" y="5684"/>
                    <a:pt x="2880" y="6821"/>
                  </a:cubicBezTo>
                  <a:cubicBezTo>
                    <a:pt x="2880" y="6821"/>
                    <a:pt x="4320" y="6821"/>
                    <a:pt x="4320" y="6821"/>
                  </a:cubicBezTo>
                  <a:cubicBezTo>
                    <a:pt x="4320" y="7958"/>
                    <a:pt x="4320" y="7958"/>
                    <a:pt x="4320" y="7958"/>
                  </a:cubicBezTo>
                  <a:cubicBezTo>
                    <a:pt x="2880" y="7958"/>
                    <a:pt x="2880" y="7958"/>
                    <a:pt x="2880" y="6821"/>
                  </a:cubicBezTo>
                  <a:cubicBezTo>
                    <a:pt x="1440" y="7958"/>
                    <a:pt x="2880" y="9095"/>
                    <a:pt x="1440" y="9095"/>
                  </a:cubicBezTo>
                  <a:cubicBezTo>
                    <a:pt x="1440" y="10232"/>
                    <a:pt x="0" y="10232"/>
                    <a:pt x="0" y="10232"/>
                  </a:cubicBezTo>
                  <a:cubicBezTo>
                    <a:pt x="0" y="10232"/>
                    <a:pt x="1440" y="13642"/>
                    <a:pt x="2880" y="12505"/>
                  </a:cubicBezTo>
                  <a:cubicBezTo>
                    <a:pt x="1440" y="13642"/>
                    <a:pt x="2880" y="13642"/>
                    <a:pt x="2880" y="13642"/>
                  </a:cubicBezTo>
                  <a:cubicBezTo>
                    <a:pt x="1440" y="13642"/>
                    <a:pt x="1440" y="12505"/>
                    <a:pt x="1440" y="12505"/>
                  </a:cubicBezTo>
                  <a:cubicBezTo>
                    <a:pt x="1440" y="12505"/>
                    <a:pt x="1440" y="13642"/>
                    <a:pt x="1440" y="13642"/>
                  </a:cubicBezTo>
                  <a:cubicBezTo>
                    <a:pt x="1440" y="14779"/>
                    <a:pt x="2880" y="13642"/>
                    <a:pt x="2880" y="14779"/>
                  </a:cubicBezTo>
                  <a:cubicBezTo>
                    <a:pt x="2880" y="14779"/>
                    <a:pt x="2880" y="14779"/>
                    <a:pt x="1440" y="14779"/>
                  </a:cubicBezTo>
                  <a:cubicBezTo>
                    <a:pt x="2880" y="14779"/>
                    <a:pt x="2880" y="15916"/>
                    <a:pt x="2880" y="15916"/>
                  </a:cubicBezTo>
                  <a:cubicBezTo>
                    <a:pt x="4320" y="15916"/>
                    <a:pt x="4320" y="15916"/>
                    <a:pt x="4320" y="17053"/>
                  </a:cubicBezTo>
                  <a:cubicBezTo>
                    <a:pt x="4320" y="17053"/>
                    <a:pt x="4320" y="17053"/>
                    <a:pt x="4320" y="15916"/>
                  </a:cubicBezTo>
                  <a:cubicBezTo>
                    <a:pt x="5760" y="18189"/>
                    <a:pt x="7200" y="19326"/>
                    <a:pt x="8640" y="21600"/>
                  </a:cubicBezTo>
                  <a:cubicBezTo>
                    <a:pt x="8640" y="20463"/>
                    <a:pt x="10080" y="20463"/>
                    <a:pt x="10080" y="20463"/>
                  </a:cubicBezTo>
                  <a:cubicBezTo>
                    <a:pt x="11520" y="20463"/>
                    <a:pt x="11520" y="20463"/>
                    <a:pt x="11520" y="20463"/>
                  </a:cubicBezTo>
                  <a:cubicBezTo>
                    <a:pt x="11520" y="20463"/>
                    <a:pt x="11520" y="20463"/>
                    <a:pt x="11520" y="20463"/>
                  </a:cubicBezTo>
                  <a:cubicBezTo>
                    <a:pt x="11520" y="19326"/>
                    <a:pt x="11520" y="19326"/>
                    <a:pt x="11520" y="18189"/>
                  </a:cubicBezTo>
                  <a:cubicBezTo>
                    <a:pt x="11520" y="18189"/>
                    <a:pt x="11520" y="18189"/>
                    <a:pt x="11520" y="18189"/>
                  </a:cubicBezTo>
                  <a:cubicBezTo>
                    <a:pt x="11520" y="17053"/>
                    <a:pt x="10080" y="18189"/>
                    <a:pt x="10080" y="17053"/>
                  </a:cubicBezTo>
                  <a:cubicBezTo>
                    <a:pt x="10080" y="15916"/>
                    <a:pt x="11520" y="15916"/>
                    <a:pt x="12960" y="15916"/>
                  </a:cubicBezTo>
                  <a:cubicBezTo>
                    <a:pt x="14400" y="15916"/>
                    <a:pt x="12960" y="14779"/>
                    <a:pt x="14400" y="14779"/>
                  </a:cubicBezTo>
                  <a:cubicBezTo>
                    <a:pt x="15840" y="13642"/>
                    <a:pt x="15840" y="15916"/>
                    <a:pt x="15840" y="15916"/>
                  </a:cubicBezTo>
                  <a:cubicBezTo>
                    <a:pt x="17280" y="17053"/>
                    <a:pt x="18720" y="14779"/>
                    <a:pt x="18720" y="14779"/>
                  </a:cubicBezTo>
                  <a:cubicBezTo>
                    <a:pt x="20160" y="15916"/>
                    <a:pt x="18720" y="17053"/>
                    <a:pt x="20160" y="15916"/>
                  </a:cubicBezTo>
                  <a:cubicBezTo>
                    <a:pt x="20160" y="15916"/>
                    <a:pt x="20160" y="14779"/>
                    <a:pt x="21600" y="14779"/>
                  </a:cubicBezTo>
                  <a:cubicBezTo>
                    <a:pt x="21600" y="13642"/>
                    <a:pt x="21600" y="12505"/>
                    <a:pt x="21600" y="1136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Shape">
              <a:extLst>
                <a:ext uri="{FF2B5EF4-FFF2-40B4-BE49-F238E27FC236}">
                  <a16:creationId xmlns:a16="http://schemas.microsoft.com/office/drawing/2014/main" id="{1F32EC8C-4DB8-48F7-B242-650AF266E710}"/>
                </a:ext>
              </a:extLst>
            </p:cNvPr>
            <p:cNvSpPr/>
            <p:nvPr/>
          </p:nvSpPr>
          <p:spPr>
            <a:xfrm>
              <a:off x="2077338" y="2823274"/>
              <a:ext cx="53291" cy="6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9" extrusionOk="0">
                  <a:moveTo>
                    <a:pt x="21600" y="9818"/>
                  </a:moveTo>
                  <a:cubicBezTo>
                    <a:pt x="21600" y="9818"/>
                    <a:pt x="21600" y="5891"/>
                    <a:pt x="21600" y="5891"/>
                  </a:cubicBezTo>
                  <a:cubicBezTo>
                    <a:pt x="21600" y="5891"/>
                    <a:pt x="21600" y="7855"/>
                    <a:pt x="18900" y="7855"/>
                  </a:cubicBezTo>
                  <a:cubicBezTo>
                    <a:pt x="21600" y="5891"/>
                    <a:pt x="18900" y="5891"/>
                    <a:pt x="18900" y="5891"/>
                  </a:cubicBezTo>
                  <a:cubicBezTo>
                    <a:pt x="18900" y="5891"/>
                    <a:pt x="18900" y="5891"/>
                    <a:pt x="18900" y="5891"/>
                  </a:cubicBezTo>
                  <a:cubicBezTo>
                    <a:pt x="18900" y="3927"/>
                    <a:pt x="16200" y="3927"/>
                    <a:pt x="13500" y="1964"/>
                  </a:cubicBezTo>
                  <a:cubicBezTo>
                    <a:pt x="13500" y="1964"/>
                    <a:pt x="8100" y="0"/>
                    <a:pt x="8100" y="0"/>
                  </a:cubicBezTo>
                  <a:cubicBezTo>
                    <a:pt x="5400" y="0"/>
                    <a:pt x="2700" y="3927"/>
                    <a:pt x="2700" y="5891"/>
                  </a:cubicBezTo>
                  <a:cubicBezTo>
                    <a:pt x="2700" y="5891"/>
                    <a:pt x="2700" y="7855"/>
                    <a:pt x="2700" y="9818"/>
                  </a:cubicBezTo>
                  <a:cubicBezTo>
                    <a:pt x="2700" y="11782"/>
                    <a:pt x="5400" y="11782"/>
                    <a:pt x="5400" y="13745"/>
                  </a:cubicBezTo>
                  <a:cubicBezTo>
                    <a:pt x="5400" y="13745"/>
                    <a:pt x="5400" y="13745"/>
                    <a:pt x="5400" y="15709"/>
                  </a:cubicBezTo>
                  <a:cubicBezTo>
                    <a:pt x="2700" y="15709"/>
                    <a:pt x="5400" y="15709"/>
                    <a:pt x="2700" y="17673"/>
                  </a:cubicBezTo>
                  <a:cubicBezTo>
                    <a:pt x="2700" y="17673"/>
                    <a:pt x="2700" y="19636"/>
                    <a:pt x="0" y="19636"/>
                  </a:cubicBezTo>
                  <a:cubicBezTo>
                    <a:pt x="2700" y="21600"/>
                    <a:pt x="5400" y="19636"/>
                    <a:pt x="8100" y="19636"/>
                  </a:cubicBezTo>
                  <a:cubicBezTo>
                    <a:pt x="8100" y="19636"/>
                    <a:pt x="10800" y="19636"/>
                    <a:pt x="10800" y="19636"/>
                  </a:cubicBezTo>
                  <a:cubicBezTo>
                    <a:pt x="10800" y="19636"/>
                    <a:pt x="10800" y="19636"/>
                    <a:pt x="10800" y="19636"/>
                  </a:cubicBezTo>
                  <a:cubicBezTo>
                    <a:pt x="13500" y="19636"/>
                    <a:pt x="13500" y="19636"/>
                    <a:pt x="13500" y="19636"/>
                  </a:cubicBezTo>
                  <a:cubicBezTo>
                    <a:pt x="16200" y="17673"/>
                    <a:pt x="16200" y="15709"/>
                    <a:pt x="18900" y="13745"/>
                  </a:cubicBezTo>
                  <a:cubicBezTo>
                    <a:pt x="18900" y="11782"/>
                    <a:pt x="21600" y="9818"/>
                    <a:pt x="21600" y="98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Shape">
              <a:extLst>
                <a:ext uri="{FF2B5EF4-FFF2-40B4-BE49-F238E27FC236}">
                  <a16:creationId xmlns:a16="http://schemas.microsoft.com/office/drawing/2014/main" id="{5B07C896-2A9B-405B-BA7B-5398244B87AA}"/>
                </a:ext>
              </a:extLst>
            </p:cNvPr>
            <p:cNvSpPr/>
            <p:nvPr/>
          </p:nvSpPr>
          <p:spPr>
            <a:xfrm>
              <a:off x="3001448" y="2014055"/>
              <a:ext cx="219845" cy="16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extrusionOk="0">
                  <a:moveTo>
                    <a:pt x="4853" y="11571"/>
                  </a:moveTo>
                  <a:cubicBezTo>
                    <a:pt x="4853" y="11571"/>
                    <a:pt x="4853" y="10800"/>
                    <a:pt x="4853" y="10800"/>
                  </a:cubicBezTo>
                  <a:cubicBezTo>
                    <a:pt x="4853" y="11571"/>
                    <a:pt x="4853" y="11571"/>
                    <a:pt x="4853" y="11571"/>
                  </a:cubicBezTo>
                  <a:close/>
                  <a:moveTo>
                    <a:pt x="19253" y="4629"/>
                  </a:moveTo>
                  <a:cubicBezTo>
                    <a:pt x="18599" y="4629"/>
                    <a:pt x="17944" y="3857"/>
                    <a:pt x="17944" y="3857"/>
                  </a:cubicBezTo>
                  <a:cubicBezTo>
                    <a:pt x="17290" y="3857"/>
                    <a:pt x="17290" y="3857"/>
                    <a:pt x="17290" y="3857"/>
                  </a:cubicBezTo>
                  <a:cubicBezTo>
                    <a:pt x="16635" y="3857"/>
                    <a:pt x="16635" y="3086"/>
                    <a:pt x="16635" y="3086"/>
                  </a:cubicBezTo>
                  <a:cubicBezTo>
                    <a:pt x="16635" y="3086"/>
                    <a:pt x="15981" y="3086"/>
                    <a:pt x="15326" y="3086"/>
                  </a:cubicBezTo>
                  <a:cubicBezTo>
                    <a:pt x="15326" y="3086"/>
                    <a:pt x="14017" y="2314"/>
                    <a:pt x="14672" y="1543"/>
                  </a:cubicBezTo>
                  <a:cubicBezTo>
                    <a:pt x="14672" y="2314"/>
                    <a:pt x="14017" y="2314"/>
                    <a:pt x="13362" y="2314"/>
                  </a:cubicBezTo>
                  <a:cubicBezTo>
                    <a:pt x="13362" y="2314"/>
                    <a:pt x="13362" y="771"/>
                    <a:pt x="12708" y="1543"/>
                  </a:cubicBezTo>
                  <a:cubicBezTo>
                    <a:pt x="12708" y="771"/>
                    <a:pt x="12708" y="771"/>
                    <a:pt x="12053" y="771"/>
                  </a:cubicBezTo>
                  <a:cubicBezTo>
                    <a:pt x="12053" y="771"/>
                    <a:pt x="12053" y="771"/>
                    <a:pt x="12053" y="771"/>
                  </a:cubicBezTo>
                  <a:cubicBezTo>
                    <a:pt x="12053" y="0"/>
                    <a:pt x="12053" y="771"/>
                    <a:pt x="11399" y="771"/>
                  </a:cubicBezTo>
                  <a:cubicBezTo>
                    <a:pt x="11399" y="0"/>
                    <a:pt x="11399" y="0"/>
                    <a:pt x="11399" y="0"/>
                  </a:cubicBezTo>
                  <a:cubicBezTo>
                    <a:pt x="10744" y="0"/>
                    <a:pt x="10090" y="0"/>
                    <a:pt x="10090" y="0"/>
                  </a:cubicBezTo>
                  <a:cubicBezTo>
                    <a:pt x="9435" y="771"/>
                    <a:pt x="10090" y="771"/>
                    <a:pt x="9435" y="1543"/>
                  </a:cubicBezTo>
                  <a:cubicBezTo>
                    <a:pt x="9435" y="1543"/>
                    <a:pt x="9435" y="2314"/>
                    <a:pt x="8781" y="2314"/>
                  </a:cubicBezTo>
                  <a:cubicBezTo>
                    <a:pt x="8781" y="2314"/>
                    <a:pt x="8126" y="2314"/>
                    <a:pt x="7472" y="3086"/>
                  </a:cubicBezTo>
                  <a:cubicBezTo>
                    <a:pt x="7472" y="3086"/>
                    <a:pt x="7472" y="3086"/>
                    <a:pt x="8126" y="3086"/>
                  </a:cubicBezTo>
                  <a:cubicBezTo>
                    <a:pt x="7472" y="3857"/>
                    <a:pt x="6817" y="3857"/>
                    <a:pt x="6162" y="3857"/>
                  </a:cubicBezTo>
                  <a:cubicBezTo>
                    <a:pt x="6162" y="3857"/>
                    <a:pt x="5508" y="3857"/>
                    <a:pt x="5508" y="3086"/>
                  </a:cubicBezTo>
                  <a:cubicBezTo>
                    <a:pt x="5508" y="3086"/>
                    <a:pt x="5508" y="3086"/>
                    <a:pt x="5508" y="3086"/>
                  </a:cubicBezTo>
                  <a:cubicBezTo>
                    <a:pt x="5508" y="3086"/>
                    <a:pt x="4853" y="3086"/>
                    <a:pt x="4199" y="3086"/>
                  </a:cubicBezTo>
                  <a:cubicBezTo>
                    <a:pt x="4199" y="3086"/>
                    <a:pt x="4853" y="3086"/>
                    <a:pt x="4853" y="3857"/>
                  </a:cubicBezTo>
                  <a:cubicBezTo>
                    <a:pt x="4853" y="3857"/>
                    <a:pt x="4853" y="4629"/>
                    <a:pt x="4853" y="5400"/>
                  </a:cubicBezTo>
                  <a:cubicBezTo>
                    <a:pt x="4853" y="5400"/>
                    <a:pt x="4199" y="5400"/>
                    <a:pt x="4199" y="5400"/>
                  </a:cubicBezTo>
                  <a:cubicBezTo>
                    <a:pt x="4199" y="5400"/>
                    <a:pt x="4199" y="5400"/>
                    <a:pt x="4199" y="5400"/>
                  </a:cubicBezTo>
                  <a:cubicBezTo>
                    <a:pt x="3544" y="4629"/>
                    <a:pt x="3544" y="5400"/>
                    <a:pt x="2890" y="5400"/>
                  </a:cubicBezTo>
                  <a:cubicBezTo>
                    <a:pt x="2890" y="5400"/>
                    <a:pt x="2890" y="4629"/>
                    <a:pt x="2235" y="4629"/>
                  </a:cubicBezTo>
                  <a:cubicBezTo>
                    <a:pt x="2235" y="4629"/>
                    <a:pt x="2235" y="4629"/>
                    <a:pt x="1581" y="4629"/>
                  </a:cubicBezTo>
                  <a:cubicBezTo>
                    <a:pt x="1581" y="4629"/>
                    <a:pt x="272" y="5400"/>
                    <a:pt x="272" y="5400"/>
                  </a:cubicBezTo>
                  <a:cubicBezTo>
                    <a:pt x="-383" y="6171"/>
                    <a:pt x="272" y="6171"/>
                    <a:pt x="926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943"/>
                    <a:pt x="272" y="6943"/>
                    <a:pt x="926" y="6943"/>
                  </a:cubicBezTo>
                  <a:cubicBezTo>
                    <a:pt x="926" y="6943"/>
                    <a:pt x="1581" y="6943"/>
                    <a:pt x="1581" y="6943"/>
                  </a:cubicBezTo>
                  <a:cubicBezTo>
                    <a:pt x="2235" y="7714"/>
                    <a:pt x="2235" y="7714"/>
                    <a:pt x="2890" y="7714"/>
                  </a:cubicBezTo>
                  <a:cubicBezTo>
                    <a:pt x="2890" y="7714"/>
                    <a:pt x="2890" y="7714"/>
                    <a:pt x="2890" y="7714"/>
                  </a:cubicBezTo>
                  <a:cubicBezTo>
                    <a:pt x="2890" y="7714"/>
                    <a:pt x="2890" y="7714"/>
                    <a:pt x="3544" y="7714"/>
                  </a:cubicBezTo>
                  <a:cubicBezTo>
                    <a:pt x="2890" y="8486"/>
                    <a:pt x="4199" y="8486"/>
                    <a:pt x="4199" y="8486"/>
                  </a:cubicBezTo>
                  <a:cubicBezTo>
                    <a:pt x="3544" y="8486"/>
                    <a:pt x="3544" y="8486"/>
                    <a:pt x="3544" y="8486"/>
                  </a:cubicBezTo>
                  <a:cubicBezTo>
                    <a:pt x="3544" y="8486"/>
                    <a:pt x="3544" y="9257"/>
                    <a:pt x="4199" y="9257"/>
                  </a:cubicBezTo>
                  <a:cubicBezTo>
                    <a:pt x="4199" y="10029"/>
                    <a:pt x="4853" y="10029"/>
                    <a:pt x="4853" y="10029"/>
                  </a:cubicBezTo>
                  <a:cubicBezTo>
                    <a:pt x="4853" y="10800"/>
                    <a:pt x="4853" y="10029"/>
                    <a:pt x="5508" y="10800"/>
                  </a:cubicBezTo>
                  <a:cubicBezTo>
                    <a:pt x="5508" y="10800"/>
                    <a:pt x="5508" y="11571"/>
                    <a:pt x="5508" y="11571"/>
                  </a:cubicBezTo>
                  <a:cubicBezTo>
                    <a:pt x="5508" y="11571"/>
                    <a:pt x="4853" y="11571"/>
                    <a:pt x="4853" y="11571"/>
                  </a:cubicBezTo>
                  <a:cubicBezTo>
                    <a:pt x="4853" y="12343"/>
                    <a:pt x="5508" y="12343"/>
                    <a:pt x="5508" y="12343"/>
                  </a:cubicBezTo>
                  <a:cubicBezTo>
                    <a:pt x="5508" y="12343"/>
                    <a:pt x="5508" y="13114"/>
                    <a:pt x="6162" y="13114"/>
                  </a:cubicBezTo>
                  <a:cubicBezTo>
                    <a:pt x="5508" y="13114"/>
                    <a:pt x="5508" y="12343"/>
                    <a:pt x="5508" y="12343"/>
                  </a:cubicBezTo>
                  <a:cubicBezTo>
                    <a:pt x="4853" y="13114"/>
                    <a:pt x="4853" y="13886"/>
                    <a:pt x="4853" y="14657"/>
                  </a:cubicBezTo>
                  <a:cubicBezTo>
                    <a:pt x="4853" y="13886"/>
                    <a:pt x="4853" y="13886"/>
                    <a:pt x="4853" y="13886"/>
                  </a:cubicBezTo>
                  <a:cubicBezTo>
                    <a:pt x="4853" y="13886"/>
                    <a:pt x="4853" y="13886"/>
                    <a:pt x="4853" y="13886"/>
                  </a:cubicBezTo>
                  <a:cubicBezTo>
                    <a:pt x="4853" y="14657"/>
                    <a:pt x="4853" y="15429"/>
                    <a:pt x="4853" y="15429"/>
                  </a:cubicBezTo>
                  <a:cubicBezTo>
                    <a:pt x="4853" y="16200"/>
                    <a:pt x="4199" y="16200"/>
                    <a:pt x="4199" y="16971"/>
                  </a:cubicBezTo>
                  <a:cubicBezTo>
                    <a:pt x="4199" y="16971"/>
                    <a:pt x="4199" y="16971"/>
                    <a:pt x="4199" y="16971"/>
                  </a:cubicBezTo>
                  <a:cubicBezTo>
                    <a:pt x="4199" y="16971"/>
                    <a:pt x="3544" y="16971"/>
                    <a:pt x="4199" y="16971"/>
                  </a:cubicBezTo>
                  <a:cubicBezTo>
                    <a:pt x="4199" y="16971"/>
                    <a:pt x="4199" y="17743"/>
                    <a:pt x="4199" y="17743"/>
                  </a:cubicBezTo>
                  <a:cubicBezTo>
                    <a:pt x="4199" y="17743"/>
                    <a:pt x="4199" y="17743"/>
                    <a:pt x="4853" y="17743"/>
                  </a:cubicBezTo>
                  <a:cubicBezTo>
                    <a:pt x="4853" y="18514"/>
                    <a:pt x="6162" y="18514"/>
                    <a:pt x="6817" y="18514"/>
                  </a:cubicBezTo>
                  <a:cubicBezTo>
                    <a:pt x="7472" y="18514"/>
                    <a:pt x="8126" y="17743"/>
                    <a:pt x="8781" y="18514"/>
                  </a:cubicBezTo>
                  <a:cubicBezTo>
                    <a:pt x="8781" y="18514"/>
                    <a:pt x="9435" y="18514"/>
                    <a:pt x="9435" y="19286"/>
                  </a:cubicBezTo>
                  <a:cubicBezTo>
                    <a:pt x="9435" y="19286"/>
                    <a:pt x="10090" y="19286"/>
                    <a:pt x="10744" y="19286"/>
                  </a:cubicBezTo>
                  <a:cubicBezTo>
                    <a:pt x="10744" y="19286"/>
                    <a:pt x="11399" y="19286"/>
                    <a:pt x="11399" y="19286"/>
                  </a:cubicBezTo>
                  <a:cubicBezTo>
                    <a:pt x="10744" y="18514"/>
                    <a:pt x="12053" y="16971"/>
                    <a:pt x="12708" y="16971"/>
                  </a:cubicBezTo>
                  <a:cubicBezTo>
                    <a:pt x="13362" y="16971"/>
                    <a:pt x="14017" y="16971"/>
                    <a:pt x="14672" y="16971"/>
                  </a:cubicBezTo>
                  <a:cubicBezTo>
                    <a:pt x="14672" y="16971"/>
                    <a:pt x="15326" y="17743"/>
                    <a:pt x="15981" y="17743"/>
                  </a:cubicBezTo>
                  <a:cubicBezTo>
                    <a:pt x="16635" y="17743"/>
                    <a:pt x="16635" y="17743"/>
                    <a:pt x="17290" y="16971"/>
                  </a:cubicBezTo>
                  <a:cubicBezTo>
                    <a:pt x="17290" y="16971"/>
                    <a:pt x="17944" y="16200"/>
                    <a:pt x="17944" y="16200"/>
                  </a:cubicBezTo>
                  <a:cubicBezTo>
                    <a:pt x="17944" y="16200"/>
                    <a:pt x="18599" y="15429"/>
                    <a:pt x="18599" y="15429"/>
                  </a:cubicBezTo>
                  <a:cubicBezTo>
                    <a:pt x="18599" y="15429"/>
                    <a:pt x="18599" y="15429"/>
                    <a:pt x="17944" y="15429"/>
                  </a:cubicBezTo>
                  <a:cubicBezTo>
                    <a:pt x="17290" y="15429"/>
                    <a:pt x="17290" y="15429"/>
                    <a:pt x="17290" y="14657"/>
                  </a:cubicBezTo>
                  <a:cubicBezTo>
                    <a:pt x="17290" y="13886"/>
                    <a:pt x="17944" y="13886"/>
                    <a:pt x="17290" y="13886"/>
                  </a:cubicBezTo>
                  <a:cubicBezTo>
                    <a:pt x="17290" y="13886"/>
                    <a:pt x="17290" y="13886"/>
                    <a:pt x="17290" y="13114"/>
                  </a:cubicBezTo>
                  <a:cubicBezTo>
                    <a:pt x="17290" y="12343"/>
                    <a:pt x="17290" y="13114"/>
                    <a:pt x="17944" y="12343"/>
                  </a:cubicBezTo>
                  <a:cubicBezTo>
                    <a:pt x="17944" y="12343"/>
                    <a:pt x="16635" y="11571"/>
                    <a:pt x="17944" y="11571"/>
                  </a:cubicBezTo>
                  <a:cubicBezTo>
                    <a:pt x="17290" y="10800"/>
                    <a:pt x="17290" y="10029"/>
                    <a:pt x="17290" y="10029"/>
                  </a:cubicBezTo>
                  <a:cubicBezTo>
                    <a:pt x="16635" y="10029"/>
                    <a:pt x="16635" y="10800"/>
                    <a:pt x="15981" y="10800"/>
                  </a:cubicBezTo>
                  <a:cubicBezTo>
                    <a:pt x="16635" y="10029"/>
                    <a:pt x="16635" y="10029"/>
                    <a:pt x="16635" y="9257"/>
                  </a:cubicBezTo>
                  <a:cubicBezTo>
                    <a:pt x="17290" y="9257"/>
                    <a:pt x="17944" y="8486"/>
                    <a:pt x="17290" y="7714"/>
                  </a:cubicBezTo>
                  <a:cubicBezTo>
                    <a:pt x="17944" y="7714"/>
                    <a:pt x="17944" y="7714"/>
                    <a:pt x="18599" y="7714"/>
                  </a:cubicBezTo>
                  <a:cubicBezTo>
                    <a:pt x="17944" y="6943"/>
                    <a:pt x="19908" y="4629"/>
                    <a:pt x="19253" y="4629"/>
                  </a:cubicBezTo>
                  <a:close/>
                  <a:moveTo>
                    <a:pt x="21217" y="19286"/>
                  </a:moveTo>
                  <a:cubicBezTo>
                    <a:pt x="21217" y="18514"/>
                    <a:pt x="21217" y="18514"/>
                    <a:pt x="21217" y="17743"/>
                  </a:cubicBezTo>
                  <a:cubicBezTo>
                    <a:pt x="21217" y="17743"/>
                    <a:pt x="21217" y="18514"/>
                    <a:pt x="21217" y="18514"/>
                  </a:cubicBezTo>
                  <a:cubicBezTo>
                    <a:pt x="21217" y="18514"/>
                    <a:pt x="19908" y="18514"/>
                    <a:pt x="19908" y="19286"/>
                  </a:cubicBezTo>
                  <a:cubicBezTo>
                    <a:pt x="19908" y="19286"/>
                    <a:pt x="19908" y="19286"/>
                    <a:pt x="19908" y="19286"/>
                  </a:cubicBezTo>
                  <a:cubicBezTo>
                    <a:pt x="19908" y="20057"/>
                    <a:pt x="20562" y="20057"/>
                    <a:pt x="19908" y="20057"/>
                  </a:cubicBezTo>
                  <a:cubicBezTo>
                    <a:pt x="19908" y="20057"/>
                    <a:pt x="20562" y="20829"/>
                    <a:pt x="20562" y="20829"/>
                  </a:cubicBezTo>
                  <a:cubicBezTo>
                    <a:pt x="20562" y="21600"/>
                    <a:pt x="20562" y="21600"/>
                    <a:pt x="21217" y="21600"/>
                  </a:cubicBezTo>
                  <a:cubicBezTo>
                    <a:pt x="21217" y="20829"/>
                    <a:pt x="21217" y="20057"/>
                    <a:pt x="21217" y="192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Shape">
              <a:extLst>
                <a:ext uri="{FF2B5EF4-FFF2-40B4-BE49-F238E27FC236}">
                  <a16:creationId xmlns:a16="http://schemas.microsoft.com/office/drawing/2014/main" id="{EB79628E-4EC4-468A-83DE-3D9F973024BB}"/>
                </a:ext>
              </a:extLst>
            </p:cNvPr>
            <p:cNvSpPr/>
            <p:nvPr/>
          </p:nvSpPr>
          <p:spPr>
            <a:xfrm>
              <a:off x="3370504" y="1703239"/>
              <a:ext cx="162238" cy="15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1600" y="14756"/>
                  </a:moveTo>
                  <a:cubicBezTo>
                    <a:pt x="20700" y="13956"/>
                    <a:pt x="19800" y="13156"/>
                    <a:pt x="18000" y="13156"/>
                  </a:cubicBezTo>
                  <a:cubicBezTo>
                    <a:pt x="18900" y="12356"/>
                    <a:pt x="18900" y="12356"/>
                    <a:pt x="18900" y="11556"/>
                  </a:cubicBezTo>
                  <a:cubicBezTo>
                    <a:pt x="18900" y="11556"/>
                    <a:pt x="18000" y="11556"/>
                    <a:pt x="18000" y="10756"/>
                  </a:cubicBezTo>
                  <a:cubicBezTo>
                    <a:pt x="18000" y="11556"/>
                    <a:pt x="18000" y="10756"/>
                    <a:pt x="18000" y="10756"/>
                  </a:cubicBezTo>
                  <a:cubicBezTo>
                    <a:pt x="18000" y="10756"/>
                    <a:pt x="17100" y="10756"/>
                    <a:pt x="17100" y="9956"/>
                  </a:cubicBezTo>
                  <a:cubicBezTo>
                    <a:pt x="17100" y="9956"/>
                    <a:pt x="17100" y="9956"/>
                    <a:pt x="17100" y="9956"/>
                  </a:cubicBezTo>
                  <a:cubicBezTo>
                    <a:pt x="17100" y="9956"/>
                    <a:pt x="17100" y="9956"/>
                    <a:pt x="17100" y="9956"/>
                  </a:cubicBezTo>
                  <a:cubicBezTo>
                    <a:pt x="17100" y="9156"/>
                    <a:pt x="17100" y="9156"/>
                    <a:pt x="17100" y="9156"/>
                  </a:cubicBezTo>
                  <a:cubicBezTo>
                    <a:pt x="17100" y="9156"/>
                    <a:pt x="18000" y="9156"/>
                    <a:pt x="18000" y="9156"/>
                  </a:cubicBezTo>
                  <a:cubicBezTo>
                    <a:pt x="17100" y="8356"/>
                    <a:pt x="16200" y="6756"/>
                    <a:pt x="15300" y="6756"/>
                  </a:cubicBezTo>
                  <a:cubicBezTo>
                    <a:pt x="15300" y="5956"/>
                    <a:pt x="17100" y="5156"/>
                    <a:pt x="17100" y="4356"/>
                  </a:cubicBezTo>
                  <a:cubicBezTo>
                    <a:pt x="17100" y="3556"/>
                    <a:pt x="14400" y="3556"/>
                    <a:pt x="14400" y="3556"/>
                  </a:cubicBezTo>
                  <a:cubicBezTo>
                    <a:pt x="13500" y="2756"/>
                    <a:pt x="15300" y="1956"/>
                    <a:pt x="13500" y="1956"/>
                  </a:cubicBezTo>
                  <a:cubicBezTo>
                    <a:pt x="14400" y="1956"/>
                    <a:pt x="14400" y="1956"/>
                    <a:pt x="14400" y="1956"/>
                  </a:cubicBezTo>
                  <a:cubicBezTo>
                    <a:pt x="13500" y="1156"/>
                    <a:pt x="15300" y="1156"/>
                    <a:pt x="14400" y="356"/>
                  </a:cubicBezTo>
                  <a:cubicBezTo>
                    <a:pt x="13500" y="356"/>
                    <a:pt x="12600" y="-444"/>
                    <a:pt x="11700" y="356"/>
                  </a:cubicBezTo>
                  <a:cubicBezTo>
                    <a:pt x="10800" y="356"/>
                    <a:pt x="9900" y="356"/>
                    <a:pt x="9000" y="1156"/>
                  </a:cubicBezTo>
                  <a:cubicBezTo>
                    <a:pt x="9000" y="1156"/>
                    <a:pt x="9000" y="1956"/>
                    <a:pt x="9000" y="1956"/>
                  </a:cubicBezTo>
                  <a:cubicBezTo>
                    <a:pt x="9000" y="1956"/>
                    <a:pt x="8100" y="2756"/>
                    <a:pt x="8100" y="2756"/>
                  </a:cubicBezTo>
                  <a:cubicBezTo>
                    <a:pt x="7200" y="2756"/>
                    <a:pt x="6300" y="2756"/>
                    <a:pt x="5400" y="2756"/>
                  </a:cubicBezTo>
                  <a:cubicBezTo>
                    <a:pt x="5400" y="2756"/>
                    <a:pt x="4500" y="2756"/>
                    <a:pt x="3600" y="2756"/>
                  </a:cubicBezTo>
                  <a:cubicBezTo>
                    <a:pt x="2700" y="1956"/>
                    <a:pt x="1800" y="1156"/>
                    <a:pt x="900" y="1156"/>
                  </a:cubicBezTo>
                  <a:cubicBezTo>
                    <a:pt x="900" y="1956"/>
                    <a:pt x="900" y="1956"/>
                    <a:pt x="900" y="1956"/>
                  </a:cubicBezTo>
                  <a:cubicBezTo>
                    <a:pt x="900" y="1956"/>
                    <a:pt x="900" y="1956"/>
                    <a:pt x="0" y="1956"/>
                  </a:cubicBezTo>
                  <a:cubicBezTo>
                    <a:pt x="900" y="1956"/>
                    <a:pt x="1800" y="2756"/>
                    <a:pt x="2700" y="2756"/>
                  </a:cubicBezTo>
                  <a:cubicBezTo>
                    <a:pt x="3600" y="3556"/>
                    <a:pt x="5400" y="3556"/>
                    <a:pt x="5400" y="4356"/>
                  </a:cubicBezTo>
                  <a:cubicBezTo>
                    <a:pt x="5400" y="4356"/>
                    <a:pt x="5400" y="5156"/>
                    <a:pt x="5400" y="5156"/>
                  </a:cubicBezTo>
                  <a:cubicBezTo>
                    <a:pt x="5400" y="5156"/>
                    <a:pt x="6300" y="5156"/>
                    <a:pt x="6300" y="5156"/>
                  </a:cubicBezTo>
                  <a:cubicBezTo>
                    <a:pt x="6300" y="5156"/>
                    <a:pt x="6300" y="5156"/>
                    <a:pt x="6300" y="5156"/>
                  </a:cubicBezTo>
                  <a:cubicBezTo>
                    <a:pt x="6300" y="5956"/>
                    <a:pt x="6300" y="5956"/>
                    <a:pt x="6300" y="6756"/>
                  </a:cubicBezTo>
                  <a:cubicBezTo>
                    <a:pt x="6300" y="6756"/>
                    <a:pt x="6300" y="6756"/>
                    <a:pt x="6300" y="7556"/>
                  </a:cubicBezTo>
                  <a:cubicBezTo>
                    <a:pt x="6300" y="7556"/>
                    <a:pt x="7200" y="8356"/>
                    <a:pt x="7200" y="8356"/>
                  </a:cubicBezTo>
                  <a:cubicBezTo>
                    <a:pt x="7200" y="8356"/>
                    <a:pt x="8100" y="8356"/>
                    <a:pt x="8100" y="8356"/>
                  </a:cubicBezTo>
                  <a:cubicBezTo>
                    <a:pt x="8100" y="9156"/>
                    <a:pt x="9000" y="9156"/>
                    <a:pt x="9000" y="9156"/>
                  </a:cubicBezTo>
                  <a:cubicBezTo>
                    <a:pt x="9900" y="9156"/>
                    <a:pt x="9900" y="9956"/>
                    <a:pt x="9000" y="9956"/>
                  </a:cubicBezTo>
                  <a:cubicBezTo>
                    <a:pt x="9000" y="10756"/>
                    <a:pt x="9900" y="10756"/>
                    <a:pt x="9000" y="10756"/>
                  </a:cubicBezTo>
                  <a:cubicBezTo>
                    <a:pt x="8100" y="10756"/>
                    <a:pt x="8100" y="10756"/>
                    <a:pt x="7200" y="11556"/>
                  </a:cubicBezTo>
                  <a:cubicBezTo>
                    <a:pt x="6300" y="12356"/>
                    <a:pt x="5400" y="13156"/>
                    <a:pt x="4500" y="13156"/>
                  </a:cubicBezTo>
                  <a:cubicBezTo>
                    <a:pt x="4500" y="13156"/>
                    <a:pt x="4500" y="13156"/>
                    <a:pt x="4500" y="13156"/>
                  </a:cubicBezTo>
                  <a:cubicBezTo>
                    <a:pt x="4500" y="13156"/>
                    <a:pt x="4500" y="13156"/>
                    <a:pt x="4500" y="13156"/>
                  </a:cubicBezTo>
                  <a:cubicBezTo>
                    <a:pt x="4500" y="13956"/>
                    <a:pt x="3600" y="13956"/>
                    <a:pt x="2700" y="13956"/>
                  </a:cubicBezTo>
                  <a:cubicBezTo>
                    <a:pt x="2700" y="13956"/>
                    <a:pt x="2700" y="13956"/>
                    <a:pt x="3600" y="14756"/>
                  </a:cubicBezTo>
                  <a:cubicBezTo>
                    <a:pt x="2700" y="14756"/>
                    <a:pt x="2700" y="14756"/>
                    <a:pt x="2700" y="14756"/>
                  </a:cubicBezTo>
                  <a:cubicBezTo>
                    <a:pt x="1800" y="15556"/>
                    <a:pt x="2700" y="15556"/>
                    <a:pt x="2700" y="15556"/>
                  </a:cubicBezTo>
                  <a:cubicBezTo>
                    <a:pt x="2700" y="16356"/>
                    <a:pt x="2700" y="16356"/>
                    <a:pt x="2700" y="17156"/>
                  </a:cubicBezTo>
                  <a:cubicBezTo>
                    <a:pt x="2700" y="17156"/>
                    <a:pt x="3600" y="17156"/>
                    <a:pt x="3600" y="17156"/>
                  </a:cubicBezTo>
                  <a:cubicBezTo>
                    <a:pt x="3600" y="17956"/>
                    <a:pt x="3600" y="17956"/>
                    <a:pt x="3600" y="17956"/>
                  </a:cubicBezTo>
                  <a:cubicBezTo>
                    <a:pt x="3600" y="17956"/>
                    <a:pt x="2700" y="19556"/>
                    <a:pt x="3600" y="19556"/>
                  </a:cubicBezTo>
                  <a:cubicBezTo>
                    <a:pt x="3600" y="19556"/>
                    <a:pt x="4500" y="19556"/>
                    <a:pt x="4500" y="19556"/>
                  </a:cubicBezTo>
                  <a:cubicBezTo>
                    <a:pt x="4500" y="19556"/>
                    <a:pt x="5400" y="20356"/>
                    <a:pt x="5400" y="20356"/>
                  </a:cubicBezTo>
                  <a:cubicBezTo>
                    <a:pt x="5400" y="20356"/>
                    <a:pt x="5400" y="20356"/>
                    <a:pt x="5400" y="20356"/>
                  </a:cubicBezTo>
                  <a:cubicBezTo>
                    <a:pt x="4500" y="20356"/>
                    <a:pt x="6300" y="21156"/>
                    <a:pt x="6300" y="20356"/>
                  </a:cubicBezTo>
                  <a:cubicBezTo>
                    <a:pt x="6300" y="21156"/>
                    <a:pt x="7200" y="21156"/>
                    <a:pt x="6300" y="21156"/>
                  </a:cubicBezTo>
                  <a:cubicBezTo>
                    <a:pt x="7200" y="21156"/>
                    <a:pt x="7200" y="21156"/>
                    <a:pt x="7200" y="21156"/>
                  </a:cubicBezTo>
                  <a:cubicBezTo>
                    <a:pt x="8100" y="21156"/>
                    <a:pt x="9000" y="21156"/>
                    <a:pt x="9000" y="20356"/>
                  </a:cubicBezTo>
                  <a:cubicBezTo>
                    <a:pt x="9900" y="20356"/>
                    <a:pt x="9900" y="20356"/>
                    <a:pt x="10800" y="20356"/>
                  </a:cubicBezTo>
                  <a:cubicBezTo>
                    <a:pt x="10800" y="20356"/>
                    <a:pt x="11700" y="20356"/>
                    <a:pt x="11700" y="20356"/>
                  </a:cubicBezTo>
                  <a:cubicBezTo>
                    <a:pt x="11700" y="20356"/>
                    <a:pt x="11700" y="20356"/>
                    <a:pt x="11700" y="19556"/>
                  </a:cubicBezTo>
                  <a:cubicBezTo>
                    <a:pt x="12600" y="20356"/>
                    <a:pt x="12600" y="20356"/>
                    <a:pt x="12600" y="19556"/>
                  </a:cubicBezTo>
                  <a:cubicBezTo>
                    <a:pt x="12600" y="20356"/>
                    <a:pt x="13500" y="19556"/>
                    <a:pt x="14400" y="19556"/>
                  </a:cubicBezTo>
                  <a:cubicBezTo>
                    <a:pt x="15300" y="19556"/>
                    <a:pt x="15300" y="19556"/>
                    <a:pt x="16200" y="19556"/>
                  </a:cubicBezTo>
                  <a:cubicBezTo>
                    <a:pt x="17100" y="17956"/>
                    <a:pt x="18900" y="17156"/>
                    <a:pt x="19800" y="16356"/>
                  </a:cubicBezTo>
                  <a:cubicBezTo>
                    <a:pt x="20700" y="15556"/>
                    <a:pt x="20700" y="15556"/>
                    <a:pt x="21600" y="147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Shape">
              <a:extLst>
                <a:ext uri="{FF2B5EF4-FFF2-40B4-BE49-F238E27FC236}">
                  <a16:creationId xmlns:a16="http://schemas.microsoft.com/office/drawing/2014/main" id="{9467B370-0BFC-45F7-9E1D-BBFAA1E8679D}"/>
                </a:ext>
              </a:extLst>
            </p:cNvPr>
            <p:cNvSpPr/>
            <p:nvPr/>
          </p:nvSpPr>
          <p:spPr>
            <a:xfrm>
              <a:off x="6165080" y="3215719"/>
              <a:ext cx="55835" cy="3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5" h="19886" extrusionOk="0">
                  <a:moveTo>
                    <a:pt x="7585" y="12343"/>
                  </a:moveTo>
                  <a:cubicBezTo>
                    <a:pt x="7585" y="9257"/>
                    <a:pt x="-2015" y="15429"/>
                    <a:pt x="385" y="18514"/>
                  </a:cubicBezTo>
                  <a:cubicBezTo>
                    <a:pt x="385" y="21600"/>
                    <a:pt x="5185" y="18514"/>
                    <a:pt x="7585" y="18514"/>
                  </a:cubicBezTo>
                  <a:cubicBezTo>
                    <a:pt x="7585" y="18514"/>
                    <a:pt x="7585" y="18514"/>
                    <a:pt x="7585" y="15429"/>
                  </a:cubicBezTo>
                  <a:cubicBezTo>
                    <a:pt x="7585" y="15429"/>
                    <a:pt x="9985" y="12343"/>
                    <a:pt x="7585" y="12343"/>
                  </a:cubicBezTo>
                  <a:close/>
                  <a:moveTo>
                    <a:pt x="19585" y="6171"/>
                  </a:moveTo>
                  <a:cubicBezTo>
                    <a:pt x="19585" y="6171"/>
                    <a:pt x="19585" y="6171"/>
                    <a:pt x="19585" y="6171"/>
                  </a:cubicBezTo>
                  <a:cubicBezTo>
                    <a:pt x="19585" y="6171"/>
                    <a:pt x="19585" y="6171"/>
                    <a:pt x="19585" y="6171"/>
                  </a:cubicBezTo>
                  <a:close/>
                  <a:moveTo>
                    <a:pt x="19585" y="3086"/>
                  </a:moveTo>
                  <a:cubicBezTo>
                    <a:pt x="19585" y="3086"/>
                    <a:pt x="19585" y="3086"/>
                    <a:pt x="19585" y="3086"/>
                  </a:cubicBezTo>
                  <a:close/>
                  <a:moveTo>
                    <a:pt x="19585" y="3086"/>
                  </a:moveTo>
                  <a:cubicBezTo>
                    <a:pt x="19585" y="3086"/>
                    <a:pt x="19585" y="3086"/>
                    <a:pt x="19585" y="3086"/>
                  </a:cubicBezTo>
                  <a:cubicBezTo>
                    <a:pt x="19585" y="3086"/>
                    <a:pt x="19585" y="3086"/>
                    <a:pt x="19585" y="3086"/>
                  </a:cubicBezTo>
                  <a:close/>
                  <a:moveTo>
                    <a:pt x="19585" y="0"/>
                  </a:moveTo>
                  <a:cubicBezTo>
                    <a:pt x="17185" y="0"/>
                    <a:pt x="9985" y="3086"/>
                    <a:pt x="9985" y="6171"/>
                  </a:cubicBezTo>
                  <a:cubicBezTo>
                    <a:pt x="9985" y="6171"/>
                    <a:pt x="9985" y="6171"/>
                    <a:pt x="12385" y="6171"/>
                  </a:cubicBezTo>
                  <a:cubicBezTo>
                    <a:pt x="12385" y="6171"/>
                    <a:pt x="12385" y="6171"/>
                    <a:pt x="12385" y="6171"/>
                  </a:cubicBezTo>
                  <a:cubicBezTo>
                    <a:pt x="14785" y="6171"/>
                    <a:pt x="17185" y="6171"/>
                    <a:pt x="19585" y="6171"/>
                  </a:cubicBezTo>
                  <a:cubicBezTo>
                    <a:pt x="19585" y="6171"/>
                    <a:pt x="19585" y="3086"/>
                    <a:pt x="19585" y="3086"/>
                  </a:cubicBezTo>
                  <a:cubicBezTo>
                    <a:pt x="17185" y="3086"/>
                    <a:pt x="17185" y="6171"/>
                    <a:pt x="17185" y="6171"/>
                  </a:cubicBezTo>
                  <a:cubicBezTo>
                    <a:pt x="17185" y="3086"/>
                    <a:pt x="19585" y="3086"/>
                    <a:pt x="19585" y="0"/>
                  </a:cubicBezTo>
                  <a:cubicBezTo>
                    <a:pt x="19585" y="0"/>
                    <a:pt x="19585" y="0"/>
                    <a:pt x="19585" y="0"/>
                  </a:cubicBezTo>
                  <a:close/>
                  <a:moveTo>
                    <a:pt x="19585" y="0"/>
                  </a:moveTo>
                  <a:cubicBezTo>
                    <a:pt x="19585" y="0"/>
                    <a:pt x="19585" y="0"/>
                    <a:pt x="19585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Shape">
              <a:extLst>
                <a:ext uri="{FF2B5EF4-FFF2-40B4-BE49-F238E27FC236}">
                  <a16:creationId xmlns:a16="http://schemas.microsoft.com/office/drawing/2014/main" id="{E936F9A9-4D01-43F7-AB0E-AC1BC757E09E}"/>
                </a:ext>
              </a:extLst>
            </p:cNvPr>
            <p:cNvSpPr/>
            <p:nvPr/>
          </p:nvSpPr>
          <p:spPr>
            <a:xfrm>
              <a:off x="2150760" y="3844055"/>
              <a:ext cx="48554" cy="1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7200"/>
                  </a:moveTo>
                  <a:cubicBezTo>
                    <a:pt x="12343" y="0"/>
                    <a:pt x="6171" y="0"/>
                    <a:pt x="6171" y="0"/>
                  </a:cubicBezTo>
                  <a:cubicBezTo>
                    <a:pt x="3086" y="7200"/>
                    <a:pt x="3086" y="0"/>
                    <a:pt x="0" y="0"/>
                  </a:cubicBezTo>
                  <a:cubicBezTo>
                    <a:pt x="0" y="7200"/>
                    <a:pt x="3086" y="7200"/>
                    <a:pt x="3086" y="7200"/>
                  </a:cubicBezTo>
                  <a:cubicBezTo>
                    <a:pt x="3086" y="7200"/>
                    <a:pt x="3086" y="7200"/>
                    <a:pt x="3086" y="7200"/>
                  </a:cubicBezTo>
                  <a:cubicBezTo>
                    <a:pt x="6171" y="7200"/>
                    <a:pt x="3086" y="14400"/>
                    <a:pt x="0" y="14400"/>
                  </a:cubicBezTo>
                  <a:cubicBezTo>
                    <a:pt x="3086" y="21600"/>
                    <a:pt x="3086" y="14400"/>
                    <a:pt x="6171" y="14400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9257" y="14400"/>
                    <a:pt x="9257" y="7200"/>
                    <a:pt x="9257" y="7200"/>
                  </a:cubicBezTo>
                  <a:close/>
                  <a:moveTo>
                    <a:pt x="21600" y="7200"/>
                  </a:moveTo>
                  <a:cubicBezTo>
                    <a:pt x="21600" y="7200"/>
                    <a:pt x="18514" y="7200"/>
                    <a:pt x="18514" y="7200"/>
                  </a:cubicBezTo>
                  <a:cubicBezTo>
                    <a:pt x="18514" y="7200"/>
                    <a:pt x="18514" y="7200"/>
                    <a:pt x="21600" y="7200"/>
                  </a:cubicBezTo>
                  <a:cubicBezTo>
                    <a:pt x="18514" y="0"/>
                    <a:pt x="15429" y="0"/>
                    <a:pt x="18514" y="7200"/>
                  </a:cubicBezTo>
                  <a:cubicBezTo>
                    <a:pt x="15429" y="7200"/>
                    <a:pt x="15429" y="720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7200"/>
                    <a:pt x="12343" y="7200"/>
                  </a:cubicBezTo>
                  <a:cubicBezTo>
                    <a:pt x="12343" y="7200"/>
                    <a:pt x="12343" y="7200"/>
                    <a:pt x="9257" y="7200"/>
                  </a:cubicBezTo>
                  <a:cubicBezTo>
                    <a:pt x="9257" y="14400"/>
                    <a:pt x="9257" y="14400"/>
                    <a:pt x="12343" y="21600"/>
                  </a:cubicBezTo>
                  <a:cubicBezTo>
                    <a:pt x="12343" y="14400"/>
                    <a:pt x="12343" y="14400"/>
                    <a:pt x="15429" y="14400"/>
                  </a:cubicBezTo>
                  <a:cubicBezTo>
                    <a:pt x="12343" y="14400"/>
                    <a:pt x="12343" y="14400"/>
                    <a:pt x="12343" y="14400"/>
                  </a:cubicBezTo>
                  <a:cubicBezTo>
                    <a:pt x="12343" y="14400"/>
                    <a:pt x="15429" y="14400"/>
                    <a:pt x="15429" y="14400"/>
                  </a:cubicBezTo>
                  <a:cubicBezTo>
                    <a:pt x="15429" y="14400"/>
                    <a:pt x="15429" y="14400"/>
                    <a:pt x="15429" y="14400"/>
                  </a:cubicBezTo>
                  <a:cubicBezTo>
                    <a:pt x="18514" y="144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Shape">
              <a:extLst>
                <a:ext uri="{FF2B5EF4-FFF2-40B4-BE49-F238E27FC236}">
                  <a16:creationId xmlns:a16="http://schemas.microsoft.com/office/drawing/2014/main" id="{FE6A13FB-2FB9-4B8D-B92B-24D217214EA9}"/>
                </a:ext>
              </a:extLst>
            </p:cNvPr>
            <p:cNvSpPr/>
            <p:nvPr/>
          </p:nvSpPr>
          <p:spPr>
            <a:xfrm>
              <a:off x="3640505" y="2660372"/>
              <a:ext cx="264082" cy="20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12706"/>
                  </a:moveTo>
                  <a:cubicBezTo>
                    <a:pt x="19385" y="12706"/>
                    <a:pt x="18831" y="12071"/>
                    <a:pt x="17723" y="12071"/>
                  </a:cubicBezTo>
                  <a:cubicBezTo>
                    <a:pt x="17169" y="11435"/>
                    <a:pt x="16062" y="11435"/>
                    <a:pt x="15508" y="10800"/>
                  </a:cubicBezTo>
                  <a:cubicBezTo>
                    <a:pt x="14954" y="10800"/>
                    <a:pt x="14954" y="9529"/>
                    <a:pt x="14400" y="9529"/>
                  </a:cubicBezTo>
                  <a:cubicBezTo>
                    <a:pt x="14400" y="8894"/>
                    <a:pt x="13846" y="8259"/>
                    <a:pt x="13846" y="8259"/>
                  </a:cubicBezTo>
                  <a:cubicBezTo>
                    <a:pt x="13846" y="7624"/>
                    <a:pt x="13846" y="7624"/>
                    <a:pt x="13846" y="6988"/>
                  </a:cubicBezTo>
                  <a:cubicBezTo>
                    <a:pt x="13846" y="6988"/>
                    <a:pt x="12738" y="7624"/>
                    <a:pt x="12185" y="6988"/>
                  </a:cubicBezTo>
                  <a:cubicBezTo>
                    <a:pt x="12185" y="6988"/>
                    <a:pt x="12185" y="5718"/>
                    <a:pt x="12738" y="5718"/>
                  </a:cubicBezTo>
                  <a:cubicBezTo>
                    <a:pt x="12738" y="5082"/>
                    <a:pt x="13292" y="4447"/>
                    <a:pt x="13292" y="4447"/>
                  </a:cubicBezTo>
                  <a:cubicBezTo>
                    <a:pt x="13292" y="4447"/>
                    <a:pt x="13292" y="4447"/>
                    <a:pt x="12738" y="4447"/>
                  </a:cubicBezTo>
                  <a:cubicBezTo>
                    <a:pt x="12738" y="3176"/>
                    <a:pt x="11631" y="2541"/>
                    <a:pt x="11077" y="2541"/>
                  </a:cubicBezTo>
                  <a:cubicBezTo>
                    <a:pt x="11077" y="1906"/>
                    <a:pt x="10523" y="635"/>
                    <a:pt x="9969" y="635"/>
                  </a:cubicBezTo>
                  <a:cubicBezTo>
                    <a:pt x="9969" y="635"/>
                    <a:pt x="9415" y="635"/>
                    <a:pt x="9415" y="635"/>
                  </a:cubicBezTo>
                  <a:cubicBezTo>
                    <a:pt x="9415" y="635"/>
                    <a:pt x="9415" y="635"/>
                    <a:pt x="8862" y="635"/>
                  </a:cubicBezTo>
                  <a:cubicBezTo>
                    <a:pt x="8862" y="635"/>
                    <a:pt x="8862" y="635"/>
                    <a:pt x="8862" y="635"/>
                  </a:cubicBezTo>
                  <a:cubicBezTo>
                    <a:pt x="8308" y="635"/>
                    <a:pt x="8308" y="0"/>
                    <a:pt x="8308" y="0"/>
                  </a:cubicBezTo>
                  <a:cubicBezTo>
                    <a:pt x="8308" y="0"/>
                    <a:pt x="8308" y="635"/>
                    <a:pt x="7754" y="635"/>
                  </a:cubicBezTo>
                  <a:cubicBezTo>
                    <a:pt x="7200" y="635"/>
                    <a:pt x="6646" y="635"/>
                    <a:pt x="6646" y="0"/>
                  </a:cubicBezTo>
                  <a:cubicBezTo>
                    <a:pt x="6646" y="0"/>
                    <a:pt x="6092" y="1271"/>
                    <a:pt x="6092" y="1271"/>
                  </a:cubicBezTo>
                  <a:cubicBezTo>
                    <a:pt x="6092" y="1271"/>
                    <a:pt x="6092" y="635"/>
                    <a:pt x="5538" y="635"/>
                  </a:cubicBezTo>
                  <a:cubicBezTo>
                    <a:pt x="5538" y="635"/>
                    <a:pt x="5538" y="635"/>
                    <a:pt x="5538" y="635"/>
                  </a:cubicBezTo>
                  <a:cubicBezTo>
                    <a:pt x="5538" y="1271"/>
                    <a:pt x="4985" y="635"/>
                    <a:pt x="4985" y="635"/>
                  </a:cubicBezTo>
                  <a:cubicBezTo>
                    <a:pt x="4431" y="1271"/>
                    <a:pt x="4431" y="1271"/>
                    <a:pt x="4431" y="1906"/>
                  </a:cubicBezTo>
                  <a:cubicBezTo>
                    <a:pt x="4431" y="2541"/>
                    <a:pt x="4431" y="2541"/>
                    <a:pt x="4431" y="3176"/>
                  </a:cubicBezTo>
                  <a:cubicBezTo>
                    <a:pt x="3877" y="4447"/>
                    <a:pt x="3877" y="3812"/>
                    <a:pt x="3323" y="3812"/>
                  </a:cubicBezTo>
                  <a:cubicBezTo>
                    <a:pt x="2769" y="4447"/>
                    <a:pt x="2769" y="5718"/>
                    <a:pt x="2769" y="6353"/>
                  </a:cubicBezTo>
                  <a:cubicBezTo>
                    <a:pt x="2769" y="6353"/>
                    <a:pt x="2769" y="7624"/>
                    <a:pt x="2215" y="7624"/>
                  </a:cubicBezTo>
                  <a:cubicBezTo>
                    <a:pt x="2215" y="7624"/>
                    <a:pt x="2215" y="7624"/>
                    <a:pt x="2215" y="7624"/>
                  </a:cubicBezTo>
                  <a:cubicBezTo>
                    <a:pt x="1662" y="7624"/>
                    <a:pt x="1662" y="7624"/>
                    <a:pt x="1662" y="8259"/>
                  </a:cubicBezTo>
                  <a:cubicBezTo>
                    <a:pt x="1108" y="8894"/>
                    <a:pt x="1662" y="10165"/>
                    <a:pt x="1662" y="10800"/>
                  </a:cubicBezTo>
                  <a:cubicBezTo>
                    <a:pt x="1108" y="10800"/>
                    <a:pt x="1662" y="11435"/>
                    <a:pt x="1108" y="12071"/>
                  </a:cubicBezTo>
                  <a:cubicBezTo>
                    <a:pt x="1108" y="12071"/>
                    <a:pt x="554" y="12071"/>
                    <a:pt x="0" y="12071"/>
                  </a:cubicBezTo>
                  <a:cubicBezTo>
                    <a:pt x="0" y="12071"/>
                    <a:pt x="0" y="12706"/>
                    <a:pt x="0" y="12706"/>
                  </a:cubicBezTo>
                  <a:cubicBezTo>
                    <a:pt x="0" y="13341"/>
                    <a:pt x="554" y="13341"/>
                    <a:pt x="554" y="13341"/>
                  </a:cubicBezTo>
                  <a:cubicBezTo>
                    <a:pt x="1108" y="13341"/>
                    <a:pt x="1108" y="13976"/>
                    <a:pt x="1108" y="13976"/>
                  </a:cubicBezTo>
                  <a:cubicBezTo>
                    <a:pt x="1662" y="14612"/>
                    <a:pt x="2215" y="14612"/>
                    <a:pt x="2215" y="15247"/>
                  </a:cubicBezTo>
                  <a:cubicBezTo>
                    <a:pt x="2769" y="15882"/>
                    <a:pt x="2769" y="17153"/>
                    <a:pt x="3323" y="17788"/>
                  </a:cubicBezTo>
                  <a:cubicBezTo>
                    <a:pt x="3323" y="17788"/>
                    <a:pt x="3323" y="17788"/>
                    <a:pt x="3877" y="17788"/>
                  </a:cubicBezTo>
                  <a:cubicBezTo>
                    <a:pt x="3877" y="17788"/>
                    <a:pt x="3877" y="18424"/>
                    <a:pt x="3877" y="19059"/>
                  </a:cubicBezTo>
                  <a:cubicBezTo>
                    <a:pt x="3877" y="19694"/>
                    <a:pt x="4985" y="19059"/>
                    <a:pt x="5538" y="19694"/>
                  </a:cubicBezTo>
                  <a:cubicBezTo>
                    <a:pt x="6092" y="20329"/>
                    <a:pt x="6646" y="20965"/>
                    <a:pt x="7754" y="20965"/>
                  </a:cubicBezTo>
                  <a:cubicBezTo>
                    <a:pt x="7754" y="20965"/>
                    <a:pt x="8308" y="21600"/>
                    <a:pt x="8862" y="21600"/>
                  </a:cubicBezTo>
                  <a:cubicBezTo>
                    <a:pt x="9415" y="21600"/>
                    <a:pt x="9415" y="20965"/>
                    <a:pt x="9969" y="20965"/>
                  </a:cubicBezTo>
                  <a:cubicBezTo>
                    <a:pt x="9969" y="20329"/>
                    <a:pt x="10523" y="20329"/>
                    <a:pt x="10523" y="20329"/>
                  </a:cubicBezTo>
                  <a:cubicBezTo>
                    <a:pt x="11631" y="19694"/>
                    <a:pt x="11077" y="20329"/>
                    <a:pt x="11631" y="20329"/>
                  </a:cubicBezTo>
                  <a:cubicBezTo>
                    <a:pt x="12185" y="20965"/>
                    <a:pt x="13292" y="20329"/>
                    <a:pt x="13846" y="19694"/>
                  </a:cubicBezTo>
                  <a:cubicBezTo>
                    <a:pt x="14400" y="19694"/>
                    <a:pt x="14400" y="19694"/>
                    <a:pt x="14400" y="19059"/>
                  </a:cubicBezTo>
                  <a:cubicBezTo>
                    <a:pt x="14954" y="19059"/>
                    <a:pt x="15508" y="18424"/>
                    <a:pt x="16062" y="18424"/>
                  </a:cubicBezTo>
                  <a:cubicBezTo>
                    <a:pt x="16062" y="18424"/>
                    <a:pt x="16615" y="19059"/>
                    <a:pt x="17169" y="18424"/>
                  </a:cubicBezTo>
                  <a:cubicBezTo>
                    <a:pt x="17169" y="18424"/>
                    <a:pt x="17723" y="18424"/>
                    <a:pt x="17723" y="18424"/>
                  </a:cubicBezTo>
                  <a:cubicBezTo>
                    <a:pt x="18831" y="16518"/>
                    <a:pt x="19938" y="14612"/>
                    <a:pt x="21600" y="12706"/>
                  </a:cubicBezTo>
                  <a:cubicBezTo>
                    <a:pt x="21046" y="12706"/>
                    <a:pt x="20492" y="12706"/>
                    <a:pt x="19938" y="12706"/>
                  </a:cubicBezTo>
                  <a:cubicBezTo>
                    <a:pt x="19938" y="12706"/>
                    <a:pt x="19938" y="12706"/>
                    <a:pt x="19938" y="1270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Shape">
              <a:extLst>
                <a:ext uri="{FF2B5EF4-FFF2-40B4-BE49-F238E27FC236}">
                  <a16:creationId xmlns:a16="http://schemas.microsoft.com/office/drawing/2014/main" id="{9A8EF121-F69B-4D37-90D0-CA78CBD65ACB}"/>
                </a:ext>
              </a:extLst>
            </p:cNvPr>
            <p:cNvSpPr/>
            <p:nvPr/>
          </p:nvSpPr>
          <p:spPr>
            <a:xfrm>
              <a:off x="3403662" y="1869136"/>
              <a:ext cx="88817" cy="3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00" extrusionOk="0">
                  <a:moveTo>
                    <a:pt x="3323" y="10800"/>
                  </a:moveTo>
                  <a:cubicBezTo>
                    <a:pt x="1662" y="10800"/>
                    <a:pt x="1662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1662" y="14400"/>
                    <a:pt x="1662" y="14400"/>
                  </a:cubicBezTo>
                  <a:cubicBezTo>
                    <a:pt x="1662" y="14400"/>
                    <a:pt x="0" y="18000"/>
                    <a:pt x="1662" y="14400"/>
                  </a:cubicBezTo>
                  <a:cubicBezTo>
                    <a:pt x="1662" y="14400"/>
                    <a:pt x="1662" y="14400"/>
                    <a:pt x="1662" y="14400"/>
                  </a:cubicBezTo>
                  <a:cubicBezTo>
                    <a:pt x="1662" y="10800"/>
                    <a:pt x="3323" y="10800"/>
                    <a:pt x="3323" y="10800"/>
                  </a:cubicBezTo>
                  <a:cubicBezTo>
                    <a:pt x="4985" y="10800"/>
                    <a:pt x="4985" y="10800"/>
                    <a:pt x="4985" y="10800"/>
                  </a:cubicBezTo>
                  <a:cubicBezTo>
                    <a:pt x="4985" y="10800"/>
                    <a:pt x="4985" y="10800"/>
                    <a:pt x="3323" y="10800"/>
                  </a:cubicBezTo>
                  <a:close/>
                  <a:moveTo>
                    <a:pt x="21600" y="0"/>
                  </a:moveTo>
                  <a:cubicBezTo>
                    <a:pt x="21600" y="0"/>
                    <a:pt x="19938" y="0"/>
                    <a:pt x="18277" y="0"/>
                  </a:cubicBezTo>
                  <a:cubicBezTo>
                    <a:pt x="16615" y="0"/>
                    <a:pt x="14954" y="0"/>
                    <a:pt x="11631" y="0"/>
                  </a:cubicBezTo>
                  <a:cubicBezTo>
                    <a:pt x="13292" y="0"/>
                    <a:pt x="8308" y="0"/>
                    <a:pt x="6646" y="0"/>
                  </a:cubicBezTo>
                  <a:cubicBezTo>
                    <a:pt x="8308" y="0"/>
                    <a:pt x="8308" y="3600"/>
                    <a:pt x="8308" y="3600"/>
                  </a:cubicBezTo>
                  <a:cubicBezTo>
                    <a:pt x="6646" y="3600"/>
                    <a:pt x="6646" y="3600"/>
                    <a:pt x="4985" y="3600"/>
                  </a:cubicBezTo>
                  <a:cubicBezTo>
                    <a:pt x="4985" y="3600"/>
                    <a:pt x="4985" y="7200"/>
                    <a:pt x="6646" y="7200"/>
                  </a:cubicBezTo>
                  <a:cubicBezTo>
                    <a:pt x="4985" y="7200"/>
                    <a:pt x="6646" y="10800"/>
                    <a:pt x="8308" y="10800"/>
                  </a:cubicBezTo>
                  <a:cubicBezTo>
                    <a:pt x="8308" y="10800"/>
                    <a:pt x="8308" y="10800"/>
                    <a:pt x="9969" y="10800"/>
                  </a:cubicBezTo>
                  <a:cubicBezTo>
                    <a:pt x="9969" y="10800"/>
                    <a:pt x="8308" y="14400"/>
                    <a:pt x="8308" y="18000"/>
                  </a:cubicBezTo>
                  <a:cubicBezTo>
                    <a:pt x="11631" y="14400"/>
                    <a:pt x="11631" y="14400"/>
                    <a:pt x="13292" y="14400"/>
                  </a:cubicBezTo>
                  <a:cubicBezTo>
                    <a:pt x="14954" y="18000"/>
                    <a:pt x="14954" y="18000"/>
                    <a:pt x="16615" y="18000"/>
                  </a:cubicBezTo>
                  <a:cubicBezTo>
                    <a:pt x="18277" y="21600"/>
                    <a:pt x="18277" y="18000"/>
                    <a:pt x="19938" y="18000"/>
                  </a:cubicBezTo>
                  <a:cubicBezTo>
                    <a:pt x="19938" y="18000"/>
                    <a:pt x="21600" y="18000"/>
                    <a:pt x="21600" y="18000"/>
                  </a:cubicBezTo>
                  <a:cubicBezTo>
                    <a:pt x="21600" y="14400"/>
                    <a:pt x="19938" y="10800"/>
                    <a:pt x="19938" y="10800"/>
                  </a:cubicBezTo>
                  <a:cubicBezTo>
                    <a:pt x="19938" y="7200"/>
                    <a:pt x="19938" y="36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Shape">
              <a:extLst>
                <a:ext uri="{FF2B5EF4-FFF2-40B4-BE49-F238E27FC236}">
                  <a16:creationId xmlns:a16="http://schemas.microsoft.com/office/drawing/2014/main" id="{C2B96ADF-9848-498D-AB8D-BC077719257C}"/>
                </a:ext>
              </a:extLst>
            </p:cNvPr>
            <p:cNvSpPr/>
            <p:nvPr/>
          </p:nvSpPr>
          <p:spPr>
            <a:xfrm>
              <a:off x="3694979" y="2600078"/>
              <a:ext cx="121975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29"/>
                  </a:moveTo>
                  <a:cubicBezTo>
                    <a:pt x="21600" y="20329"/>
                    <a:pt x="21600" y="20329"/>
                    <a:pt x="20400" y="20329"/>
                  </a:cubicBezTo>
                  <a:cubicBezTo>
                    <a:pt x="20400" y="20329"/>
                    <a:pt x="20400" y="20329"/>
                    <a:pt x="20400" y="20329"/>
                  </a:cubicBezTo>
                  <a:cubicBezTo>
                    <a:pt x="20400" y="20329"/>
                    <a:pt x="19200" y="17788"/>
                    <a:pt x="19200" y="17788"/>
                  </a:cubicBezTo>
                  <a:cubicBezTo>
                    <a:pt x="18000" y="16518"/>
                    <a:pt x="16800" y="16518"/>
                    <a:pt x="16800" y="15247"/>
                  </a:cubicBezTo>
                  <a:cubicBezTo>
                    <a:pt x="15600" y="13976"/>
                    <a:pt x="14400" y="12706"/>
                    <a:pt x="13200" y="12706"/>
                  </a:cubicBezTo>
                  <a:cubicBezTo>
                    <a:pt x="12000" y="11435"/>
                    <a:pt x="12000" y="11435"/>
                    <a:pt x="12000" y="11435"/>
                  </a:cubicBezTo>
                  <a:cubicBezTo>
                    <a:pt x="10800" y="11435"/>
                    <a:pt x="12000" y="10165"/>
                    <a:pt x="10800" y="10165"/>
                  </a:cubicBezTo>
                  <a:cubicBezTo>
                    <a:pt x="10800" y="10165"/>
                    <a:pt x="10800" y="11435"/>
                    <a:pt x="10800" y="11435"/>
                  </a:cubicBezTo>
                  <a:cubicBezTo>
                    <a:pt x="9600" y="10165"/>
                    <a:pt x="9600" y="8894"/>
                    <a:pt x="8400" y="7624"/>
                  </a:cubicBezTo>
                  <a:cubicBezTo>
                    <a:pt x="8400" y="5082"/>
                    <a:pt x="7200" y="2541"/>
                    <a:pt x="6000" y="0"/>
                  </a:cubicBezTo>
                  <a:cubicBezTo>
                    <a:pt x="6000" y="1271"/>
                    <a:pt x="6000" y="1271"/>
                    <a:pt x="4800" y="2541"/>
                  </a:cubicBezTo>
                  <a:cubicBezTo>
                    <a:pt x="4800" y="2541"/>
                    <a:pt x="3600" y="2541"/>
                    <a:pt x="3600" y="2541"/>
                  </a:cubicBezTo>
                  <a:cubicBezTo>
                    <a:pt x="3600" y="2541"/>
                    <a:pt x="3600" y="3812"/>
                    <a:pt x="3600" y="3812"/>
                  </a:cubicBezTo>
                  <a:cubicBezTo>
                    <a:pt x="2400" y="3812"/>
                    <a:pt x="2400" y="3812"/>
                    <a:pt x="1200" y="3812"/>
                  </a:cubicBezTo>
                  <a:cubicBezTo>
                    <a:pt x="1200" y="5082"/>
                    <a:pt x="1200" y="6353"/>
                    <a:pt x="1200" y="7624"/>
                  </a:cubicBezTo>
                  <a:cubicBezTo>
                    <a:pt x="1200" y="7624"/>
                    <a:pt x="0" y="8894"/>
                    <a:pt x="0" y="10165"/>
                  </a:cubicBezTo>
                  <a:cubicBezTo>
                    <a:pt x="0" y="11435"/>
                    <a:pt x="0" y="12706"/>
                    <a:pt x="0" y="15247"/>
                  </a:cubicBezTo>
                  <a:cubicBezTo>
                    <a:pt x="1200" y="13976"/>
                    <a:pt x="1200" y="15247"/>
                    <a:pt x="2400" y="13976"/>
                  </a:cubicBezTo>
                  <a:cubicBezTo>
                    <a:pt x="2400" y="13976"/>
                    <a:pt x="2400" y="13976"/>
                    <a:pt x="2400" y="13976"/>
                  </a:cubicBezTo>
                  <a:cubicBezTo>
                    <a:pt x="3600" y="13976"/>
                    <a:pt x="3600" y="15247"/>
                    <a:pt x="3600" y="15247"/>
                  </a:cubicBezTo>
                  <a:cubicBezTo>
                    <a:pt x="3600" y="15247"/>
                    <a:pt x="4800" y="12706"/>
                    <a:pt x="4800" y="12706"/>
                  </a:cubicBezTo>
                  <a:cubicBezTo>
                    <a:pt x="4800" y="12706"/>
                    <a:pt x="6000" y="13976"/>
                    <a:pt x="7200" y="13976"/>
                  </a:cubicBezTo>
                  <a:cubicBezTo>
                    <a:pt x="7200" y="13976"/>
                    <a:pt x="8400" y="13976"/>
                    <a:pt x="8400" y="13976"/>
                  </a:cubicBezTo>
                  <a:cubicBezTo>
                    <a:pt x="8400" y="13976"/>
                    <a:pt x="9600" y="13976"/>
                    <a:pt x="9600" y="13976"/>
                  </a:cubicBezTo>
                  <a:cubicBezTo>
                    <a:pt x="9600" y="13976"/>
                    <a:pt x="10800" y="13976"/>
                    <a:pt x="10800" y="13976"/>
                  </a:cubicBezTo>
                  <a:cubicBezTo>
                    <a:pt x="12000" y="13976"/>
                    <a:pt x="12000" y="13976"/>
                    <a:pt x="12000" y="15247"/>
                  </a:cubicBezTo>
                  <a:cubicBezTo>
                    <a:pt x="14400" y="16518"/>
                    <a:pt x="16800" y="19059"/>
                    <a:pt x="18000" y="21600"/>
                  </a:cubicBezTo>
                  <a:cubicBezTo>
                    <a:pt x="19200" y="21600"/>
                    <a:pt x="20400" y="21600"/>
                    <a:pt x="20400" y="21600"/>
                  </a:cubicBezTo>
                  <a:cubicBezTo>
                    <a:pt x="20400" y="21600"/>
                    <a:pt x="21600" y="20329"/>
                    <a:pt x="21600" y="2032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Shape">
              <a:extLst>
                <a:ext uri="{FF2B5EF4-FFF2-40B4-BE49-F238E27FC236}">
                  <a16:creationId xmlns:a16="http://schemas.microsoft.com/office/drawing/2014/main" id="{D1A5FB7D-33FE-4116-A98C-F1A08F3957EA}"/>
                </a:ext>
              </a:extLst>
            </p:cNvPr>
            <p:cNvSpPr/>
            <p:nvPr/>
          </p:nvSpPr>
          <p:spPr>
            <a:xfrm>
              <a:off x="3221292" y="2883569"/>
              <a:ext cx="34343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6200"/>
                    <a:pt x="21600" y="10800"/>
                    <a:pt x="21600" y="10800"/>
                  </a:cubicBezTo>
                  <a:cubicBezTo>
                    <a:pt x="21600" y="5400"/>
                    <a:pt x="21600" y="5400"/>
                    <a:pt x="17280" y="5400"/>
                  </a:cubicBezTo>
                  <a:cubicBezTo>
                    <a:pt x="12960" y="0"/>
                    <a:pt x="4320" y="5400"/>
                    <a:pt x="4320" y="0"/>
                  </a:cubicBezTo>
                  <a:cubicBezTo>
                    <a:pt x="4320" y="10800"/>
                    <a:pt x="0" y="108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0" y="21600"/>
                    <a:pt x="1728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Shape">
              <a:extLst>
                <a:ext uri="{FF2B5EF4-FFF2-40B4-BE49-F238E27FC236}">
                  <a16:creationId xmlns:a16="http://schemas.microsoft.com/office/drawing/2014/main" id="{F0985F0C-17BB-4DC3-9A34-EDEE950C6462}"/>
                </a:ext>
              </a:extLst>
            </p:cNvPr>
            <p:cNvSpPr/>
            <p:nvPr/>
          </p:nvSpPr>
          <p:spPr>
            <a:xfrm>
              <a:off x="1460360" y="2666719"/>
              <a:ext cx="45677" cy="2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extrusionOk="0">
                  <a:moveTo>
                    <a:pt x="18514" y="16200"/>
                  </a:moveTo>
                  <a:cubicBezTo>
                    <a:pt x="21600" y="10800"/>
                    <a:pt x="21600" y="10800"/>
                    <a:pt x="18514" y="10800"/>
                  </a:cubicBezTo>
                  <a:cubicBezTo>
                    <a:pt x="18514" y="10800"/>
                    <a:pt x="18514" y="5400"/>
                    <a:pt x="15429" y="5400"/>
                  </a:cubicBezTo>
                  <a:cubicBezTo>
                    <a:pt x="15429" y="5400"/>
                    <a:pt x="15429" y="10800"/>
                    <a:pt x="15429" y="10800"/>
                  </a:cubicBezTo>
                  <a:cubicBezTo>
                    <a:pt x="15429" y="10800"/>
                    <a:pt x="12343" y="5400"/>
                    <a:pt x="9257" y="5400"/>
                  </a:cubicBezTo>
                  <a:cubicBezTo>
                    <a:pt x="9257" y="0"/>
                    <a:pt x="9257" y="0"/>
                    <a:pt x="6171" y="0"/>
                  </a:cubicBezTo>
                  <a:cubicBezTo>
                    <a:pt x="6171" y="0"/>
                    <a:pt x="6171" y="5400"/>
                    <a:pt x="3086" y="5400"/>
                  </a:cubicBezTo>
                  <a:cubicBezTo>
                    <a:pt x="3086" y="5400"/>
                    <a:pt x="0" y="10800"/>
                    <a:pt x="0" y="10800"/>
                  </a:cubicBezTo>
                  <a:cubicBezTo>
                    <a:pt x="0" y="16200"/>
                    <a:pt x="12343" y="21600"/>
                    <a:pt x="12343" y="21600"/>
                  </a:cubicBezTo>
                  <a:cubicBezTo>
                    <a:pt x="12343" y="21600"/>
                    <a:pt x="12343" y="21600"/>
                    <a:pt x="12343" y="16200"/>
                  </a:cubicBezTo>
                  <a:cubicBezTo>
                    <a:pt x="15429" y="21600"/>
                    <a:pt x="18514" y="21600"/>
                    <a:pt x="18514" y="16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Shape">
              <a:extLst>
                <a:ext uri="{FF2B5EF4-FFF2-40B4-BE49-F238E27FC236}">
                  <a16:creationId xmlns:a16="http://schemas.microsoft.com/office/drawing/2014/main" id="{DCBE7496-A069-4B72-B155-5BEC2C0E97C0}"/>
                </a:ext>
              </a:extLst>
            </p:cNvPr>
            <p:cNvSpPr/>
            <p:nvPr/>
          </p:nvSpPr>
          <p:spPr>
            <a:xfrm>
              <a:off x="3482030" y="2357841"/>
              <a:ext cx="212950" cy="17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extrusionOk="0">
                  <a:moveTo>
                    <a:pt x="21225" y="20855"/>
                  </a:moveTo>
                  <a:cubicBezTo>
                    <a:pt x="21225" y="20110"/>
                    <a:pt x="19875" y="20110"/>
                    <a:pt x="19200" y="19366"/>
                  </a:cubicBezTo>
                  <a:cubicBezTo>
                    <a:pt x="19200" y="18621"/>
                    <a:pt x="18525" y="16386"/>
                    <a:pt x="19200" y="17131"/>
                  </a:cubicBezTo>
                  <a:cubicBezTo>
                    <a:pt x="18525" y="14897"/>
                    <a:pt x="17850" y="13407"/>
                    <a:pt x="16500" y="11172"/>
                  </a:cubicBezTo>
                  <a:cubicBezTo>
                    <a:pt x="16500" y="11172"/>
                    <a:pt x="15825" y="10428"/>
                    <a:pt x="15825" y="9683"/>
                  </a:cubicBezTo>
                  <a:cubicBezTo>
                    <a:pt x="15150" y="8938"/>
                    <a:pt x="15150" y="8193"/>
                    <a:pt x="15150" y="7448"/>
                  </a:cubicBezTo>
                  <a:cubicBezTo>
                    <a:pt x="14475" y="7448"/>
                    <a:pt x="13800" y="6703"/>
                    <a:pt x="13800" y="5959"/>
                  </a:cubicBezTo>
                  <a:cubicBezTo>
                    <a:pt x="13800" y="5959"/>
                    <a:pt x="13800" y="5214"/>
                    <a:pt x="13800" y="5214"/>
                  </a:cubicBezTo>
                  <a:cubicBezTo>
                    <a:pt x="13125" y="4469"/>
                    <a:pt x="13125" y="4469"/>
                    <a:pt x="13125" y="3724"/>
                  </a:cubicBezTo>
                  <a:cubicBezTo>
                    <a:pt x="13125" y="3724"/>
                    <a:pt x="13125" y="3724"/>
                    <a:pt x="13125" y="3724"/>
                  </a:cubicBezTo>
                  <a:cubicBezTo>
                    <a:pt x="13800" y="3724"/>
                    <a:pt x="14475" y="5959"/>
                    <a:pt x="15150" y="5959"/>
                  </a:cubicBezTo>
                  <a:cubicBezTo>
                    <a:pt x="15150" y="6703"/>
                    <a:pt x="15825" y="8193"/>
                    <a:pt x="16500" y="8193"/>
                  </a:cubicBezTo>
                  <a:cubicBezTo>
                    <a:pt x="16500" y="7448"/>
                    <a:pt x="17175" y="5959"/>
                    <a:pt x="17175" y="4469"/>
                  </a:cubicBezTo>
                  <a:cubicBezTo>
                    <a:pt x="17175" y="3724"/>
                    <a:pt x="17175" y="2979"/>
                    <a:pt x="16500" y="2979"/>
                  </a:cubicBezTo>
                  <a:cubicBezTo>
                    <a:pt x="16500" y="2234"/>
                    <a:pt x="16500" y="1490"/>
                    <a:pt x="15825" y="745"/>
                  </a:cubicBezTo>
                  <a:cubicBezTo>
                    <a:pt x="15150" y="745"/>
                    <a:pt x="14475" y="745"/>
                    <a:pt x="14475" y="745"/>
                  </a:cubicBezTo>
                  <a:cubicBezTo>
                    <a:pt x="13800" y="745"/>
                    <a:pt x="13800" y="1490"/>
                    <a:pt x="13125" y="1490"/>
                  </a:cubicBezTo>
                  <a:cubicBezTo>
                    <a:pt x="13125" y="745"/>
                    <a:pt x="13125" y="745"/>
                    <a:pt x="12450" y="745"/>
                  </a:cubicBezTo>
                  <a:cubicBezTo>
                    <a:pt x="13125" y="1490"/>
                    <a:pt x="11775" y="745"/>
                    <a:pt x="11775" y="745"/>
                  </a:cubicBezTo>
                  <a:cubicBezTo>
                    <a:pt x="11775" y="745"/>
                    <a:pt x="11775" y="0"/>
                    <a:pt x="11775" y="0"/>
                  </a:cubicBezTo>
                  <a:cubicBezTo>
                    <a:pt x="12450" y="745"/>
                    <a:pt x="12450" y="745"/>
                    <a:pt x="12450" y="745"/>
                  </a:cubicBezTo>
                  <a:cubicBezTo>
                    <a:pt x="12450" y="0"/>
                    <a:pt x="11775" y="0"/>
                    <a:pt x="11775" y="0"/>
                  </a:cubicBezTo>
                  <a:cubicBezTo>
                    <a:pt x="11775" y="0"/>
                    <a:pt x="11775" y="0"/>
                    <a:pt x="11775" y="0"/>
                  </a:cubicBezTo>
                  <a:cubicBezTo>
                    <a:pt x="11100" y="0"/>
                    <a:pt x="11100" y="0"/>
                    <a:pt x="11100" y="0"/>
                  </a:cubicBezTo>
                  <a:cubicBezTo>
                    <a:pt x="10425" y="0"/>
                    <a:pt x="10425" y="0"/>
                    <a:pt x="9750" y="745"/>
                  </a:cubicBezTo>
                  <a:cubicBezTo>
                    <a:pt x="9750" y="0"/>
                    <a:pt x="10425" y="0"/>
                    <a:pt x="10425" y="0"/>
                  </a:cubicBezTo>
                  <a:cubicBezTo>
                    <a:pt x="9075" y="0"/>
                    <a:pt x="9075" y="745"/>
                    <a:pt x="7725" y="1490"/>
                  </a:cubicBezTo>
                  <a:cubicBezTo>
                    <a:pt x="7050" y="2234"/>
                    <a:pt x="6375" y="1490"/>
                    <a:pt x="5700" y="745"/>
                  </a:cubicBezTo>
                  <a:cubicBezTo>
                    <a:pt x="4350" y="745"/>
                    <a:pt x="3675" y="745"/>
                    <a:pt x="3000" y="0"/>
                  </a:cubicBezTo>
                  <a:cubicBezTo>
                    <a:pt x="2325" y="0"/>
                    <a:pt x="2325" y="0"/>
                    <a:pt x="1650" y="0"/>
                  </a:cubicBezTo>
                  <a:cubicBezTo>
                    <a:pt x="1650" y="0"/>
                    <a:pt x="975" y="745"/>
                    <a:pt x="300" y="0"/>
                  </a:cubicBezTo>
                  <a:cubicBezTo>
                    <a:pt x="300" y="745"/>
                    <a:pt x="300" y="745"/>
                    <a:pt x="300" y="1490"/>
                  </a:cubicBezTo>
                  <a:cubicBezTo>
                    <a:pt x="300" y="2234"/>
                    <a:pt x="300" y="2234"/>
                    <a:pt x="300" y="2979"/>
                  </a:cubicBezTo>
                  <a:cubicBezTo>
                    <a:pt x="-375" y="3724"/>
                    <a:pt x="300" y="4469"/>
                    <a:pt x="300" y="4469"/>
                  </a:cubicBezTo>
                  <a:cubicBezTo>
                    <a:pt x="300" y="7448"/>
                    <a:pt x="300" y="11172"/>
                    <a:pt x="300" y="14152"/>
                  </a:cubicBezTo>
                  <a:cubicBezTo>
                    <a:pt x="300" y="15641"/>
                    <a:pt x="975" y="17131"/>
                    <a:pt x="975" y="18621"/>
                  </a:cubicBezTo>
                  <a:cubicBezTo>
                    <a:pt x="975" y="19366"/>
                    <a:pt x="300" y="20855"/>
                    <a:pt x="975" y="20855"/>
                  </a:cubicBezTo>
                  <a:cubicBezTo>
                    <a:pt x="975" y="21600"/>
                    <a:pt x="1650" y="21600"/>
                    <a:pt x="2325" y="21600"/>
                  </a:cubicBezTo>
                  <a:cubicBezTo>
                    <a:pt x="3675" y="21600"/>
                    <a:pt x="5025" y="21600"/>
                    <a:pt x="6375" y="21600"/>
                  </a:cubicBezTo>
                  <a:cubicBezTo>
                    <a:pt x="7725" y="21600"/>
                    <a:pt x="9075" y="21600"/>
                    <a:pt x="11100" y="21600"/>
                  </a:cubicBezTo>
                  <a:cubicBezTo>
                    <a:pt x="11100" y="21600"/>
                    <a:pt x="11775" y="21600"/>
                    <a:pt x="11775" y="21600"/>
                  </a:cubicBezTo>
                  <a:cubicBezTo>
                    <a:pt x="11775" y="20855"/>
                    <a:pt x="12450" y="20110"/>
                    <a:pt x="12450" y="21600"/>
                  </a:cubicBezTo>
                  <a:cubicBezTo>
                    <a:pt x="13800" y="21600"/>
                    <a:pt x="15150" y="21600"/>
                    <a:pt x="17175" y="21600"/>
                  </a:cubicBezTo>
                  <a:cubicBezTo>
                    <a:pt x="18525" y="21600"/>
                    <a:pt x="20550" y="21600"/>
                    <a:pt x="21225" y="2085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Shape">
              <a:extLst>
                <a:ext uri="{FF2B5EF4-FFF2-40B4-BE49-F238E27FC236}">
                  <a16:creationId xmlns:a16="http://schemas.microsoft.com/office/drawing/2014/main" id="{9EAC324F-5672-4FD9-9F8E-AA5CAD867BF5}"/>
                </a:ext>
              </a:extLst>
            </p:cNvPr>
            <p:cNvSpPr/>
            <p:nvPr/>
          </p:nvSpPr>
          <p:spPr>
            <a:xfrm>
              <a:off x="1609572" y="2901552"/>
              <a:ext cx="101843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0"/>
                  </a:moveTo>
                  <a:cubicBezTo>
                    <a:pt x="8640" y="0"/>
                    <a:pt x="8640" y="0"/>
                    <a:pt x="8640" y="0"/>
                  </a:cubicBezTo>
                  <a:cubicBezTo>
                    <a:pt x="7200" y="0"/>
                    <a:pt x="7200" y="0"/>
                    <a:pt x="8640" y="0"/>
                  </a:cubicBezTo>
                  <a:close/>
                  <a:moveTo>
                    <a:pt x="21600" y="6821"/>
                  </a:moveTo>
                  <a:cubicBezTo>
                    <a:pt x="21600" y="6821"/>
                    <a:pt x="20160" y="5684"/>
                    <a:pt x="20160" y="4547"/>
                  </a:cubicBezTo>
                  <a:cubicBezTo>
                    <a:pt x="20160" y="5684"/>
                    <a:pt x="21600" y="4547"/>
                    <a:pt x="21600" y="4547"/>
                  </a:cubicBezTo>
                  <a:cubicBezTo>
                    <a:pt x="20160" y="4547"/>
                    <a:pt x="18720" y="3411"/>
                    <a:pt x="17280" y="3411"/>
                  </a:cubicBezTo>
                  <a:cubicBezTo>
                    <a:pt x="17280" y="3411"/>
                    <a:pt x="17280" y="3411"/>
                    <a:pt x="17280" y="3411"/>
                  </a:cubicBezTo>
                  <a:cubicBezTo>
                    <a:pt x="17280" y="3411"/>
                    <a:pt x="17280" y="3411"/>
                    <a:pt x="15840" y="3411"/>
                  </a:cubicBezTo>
                  <a:cubicBezTo>
                    <a:pt x="15840" y="3411"/>
                    <a:pt x="15840" y="3411"/>
                    <a:pt x="14400" y="3411"/>
                  </a:cubicBezTo>
                  <a:cubicBezTo>
                    <a:pt x="12960" y="3411"/>
                    <a:pt x="14400" y="3411"/>
                    <a:pt x="12960" y="2274"/>
                  </a:cubicBezTo>
                  <a:cubicBezTo>
                    <a:pt x="12960" y="2274"/>
                    <a:pt x="12960" y="2274"/>
                    <a:pt x="11520" y="2274"/>
                  </a:cubicBezTo>
                  <a:cubicBezTo>
                    <a:pt x="10080" y="1137"/>
                    <a:pt x="10080" y="0"/>
                    <a:pt x="8640" y="0"/>
                  </a:cubicBezTo>
                  <a:cubicBezTo>
                    <a:pt x="8640" y="1137"/>
                    <a:pt x="4320" y="1137"/>
                    <a:pt x="2880" y="2274"/>
                  </a:cubicBezTo>
                  <a:cubicBezTo>
                    <a:pt x="2880" y="2274"/>
                    <a:pt x="4320" y="3411"/>
                    <a:pt x="2880" y="4547"/>
                  </a:cubicBezTo>
                  <a:cubicBezTo>
                    <a:pt x="2880" y="4547"/>
                    <a:pt x="1440" y="5684"/>
                    <a:pt x="2880" y="6821"/>
                  </a:cubicBezTo>
                  <a:cubicBezTo>
                    <a:pt x="2880" y="6821"/>
                    <a:pt x="2880" y="6821"/>
                    <a:pt x="1440" y="6821"/>
                  </a:cubicBezTo>
                  <a:cubicBezTo>
                    <a:pt x="1440" y="7958"/>
                    <a:pt x="1440" y="6821"/>
                    <a:pt x="0" y="7958"/>
                  </a:cubicBezTo>
                  <a:cubicBezTo>
                    <a:pt x="0" y="9095"/>
                    <a:pt x="1440" y="10232"/>
                    <a:pt x="1440" y="11368"/>
                  </a:cubicBezTo>
                  <a:cubicBezTo>
                    <a:pt x="1440" y="11368"/>
                    <a:pt x="1440" y="11368"/>
                    <a:pt x="1440" y="11368"/>
                  </a:cubicBezTo>
                  <a:cubicBezTo>
                    <a:pt x="1440" y="12505"/>
                    <a:pt x="0" y="11368"/>
                    <a:pt x="0" y="12505"/>
                  </a:cubicBezTo>
                  <a:cubicBezTo>
                    <a:pt x="0" y="12505"/>
                    <a:pt x="2880" y="13642"/>
                    <a:pt x="2880" y="13642"/>
                  </a:cubicBezTo>
                  <a:cubicBezTo>
                    <a:pt x="2880" y="13642"/>
                    <a:pt x="2880" y="12505"/>
                    <a:pt x="4320" y="12505"/>
                  </a:cubicBezTo>
                  <a:cubicBezTo>
                    <a:pt x="4320" y="12505"/>
                    <a:pt x="4320" y="13642"/>
                    <a:pt x="4320" y="13642"/>
                  </a:cubicBezTo>
                  <a:cubicBezTo>
                    <a:pt x="4320" y="12505"/>
                    <a:pt x="4320" y="12505"/>
                    <a:pt x="4320" y="11368"/>
                  </a:cubicBezTo>
                  <a:cubicBezTo>
                    <a:pt x="4320" y="13642"/>
                    <a:pt x="4320" y="14779"/>
                    <a:pt x="2880" y="15916"/>
                  </a:cubicBezTo>
                  <a:cubicBezTo>
                    <a:pt x="2880" y="15916"/>
                    <a:pt x="2880" y="17053"/>
                    <a:pt x="2880" y="18189"/>
                  </a:cubicBezTo>
                  <a:cubicBezTo>
                    <a:pt x="2880" y="18189"/>
                    <a:pt x="1440" y="18189"/>
                    <a:pt x="2880" y="19326"/>
                  </a:cubicBezTo>
                  <a:cubicBezTo>
                    <a:pt x="1440" y="19326"/>
                    <a:pt x="2880" y="19326"/>
                    <a:pt x="2880" y="19326"/>
                  </a:cubicBezTo>
                  <a:cubicBezTo>
                    <a:pt x="2880" y="19326"/>
                    <a:pt x="2880" y="19326"/>
                    <a:pt x="2880" y="19326"/>
                  </a:cubicBezTo>
                  <a:cubicBezTo>
                    <a:pt x="4320" y="19326"/>
                    <a:pt x="4320" y="19326"/>
                    <a:pt x="4320" y="19326"/>
                  </a:cubicBezTo>
                  <a:cubicBezTo>
                    <a:pt x="4320" y="19326"/>
                    <a:pt x="5760" y="19326"/>
                    <a:pt x="5760" y="20463"/>
                  </a:cubicBezTo>
                  <a:cubicBezTo>
                    <a:pt x="7200" y="20463"/>
                    <a:pt x="5760" y="21600"/>
                    <a:pt x="7200" y="21600"/>
                  </a:cubicBezTo>
                  <a:cubicBezTo>
                    <a:pt x="8640" y="21600"/>
                    <a:pt x="8640" y="20463"/>
                    <a:pt x="8640" y="19326"/>
                  </a:cubicBezTo>
                  <a:cubicBezTo>
                    <a:pt x="10080" y="18189"/>
                    <a:pt x="10080" y="18189"/>
                    <a:pt x="10080" y="17053"/>
                  </a:cubicBezTo>
                  <a:cubicBezTo>
                    <a:pt x="10080" y="17053"/>
                    <a:pt x="10080" y="15916"/>
                    <a:pt x="10080" y="15916"/>
                  </a:cubicBezTo>
                  <a:cubicBezTo>
                    <a:pt x="10080" y="15916"/>
                    <a:pt x="10080" y="15916"/>
                    <a:pt x="10080" y="15916"/>
                  </a:cubicBezTo>
                  <a:cubicBezTo>
                    <a:pt x="10080" y="17053"/>
                    <a:pt x="11520" y="15916"/>
                    <a:pt x="11520" y="15916"/>
                  </a:cubicBezTo>
                  <a:cubicBezTo>
                    <a:pt x="11520" y="15916"/>
                    <a:pt x="11520" y="14779"/>
                    <a:pt x="11520" y="14779"/>
                  </a:cubicBezTo>
                  <a:cubicBezTo>
                    <a:pt x="12960" y="13642"/>
                    <a:pt x="14400" y="13642"/>
                    <a:pt x="14400" y="13642"/>
                  </a:cubicBezTo>
                  <a:cubicBezTo>
                    <a:pt x="17280" y="12505"/>
                    <a:pt x="17280" y="12505"/>
                    <a:pt x="18720" y="11368"/>
                  </a:cubicBezTo>
                  <a:cubicBezTo>
                    <a:pt x="20160" y="10232"/>
                    <a:pt x="20160" y="9095"/>
                    <a:pt x="21600" y="7958"/>
                  </a:cubicBezTo>
                  <a:cubicBezTo>
                    <a:pt x="21600" y="7958"/>
                    <a:pt x="21600" y="7958"/>
                    <a:pt x="21600" y="682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Shape">
              <a:extLst>
                <a:ext uri="{FF2B5EF4-FFF2-40B4-BE49-F238E27FC236}">
                  <a16:creationId xmlns:a16="http://schemas.microsoft.com/office/drawing/2014/main" id="{080FCFD5-1867-47E9-8E01-BFF751D2C1E0}"/>
                </a:ext>
              </a:extLst>
            </p:cNvPr>
            <p:cNvSpPr/>
            <p:nvPr/>
          </p:nvSpPr>
          <p:spPr>
            <a:xfrm>
              <a:off x="5266435" y="3077147"/>
              <a:ext cx="47369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14" y="0"/>
                    <a:pt x="15429" y="0"/>
                    <a:pt x="12343" y="0"/>
                  </a:cubicBezTo>
                  <a:cubicBezTo>
                    <a:pt x="9257" y="0"/>
                    <a:pt x="6171" y="0"/>
                    <a:pt x="3086" y="7200"/>
                  </a:cubicBezTo>
                  <a:cubicBezTo>
                    <a:pt x="3086" y="7200"/>
                    <a:pt x="0" y="14400"/>
                    <a:pt x="0" y="14400"/>
                  </a:cubicBezTo>
                  <a:cubicBezTo>
                    <a:pt x="0" y="14400"/>
                    <a:pt x="3086" y="14400"/>
                    <a:pt x="3086" y="14400"/>
                  </a:cubicBezTo>
                  <a:cubicBezTo>
                    <a:pt x="3086" y="14400"/>
                    <a:pt x="0" y="14400"/>
                    <a:pt x="0" y="14400"/>
                  </a:cubicBezTo>
                  <a:cubicBezTo>
                    <a:pt x="0" y="21600"/>
                    <a:pt x="3086" y="21600"/>
                    <a:pt x="3086" y="21600"/>
                  </a:cubicBezTo>
                  <a:cubicBezTo>
                    <a:pt x="6171" y="21600"/>
                    <a:pt x="21600" y="72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Shape">
              <a:extLst>
                <a:ext uri="{FF2B5EF4-FFF2-40B4-BE49-F238E27FC236}">
                  <a16:creationId xmlns:a16="http://schemas.microsoft.com/office/drawing/2014/main" id="{5FC69AEE-3817-46D2-8A07-193418B7713F}"/>
                </a:ext>
              </a:extLst>
            </p:cNvPr>
            <p:cNvSpPr/>
            <p:nvPr/>
          </p:nvSpPr>
          <p:spPr>
            <a:xfrm>
              <a:off x="1791941" y="2569401"/>
              <a:ext cx="61580" cy="3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extrusionOk="0">
                  <a:moveTo>
                    <a:pt x="21600" y="9257"/>
                  </a:moveTo>
                  <a:cubicBezTo>
                    <a:pt x="21600" y="9257"/>
                    <a:pt x="19200" y="6171"/>
                    <a:pt x="14400" y="6171"/>
                  </a:cubicBezTo>
                  <a:cubicBezTo>
                    <a:pt x="14400" y="6171"/>
                    <a:pt x="16800" y="6171"/>
                    <a:pt x="16800" y="6171"/>
                  </a:cubicBezTo>
                  <a:cubicBezTo>
                    <a:pt x="16800" y="3086"/>
                    <a:pt x="14400" y="6171"/>
                    <a:pt x="14400" y="3086"/>
                  </a:cubicBezTo>
                  <a:cubicBezTo>
                    <a:pt x="14400" y="3086"/>
                    <a:pt x="14400" y="3086"/>
                    <a:pt x="14400" y="3086"/>
                  </a:cubicBezTo>
                  <a:cubicBezTo>
                    <a:pt x="14400" y="0"/>
                    <a:pt x="12000" y="3086"/>
                    <a:pt x="12000" y="3086"/>
                  </a:cubicBezTo>
                  <a:cubicBezTo>
                    <a:pt x="9600" y="0"/>
                    <a:pt x="7200" y="0"/>
                    <a:pt x="4800" y="0"/>
                  </a:cubicBezTo>
                  <a:cubicBezTo>
                    <a:pt x="4800" y="0"/>
                    <a:pt x="2400" y="0"/>
                    <a:pt x="2400" y="0"/>
                  </a:cubicBezTo>
                  <a:cubicBezTo>
                    <a:pt x="2400" y="3086"/>
                    <a:pt x="2400" y="3086"/>
                    <a:pt x="2400" y="6171"/>
                  </a:cubicBezTo>
                  <a:cubicBezTo>
                    <a:pt x="2400" y="6171"/>
                    <a:pt x="2400" y="12343"/>
                    <a:pt x="0" y="12343"/>
                  </a:cubicBezTo>
                  <a:cubicBezTo>
                    <a:pt x="0" y="12343"/>
                    <a:pt x="0" y="12343"/>
                    <a:pt x="2400" y="12343"/>
                  </a:cubicBezTo>
                  <a:cubicBezTo>
                    <a:pt x="2400" y="15429"/>
                    <a:pt x="0" y="15429"/>
                    <a:pt x="0" y="15429"/>
                  </a:cubicBezTo>
                  <a:cubicBezTo>
                    <a:pt x="0" y="15429"/>
                    <a:pt x="2400" y="18514"/>
                    <a:pt x="2400" y="18514"/>
                  </a:cubicBezTo>
                  <a:cubicBezTo>
                    <a:pt x="4800" y="21600"/>
                    <a:pt x="4800" y="18514"/>
                    <a:pt x="4800" y="15429"/>
                  </a:cubicBezTo>
                  <a:cubicBezTo>
                    <a:pt x="7200" y="15429"/>
                    <a:pt x="7200" y="12343"/>
                    <a:pt x="7200" y="12343"/>
                  </a:cubicBezTo>
                  <a:cubicBezTo>
                    <a:pt x="9600" y="12343"/>
                    <a:pt x="9600" y="15429"/>
                    <a:pt x="9600" y="15429"/>
                  </a:cubicBezTo>
                  <a:cubicBezTo>
                    <a:pt x="9600" y="15429"/>
                    <a:pt x="12000" y="15429"/>
                    <a:pt x="12000" y="12343"/>
                  </a:cubicBezTo>
                  <a:cubicBezTo>
                    <a:pt x="14400" y="12343"/>
                    <a:pt x="16800" y="12343"/>
                    <a:pt x="16800" y="12343"/>
                  </a:cubicBezTo>
                  <a:cubicBezTo>
                    <a:pt x="19200" y="12343"/>
                    <a:pt x="19200" y="15429"/>
                    <a:pt x="19200" y="15429"/>
                  </a:cubicBezTo>
                  <a:cubicBezTo>
                    <a:pt x="21600" y="15429"/>
                    <a:pt x="21600" y="12343"/>
                    <a:pt x="21600" y="925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Shape">
              <a:extLst>
                <a:ext uri="{FF2B5EF4-FFF2-40B4-BE49-F238E27FC236}">
                  <a16:creationId xmlns:a16="http://schemas.microsoft.com/office/drawing/2014/main" id="{DF4099B3-5004-4F9A-BB88-3BDEA35A30DF}"/>
                </a:ext>
              </a:extLst>
            </p:cNvPr>
            <p:cNvSpPr/>
            <p:nvPr/>
          </p:nvSpPr>
          <p:spPr>
            <a:xfrm>
              <a:off x="3789717" y="2696338"/>
              <a:ext cx="30527" cy="3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19600" extrusionOk="0">
                  <a:moveTo>
                    <a:pt x="17280" y="3600"/>
                  </a:moveTo>
                  <a:cubicBezTo>
                    <a:pt x="17280" y="3600"/>
                    <a:pt x="17280" y="0"/>
                    <a:pt x="12960" y="0"/>
                  </a:cubicBezTo>
                  <a:cubicBezTo>
                    <a:pt x="12960" y="3600"/>
                    <a:pt x="12960" y="3600"/>
                    <a:pt x="12960" y="3600"/>
                  </a:cubicBezTo>
                  <a:cubicBezTo>
                    <a:pt x="8640" y="3600"/>
                    <a:pt x="8640" y="3600"/>
                    <a:pt x="8640" y="3600"/>
                  </a:cubicBezTo>
                  <a:cubicBezTo>
                    <a:pt x="8640" y="3600"/>
                    <a:pt x="4320" y="7200"/>
                    <a:pt x="4320" y="10800"/>
                  </a:cubicBezTo>
                  <a:cubicBezTo>
                    <a:pt x="0" y="10800"/>
                    <a:pt x="0" y="14400"/>
                    <a:pt x="0" y="18000"/>
                  </a:cubicBezTo>
                  <a:cubicBezTo>
                    <a:pt x="4320" y="21600"/>
                    <a:pt x="4320" y="18000"/>
                    <a:pt x="8640" y="18000"/>
                  </a:cubicBezTo>
                  <a:cubicBezTo>
                    <a:pt x="8640" y="18000"/>
                    <a:pt x="8640" y="18000"/>
                    <a:pt x="12960" y="18000"/>
                  </a:cubicBezTo>
                  <a:cubicBezTo>
                    <a:pt x="12960" y="18000"/>
                    <a:pt x="12960" y="18000"/>
                    <a:pt x="12960" y="18000"/>
                  </a:cubicBezTo>
                  <a:cubicBezTo>
                    <a:pt x="17280" y="18000"/>
                    <a:pt x="17280" y="14400"/>
                    <a:pt x="17280" y="14400"/>
                  </a:cubicBezTo>
                  <a:cubicBezTo>
                    <a:pt x="12960" y="10800"/>
                    <a:pt x="12960" y="14400"/>
                    <a:pt x="8640" y="14400"/>
                  </a:cubicBezTo>
                  <a:cubicBezTo>
                    <a:pt x="12960" y="14400"/>
                    <a:pt x="17280" y="10800"/>
                    <a:pt x="17280" y="10800"/>
                  </a:cubicBezTo>
                  <a:cubicBezTo>
                    <a:pt x="17280" y="7200"/>
                    <a:pt x="21600" y="7200"/>
                    <a:pt x="17280" y="3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Shape">
              <a:extLst>
                <a:ext uri="{FF2B5EF4-FFF2-40B4-BE49-F238E27FC236}">
                  <a16:creationId xmlns:a16="http://schemas.microsoft.com/office/drawing/2014/main" id="{B10F8588-3E1A-481B-9791-4DCD25331B9F}"/>
                </a:ext>
              </a:extLst>
            </p:cNvPr>
            <p:cNvSpPr/>
            <p:nvPr/>
          </p:nvSpPr>
          <p:spPr>
            <a:xfrm>
              <a:off x="3207081" y="1898754"/>
              <a:ext cx="61580" cy="5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extrusionOk="0">
                  <a:moveTo>
                    <a:pt x="19200" y="19200"/>
                  </a:moveTo>
                  <a:cubicBezTo>
                    <a:pt x="16800" y="19200"/>
                    <a:pt x="14400" y="16800"/>
                    <a:pt x="14400" y="19200"/>
                  </a:cubicBezTo>
                  <a:cubicBezTo>
                    <a:pt x="14400" y="21600"/>
                    <a:pt x="19200" y="21600"/>
                    <a:pt x="19200" y="19200"/>
                  </a:cubicBezTo>
                  <a:close/>
                  <a:moveTo>
                    <a:pt x="12000" y="14400"/>
                  </a:moveTo>
                  <a:cubicBezTo>
                    <a:pt x="12000" y="14400"/>
                    <a:pt x="7200" y="14400"/>
                    <a:pt x="9600" y="16800"/>
                  </a:cubicBezTo>
                  <a:cubicBezTo>
                    <a:pt x="9600" y="19200"/>
                    <a:pt x="14400" y="19200"/>
                    <a:pt x="12000" y="14400"/>
                  </a:cubicBezTo>
                  <a:close/>
                  <a:moveTo>
                    <a:pt x="21600" y="16800"/>
                  </a:moveTo>
                  <a:cubicBezTo>
                    <a:pt x="21600" y="14400"/>
                    <a:pt x="21600" y="14400"/>
                    <a:pt x="21600" y="14400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9600"/>
                    <a:pt x="19200" y="12000"/>
                    <a:pt x="19200" y="12000"/>
                  </a:cubicBezTo>
                  <a:cubicBezTo>
                    <a:pt x="19200" y="12000"/>
                    <a:pt x="19200" y="12000"/>
                    <a:pt x="19200" y="12000"/>
                  </a:cubicBezTo>
                  <a:cubicBezTo>
                    <a:pt x="16800" y="14400"/>
                    <a:pt x="19200" y="12000"/>
                    <a:pt x="16800" y="12000"/>
                  </a:cubicBezTo>
                  <a:cubicBezTo>
                    <a:pt x="16800" y="12000"/>
                    <a:pt x="16800" y="12000"/>
                    <a:pt x="16800" y="12000"/>
                  </a:cubicBezTo>
                  <a:cubicBezTo>
                    <a:pt x="16800" y="12000"/>
                    <a:pt x="16800" y="14400"/>
                    <a:pt x="14400" y="14400"/>
                  </a:cubicBezTo>
                  <a:cubicBezTo>
                    <a:pt x="14400" y="14400"/>
                    <a:pt x="14400" y="14400"/>
                    <a:pt x="14400" y="14400"/>
                  </a:cubicBezTo>
                  <a:cubicBezTo>
                    <a:pt x="14400" y="14400"/>
                    <a:pt x="144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9200" y="16800"/>
                    <a:pt x="19200" y="21600"/>
                    <a:pt x="19200" y="19200"/>
                  </a:cubicBezTo>
                  <a:cubicBezTo>
                    <a:pt x="21600" y="19200"/>
                    <a:pt x="19200" y="16800"/>
                    <a:pt x="21600" y="16800"/>
                  </a:cubicBezTo>
                  <a:close/>
                  <a:moveTo>
                    <a:pt x="7200" y="19200"/>
                  </a:moveTo>
                  <a:cubicBezTo>
                    <a:pt x="7200" y="19200"/>
                    <a:pt x="7200" y="16800"/>
                    <a:pt x="7200" y="16800"/>
                  </a:cubicBezTo>
                  <a:cubicBezTo>
                    <a:pt x="7200" y="16800"/>
                    <a:pt x="7200" y="16800"/>
                    <a:pt x="7200" y="14400"/>
                  </a:cubicBezTo>
                  <a:cubicBezTo>
                    <a:pt x="7200" y="14400"/>
                    <a:pt x="7200" y="14400"/>
                    <a:pt x="9600" y="12000"/>
                  </a:cubicBezTo>
                  <a:cubicBezTo>
                    <a:pt x="9600" y="12000"/>
                    <a:pt x="9600" y="12000"/>
                    <a:pt x="9600" y="12000"/>
                  </a:cubicBezTo>
                  <a:cubicBezTo>
                    <a:pt x="9600" y="12000"/>
                    <a:pt x="9600" y="12000"/>
                    <a:pt x="9600" y="9600"/>
                  </a:cubicBezTo>
                  <a:cubicBezTo>
                    <a:pt x="12000" y="9600"/>
                    <a:pt x="14400" y="9600"/>
                    <a:pt x="12000" y="7200"/>
                  </a:cubicBezTo>
                  <a:cubicBezTo>
                    <a:pt x="12000" y="7200"/>
                    <a:pt x="12000" y="7200"/>
                    <a:pt x="9600" y="7200"/>
                  </a:cubicBezTo>
                  <a:cubicBezTo>
                    <a:pt x="9600" y="7200"/>
                    <a:pt x="9600" y="4800"/>
                    <a:pt x="9600" y="4800"/>
                  </a:cubicBezTo>
                  <a:cubicBezTo>
                    <a:pt x="12000" y="4800"/>
                    <a:pt x="12000" y="2400"/>
                    <a:pt x="12000" y="2400"/>
                  </a:cubicBezTo>
                  <a:cubicBezTo>
                    <a:pt x="12000" y="0"/>
                    <a:pt x="9600" y="0"/>
                    <a:pt x="12000" y="0"/>
                  </a:cubicBezTo>
                  <a:cubicBezTo>
                    <a:pt x="9600" y="0"/>
                    <a:pt x="9600" y="2400"/>
                    <a:pt x="7200" y="2400"/>
                  </a:cubicBezTo>
                  <a:cubicBezTo>
                    <a:pt x="4800" y="4800"/>
                    <a:pt x="2400" y="2400"/>
                    <a:pt x="2400" y="4800"/>
                  </a:cubicBezTo>
                  <a:cubicBezTo>
                    <a:pt x="0" y="4800"/>
                    <a:pt x="0" y="7200"/>
                    <a:pt x="2400" y="7200"/>
                  </a:cubicBezTo>
                  <a:cubicBezTo>
                    <a:pt x="2400" y="7200"/>
                    <a:pt x="2400" y="4800"/>
                    <a:pt x="4800" y="4800"/>
                  </a:cubicBezTo>
                  <a:cubicBezTo>
                    <a:pt x="4800" y="4800"/>
                    <a:pt x="4800" y="4800"/>
                    <a:pt x="4800" y="7200"/>
                  </a:cubicBezTo>
                  <a:cubicBezTo>
                    <a:pt x="2400" y="4800"/>
                    <a:pt x="2400" y="7200"/>
                    <a:pt x="2400" y="7200"/>
                  </a:cubicBezTo>
                  <a:cubicBezTo>
                    <a:pt x="2400" y="7200"/>
                    <a:pt x="2400" y="7200"/>
                    <a:pt x="0" y="7200"/>
                  </a:cubicBezTo>
                  <a:cubicBezTo>
                    <a:pt x="0" y="7200"/>
                    <a:pt x="0" y="7200"/>
                    <a:pt x="0" y="9600"/>
                  </a:cubicBezTo>
                  <a:cubicBezTo>
                    <a:pt x="0" y="9600"/>
                    <a:pt x="0" y="12000"/>
                    <a:pt x="0" y="12000"/>
                  </a:cubicBezTo>
                  <a:cubicBezTo>
                    <a:pt x="0" y="14400"/>
                    <a:pt x="0" y="12000"/>
                    <a:pt x="0" y="14400"/>
                  </a:cubicBezTo>
                  <a:cubicBezTo>
                    <a:pt x="0" y="14400"/>
                    <a:pt x="2400" y="14400"/>
                    <a:pt x="2400" y="14400"/>
                  </a:cubicBezTo>
                  <a:cubicBezTo>
                    <a:pt x="2400" y="16800"/>
                    <a:pt x="0" y="16800"/>
                    <a:pt x="2400" y="19200"/>
                  </a:cubicBezTo>
                  <a:cubicBezTo>
                    <a:pt x="2400" y="19200"/>
                    <a:pt x="7200" y="19200"/>
                    <a:pt x="7200" y="19200"/>
                  </a:cubicBezTo>
                  <a:cubicBezTo>
                    <a:pt x="7200" y="19200"/>
                    <a:pt x="7200" y="19200"/>
                    <a:pt x="7200" y="19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Shape">
              <a:extLst>
                <a:ext uri="{FF2B5EF4-FFF2-40B4-BE49-F238E27FC236}">
                  <a16:creationId xmlns:a16="http://schemas.microsoft.com/office/drawing/2014/main" id="{4F9C211A-2DBB-42FD-B7D4-BAC27054F514}"/>
                </a:ext>
              </a:extLst>
            </p:cNvPr>
            <p:cNvSpPr/>
            <p:nvPr/>
          </p:nvSpPr>
          <p:spPr>
            <a:xfrm>
              <a:off x="3268661" y="2832979"/>
              <a:ext cx="340395" cy="33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86" extrusionOk="0">
                  <a:moveTo>
                    <a:pt x="21176" y="3257"/>
                  </a:moveTo>
                  <a:cubicBezTo>
                    <a:pt x="21176" y="3257"/>
                    <a:pt x="20753" y="3257"/>
                    <a:pt x="20753" y="3257"/>
                  </a:cubicBezTo>
                  <a:cubicBezTo>
                    <a:pt x="20753" y="2872"/>
                    <a:pt x="20753" y="3257"/>
                    <a:pt x="20753" y="2872"/>
                  </a:cubicBezTo>
                  <a:cubicBezTo>
                    <a:pt x="20753" y="2872"/>
                    <a:pt x="20753" y="2486"/>
                    <a:pt x="20753" y="2486"/>
                  </a:cubicBezTo>
                  <a:cubicBezTo>
                    <a:pt x="20753" y="2486"/>
                    <a:pt x="20753" y="2100"/>
                    <a:pt x="20753" y="2100"/>
                  </a:cubicBezTo>
                  <a:cubicBezTo>
                    <a:pt x="20753" y="1715"/>
                    <a:pt x="20753" y="1715"/>
                    <a:pt x="20753" y="1715"/>
                  </a:cubicBezTo>
                  <a:cubicBezTo>
                    <a:pt x="20753" y="1715"/>
                    <a:pt x="20329" y="1715"/>
                    <a:pt x="20329" y="1715"/>
                  </a:cubicBezTo>
                  <a:cubicBezTo>
                    <a:pt x="20329" y="1715"/>
                    <a:pt x="20329" y="1715"/>
                    <a:pt x="20329" y="1715"/>
                  </a:cubicBezTo>
                  <a:cubicBezTo>
                    <a:pt x="19906" y="1329"/>
                    <a:pt x="19906" y="1329"/>
                    <a:pt x="19482" y="943"/>
                  </a:cubicBezTo>
                  <a:cubicBezTo>
                    <a:pt x="19482" y="557"/>
                    <a:pt x="19482" y="557"/>
                    <a:pt x="19059" y="943"/>
                  </a:cubicBezTo>
                  <a:cubicBezTo>
                    <a:pt x="19059" y="943"/>
                    <a:pt x="19059" y="943"/>
                    <a:pt x="18635" y="943"/>
                  </a:cubicBezTo>
                  <a:cubicBezTo>
                    <a:pt x="18635" y="943"/>
                    <a:pt x="18635" y="943"/>
                    <a:pt x="18635" y="943"/>
                  </a:cubicBezTo>
                  <a:cubicBezTo>
                    <a:pt x="18212" y="943"/>
                    <a:pt x="18212" y="943"/>
                    <a:pt x="17788" y="943"/>
                  </a:cubicBezTo>
                  <a:cubicBezTo>
                    <a:pt x="17365" y="557"/>
                    <a:pt x="17365" y="172"/>
                    <a:pt x="16941" y="172"/>
                  </a:cubicBezTo>
                  <a:cubicBezTo>
                    <a:pt x="16518" y="-214"/>
                    <a:pt x="16518" y="172"/>
                    <a:pt x="16518" y="172"/>
                  </a:cubicBezTo>
                  <a:cubicBezTo>
                    <a:pt x="15671" y="172"/>
                    <a:pt x="15247" y="-214"/>
                    <a:pt x="14824" y="172"/>
                  </a:cubicBezTo>
                  <a:cubicBezTo>
                    <a:pt x="14400" y="172"/>
                    <a:pt x="14400" y="172"/>
                    <a:pt x="13976" y="172"/>
                  </a:cubicBezTo>
                  <a:cubicBezTo>
                    <a:pt x="13553" y="172"/>
                    <a:pt x="13553" y="172"/>
                    <a:pt x="13129" y="557"/>
                  </a:cubicBezTo>
                  <a:cubicBezTo>
                    <a:pt x="12706" y="557"/>
                    <a:pt x="12706" y="557"/>
                    <a:pt x="12282" y="557"/>
                  </a:cubicBezTo>
                  <a:cubicBezTo>
                    <a:pt x="11859" y="557"/>
                    <a:pt x="11859" y="557"/>
                    <a:pt x="11435" y="943"/>
                  </a:cubicBezTo>
                  <a:cubicBezTo>
                    <a:pt x="11435" y="1329"/>
                    <a:pt x="11435" y="1329"/>
                    <a:pt x="11012" y="943"/>
                  </a:cubicBezTo>
                  <a:cubicBezTo>
                    <a:pt x="10588" y="943"/>
                    <a:pt x="10165" y="943"/>
                    <a:pt x="10165" y="943"/>
                  </a:cubicBezTo>
                  <a:cubicBezTo>
                    <a:pt x="9741" y="943"/>
                    <a:pt x="9318" y="943"/>
                    <a:pt x="9318" y="557"/>
                  </a:cubicBezTo>
                  <a:cubicBezTo>
                    <a:pt x="8894" y="557"/>
                    <a:pt x="8471" y="172"/>
                    <a:pt x="8471" y="172"/>
                  </a:cubicBezTo>
                  <a:cubicBezTo>
                    <a:pt x="8047" y="172"/>
                    <a:pt x="7200" y="557"/>
                    <a:pt x="7200" y="943"/>
                  </a:cubicBezTo>
                  <a:cubicBezTo>
                    <a:pt x="6776" y="1329"/>
                    <a:pt x="6776" y="2100"/>
                    <a:pt x="6776" y="2872"/>
                  </a:cubicBezTo>
                  <a:cubicBezTo>
                    <a:pt x="6776" y="3643"/>
                    <a:pt x="6353" y="4415"/>
                    <a:pt x="6353" y="5186"/>
                  </a:cubicBezTo>
                  <a:cubicBezTo>
                    <a:pt x="6353" y="5572"/>
                    <a:pt x="6353" y="6343"/>
                    <a:pt x="6353" y="6729"/>
                  </a:cubicBezTo>
                  <a:cubicBezTo>
                    <a:pt x="5929" y="7115"/>
                    <a:pt x="5082" y="7886"/>
                    <a:pt x="4659" y="8272"/>
                  </a:cubicBezTo>
                  <a:cubicBezTo>
                    <a:pt x="4235" y="8657"/>
                    <a:pt x="4235" y="9429"/>
                    <a:pt x="4235" y="10200"/>
                  </a:cubicBezTo>
                  <a:cubicBezTo>
                    <a:pt x="4235" y="10586"/>
                    <a:pt x="4235" y="10200"/>
                    <a:pt x="3812" y="10586"/>
                  </a:cubicBezTo>
                  <a:cubicBezTo>
                    <a:pt x="3388" y="10972"/>
                    <a:pt x="3388" y="11357"/>
                    <a:pt x="2965" y="11357"/>
                  </a:cubicBezTo>
                  <a:cubicBezTo>
                    <a:pt x="2541" y="11743"/>
                    <a:pt x="2541" y="11357"/>
                    <a:pt x="2541" y="11357"/>
                  </a:cubicBezTo>
                  <a:cubicBezTo>
                    <a:pt x="2541" y="10972"/>
                    <a:pt x="2541" y="10972"/>
                    <a:pt x="2541" y="10972"/>
                  </a:cubicBezTo>
                  <a:cubicBezTo>
                    <a:pt x="2541" y="10972"/>
                    <a:pt x="2118" y="10972"/>
                    <a:pt x="2118" y="10972"/>
                  </a:cubicBezTo>
                  <a:cubicBezTo>
                    <a:pt x="1694" y="10972"/>
                    <a:pt x="1694" y="10972"/>
                    <a:pt x="1694" y="10972"/>
                  </a:cubicBezTo>
                  <a:cubicBezTo>
                    <a:pt x="1694" y="10972"/>
                    <a:pt x="1694" y="11357"/>
                    <a:pt x="1694" y="11357"/>
                  </a:cubicBezTo>
                  <a:cubicBezTo>
                    <a:pt x="1271" y="11743"/>
                    <a:pt x="1271" y="11357"/>
                    <a:pt x="847" y="11357"/>
                  </a:cubicBezTo>
                  <a:cubicBezTo>
                    <a:pt x="847" y="11357"/>
                    <a:pt x="424" y="11743"/>
                    <a:pt x="424" y="11743"/>
                  </a:cubicBezTo>
                  <a:cubicBezTo>
                    <a:pt x="424" y="12129"/>
                    <a:pt x="424" y="12515"/>
                    <a:pt x="0" y="12515"/>
                  </a:cubicBezTo>
                  <a:cubicBezTo>
                    <a:pt x="424" y="12900"/>
                    <a:pt x="424" y="12900"/>
                    <a:pt x="847" y="12515"/>
                  </a:cubicBezTo>
                  <a:cubicBezTo>
                    <a:pt x="1271" y="12515"/>
                    <a:pt x="1271" y="12515"/>
                    <a:pt x="1694" y="12515"/>
                  </a:cubicBezTo>
                  <a:cubicBezTo>
                    <a:pt x="2118" y="12515"/>
                    <a:pt x="2965" y="12515"/>
                    <a:pt x="3388" y="12515"/>
                  </a:cubicBezTo>
                  <a:cubicBezTo>
                    <a:pt x="3812" y="12515"/>
                    <a:pt x="4235" y="12515"/>
                    <a:pt x="4659" y="12515"/>
                  </a:cubicBezTo>
                  <a:cubicBezTo>
                    <a:pt x="5506" y="12900"/>
                    <a:pt x="5082" y="14057"/>
                    <a:pt x="5506" y="14443"/>
                  </a:cubicBezTo>
                  <a:cubicBezTo>
                    <a:pt x="5929" y="14829"/>
                    <a:pt x="5929" y="15215"/>
                    <a:pt x="6353" y="15215"/>
                  </a:cubicBezTo>
                  <a:cubicBezTo>
                    <a:pt x="6776" y="15215"/>
                    <a:pt x="6776" y="15215"/>
                    <a:pt x="7200" y="15215"/>
                  </a:cubicBezTo>
                  <a:cubicBezTo>
                    <a:pt x="7624" y="15215"/>
                    <a:pt x="8047" y="15215"/>
                    <a:pt x="8047" y="15215"/>
                  </a:cubicBezTo>
                  <a:cubicBezTo>
                    <a:pt x="8047" y="14829"/>
                    <a:pt x="8047" y="14443"/>
                    <a:pt x="8047" y="14443"/>
                  </a:cubicBezTo>
                  <a:cubicBezTo>
                    <a:pt x="8047" y="14057"/>
                    <a:pt x="8047" y="14057"/>
                    <a:pt x="8471" y="14057"/>
                  </a:cubicBezTo>
                  <a:cubicBezTo>
                    <a:pt x="8894" y="14057"/>
                    <a:pt x="8894" y="14057"/>
                    <a:pt x="9318" y="14057"/>
                  </a:cubicBezTo>
                  <a:cubicBezTo>
                    <a:pt x="9318" y="14057"/>
                    <a:pt x="9318" y="14057"/>
                    <a:pt x="9318" y="14443"/>
                  </a:cubicBezTo>
                  <a:cubicBezTo>
                    <a:pt x="9741" y="14443"/>
                    <a:pt x="10588" y="14057"/>
                    <a:pt x="10588" y="14443"/>
                  </a:cubicBezTo>
                  <a:cubicBezTo>
                    <a:pt x="10588" y="14443"/>
                    <a:pt x="10588" y="15215"/>
                    <a:pt x="10588" y="15215"/>
                  </a:cubicBezTo>
                  <a:cubicBezTo>
                    <a:pt x="10588" y="15600"/>
                    <a:pt x="10588" y="16372"/>
                    <a:pt x="10588" y="16757"/>
                  </a:cubicBezTo>
                  <a:cubicBezTo>
                    <a:pt x="10588" y="17143"/>
                    <a:pt x="11435" y="17529"/>
                    <a:pt x="11012" y="18300"/>
                  </a:cubicBezTo>
                  <a:cubicBezTo>
                    <a:pt x="11012" y="18686"/>
                    <a:pt x="11012" y="18686"/>
                    <a:pt x="11435" y="18686"/>
                  </a:cubicBezTo>
                  <a:cubicBezTo>
                    <a:pt x="11435" y="18686"/>
                    <a:pt x="11859" y="18686"/>
                    <a:pt x="11859" y="18686"/>
                  </a:cubicBezTo>
                  <a:cubicBezTo>
                    <a:pt x="11859" y="18686"/>
                    <a:pt x="12282" y="18686"/>
                    <a:pt x="12282" y="18686"/>
                  </a:cubicBezTo>
                  <a:cubicBezTo>
                    <a:pt x="12706" y="18686"/>
                    <a:pt x="12706" y="18686"/>
                    <a:pt x="12706" y="18686"/>
                  </a:cubicBezTo>
                  <a:cubicBezTo>
                    <a:pt x="13129" y="18686"/>
                    <a:pt x="13129" y="18300"/>
                    <a:pt x="13129" y="18300"/>
                  </a:cubicBezTo>
                  <a:cubicBezTo>
                    <a:pt x="13129" y="18300"/>
                    <a:pt x="13129" y="18686"/>
                    <a:pt x="13129" y="18686"/>
                  </a:cubicBezTo>
                  <a:cubicBezTo>
                    <a:pt x="13553" y="18686"/>
                    <a:pt x="13553" y="19072"/>
                    <a:pt x="13553" y="19072"/>
                  </a:cubicBezTo>
                  <a:cubicBezTo>
                    <a:pt x="13553" y="19072"/>
                    <a:pt x="13553" y="19072"/>
                    <a:pt x="13553" y="19072"/>
                  </a:cubicBezTo>
                  <a:cubicBezTo>
                    <a:pt x="13553" y="19072"/>
                    <a:pt x="13976" y="19072"/>
                    <a:pt x="13976" y="19072"/>
                  </a:cubicBezTo>
                  <a:cubicBezTo>
                    <a:pt x="14824" y="18686"/>
                    <a:pt x="14400" y="18686"/>
                    <a:pt x="14400" y="19072"/>
                  </a:cubicBezTo>
                  <a:cubicBezTo>
                    <a:pt x="14824" y="19457"/>
                    <a:pt x="16094" y="19843"/>
                    <a:pt x="16518" y="19457"/>
                  </a:cubicBezTo>
                  <a:cubicBezTo>
                    <a:pt x="16518" y="19457"/>
                    <a:pt x="16518" y="19072"/>
                    <a:pt x="16518" y="19457"/>
                  </a:cubicBezTo>
                  <a:cubicBezTo>
                    <a:pt x="16518" y="19072"/>
                    <a:pt x="16941" y="19457"/>
                    <a:pt x="16941" y="19457"/>
                  </a:cubicBezTo>
                  <a:cubicBezTo>
                    <a:pt x="16941" y="20229"/>
                    <a:pt x="17365" y="19843"/>
                    <a:pt x="17788" y="20229"/>
                  </a:cubicBezTo>
                  <a:cubicBezTo>
                    <a:pt x="17788" y="20229"/>
                    <a:pt x="18212" y="20615"/>
                    <a:pt x="18212" y="21000"/>
                  </a:cubicBezTo>
                  <a:cubicBezTo>
                    <a:pt x="18212" y="21000"/>
                    <a:pt x="18635" y="21386"/>
                    <a:pt x="18635" y="21386"/>
                  </a:cubicBezTo>
                  <a:cubicBezTo>
                    <a:pt x="18635" y="21386"/>
                    <a:pt x="19059" y="21000"/>
                    <a:pt x="19059" y="21000"/>
                  </a:cubicBezTo>
                  <a:cubicBezTo>
                    <a:pt x="19482" y="21386"/>
                    <a:pt x="19482" y="21386"/>
                    <a:pt x="19482" y="21386"/>
                  </a:cubicBezTo>
                  <a:cubicBezTo>
                    <a:pt x="19482" y="21000"/>
                    <a:pt x="19482" y="20229"/>
                    <a:pt x="19482" y="19843"/>
                  </a:cubicBezTo>
                  <a:cubicBezTo>
                    <a:pt x="19059" y="19843"/>
                    <a:pt x="19059" y="20615"/>
                    <a:pt x="18635" y="20229"/>
                  </a:cubicBezTo>
                  <a:cubicBezTo>
                    <a:pt x="17788" y="19843"/>
                    <a:pt x="17788" y="19072"/>
                    <a:pt x="18212" y="18686"/>
                  </a:cubicBezTo>
                  <a:cubicBezTo>
                    <a:pt x="18212" y="17915"/>
                    <a:pt x="18212" y="17529"/>
                    <a:pt x="18212" y="16757"/>
                  </a:cubicBezTo>
                  <a:cubicBezTo>
                    <a:pt x="18212" y="16372"/>
                    <a:pt x="17788" y="16757"/>
                    <a:pt x="18212" y="16372"/>
                  </a:cubicBezTo>
                  <a:cubicBezTo>
                    <a:pt x="18212" y="15986"/>
                    <a:pt x="18635" y="15986"/>
                    <a:pt x="18635" y="15600"/>
                  </a:cubicBezTo>
                  <a:cubicBezTo>
                    <a:pt x="19059" y="15600"/>
                    <a:pt x="19906" y="15600"/>
                    <a:pt x="20753" y="15215"/>
                  </a:cubicBezTo>
                  <a:cubicBezTo>
                    <a:pt x="20329" y="14829"/>
                    <a:pt x="20329" y="14443"/>
                    <a:pt x="19906" y="14057"/>
                  </a:cubicBezTo>
                  <a:cubicBezTo>
                    <a:pt x="19906" y="13672"/>
                    <a:pt x="19059" y="13286"/>
                    <a:pt x="19059" y="12900"/>
                  </a:cubicBezTo>
                  <a:cubicBezTo>
                    <a:pt x="19059" y="12900"/>
                    <a:pt x="19482" y="12515"/>
                    <a:pt x="19482" y="12515"/>
                  </a:cubicBezTo>
                  <a:cubicBezTo>
                    <a:pt x="19482" y="12129"/>
                    <a:pt x="19482" y="12129"/>
                    <a:pt x="19059" y="11743"/>
                  </a:cubicBezTo>
                  <a:cubicBezTo>
                    <a:pt x="19059" y="10972"/>
                    <a:pt x="19059" y="10586"/>
                    <a:pt x="19059" y="9815"/>
                  </a:cubicBezTo>
                  <a:cubicBezTo>
                    <a:pt x="19059" y="9429"/>
                    <a:pt x="18635" y="9043"/>
                    <a:pt x="18635" y="9043"/>
                  </a:cubicBezTo>
                  <a:cubicBezTo>
                    <a:pt x="18635" y="8657"/>
                    <a:pt x="18635" y="8657"/>
                    <a:pt x="18635" y="8657"/>
                  </a:cubicBezTo>
                  <a:cubicBezTo>
                    <a:pt x="19059" y="8272"/>
                    <a:pt x="19059" y="8272"/>
                    <a:pt x="19059" y="7886"/>
                  </a:cubicBezTo>
                  <a:cubicBezTo>
                    <a:pt x="19059" y="7886"/>
                    <a:pt x="19059" y="7886"/>
                    <a:pt x="19482" y="7500"/>
                  </a:cubicBezTo>
                  <a:cubicBezTo>
                    <a:pt x="19482" y="7500"/>
                    <a:pt x="19482" y="7115"/>
                    <a:pt x="19482" y="7115"/>
                  </a:cubicBezTo>
                  <a:cubicBezTo>
                    <a:pt x="19482" y="6729"/>
                    <a:pt x="19482" y="5957"/>
                    <a:pt x="19482" y="5572"/>
                  </a:cubicBezTo>
                  <a:cubicBezTo>
                    <a:pt x="19906" y="5572"/>
                    <a:pt x="19906" y="5186"/>
                    <a:pt x="19906" y="5186"/>
                  </a:cubicBezTo>
                  <a:cubicBezTo>
                    <a:pt x="19906" y="4800"/>
                    <a:pt x="20329" y="4800"/>
                    <a:pt x="20329" y="4415"/>
                  </a:cubicBezTo>
                  <a:cubicBezTo>
                    <a:pt x="20329" y="4415"/>
                    <a:pt x="21600" y="3643"/>
                    <a:pt x="21176" y="325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Shape">
              <a:extLst>
                <a:ext uri="{FF2B5EF4-FFF2-40B4-BE49-F238E27FC236}">
                  <a16:creationId xmlns:a16="http://schemas.microsoft.com/office/drawing/2014/main" id="{1E0702E3-EFE9-4CFA-8C10-2F5182E8FA14}"/>
                </a:ext>
              </a:extLst>
            </p:cNvPr>
            <p:cNvSpPr/>
            <p:nvPr/>
          </p:nvSpPr>
          <p:spPr>
            <a:xfrm>
              <a:off x="3261556" y="2014055"/>
              <a:ext cx="108948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43"/>
                  </a:moveTo>
                  <a:cubicBezTo>
                    <a:pt x="21600" y="12343"/>
                    <a:pt x="20250" y="9257"/>
                    <a:pt x="20250" y="9257"/>
                  </a:cubicBezTo>
                  <a:cubicBezTo>
                    <a:pt x="18900" y="9257"/>
                    <a:pt x="17550" y="9257"/>
                    <a:pt x="17550" y="6171"/>
                  </a:cubicBezTo>
                  <a:cubicBezTo>
                    <a:pt x="18900" y="6171"/>
                    <a:pt x="17550" y="6171"/>
                    <a:pt x="17550" y="6171"/>
                  </a:cubicBezTo>
                  <a:cubicBezTo>
                    <a:pt x="17550" y="6171"/>
                    <a:pt x="16200" y="6171"/>
                    <a:pt x="14850" y="6171"/>
                  </a:cubicBezTo>
                  <a:cubicBezTo>
                    <a:pt x="16200" y="6171"/>
                    <a:pt x="16200" y="9257"/>
                    <a:pt x="14850" y="6171"/>
                  </a:cubicBezTo>
                  <a:cubicBezTo>
                    <a:pt x="14850" y="6171"/>
                    <a:pt x="13500" y="6171"/>
                    <a:pt x="13500" y="6171"/>
                  </a:cubicBezTo>
                  <a:cubicBezTo>
                    <a:pt x="14850" y="3086"/>
                    <a:pt x="13500" y="3086"/>
                    <a:pt x="12150" y="3086"/>
                  </a:cubicBezTo>
                  <a:cubicBezTo>
                    <a:pt x="12150" y="3086"/>
                    <a:pt x="10800" y="3086"/>
                    <a:pt x="10800" y="0"/>
                  </a:cubicBezTo>
                  <a:cubicBezTo>
                    <a:pt x="9450" y="0"/>
                    <a:pt x="10800" y="0"/>
                    <a:pt x="9450" y="0"/>
                  </a:cubicBezTo>
                  <a:cubicBezTo>
                    <a:pt x="9450" y="3086"/>
                    <a:pt x="8100" y="0"/>
                    <a:pt x="6750" y="0"/>
                  </a:cubicBezTo>
                  <a:cubicBezTo>
                    <a:pt x="6750" y="0"/>
                    <a:pt x="6750" y="0"/>
                    <a:pt x="8100" y="0"/>
                  </a:cubicBezTo>
                  <a:cubicBezTo>
                    <a:pt x="6750" y="3086"/>
                    <a:pt x="5400" y="3086"/>
                    <a:pt x="4050" y="3086"/>
                  </a:cubicBezTo>
                  <a:cubicBezTo>
                    <a:pt x="2700" y="6171"/>
                    <a:pt x="1350" y="3086"/>
                    <a:pt x="1350" y="6171"/>
                  </a:cubicBezTo>
                  <a:cubicBezTo>
                    <a:pt x="1350" y="6171"/>
                    <a:pt x="0" y="6171"/>
                    <a:pt x="0" y="6171"/>
                  </a:cubicBezTo>
                  <a:cubicBezTo>
                    <a:pt x="0" y="6171"/>
                    <a:pt x="1350" y="9257"/>
                    <a:pt x="1350" y="9257"/>
                  </a:cubicBezTo>
                  <a:cubicBezTo>
                    <a:pt x="1350" y="9257"/>
                    <a:pt x="1350" y="9257"/>
                    <a:pt x="1350" y="12343"/>
                  </a:cubicBezTo>
                  <a:cubicBezTo>
                    <a:pt x="1350" y="12343"/>
                    <a:pt x="2700" y="12343"/>
                    <a:pt x="2700" y="12343"/>
                  </a:cubicBezTo>
                  <a:cubicBezTo>
                    <a:pt x="2700" y="12343"/>
                    <a:pt x="2700" y="15429"/>
                    <a:pt x="2700" y="15429"/>
                  </a:cubicBezTo>
                  <a:cubicBezTo>
                    <a:pt x="4050" y="15429"/>
                    <a:pt x="6750" y="21600"/>
                    <a:pt x="8100" y="21600"/>
                  </a:cubicBezTo>
                  <a:cubicBezTo>
                    <a:pt x="8100" y="21600"/>
                    <a:pt x="8100" y="21600"/>
                    <a:pt x="9450" y="18514"/>
                  </a:cubicBezTo>
                  <a:cubicBezTo>
                    <a:pt x="9450" y="18514"/>
                    <a:pt x="9450" y="18514"/>
                    <a:pt x="10800" y="18514"/>
                  </a:cubicBezTo>
                  <a:cubicBezTo>
                    <a:pt x="10800" y="18514"/>
                    <a:pt x="12150" y="18514"/>
                    <a:pt x="13500" y="18514"/>
                  </a:cubicBezTo>
                  <a:cubicBezTo>
                    <a:pt x="13500" y="18514"/>
                    <a:pt x="14850" y="18514"/>
                    <a:pt x="16200" y="21600"/>
                  </a:cubicBezTo>
                  <a:cubicBezTo>
                    <a:pt x="16200" y="18514"/>
                    <a:pt x="17550" y="18514"/>
                    <a:pt x="18900" y="18514"/>
                  </a:cubicBezTo>
                  <a:cubicBezTo>
                    <a:pt x="18900" y="15429"/>
                    <a:pt x="20250" y="12343"/>
                    <a:pt x="21600" y="123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Shape">
              <a:extLst>
                <a:ext uri="{FF2B5EF4-FFF2-40B4-BE49-F238E27FC236}">
                  <a16:creationId xmlns:a16="http://schemas.microsoft.com/office/drawing/2014/main" id="{0256EABE-6AEF-4F5E-A705-2A4C6E8F8F64}"/>
                </a:ext>
              </a:extLst>
            </p:cNvPr>
            <p:cNvSpPr/>
            <p:nvPr/>
          </p:nvSpPr>
          <p:spPr>
            <a:xfrm>
              <a:off x="3607347" y="2285910"/>
              <a:ext cx="33159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7280" y="0"/>
                    <a:pt x="17280" y="0"/>
                    <a:pt x="12960" y="7200"/>
                  </a:cubicBezTo>
                  <a:cubicBezTo>
                    <a:pt x="12960" y="7200"/>
                    <a:pt x="8640" y="7200"/>
                    <a:pt x="864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0" y="7200"/>
                    <a:pt x="0" y="14400"/>
                    <a:pt x="0" y="14400"/>
                  </a:cubicBezTo>
                  <a:cubicBezTo>
                    <a:pt x="0" y="14400"/>
                    <a:pt x="0" y="21600"/>
                    <a:pt x="4320" y="21600"/>
                  </a:cubicBezTo>
                  <a:cubicBezTo>
                    <a:pt x="4320" y="21600"/>
                    <a:pt x="8640" y="21600"/>
                    <a:pt x="8640" y="21600"/>
                  </a:cubicBezTo>
                  <a:cubicBezTo>
                    <a:pt x="4320" y="21600"/>
                    <a:pt x="12960" y="21600"/>
                    <a:pt x="12960" y="14400"/>
                  </a:cubicBezTo>
                  <a:cubicBezTo>
                    <a:pt x="12960" y="14400"/>
                    <a:pt x="12960" y="14400"/>
                    <a:pt x="17280" y="14400"/>
                  </a:cubicBezTo>
                  <a:cubicBezTo>
                    <a:pt x="12960" y="7200"/>
                    <a:pt x="17280" y="72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Shape">
              <a:extLst>
                <a:ext uri="{FF2B5EF4-FFF2-40B4-BE49-F238E27FC236}">
                  <a16:creationId xmlns:a16="http://schemas.microsoft.com/office/drawing/2014/main" id="{26AD858C-3D61-4A7A-BFE3-253038C798DD}"/>
                </a:ext>
              </a:extLst>
            </p:cNvPr>
            <p:cNvSpPr/>
            <p:nvPr/>
          </p:nvSpPr>
          <p:spPr>
            <a:xfrm>
              <a:off x="1575230" y="2509107"/>
              <a:ext cx="183554" cy="6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40"/>
                  </a:moveTo>
                  <a:cubicBezTo>
                    <a:pt x="20800" y="17280"/>
                    <a:pt x="20800" y="17280"/>
                    <a:pt x="20000" y="15120"/>
                  </a:cubicBezTo>
                  <a:cubicBezTo>
                    <a:pt x="20000" y="15120"/>
                    <a:pt x="17600" y="15120"/>
                    <a:pt x="19200" y="15120"/>
                  </a:cubicBezTo>
                  <a:cubicBezTo>
                    <a:pt x="19200" y="12960"/>
                    <a:pt x="18400" y="12960"/>
                    <a:pt x="18400" y="12960"/>
                  </a:cubicBezTo>
                  <a:cubicBezTo>
                    <a:pt x="17600" y="12960"/>
                    <a:pt x="16800" y="10800"/>
                    <a:pt x="16000" y="12960"/>
                  </a:cubicBezTo>
                  <a:cubicBezTo>
                    <a:pt x="16800" y="10800"/>
                    <a:pt x="16000" y="10800"/>
                    <a:pt x="15200" y="10800"/>
                  </a:cubicBezTo>
                  <a:cubicBezTo>
                    <a:pt x="16000" y="10800"/>
                    <a:pt x="16000" y="10800"/>
                    <a:pt x="16000" y="10800"/>
                  </a:cubicBezTo>
                  <a:cubicBezTo>
                    <a:pt x="16000" y="8640"/>
                    <a:pt x="15200" y="8640"/>
                    <a:pt x="15200" y="8640"/>
                  </a:cubicBezTo>
                  <a:cubicBezTo>
                    <a:pt x="15200" y="8640"/>
                    <a:pt x="15200" y="8640"/>
                    <a:pt x="15200" y="8640"/>
                  </a:cubicBezTo>
                  <a:cubicBezTo>
                    <a:pt x="14400" y="8640"/>
                    <a:pt x="13600" y="6480"/>
                    <a:pt x="12800" y="4320"/>
                  </a:cubicBezTo>
                  <a:cubicBezTo>
                    <a:pt x="12000" y="4320"/>
                    <a:pt x="11200" y="4320"/>
                    <a:pt x="11200" y="2160"/>
                  </a:cubicBezTo>
                  <a:cubicBezTo>
                    <a:pt x="10400" y="2160"/>
                    <a:pt x="9600" y="2160"/>
                    <a:pt x="9600" y="0"/>
                  </a:cubicBezTo>
                  <a:cubicBezTo>
                    <a:pt x="8800" y="0"/>
                    <a:pt x="8000" y="2160"/>
                    <a:pt x="8000" y="0"/>
                  </a:cubicBezTo>
                  <a:cubicBezTo>
                    <a:pt x="6400" y="0"/>
                    <a:pt x="4800" y="0"/>
                    <a:pt x="3200" y="2160"/>
                  </a:cubicBezTo>
                  <a:cubicBezTo>
                    <a:pt x="2400" y="4320"/>
                    <a:pt x="1600" y="4320"/>
                    <a:pt x="1600" y="6480"/>
                  </a:cubicBezTo>
                  <a:cubicBezTo>
                    <a:pt x="800" y="6480"/>
                    <a:pt x="1600" y="6480"/>
                    <a:pt x="800" y="6480"/>
                  </a:cubicBezTo>
                  <a:cubicBezTo>
                    <a:pt x="800" y="8640"/>
                    <a:pt x="0" y="8640"/>
                    <a:pt x="0" y="8640"/>
                  </a:cubicBezTo>
                  <a:cubicBezTo>
                    <a:pt x="0" y="8640"/>
                    <a:pt x="800" y="8640"/>
                    <a:pt x="800" y="8640"/>
                  </a:cubicBezTo>
                  <a:cubicBezTo>
                    <a:pt x="800" y="8640"/>
                    <a:pt x="800" y="8640"/>
                    <a:pt x="800" y="8640"/>
                  </a:cubicBezTo>
                  <a:cubicBezTo>
                    <a:pt x="800" y="8640"/>
                    <a:pt x="1600" y="8640"/>
                    <a:pt x="1600" y="8640"/>
                  </a:cubicBezTo>
                  <a:cubicBezTo>
                    <a:pt x="2400" y="6480"/>
                    <a:pt x="2400" y="6480"/>
                    <a:pt x="2400" y="6480"/>
                  </a:cubicBezTo>
                  <a:cubicBezTo>
                    <a:pt x="2400" y="6480"/>
                    <a:pt x="2400" y="6480"/>
                    <a:pt x="2400" y="6480"/>
                  </a:cubicBezTo>
                  <a:cubicBezTo>
                    <a:pt x="3200" y="6480"/>
                    <a:pt x="4000" y="4320"/>
                    <a:pt x="4000" y="4320"/>
                  </a:cubicBezTo>
                  <a:cubicBezTo>
                    <a:pt x="4800" y="4320"/>
                    <a:pt x="5600" y="2160"/>
                    <a:pt x="6400" y="4320"/>
                  </a:cubicBezTo>
                  <a:cubicBezTo>
                    <a:pt x="7200" y="4320"/>
                    <a:pt x="6400" y="4320"/>
                    <a:pt x="6400" y="4320"/>
                  </a:cubicBezTo>
                  <a:cubicBezTo>
                    <a:pt x="6400" y="6480"/>
                    <a:pt x="8000" y="8640"/>
                    <a:pt x="8000" y="6480"/>
                  </a:cubicBezTo>
                  <a:cubicBezTo>
                    <a:pt x="8000" y="6480"/>
                    <a:pt x="8800" y="8640"/>
                    <a:pt x="8800" y="6480"/>
                  </a:cubicBezTo>
                  <a:cubicBezTo>
                    <a:pt x="9600" y="8640"/>
                    <a:pt x="10400" y="10800"/>
                    <a:pt x="12000" y="10800"/>
                  </a:cubicBezTo>
                  <a:cubicBezTo>
                    <a:pt x="12000" y="10800"/>
                    <a:pt x="12800" y="8640"/>
                    <a:pt x="12800" y="10800"/>
                  </a:cubicBezTo>
                  <a:cubicBezTo>
                    <a:pt x="12800" y="10800"/>
                    <a:pt x="12800" y="12960"/>
                    <a:pt x="12800" y="12960"/>
                  </a:cubicBezTo>
                  <a:cubicBezTo>
                    <a:pt x="13600" y="17280"/>
                    <a:pt x="15200" y="15120"/>
                    <a:pt x="15200" y="17280"/>
                  </a:cubicBezTo>
                  <a:cubicBezTo>
                    <a:pt x="16000" y="17280"/>
                    <a:pt x="14400" y="19440"/>
                    <a:pt x="14400" y="21600"/>
                  </a:cubicBezTo>
                  <a:cubicBezTo>
                    <a:pt x="15200" y="21600"/>
                    <a:pt x="16000" y="21600"/>
                    <a:pt x="17600" y="21600"/>
                  </a:cubicBezTo>
                  <a:cubicBezTo>
                    <a:pt x="17600" y="21600"/>
                    <a:pt x="19200" y="21600"/>
                    <a:pt x="19200" y="1944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0000" y="21600"/>
                    <a:pt x="21600" y="21600"/>
                    <a:pt x="21600" y="1944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Shape">
              <a:extLst>
                <a:ext uri="{FF2B5EF4-FFF2-40B4-BE49-F238E27FC236}">
                  <a16:creationId xmlns:a16="http://schemas.microsoft.com/office/drawing/2014/main" id="{316AB95F-E46C-46CE-B9E1-6113FCD8B5A5}"/>
                </a:ext>
              </a:extLst>
            </p:cNvPr>
            <p:cNvSpPr/>
            <p:nvPr/>
          </p:nvSpPr>
          <p:spPr>
            <a:xfrm>
              <a:off x="3288792" y="2092332"/>
              <a:ext cx="94738" cy="7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21600"/>
                  </a:moveTo>
                  <a:cubicBezTo>
                    <a:pt x="16971" y="19800"/>
                    <a:pt x="15429" y="19800"/>
                    <a:pt x="15429" y="19800"/>
                  </a:cubicBezTo>
                  <a:cubicBezTo>
                    <a:pt x="15429" y="19800"/>
                    <a:pt x="15429" y="19800"/>
                    <a:pt x="15429" y="19800"/>
                  </a:cubicBezTo>
                  <a:cubicBezTo>
                    <a:pt x="13886" y="19800"/>
                    <a:pt x="13886" y="18000"/>
                    <a:pt x="12343" y="18000"/>
                  </a:cubicBezTo>
                  <a:cubicBezTo>
                    <a:pt x="15429" y="19800"/>
                    <a:pt x="16971" y="19800"/>
                    <a:pt x="18514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lose/>
                  <a:moveTo>
                    <a:pt x="21600" y="7200"/>
                  </a:moveTo>
                  <a:cubicBezTo>
                    <a:pt x="20057" y="5400"/>
                    <a:pt x="18514" y="5400"/>
                    <a:pt x="20057" y="5400"/>
                  </a:cubicBezTo>
                  <a:cubicBezTo>
                    <a:pt x="18514" y="5400"/>
                    <a:pt x="18514" y="3600"/>
                    <a:pt x="18514" y="3600"/>
                  </a:cubicBezTo>
                  <a:cubicBezTo>
                    <a:pt x="18514" y="3600"/>
                    <a:pt x="18514" y="3600"/>
                    <a:pt x="16971" y="3600"/>
                  </a:cubicBezTo>
                  <a:cubicBezTo>
                    <a:pt x="16971" y="3600"/>
                    <a:pt x="15429" y="3600"/>
                    <a:pt x="13886" y="3600"/>
                  </a:cubicBezTo>
                  <a:cubicBezTo>
                    <a:pt x="13886" y="1800"/>
                    <a:pt x="12343" y="0"/>
                    <a:pt x="10800" y="0"/>
                  </a:cubicBezTo>
                  <a:cubicBezTo>
                    <a:pt x="9257" y="0"/>
                    <a:pt x="10800" y="0"/>
                    <a:pt x="9257" y="0"/>
                  </a:cubicBezTo>
                  <a:cubicBezTo>
                    <a:pt x="9257" y="0"/>
                    <a:pt x="7714" y="0"/>
                    <a:pt x="7714" y="1800"/>
                  </a:cubicBezTo>
                  <a:cubicBezTo>
                    <a:pt x="6171" y="1800"/>
                    <a:pt x="7714" y="1800"/>
                    <a:pt x="7714" y="1800"/>
                  </a:cubicBezTo>
                  <a:cubicBezTo>
                    <a:pt x="7714" y="3600"/>
                    <a:pt x="7714" y="3600"/>
                    <a:pt x="6171" y="3600"/>
                  </a:cubicBezTo>
                  <a:cubicBezTo>
                    <a:pt x="6171" y="3600"/>
                    <a:pt x="6171" y="5400"/>
                    <a:pt x="6171" y="5400"/>
                  </a:cubicBezTo>
                  <a:cubicBezTo>
                    <a:pt x="6171" y="5400"/>
                    <a:pt x="4629" y="5400"/>
                    <a:pt x="4629" y="5400"/>
                  </a:cubicBezTo>
                  <a:cubicBezTo>
                    <a:pt x="4629" y="5400"/>
                    <a:pt x="3086" y="3600"/>
                    <a:pt x="3086" y="3600"/>
                  </a:cubicBezTo>
                  <a:cubicBezTo>
                    <a:pt x="3086" y="3600"/>
                    <a:pt x="3086" y="5400"/>
                    <a:pt x="3086" y="5400"/>
                  </a:cubicBezTo>
                  <a:cubicBezTo>
                    <a:pt x="3086" y="5400"/>
                    <a:pt x="1543" y="5400"/>
                    <a:pt x="1543" y="540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0" y="7200"/>
                    <a:pt x="0" y="9000"/>
                    <a:pt x="1543" y="9000"/>
                  </a:cubicBezTo>
                  <a:cubicBezTo>
                    <a:pt x="1543" y="9000"/>
                    <a:pt x="1543" y="5400"/>
                    <a:pt x="3086" y="5400"/>
                  </a:cubicBezTo>
                  <a:cubicBezTo>
                    <a:pt x="4629" y="5400"/>
                    <a:pt x="4629" y="7200"/>
                    <a:pt x="4629" y="9000"/>
                  </a:cubicBezTo>
                  <a:cubicBezTo>
                    <a:pt x="4629" y="10800"/>
                    <a:pt x="6171" y="10800"/>
                    <a:pt x="6171" y="12600"/>
                  </a:cubicBezTo>
                  <a:cubicBezTo>
                    <a:pt x="6171" y="12600"/>
                    <a:pt x="6171" y="12600"/>
                    <a:pt x="6171" y="12600"/>
                  </a:cubicBezTo>
                  <a:cubicBezTo>
                    <a:pt x="6171" y="12600"/>
                    <a:pt x="7714" y="12600"/>
                    <a:pt x="7714" y="14400"/>
                  </a:cubicBezTo>
                  <a:cubicBezTo>
                    <a:pt x="7714" y="14400"/>
                    <a:pt x="9257" y="16200"/>
                    <a:pt x="9257" y="16200"/>
                  </a:cubicBezTo>
                  <a:cubicBezTo>
                    <a:pt x="9257" y="16200"/>
                    <a:pt x="10800" y="16200"/>
                    <a:pt x="10800" y="16200"/>
                  </a:cubicBezTo>
                  <a:cubicBezTo>
                    <a:pt x="12343" y="16200"/>
                    <a:pt x="12343" y="18000"/>
                    <a:pt x="13886" y="18000"/>
                  </a:cubicBezTo>
                  <a:cubicBezTo>
                    <a:pt x="15429" y="19800"/>
                    <a:pt x="13886" y="18000"/>
                    <a:pt x="13886" y="16200"/>
                  </a:cubicBezTo>
                  <a:cubicBezTo>
                    <a:pt x="13886" y="16200"/>
                    <a:pt x="13886" y="16200"/>
                    <a:pt x="12343" y="16200"/>
                  </a:cubicBezTo>
                  <a:cubicBezTo>
                    <a:pt x="12343" y="14400"/>
                    <a:pt x="10800" y="14400"/>
                    <a:pt x="10800" y="12600"/>
                  </a:cubicBezTo>
                  <a:cubicBezTo>
                    <a:pt x="9257" y="12600"/>
                    <a:pt x="9257" y="10800"/>
                    <a:pt x="9257" y="10800"/>
                  </a:cubicBezTo>
                  <a:cubicBezTo>
                    <a:pt x="9257" y="10800"/>
                    <a:pt x="7714" y="10800"/>
                    <a:pt x="7714" y="9000"/>
                  </a:cubicBezTo>
                  <a:cubicBezTo>
                    <a:pt x="7714" y="9000"/>
                    <a:pt x="7714" y="7200"/>
                    <a:pt x="7714" y="7200"/>
                  </a:cubicBezTo>
                  <a:cubicBezTo>
                    <a:pt x="9257" y="7200"/>
                    <a:pt x="9257" y="7200"/>
                    <a:pt x="9257" y="7200"/>
                  </a:cubicBezTo>
                  <a:cubicBezTo>
                    <a:pt x="10800" y="7200"/>
                    <a:pt x="10800" y="7200"/>
                    <a:pt x="10800" y="7200"/>
                  </a:cubicBezTo>
                  <a:cubicBezTo>
                    <a:pt x="10800" y="7200"/>
                    <a:pt x="10800" y="7200"/>
                    <a:pt x="10800" y="7200"/>
                  </a:cubicBezTo>
                  <a:cubicBezTo>
                    <a:pt x="12343" y="7200"/>
                    <a:pt x="12343" y="7200"/>
                    <a:pt x="13886" y="7200"/>
                  </a:cubicBezTo>
                  <a:cubicBezTo>
                    <a:pt x="13886" y="7200"/>
                    <a:pt x="15429" y="7200"/>
                    <a:pt x="16971" y="7200"/>
                  </a:cubicBezTo>
                  <a:cubicBezTo>
                    <a:pt x="16971" y="7200"/>
                    <a:pt x="18514" y="7200"/>
                    <a:pt x="18514" y="7200"/>
                  </a:cubicBezTo>
                  <a:cubicBezTo>
                    <a:pt x="18514" y="9000"/>
                    <a:pt x="18514" y="9000"/>
                    <a:pt x="20057" y="9000"/>
                  </a:cubicBezTo>
                  <a:cubicBezTo>
                    <a:pt x="20057" y="9000"/>
                    <a:pt x="20057" y="7200"/>
                    <a:pt x="20057" y="7200"/>
                  </a:cubicBezTo>
                  <a:cubicBezTo>
                    <a:pt x="20057" y="7200"/>
                    <a:pt x="21600" y="72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Shape">
              <a:extLst>
                <a:ext uri="{FF2B5EF4-FFF2-40B4-BE49-F238E27FC236}">
                  <a16:creationId xmlns:a16="http://schemas.microsoft.com/office/drawing/2014/main" id="{CDD7EF94-F947-4346-9AC7-AF633B82BC8A}"/>
                </a:ext>
              </a:extLst>
            </p:cNvPr>
            <p:cNvSpPr/>
            <p:nvPr/>
          </p:nvSpPr>
          <p:spPr>
            <a:xfrm>
              <a:off x="1527861" y="2727014"/>
              <a:ext cx="61580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00"/>
                  </a:moveTo>
                  <a:cubicBezTo>
                    <a:pt x="19200" y="9600"/>
                    <a:pt x="16800" y="4800"/>
                    <a:pt x="14400" y="2400"/>
                  </a:cubicBezTo>
                  <a:cubicBezTo>
                    <a:pt x="14400" y="2400"/>
                    <a:pt x="12000" y="2400"/>
                    <a:pt x="12000" y="2400"/>
                  </a:cubicBezTo>
                  <a:cubicBezTo>
                    <a:pt x="12000" y="2400"/>
                    <a:pt x="12000" y="0"/>
                    <a:pt x="12000" y="0"/>
                  </a:cubicBezTo>
                  <a:cubicBezTo>
                    <a:pt x="9600" y="0"/>
                    <a:pt x="96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4800" y="0"/>
                    <a:pt x="4800" y="0"/>
                    <a:pt x="2400" y="0"/>
                  </a:cubicBezTo>
                  <a:cubicBezTo>
                    <a:pt x="2400" y="0"/>
                    <a:pt x="2400" y="0"/>
                    <a:pt x="0" y="2400"/>
                  </a:cubicBezTo>
                  <a:cubicBezTo>
                    <a:pt x="4800" y="2400"/>
                    <a:pt x="0" y="4800"/>
                    <a:pt x="0" y="4800"/>
                  </a:cubicBezTo>
                  <a:cubicBezTo>
                    <a:pt x="2400" y="9600"/>
                    <a:pt x="4800" y="9600"/>
                    <a:pt x="4800" y="9600"/>
                  </a:cubicBezTo>
                  <a:cubicBezTo>
                    <a:pt x="4800" y="9600"/>
                    <a:pt x="7200" y="9600"/>
                    <a:pt x="7200" y="9600"/>
                  </a:cubicBezTo>
                  <a:cubicBezTo>
                    <a:pt x="7200" y="7200"/>
                    <a:pt x="4800" y="7200"/>
                    <a:pt x="4800" y="4800"/>
                  </a:cubicBezTo>
                  <a:cubicBezTo>
                    <a:pt x="4800" y="7200"/>
                    <a:pt x="7200" y="7200"/>
                    <a:pt x="7200" y="9600"/>
                  </a:cubicBezTo>
                  <a:cubicBezTo>
                    <a:pt x="9600" y="9600"/>
                    <a:pt x="7200" y="9600"/>
                    <a:pt x="9600" y="12000"/>
                  </a:cubicBezTo>
                  <a:cubicBezTo>
                    <a:pt x="12000" y="12000"/>
                    <a:pt x="14400" y="14400"/>
                    <a:pt x="14400" y="14400"/>
                  </a:cubicBezTo>
                  <a:cubicBezTo>
                    <a:pt x="14400" y="16800"/>
                    <a:pt x="14400" y="16800"/>
                    <a:pt x="14400" y="16800"/>
                  </a:cubicBezTo>
                  <a:cubicBezTo>
                    <a:pt x="14400" y="19200"/>
                    <a:pt x="14400" y="19200"/>
                    <a:pt x="16800" y="19200"/>
                  </a:cubicBezTo>
                  <a:cubicBezTo>
                    <a:pt x="16800" y="19200"/>
                    <a:pt x="16800" y="16800"/>
                    <a:pt x="14400" y="16800"/>
                  </a:cubicBezTo>
                  <a:cubicBezTo>
                    <a:pt x="16800" y="16800"/>
                    <a:pt x="16800" y="19200"/>
                    <a:pt x="19200" y="21600"/>
                  </a:cubicBezTo>
                  <a:cubicBezTo>
                    <a:pt x="16800" y="19200"/>
                    <a:pt x="19200" y="19200"/>
                    <a:pt x="19200" y="19200"/>
                  </a:cubicBezTo>
                  <a:cubicBezTo>
                    <a:pt x="19200" y="16800"/>
                    <a:pt x="19200" y="16800"/>
                    <a:pt x="19200" y="16800"/>
                  </a:cubicBezTo>
                  <a:cubicBezTo>
                    <a:pt x="19200" y="16800"/>
                    <a:pt x="19200" y="168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2000"/>
                    <a:pt x="19200" y="12000"/>
                  </a:cubicBezTo>
                  <a:cubicBezTo>
                    <a:pt x="19200" y="9600"/>
                    <a:pt x="21600" y="12000"/>
                    <a:pt x="21600" y="9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Shape">
              <a:extLst>
                <a:ext uri="{FF2B5EF4-FFF2-40B4-BE49-F238E27FC236}">
                  <a16:creationId xmlns:a16="http://schemas.microsoft.com/office/drawing/2014/main" id="{C0106E6C-16FE-49AC-8D52-E86E45FD609C}"/>
                </a:ext>
              </a:extLst>
            </p:cNvPr>
            <p:cNvSpPr/>
            <p:nvPr/>
          </p:nvSpPr>
          <p:spPr>
            <a:xfrm>
              <a:off x="3252279" y="2859240"/>
              <a:ext cx="131251" cy="15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extrusionOk="0">
                  <a:moveTo>
                    <a:pt x="21000" y="831"/>
                  </a:moveTo>
                  <a:cubicBezTo>
                    <a:pt x="21000" y="0"/>
                    <a:pt x="19920" y="831"/>
                    <a:pt x="18840" y="0"/>
                  </a:cubicBezTo>
                  <a:cubicBezTo>
                    <a:pt x="17760" y="0"/>
                    <a:pt x="16680" y="0"/>
                    <a:pt x="15600" y="831"/>
                  </a:cubicBezTo>
                  <a:cubicBezTo>
                    <a:pt x="14520" y="831"/>
                    <a:pt x="14520" y="2492"/>
                    <a:pt x="14520" y="3323"/>
                  </a:cubicBezTo>
                  <a:cubicBezTo>
                    <a:pt x="14520" y="3323"/>
                    <a:pt x="13440" y="4985"/>
                    <a:pt x="13440" y="4985"/>
                  </a:cubicBezTo>
                  <a:cubicBezTo>
                    <a:pt x="13440" y="4985"/>
                    <a:pt x="13440" y="4154"/>
                    <a:pt x="12360" y="4154"/>
                  </a:cubicBezTo>
                  <a:cubicBezTo>
                    <a:pt x="12360" y="4154"/>
                    <a:pt x="11280" y="4154"/>
                    <a:pt x="11280" y="4154"/>
                  </a:cubicBezTo>
                  <a:cubicBezTo>
                    <a:pt x="11280" y="4154"/>
                    <a:pt x="10200" y="4154"/>
                    <a:pt x="10200" y="4154"/>
                  </a:cubicBezTo>
                  <a:cubicBezTo>
                    <a:pt x="10200" y="4154"/>
                    <a:pt x="9120" y="3323"/>
                    <a:pt x="9120" y="3323"/>
                  </a:cubicBezTo>
                  <a:cubicBezTo>
                    <a:pt x="9120" y="3323"/>
                    <a:pt x="5880" y="3323"/>
                    <a:pt x="5880" y="4154"/>
                  </a:cubicBezTo>
                  <a:cubicBezTo>
                    <a:pt x="4800" y="4154"/>
                    <a:pt x="5880" y="5815"/>
                    <a:pt x="5880" y="5815"/>
                  </a:cubicBezTo>
                  <a:cubicBezTo>
                    <a:pt x="6960" y="6646"/>
                    <a:pt x="8040" y="4985"/>
                    <a:pt x="9120" y="6646"/>
                  </a:cubicBezTo>
                  <a:cubicBezTo>
                    <a:pt x="9120" y="8308"/>
                    <a:pt x="6960" y="8308"/>
                    <a:pt x="6960" y="9969"/>
                  </a:cubicBezTo>
                  <a:cubicBezTo>
                    <a:pt x="8040" y="9969"/>
                    <a:pt x="8040" y="9969"/>
                    <a:pt x="9120" y="9969"/>
                  </a:cubicBezTo>
                  <a:cubicBezTo>
                    <a:pt x="9120" y="10800"/>
                    <a:pt x="9120" y="11631"/>
                    <a:pt x="9120" y="12462"/>
                  </a:cubicBezTo>
                  <a:cubicBezTo>
                    <a:pt x="9120" y="13292"/>
                    <a:pt x="9120" y="14123"/>
                    <a:pt x="8040" y="14954"/>
                  </a:cubicBezTo>
                  <a:cubicBezTo>
                    <a:pt x="8040" y="14954"/>
                    <a:pt x="8040" y="14954"/>
                    <a:pt x="8040" y="14954"/>
                  </a:cubicBezTo>
                  <a:cubicBezTo>
                    <a:pt x="6960" y="14954"/>
                    <a:pt x="8040" y="14123"/>
                    <a:pt x="6960" y="14123"/>
                  </a:cubicBezTo>
                  <a:cubicBezTo>
                    <a:pt x="6960" y="14123"/>
                    <a:pt x="6960" y="15785"/>
                    <a:pt x="4800" y="14954"/>
                  </a:cubicBezTo>
                  <a:cubicBezTo>
                    <a:pt x="4800" y="14954"/>
                    <a:pt x="4800" y="14123"/>
                    <a:pt x="3720" y="13292"/>
                  </a:cubicBezTo>
                  <a:cubicBezTo>
                    <a:pt x="2640" y="13292"/>
                    <a:pt x="3720" y="14123"/>
                    <a:pt x="3720" y="14123"/>
                  </a:cubicBezTo>
                  <a:cubicBezTo>
                    <a:pt x="2640" y="14954"/>
                    <a:pt x="3720" y="14954"/>
                    <a:pt x="2640" y="14954"/>
                  </a:cubicBezTo>
                  <a:cubicBezTo>
                    <a:pt x="2640" y="14954"/>
                    <a:pt x="2640" y="14954"/>
                    <a:pt x="1560" y="14954"/>
                  </a:cubicBezTo>
                  <a:cubicBezTo>
                    <a:pt x="1560" y="14954"/>
                    <a:pt x="480" y="14954"/>
                    <a:pt x="480" y="14954"/>
                  </a:cubicBezTo>
                  <a:cubicBezTo>
                    <a:pt x="480" y="14954"/>
                    <a:pt x="480" y="15785"/>
                    <a:pt x="480" y="15785"/>
                  </a:cubicBezTo>
                  <a:cubicBezTo>
                    <a:pt x="480" y="16615"/>
                    <a:pt x="1560" y="16615"/>
                    <a:pt x="1560" y="16615"/>
                  </a:cubicBezTo>
                  <a:cubicBezTo>
                    <a:pt x="1560" y="16615"/>
                    <a:pt x="1560" y="16615"/>
                    <a:pt x="1560" y="16615"/>
                  </a:cubicBezTo>
                  <a:cubicBezTo>
                    <a:pt x="1560" y="17446"/>
                    <a:pt x="1560" y="17446"/>
                    <a:pt x="1560" y="17446"/>
                  </a:cubicBezTo>
                  <a:cubicBezTo>
                    <a:pt x="1560" y="17446"/>
                    <a:pt x="1560" y="18277"/>
                    <a:pt x="1560" y="18277"/>
                  </a:cubicBezTo>
                  <a:cubicBezTo>
                    <a:pt x="1560" y="18277"/>
                    <a:pt x="480" y="17446"/>
                    <a:pt x="480" y="18277"/>
                  </a:cubicBezTo>
                  <a:cubicBezTo>
                    <a:pt x="-600" y="19108"/>
                    <a:pt x="480" y="19108"/>
                    <a:pt x="480" y="19938"/>
                  </a:cubicBezTo>
                  <a:cubicBezTo>
                    <a:pt x="1560" y="19938"/>
                    <a:pt x="1560" y="20769"/>
                    <a:pt x="2640" y="21600"/>
                  </a:cubicBezTo>
                  <a:cubicBezTo>
                    <a:pt x="2640" y="20769"/>
                    <a:pt x="3720" y="19938"/>
                    <a:pt x="4800" y="20769"/>
                  </a:cubicBezTo>
                  <a:cubicBezTo>
                    <a:pt x="5880" y="20769"/>
                    <a:pt x="5880" y="20769"/>
                    <a:pt x="5880" y="20769"/>
                  </a:cubicBezTo>
                  <a:cubicBezTo>
                    <a:pt x="6960" y="21600"/>
                    <a:pt x="6960" y="20769"/>
                    <a:pt x="6960" y="19938"/>
                  </a:cubicBezTo>
                  <a:cubicBezTo>
                    <a:pt x="6960" y="19938"/>
                    <a:pt x="8040" y="19938"/>
                    <a:pt x="8040" y="19938"/>
                  </a:cubicBezTo>
                  <a:cubicBezTo>
                    <a:pt x="8040" y="19938"/>
                    <a:pt x="9120" y="19938"/>
                    <a:pt x="9120" y="19938"/>
                  </a:cubicBezTo>
                  <a:cubicBezTo>
                    <a:pt x="9120" y="19938"/>
                    <a:pt x="8040" y="20769"/>
                    <a:pt x="9120" y="20769"/>
                  </a:cubicBezTo>
                  <a:cubicBezTo>
                    <a:pt x="9120" y="21600"/>
                    <a:pt x="10200" y="20769"/>
                    <a:pt x="10200" y="20769"/>
                  </a:cubicBezTo>
                  <a:cubicBezTo>
                    <a:pt x="11280" y="20769"/>
                    <a:pt x="11280" y="19938"/>
                    <a:pt x="12360" y="19108"/>
                  </a:cubicBezTo>
                  <a:cubicBezTo>
                    <a:pt x="12360" y="19108"/>
                    <a:pt x="13440" y="19108"/>
                    <a:pt x="13440" y="19108"/>
                  </a:cubicBezTo>
                  <a:cubicBezTo>
                    <a:pt x="13440" y="18277"/>
                    <a:pt x="13440" y="15785"/>
                    <a:pt x="13440" y="14954"/>
                  </a:cubicBezTo>
                  <a:cubicBezTo>
                    <a:pt x="14520" y="14123"/>
                    <a:pt x="14520" y="14123"/>
                    <a:pt x="15600" y="13292"/>
                  </a:cubicBezTo>
                  <a:cubicBezTo>
                    <a:pt x="16680" y="12462"/>
                    <a:pt x="17760" y="11631"/>
                    <a:pt x="18840" y="10800"/>
                  </a:cubicBezTo>
                  <a:cubicBezTo>
                    <a:pt x="18840" y="9969"/>
                    <a:pt x="18840" y="9138"/>
                    <a:pt x="18840" y="8308"/>
                  </a:cubicBezTo>
                  <a:cubicBezTo>
                    <a:pt x="19920" y="5815"/>
                    <a:pt x="19920" y="3323"/>
                    <a:pt x="21000" y="83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Shape">
              <a:extLst>
                <a:ext uri="{FF2B5EF4-FFF2-40B4-BE49-F238E27FC236}">
                  <a16:creationId xmlns:a16="http://schemas.microsoft.com/office/drawing/2014/main" id="{2E2ECD62-96F9-46BE-8AAE-4EDE78AD5894}"/>
                </a:ext>
              </a:extLst>
            </p:cNvPr>
            <p:cNvSpPr/>
            <p:nvPr/>
          </p:nvSpPr>
          <p:spPr>
            <a:xfrm>
              <a:off x="1645608" y="2702685"/>
              <a:ext cx="215019" cy="30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1856" y="12960"/>
                  </a:moveTo>
                  <a:cubicBezTo>
                    <a:pt x="1856" y="12528"/>
                    <a:pt x="1856" y="12528"/>
                    <a:pt x="1856" y="12528"/>
                  </a:cubicBezTo>
                  <a:cubicBezTo>
                    <a:pt x="1181" y="12528"/>
                    <a:pt x="1856" y="12528"/>
                    <a:pt x="1856" y="12960"/>
                  </a:cubicBezTo>
                  <a:close/>
                  <a:moveTo>
                    <a:pt x="21431" y="14256"/>
                  </a:moveTo>
                  <a:cubicBezTo>
                    <a:pt x="21431" y="13824"/>
                    <a:pt x="20756" y="12096"/>
                    <a:pt x="20081" y="12528"/>
                  </a:cubicBezTo>
                  <a:cubicBezTo>
                    <a:pt x="20081" y="12096"/>
                    <a:pt x="20756" y="12096"/>
                    <a:pt x="20756" y="11232"/>
                  </a:cubicBezTo>
                  <a:cubicBezTo>
                    <a:pt x="20756" y="10800"/>
                    <a:pt x="20081" y="10368"/>
                    <a:pt x="20081" y="9936"/>
                  </a:cubicBezTo>
                  <a:cubicBezTo>
                    <a:pt x="20081" y="9504"/>
                    <a:pt x="20081" y="9072"/>
                    <a:pt x="20756" y="8640"/>
                  </a:cubicBezTo>
                  <a:cubicBezTo>
                    <a:pt x="20756" y="7776"/>
                    <a:pt x="20081" y="7776"/>
                    <a:pt x="19406" y="8208"/>
                  </a:cubicBezTo>
                  <a:cubicBezTo>
                    <a:pt x="18731" y="8208"/>
                    <a:pt x="17381" y="8208"/>
                    <a:pt x="17381" y="8208"/>
                  </a:cubicBezTo>
                  <a:cubicBezTo>
                    <a:pt x="16706" y="8208"/>
                    <a:pt x="16706" y="7776"/>
                    <a:pt x="16706" y="7344"/>
                  </a:cubicBezTo>
                  <a:cubicBezTo>
                    <a:pt x="16031" y="7344"/>
                    <a:pt x="16031" y="7344"/>
                    <a:pt x="16031" y="6912"/>
                  </a:cubicBezTo>
                  <a:cubicBezTo>
                    <a:pt x="14681" y="6912"/>
                    <a:pt x="14006" y="6912"/>
                    <a:pt x="13331" y="6912"/>
                  </a:cubicBezTo>
                  <a:cubicBezTo>
                    <a:pt x="12656" y="6912"/>
                    <a:pt x="12656" y="6912"/>
                    <a:pt x="12656" y="6912"/>
                  </a:cubicBezTo>
                  <a:cubicBezTo>
                    <a:pt x="12656" y="6912"/>
                    <a:pt x="12656" y="6480"/>
                    <a:pt x="12656" y="6480"/>
                  </a:cubicBezTo>
                  <a:cubicBezTo>
                    <a:pt x="12656" y="6480"/>
                    <a:pt x="11981" y="6480"/>
                    <a:pt x="11981" y="6480"/>
                  </a:cubicBezTo>
                  <a:cubicBezTo>
                    <a:pt x="11981" y="6048"/>
                    <a:pt x="11981" y="5616"/>
                    <a:pt x="11981" y="5616"/>
                  </a:cubicBezTo>
                  <a:cubicBezTo>
                    <a:pt x="11981" y="5184"/>
                    <a:pt x="11981" y="5184"/>
                    <a:pt x="11981" y="4752"/>
                  </a:cubicBezTo>
                  <a:cubicBezTo>
                    <a:pt x="11306" y="4320"/>
                    <a:pt x="11306" y="3888"/>
                    <a:pt x="10631" y="4320"/>
                  </a:cubicBezTo>
                  <a:cubicBezTo>
                    <a:pt x="10631" y="3888"/>
                    <a:pt x="11306" y="3024"/>
                    <a:pt x="11306" y="2592"/>
                  </a:cubicBezTo>
                  <a:cubicBezTo>
                    <a:pt x="11981" y="2592"/>
                    <a:pt x="11981" y="2160"/>
                    <a:pt x="11981" y="1728"/>
                  </a:cubicBezTo>
                  <a:cubicBezTo>
                    <a:pt x="12656" y="1728"/>
                    <a:pt x="12656" y="1728"/>
                    <a:pt x="12656" y="1728"/>
                  </a:cubicBezTo>
                  <a:cubicBezTo>
                    <a:pt x="12656" y="1296"/>
                    <a:pt x="13331" y="1296"/>
                    <a:pt x="13331" y="864"/>
                  </a:cubicBezTo>
                  <a:cubicBezTo>
                    <a:pt x="14006" y="864"/>
                    <a:pt x="14006" y="864"/>
                    <a:pt x="14681" y="864"/>
                  </a:cubicBezTo>
                  <a:cubicBezTo>
                    <a:pt x="15356" y="432"/>
                    <a:pt x="14681" y="0"/>
                    <a:pt x="14006" y="0"/>
                  </a:cubicBezTo>
                  <a:cubicBezTo>
                    <a:pt x="13331" y="0"/>
                    <a:pt x="13331" y="432"/>
                    <a:pt x="13331" y="432"/>
                  </a:cubicBezTo>
                  <a:cubicBezTo>
                    <a:pt x="12656" y="864"/>
                    <a:pt x="11981" y="1296"/>
                    <a:pt x="11306" y="1296"/>
                  </a:cubicBezTo>
                  <a:cubicBezTo>
                    <a:pt x="10631" y="1728"/>
                    <a:pt x="9956" y="1296"/>
                    <a:pt x="9281" y="1728"/>
                  </a:cubicBezTo>
                  <a:cubicBezTo>
                    <a:pt x="9281" y="1728"/>
                    <a:pt x="9281" y="2160"/>
                    <a:pt x="8606" y="2160"/>
                  </a:cubicBezTo>
                  <a:cubicBezTo>
                    <a:pt x="8606" y="2160"/>
                    <a:pt x="8606" y="1728"/>
                    <a:pt x="9281" y="1728"/>
                  </a:cubicBezTo>
                  <a:cubicBezTo>
                    <a:pt x="8606" y="1728"/>
                    <a:pt x="8606" y="1728"/>
                    <a:pt x="8606" y="1728"/>
                  </a:cubicBezTo>
                  <a:cubicBezTo>
                    <a:pt x="7931" y="1728"/>
                    <a:pt x="7931" y="1728"/>
                    <a:pt x="7931" y="2160"/>
                  </a:cubicBezTo>
                  <a:cubicBezTo>
                    <a:pt x="7256" y="2160"/>
                    <a:pt x="7256" y="2592"/>
                    <a:pt x="6581" y="3024"/>
                  </a:cubicBezTo>
                  <a:cubicBezTo>
                    <a:pt x="6581" y="3024"/>
                    <a:pt x="6581" y="3024"/>
                    <a:pt x="6581" y="3024"/>
                  </a:cubicBezTo>
                  <a:cubicBezTo>
                    <a:pt x="6581" y="3024"/>
                    <a:pt x="6581" y="3456"/>
                    <a:pt x="6581" y="3456"/>
                  </a:cubicBezTo>
                  <a:cubicBezTo>
                    <a:pt x="6581" y="3888"/>
                    <a:pt x="6581" y="3456"/>
                    <a:pt x="5906" y="3888"/>
                  </a:cubicBezTo>
                  <a:cubicBezTo>
                    <a:pt x="5906" y="3888"/>
                    <a:pt x="5906" y="4320"/>
                    <a:pt x="5231" y="4320"/>
                  </a:cubicBezTo>
                  <a:cubicBezTo>
                    <a:pt x="5231" y="4752"/>
                    <a:pt x="4556" y="4752"/>
                    <a:pt x="4556" y="4752"/>
                  </a:cubicBezTo>
                  <a:cubicBezTo>
                    <a:pt x="4556" y="5184"/>
                    <a:pt x="4556" y="6048"/>
                    <a:pt x="3881" y="5616"/>
                  </a:cubicBezTo>
                  <a:cubicBezTo>
                    <a:pt x="3881" y="5616"/>
                    <a:pt x="4556" y="5616"/>
                    <a:pt x="3881" y="5616"/>
                  </a:cubicBezTo>
                  <a:cubicBezTo>
                    <a:pt x="3881" y="5184"/>
                    <a:pt x="3881" y="5184"/>
                    <a:pt x="3206" y="4752"/>
                  </a:cubicBezTo>
                  <a:cubicBezTo>
                    <a:pt x="3206" y="5184"/>
                    <a:pt x="3881" y="5616"/>
                    <a:pt x="3881" y="5616"/>
                  </a:cubicBezTo>
                  <a:cubicBezTo>
                    <a:pt x="3881" y="6048"/>
                    <a:pt x="3206" y="6048"/>
                    <a:pt x="3206" y="6480"/>
                  </a:cubicBezTo>
                  <a:cubicBezTo>
                    <a:pt x="3206" y="6048"/>
                    <a:pt x="2531" y="6048"/>
                    <a:pt x="2531" y="6048"/>
                  </a:cubicBezTo>
                  <a:cubicBezTo>
                    <a:pt x="2531" y="6480"/>
                    <a:pt x="2531" y="6480"/>
                    <a:pt x="2531" y="6912"/>
                  </a:cubicBezTo>
                  <a:cubicBezTo>
                    <a:pt x="2531" y="6912"/>
                    <a:pt x="3881" y="7776"/>
                    <a:pt x="3206" y="7776"/>
                  </a:cubicBezTo>
                  <a:cubicBezTo>
                    <a:pt x="3206" y="8208"/>
                    <a:pt x="3206" y="8208"/>
                    <a:pt x="3206" y="8640"/>
                  </a:cubicBezTo>
                  <a:cubicBezTo>
                    <a:pt x="3206" y="8640"/>
                    <a:pt x="3206" y="8640"/>
                    <a:pt x="3206" y="8640"/>
                  </a:cubicBezTo>
                  <a:cubicBezTo>
                    <a:pt x="2531" y="9072"/>
                    <a:pt x="3206" y="9072"/>
                    <a:pt x="3206" y="9072"/>
                  </a:cubicBezTo>
                  <a:cubicBezTo>
                    <a:pt x="3206" y="9504"/>
                    <a:pt x="3206" y="10368"/>
                    <a:pt x="2531" y="10368"/>
                  </a:cubicBezTo>
                  <a:cubicBezTo>
                    <a:pt x="2531" y="10368"/>
                    <a:pt x="3206" y="10368"/>
                    <a:pt x="3206" y="10368"/>
                  </a:cubicBezTo>
                  <a:cubicBezTo>
                    <a:pt x="3206" y="10800"/>
                    <a:pt x="3206" y="10800"/>
                    <a:pt x="3206" y="10800"/>
                  </a:cubicBezTo>
                  <a:cubicBezTo>
                    <a:pt x="3206" y="10800"/>
                    <a:pt x="3206" y="10800"/>
                    <a:pt x="3206" y="10800"/>
                  </a:cubicBezTo>
                  <a:cubicBezTo>
                    <a:pt x="3206" y="10800"/>
                    <a:pt x="3206" y="11232"/>
                    <a:pt x="3881" y="10800"/>
                  </a:cubicBezTo>
                  <a:cubicBezTo>
                    <a:pt x="3206" y="11664"/>
                    <a:pt x="2531" y="12096"/>
                    <a:pt x="1856" y="12528"/>
                  </a:cubicBezTo>
                  <a:cubicBezTo>
                    <a:pt x="1856" y="12960"/>
                    <a:pt x="1856" y="12528"/>
                    <a:pt x="1181" y="12960"/>
                  </a:cubicBezTo>
                  <a:cubicBezTo>
                    <a:pt x="506" y="12960"/>
                    <a:pt x="1181" y="13392"/>
                    <a:pt x="506" y="13824"/>
                  </a:cubicBezTo>
                  <a:cubicBezTo>
                    <a:pt x="506" y="13392"/>
                    <a:pt x="506" y="13392"/>
                    <a:pt x="506" y="13824"/>
                  </a:cubicBezTo>
                  <a:cubicBezTo>
                    <a:pt x="-169" y="13824"/>
                    <a:pt x="-169" y="13824"/>
                    <a:pt x="506" y="13824"/>
                  </a:cubicBezTo>
                  <a:cubicBezTo>
                    <a:pt x="506" y="14256"/>
                    <a:pt x="1181" y="14256"/>
                    <a:pt x="1181" y="14688"/>
                  </a:cubicBezTo>
                  <a:cubicBezTo>
                    <a:pt x="1856" y="14688"/>
                    <a:pt x="1856" y="14688"/>
                    <a:pt x="2531" y="15120"/>
                  </a:cubicBezTo>
                  <a:cubicBezTo>
                    <a:pt x="2531" y="15120"/>
                    <a:pt x="2531" y="15552"/>
                    <a:pt x="3206" y="15552"/>
                  </a:cubicBezTo>
                  <a:cubicBezTo>
                    <a:pt x="3206" y="15552"/>
                    <a:pt x="3881" y="15552"/>
                    <a:pt x="3881" y="15552"/>
                  </a:cubicBezTo>
                  <a:cubicBezTo>
                    <a:pt x="4556" y="15552"/>
                    <a:pt x="4556" y="15552"/>
                    <a:pt x="5231" y="15552"/>
                  </a:cubicBezTo>
                  <a:cubicBezTo>
                    <a:pt x="5231" y="15552"/>
                    <a:pt x="5906" y="15984"/>
                    <a:pt x="6581" y="15984"/>
                  </a:cubicBezTo>
                  <a:cubicBezTo>
                    <a:pt x="6581" y="15984"/>
                    <a:pt x="7256" y="15984"/>
                    <a:pt x="7256" y="16416"/>
                  </a:cubicBezTo>
                  <a:cubicBezTo>
                    <a:pt x="7931" y="16416"/>
                    <a:pt x="7931" y="17280"/>
                    <a:pt x="8606" y="17280"/>
                  </a:cubicBezTo>
                  <a:cubicBezTo>
                    <a:pt x="9281" y="17712"/>
                    <a:pt x="9956" y="18144"/>
                    <a:pt x="9956" y="18144"/>
                  </a:cubicBezTo>
                  <a:cubicBezTo>
                    <a:pt x="9956" y="18144"/>
                    <a:pt x="9956" y="18144"/>
                    <a:pt x="10631" y="18576"/>
                  </a:cubicBezTo>
                  <a:cubicBezTo>
                    <a:pt x="10631" y="18576"/>
                    <a:pt x="10631" y="18576"/>
                    <a:pt x="10631" y="19008"/>
                  </a:cubicBezTo>
                  <a:cubicBezTo>
                    <a:pt x="10631" y="19008"/>
                    <a:pt x="10631" y="19008"/>
                    <a:pt x="11306" y="19008"/>
                  </a:cubicBezTo>
                  <a:cubicBezTo>
                    <a:pt x="11981" y="19008"/>
                    <a:pt x="11981" y="19008"/>
                    <a:pt x="12656" y="19008"/>
                  </a:cubicBezTo>
                  <a:cubicBezTo>
                    <a:pt x="13331" y="18576"/>
                    <a:pt x="12656" y="19008"/>
                    <a:pt x="13331" y="19008"/>
                  </a:cubicBezTo>
                  <a:cubicBezTo>
                    <a:pt x="13331" y="19008"/>
                    <a:pt x="13331" y="19008"/>
                    <a:pt x="13331" y="19008"/>
                  </a:cubicBezTo>
                  <a:cubicBezTo>
                    <a:pt x="14006" y="19008"/>
                    <a:pt x="14006" y="19008"/>
                    <a:pt x="14006" y="19008"/>
                  </a:cubicBezTo>
                  <a:cubicBezTo>
                    <a:pt x="14681" y="19008"/>
                    <a:pt x="15356" y="19008"/>
                    <a:pt x="15356" y="19440"/>
                  </a:cubicBezTo>
                  <a:cubicBezTo>
                    <a:pt x="16031" y="19440"/>
                    <a:pt x="16031" y="19440"/>
                    <a:pt x="16031" y="19872"/>
                  </a:cubicBezTo>
                  <a:cubicBezTo>
                    <a:pt x="15356" y="19872"/>
                    <a:pt x="15356" y="20304"/>
                    <a:pt x="14681" y="20736"/>
                  </a:cubicBezTo>
                  <a:cubicBezTo>
                    <a:pt x="15356" y="21168"/>
                    <a:pt x="15356" y="20736"/>
                    <a:pt x="15356" y="20736"/>
                  </a:cubicBezTo>
                  <a:cubicBezTo>
                    <a:pt x="16031" y="21168"/>
                    <a:pt x="16031" y="21168"/>
                    <a:pt x="16031" y="21600"/>
                  </a:cubicBezTo>
                  <a:cubicBezTo>
                    <a:pt x="16706" y="20304"/>
                    <a:pt x="16706" y="19440"/>
                    <a:pt x="16706" y="18144"/>
                  </a:cubicBezTo>
                  <a:cubicBezTo>
                    <a:pt x="16706" y="18144"/>
                    <a:pt x="17381" y="17712"/>
                    <a:pt x="16706" y="17280"/>
                  </a:cubicBezTo>
                  <a:cubicBezTo>
                    <a:pt x="16706" y="17280"/>
                    <a:pt x="16706" y="16848"/>
                    <a:pt x="16706" y="16848"/>
                  </a:cubicBezTo>
                  <a:cubicBezTo>
                    <a:pt x="16031" y="15984"/>
                    <a:pt x="15356" y="16416"/>
                    <a:pt x="16031" y="15552"/>
                  </a:cubicBezTo>
                  <a:cubicBezTo>
                    <a:pt x="16031" y="15120"/>
                    <a:pt x="16031" y="15552"/>
                    <a:pt x="16031" y="15120"/>
                  </a:cubicBezTo>
                  <a:cubicBezTo>
                    <a:pt x="16706" y="15120"/>
                    <a:pt x="16706" y="15120"/>
                    <a:pt x="17381" y="15120"/>
                  </a:cubicBezTo>
                  <a:cubicBezTo>
                    <a:pt x="17381" y="15120"/>
                    <a:pt x="18056" y="15120"/>
                    <a:pt x="17381" y="14688"/>
                  </a:cubicBezTo>
                  <a:cubicBezTo>
                    <a:pt x="17381" y="14688"/>
                    <a:pt x="16706" y="14688"/>
                    <a:pt x="16031" y="14688"/>
                  </a:cubicBezTo>
                  <a:cubicBezTo>
                    <a:pt x="16031" y="14256"/>
                    <a:pt x="16031" y="13824"/>
                    <a:pt x="16706" y="13824"/>
                  </a:cubicBezTo>
                  <a:cubicBezTo>
                    <a:pt x="17381" y="13392"/>
                    <a:pt x="18731" y="13824"/>
                    <a:pt x="19406" y="13824"/>
                  </a:cubicBezTo>
                  <a:cubicBezTo>
                    <a:pt x="19406" y="13824"/>
                    <a:pt x="19406" y="13392"/>
                    <a:pt x="19406" y="13392"/>
                  </a:cubicBezTo>
                  <a:cubicBezTo>
                    <a:pt x="19406" y="13392"/>
                    <a:pt x="19406" y="13824"/>
                    <a:pt x="20081" y="13824"/>
                  </a:cubicBezTo>
                  <a:cubicBezTo>
                    <a:pt x="20081" y="13824"/>
                    <a:pt x="20081" y="12960"/>
                    <a:pt x="20756" y="13392"/>
                  </a:cubicBezTo>
                  <a:cubicBezTo>
                    <a:pt x="20756" y="13392"/>
                    <a:pt x="21431" y="13824"/>
                    <a:pt x="21431" y="14256"/>
                  </a:cubicBezTo>
                  <a:cubicBezTo>
                    <a:pt x="21431" y="14256"/>
                    <a:pt x="21431" y="14688"/>
                    <a:pt x="21431" y="142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Shape">
              <a:extLst>
                <a:ext uri="{FF2B5EF4-FFF2-40B4-BE49-F238E27FC236}">
                  <a16:creationId xmlns:a16="http://schemas.microsoft.com/office/drawing/2014/main" id="{57810B19-9663-446E-9AD1-94974A46FC87}"/>
                </a:ext>
              </a:extLst>
            </p:cNvPr>
            <p:cNvSpPr/>
            <p:nvPr/>
          </p:nvSpPr>
          <p:spPr>
            <a:xfrm>
              <a:off x="4277614" y="1971441"/>
              <a:ext cx="916444" cy="62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43" extrusionOk="0">
                  <a:moveTo>
                    <a:pt x="16835" y="20365"/>
                  </a:moveTo>
                  <a:cubicBezTo>
                    <a:pt x="16835" y="20160"/>
                    <a:pt x="16676" y="20160"/>
                    <a:pt x="16676" y="20365"/>
                  </a:cubicBezTo>
                  <a:cubicBezTo>
                    <a:pt x="16676" y="20160"/>
                    <a:pt x="16676" y="20160"/>
                    <a:pt x="16676" y="20160"/>
                  </a:cubicBezTo>
                  <a:cubicBezTo>
                    <a:pt x="16676" y="20160"/>
                    <a:pt x="16676" y="20160"/>
                    <a:pt x="16676" y="20365"/>
                  </a:cubicBezTo>
                  <a:cubicBezTo>
                    <a:pt x="16518" y="20160"/>
                    <a:pt x="16200" y="20365"/>
                    <a:pt x="16200" y="20365"/>
                  </a:cubicBezTo>
                  <a:cubicBezTo>
                    <a:pt x="16200" y="20365"/>
                    <a:pt x="16200" y="20365"/>
                    <a:pt x="16200" y="20365"/>
                  </a:cubicBezTo>
                  <a:cubicBezTo>
                    <a:pt x="16041" y="20571"/>
                    <a:pt x="15882" y="20777"/>
                    <a:pt x="16041" y="21188"/>
                  </a:cubicBezTo>
                  <a:cubicBezTo>
                    <a:pt x="16041" y="21394"/>
                    <a:pt x="16359" y="21394"/>
                    <a:pt x="16518" y="21188"/>
                  </a:cubicBezTo>
                  <a:cubicBezTo>
                    <a:pt x="16518" y="21188"/>
                    <a:pt x="16676" y="21188"/>
                    <a:pt x="16676" y="20983"/>
                  </a:cubicBezTo>
                  <a:cubicBezTo>
                    <a:pt x="16835" y="20983"/>
                    <a:pt x="16835" y="20365"/>
                    <a:pt x="16835" y="20365"/>
                  </a:cubicBezTo>
                  <a:close/>
                  <a:moveTo>
                    <a:pt x="19376" y="17485"/>
                  </a:moveTo>
                  <a:cubicBezTo>
                    <a:pt x="19376" y="17485"/>
                    <a:pt x="19376" y="17485"/>
                    <a:pt x="19376" y="17485"/>
                  </a:cubicBezTo>
                  <a:cubicBezTo>
                    <a:pt x="19535" y="17485"/>
                    <a:pt x="19376" y="17485"/>
                    <a:pt x="19376" y="17485"/>
                  </a:cubicBezTo>
                  <a:close/>
                  <a:moveTo>
                    <a:pt x="20488" y="14194"/>
                  </a:moveTo>
                  <a:cubicBezTo>
                    <a:pt x="20488" y="14194"/>
                    <a:pt x="20329" y="14194"/>
                    <a:pt x="20329" y="14400"/>
                  </a:cubicBezTo>
                  <a:cubicBezTo>
                    <a:pt x="20488" y="14400"/>
                    <a:pt x="20488" y="14400"/>
                    <a:pt x="20488" y="14400"/>
                  </a:cubicBezTo>
                  <a:cubicBezTo>
                    <a:pt x="20488" y="14400"/>
                    <a:pt x="20488" y="14400"/>
                    <a:pt x="20488" y="14194"/>
                  </a:cubicBezTo>
                  <a:close/>
                  <a:moveTo>
                    <a:pt x="20488" y="14194"/>
                  </a:moveTo>
                  <a:cubicBezTo>
                    <a:pt x="20488" y="14194"/>
                    <a:pt x="20488" y="14194"/>
                    <a:pt x="20488" y="14194"/>
                  </a:cubicBezTo>
                  <a:cubicBezTo>
                    <a:pt x="20488" y="14194"/>
                    <a:pt x="20488" y="14194"/>
                    <a:pt x="20488" y="14194"/>
                  </a:cubicBezTo>
                  <a:close/>
                  <a:moveTo>
                    <a:pt x="20012" y="13165"/>
                  </a:moveTo>
                  <a:cubicBezTo>
                    <a:pt x="19853" y="13165"/>
                    <a:pt x="19853" y="12960"/>
                    <a:pt x="19694" y="12960"/>
                  </a:cubicBezTo>
                  <a:cubicBezTo>
                    <a:pt x="19853" y="13165"/>
                    <a:pt x="20012" y="13165"/>
                    <a:pt x="20012" y="13165"/>
                  </a:cubicBezTo>
                  <a:cubicBezTo>
                    <a:pt x="20012" y="13165"/>
                    <a:pt x="20012" y="13165"/>
                    <a:pt x="20012" y="13165"/>
                  </a:cubicBezTo>
                  <a:close/>
                  <a:moveTo>
                    <a:pt x="21441" y="4937"/>
                  </a:moveTo>
                  <a:cubicBezTo>
                    <a:pt x="21441" y="4731"/>
                    <a:pt x="21441" y="4731"/>
                    <a:pt x="21441" y="4525"/>
                  </a:cubicBezTo>
                  <a:cubicBezTo>
                    <a:pt x="21441" y="4525"/>
                    <a:pt x="21441" y="4320"/>
                    <a:pt x="21441" y="4320"/>
                  </a:cubicBezTo>
                  <a:cubicBezTo>
                    <a:pt x="21441" y="4114"/>
                    <a:pt x="21441" y="4114"/>
                    <a:pt x="21441" y="3908"/>
                  </a:cubicBezTo>
                  <a:cubicBezTo>
                    <a:pt x="21441" y="3908"/>
                    <a:pt x="21282" y="3703"/>
                    <a:pt x="21282" y="3703"/>
                  </a:cubicBezTo>
                  <a:cubicBezTo>
                    <a:pt x="21282" y="3497"/>
                    <a:pt x="21441" y="3497"/>
                    <a:pt x="21441" y="3497"/>
                  </a:cubicBezTo>
                  <a:cubicBezTo>
                    <a:pt x="21441" y="3291"/>
                    <a:pt x="21441" y="3291"/>
                    <a:pt x="21282" y="3291"/>
                  </a:cubicBezTo>
                  <a:cubicBezTo>
                    <a:pt x="21282" y="3291"/>
                    <a:pt x="21282" y="3085"/>
                    <a:pt x="21282" y="3085"/>
                  </a:cubicBezTo>
                  <a:cubicBezTo>
                    <a:pt x="21124" y="2880"/>
                    <a:pt x="20965" y="3085"/>
                    <a:pt x="20806" y="3085"/>
                  </a:cubicBezTo>
                  <a:cubicBezTo>
                    <a:pt x="20806" y="3085"/>
                    <a:pt x="20647" y="3085"/>
                    <a:pt x="20647" y="3291"/>
                  </a:cubicBezTo>
                  <a:cubicBezTo>
                    <a:pt x="20488" y="3291"/>
                    <a:pt x="20647" y="3291"/>
                    <a:pt x="20488" y="3291"/>
                  </a:cubicBezTo>
                  <a:cubicBezTo>
                    <a:pt x="20171" y="3497"/>
                    <a:pt x="20012" y="3497"/>
                    <a:pt x="19853" y="3291"/>
                  </a:cubicBezTo>
                  <a:cubicBezTo>
                    <a:pt x="19853" y="3291"/>
                    <a:pt x="19853" y="3085"/>
                    <a:pt x="19694" y="3085"/>
                  </a:cubicBezTo>
                  <a:cubicBezTo>
                    <a:pt x="19694" y="2880"/>
                    <a:pt x="19694" y="2880"/>
                    <a:pt x="19535" y="2880"/>
                  </a:cubicBezTo>
                  <a:cubicBezTo>
                    <a:pt x="19535" y="2880"/>
                    <a:pt x="19535" y="2674"/>
                    <a:pt x="19535" y="2674"/>
                  </a:cubicBezTo>
                  <a:cubicBezTo>
                    <a:pt x="19376" y="2674"/>
                    <a:pt x="19376" y="2674"/>
                    <a:pt x="19218" y="2674"/>
                  </a:cubicBezTo>
                  <a:cubicBezTo>
                    <a:pt x="19218" y="2468"/>
                    <a:pt x="19059" y="2468"/>
                    <a:pt x="18900" y="2468"/>
                  </a:cubicBezTo>
                  <a:cubicBezTo>
                    <a:pt x="18900" y="2468"/>
                    <a:pt x="18741" y="2263"/>
                    <a:pt x="18741" y="2263"/>
                  </a:cubicBezTo>
                  <a:cubicBezTo>
                    <a:pt x="18582" y="2263"/>
                    <a:pt x="18424" y="2263"/>
                    <a:pt x="18265" y="2263"/>
                  </a:cubicBezTo>
                  <a:cubicBezTo>
                    <a:pt x="18106" y="2057"/>
                    <a:pt x="18106" y="2057"/>
                    <a:pt x="18106" y="2057"/>
                  </a:cubicBezTo>
                  <a:cubicBezTo>
                    <a:pt x="17947" y="1851"/>
                    <a:pt x="17947" y="1851"/>
                    <a:pt x="17947" y="1851"/>
                  </a:cubicBezTo>
                  <a:cubicBezTo>
                    <a:pt x="17788" y="1645"/>
                    <a:pt x="17788" y="1645"/>
                    <a:pt x="17788" y="1645"/>
                  </a:cubicBezTo>
                  <a:cubicBezTo>
                    <a:pt x="17629" y="1440"/>
                    <a:pt x="16200" y="-206"/>
                    <a:pt x="16200" y="205"/>
                  </a:cubicBezTo>
                  <a:cubicBezTo>
                    <a:pt x="16041" y="205"/>
                    <a:pt x="15882" y="0"/>
                    <a:pt x="15724" y="0"/>
                  </a:cubicBezTo>
                  <a:cubicBezTo>
                    <a:pt x="15565" y="0"/>
                    <a:pt x="15406" y="0"/>
                    <a:pt x="15247" y="0"/>
                  </a:cubicBezTo>
                  <a:cubicBezTo>
                    <a:pt x="15088" y="0"/>
                    <a:pt x="14929" y="0"/>
                    <a:pt x="14771" y="0"/>
                  </a:cubicBezTo>
                  <a:cubicBezTo>
                    <a:pt x="14771" y="205"/>
                    <a:pt x="14612" y="411"/>
                    <a:pt x="14612" y="411"/>
                  </a:cubicBezTo>
                  <a:cubicBezTo>
                    <a:pt x="14612" y="617"/>
                    <a:pt x="14771" y="411"/>
                    <a:pt x="14771" y="411"/>
                  </a:cubicBezTo>
                  <a:cubicBezTo>
                    <a:pt x="14929" y="617"/>
                    <a:pt x="14929" y="617"/>
                    <a:pt x="14929" y="617"/>
                  </a:cubicBezTo>
                  <a:cubicBezTo>
                    <a:pt x="15088" y="823"/>
                    <a:pt x="14929" y="823"/>
                    <a:pt x="14929" y="1234"/>
                  </a:cubicBezTo>
                  <a:cubicBezTo>
                    <a:pt x="14929" y="1234"/>
                    <a:pt x="14929" y="1440"/>
                    <a:pt x="14929" y="1645"/>
                  </a:cubicBezTo>
                  <a:cubicBezTo>
                    <a:pt x="14929" y="1645"/>
                    <a:pt x="14929" y="1645"/>
                    <a:pt x="14929" y="1851"/>
                  </a:cubicBezTo>
                  <a:cubicBezTo>
                    <a:pt x="14929" y="1851"/>
                    <a:pt x="15088" y="1851"/>
                    <a:pt x="15088" y="1851"/>
                  </a:cubicBezTo>
                  <a:cubicBezTo>
                    <a:pt x="15088" y="2057"/>
                    <a:pt x="15088" y="2057"/>
                    <a:pt x="14929" y="2057"/>
                  </a:cubicBezTo>
                  <a:cubicBezTo>
                    <a:pt x="14929" y="2057"/>
                    <a:pt x="14771" y="2263"/>
                    <a:pt x="14771" y="2263"/>
                  </a:cubicBezTo>
                  <a:cubicBezTo>
                    <a:pt x="14612" y="2263"/>
                    <a:pt x="14294" y="2263"/>
                    <a:pt x="14135" y="2057"/>
                  </a:cubicBezTo>
                  <a:cubicBezTo>
                    <a:pt x="14135" y="2263"/>
                    <a:pt x="14294" y="2468"/>
                    <a:pt x="14294" y="2674"/>
                  </a:cubicBezTo>
                  <a:cubicBezTo>
                    <a:pt x="14294" y="2880"/>
                    <a:pt x="14294" y="3085"/>
                    <a:pt x="14135" y="3085"/>
                  </a:cubicBezTo>
                  <a:cubicBezTo>
                    <a:pt x="14294" y="3085"/>
                    <a:pt x="14294" y="3291"/>
                    <a:pt x="14453" y="3291"/>
                  </a:cubicBezTo>
                  <a:cubicBezTo>
                    <a:pt x="14453" y="3291"/>
                    <a:pt x="14453" y="3291"/>
                    <a:pt x="14453" y="3291"/>
                  </a:cubicBezTo>
                  <a:cubicBezTo>
                    <a:pt x="14771" y="3291"/>
                    <a:pt x="14929" y="3291"/>
                    <a:pt x="14929" y="3497"/>
                  </a:cubicBezTo>
                  <a:cubicBezTo>
                    <a:pt x="15088" y="3291"/>
                    <a:pt x="15088" y="3085"/>
                    <a:pt x="15247" y="3291"/>
                  </a:cubicBezTo>
                  <a:cubicBezTo>
                    <a:pt x="15406" y="3291"/>
                    <a:pt x="15406" y="3291"/>
                    <a:pt x="15565" y="3291"/>
                  </a:cubicBezTo>
                  <a:cubicBezTo>
                    <a:pt x="15565" y="3497"/>
                    <a:pt x="16200" y="3908"/>
                    <a:pt x="16200" y="3908"/>
                  </a:cubicBezTo>
                  <a:cubicBezTo>
                    <a:pt x="16200" y="4114"/>
                    <a:pt x="15724" y="3908"/>
                    <a:pt x="15565" y="3908"/>
                  </a:cubicBezTo>
                  <a:cubicBezTo>
                    <a:pt x="15565" y="3908"/>
                    <a:pt x="15406" y="4114"/>
                    <a:pt x="15406" y="4114"/>
                  </a:cubicBezTo>
                  <a:cubicBezTo>
                    <a:pt x="15406" y="4114"/>
                    <a:pt x="15247" y="3908"/>
                    <a:pt x="15247" y="4114"/>
                  </a:cubicBezTo>
                  <a:cubicBezTo>
                    <a:pt x="15247" y="4114"/>
                    <a:pt x="15088" y="4114"/>
                    <a:pt x="15088" y="4320"/>
                  </a:cubicBezTo>
                  <a:cubicBezTo>
                    <a:pt x="14929" y="4525"/>
                    <a:pt x="15088" y="4525"/>
                    <a:pt x="14929" y="4731"/>
                  </a:cubicBezTo>
                  <a:cubicBezTo>
                    <a:pt x="14929" y="4731"/>
                    <a:pt x="14771" y="4731"/>
                    <a:pt x="14612" y="4731"/>
                  </a:cubicBezTo>
                  <a:cubicBezTo>
                    <a:pt x="14453" y="4731"/>
                    <a:pt x="14612" y="4731"/>
                    <a:pt x="14453" y="4937"/>
                  </a:cubicBezTo>
                  <a:cubicBezTo>
                    <a:pt x="14453" y="4937"/>
                    <a:pt x="14453" y="5143"/>
                    <a:pt x="14294" y="5143"/>
                  </a:cubicBezTo>
                  <a:cubicBezTo>
                    <a:pt x="14294" y="5143"/>
                    <a:pt x="13976" y="5143"/>
                    <a:pt x="13976" y="5143"/>
                  </a:cubicBezTo>
                  <a:cubicBezTo>
                    <a:pt x="13818" y="5143"/>
                    <a:pt x="13818" y="4937"/>
                    <a:pt x="13818" y="4937"/>
                  </a:cubicBezTo>
                  <a:cubicBezTo>
                    <a:pt x="13659" y="4937"/>
                    <a:pt x="13500" y="5143"/>
                    <a:pt x="13500" y="5348"/>
                  </a:cubicBezTo>
                  <a:cubicBezTo>
                    <a:pt x="13659" y="5554"/>
                    <a:pt x="13976" y="5554"/>
                    <a:pt x="13976" y="5760"/>
                  </a:cubicBezTo>
                  <a:cubicBezTo>
                    <a:pt x="13976" y="5965"/>
                    <a:pt x="13659" y="5965"/>
                    <a:pt x="13659" y="6171"/>
                  </a:cubicBezTo>
                  <a:cubicBezTo>
                    <a:pt x="13500" y="6377"/>
                    <a:pt x="13500" y="6377"/>
                    <a:pt x="13341" y="6377"/>
                  </a:cubicBezTo>
                  <a:cubicBezTo>
                    <a:pt x="13182" y="6583"/>
                    <a:pt x="12865" y="6583"/>
                    <a:pt x="12547" y="6583"/>
                  </a:cubicBezTo>
                  <a:cubicBezTo>
                    <a:pt x="12388" y="6788"/>
                    <a:pt x="12229" y="6788"/>
                    <a:pt x="11912" y="6994"/>
                  </a:cubicBezTo>
                  <a:cubicBezTo>
                    <a:pt x="11753" y="6994"/>
                    <a:pt x="11753" y="6994"/>
                    <a:pt x="11594" y="6994"/>
                  </a:cubicBezTo>
                  <a:cubicBezTo>
                    <a:pt x="11435" y="6994"/>
                    <a:pt x="11594" y="6994"/>
                    <a:pt x="11435" y="6994"/>
                  </a:cubicBezTo>
                  <a:cubicBezTo>
                    <a:pt x="11435" y="6788"/>
                    <a:pt x="11276" y="6994"/>
                    <a:pt x="11276" y="6994"/>
                  </a:cubicBezTo>
                  <a:cubicBezTo>
                    <a:pt x="10959" y="6994"/>
                    <a:pt x="10800" y="6788"/>
                    <a:pt x="10641" y="6788"/>
                  </a:cubicBezTo>
                  <a:cubicBezTo>
                    <a:pt x="10482" y="6583"/>
                    <a:pt x="10324" y="6583"/>
                    <a:pt x="10324" y="6583"/>
                  </a:cubicBezTo>
                  <a:cubicBezTo>
                    <a:pt x="10165" y="6377"/>
                    <a:pt x="9847" y="6583"/>
                    <a:pt x="9688" y="6583"/>
                  </a:cubicBezTo>
                  <a:cubicBezTo>
                    <a:pt x="9371" y="6377"/>
                    <a:pt x="9212" y="6377"/>
                    <a:pt x="8894" y="6377"/>
                  </a:cubicBezTo>
                  <a:cubicBezTo>
                    <a:pt x="8735" y="6377"/>
                    <a:pt x="8418" y="6377"/>
                    <a:pt x="8259" y="6377"/>
                  </a:cubicBezTo>
                  <a:cubicBezTo>
                    <a:pt x="8100" y="6377"/>
                    <a:pt x="8100" y="6171"/>
                    <a:pt x="7941" y="5965"/>
                  </a:cubicBezTo>
                  <a:cubicBezTo>
                    <a:pt x="7782" y="5965"/>
                    <a:pt x="7624" y="5760"/>
                    <a:pt x="7624" y="5554"/>
                  </a:cubicBezTo>
                  <a:cubicBezTo>
                    <a:pt x="7624" y="5554"/>
                    <a:pt x="7624" y="5554"/>
                    <a:pt x="7465" y="5554"/>
                  </a:cubicBezTo>
                  <a:cubicBezTo>
                    <a:pt x="7465" y="5348"/>
                    <a:pt x="7306" y="5348"/>
                    <a:pt x="7306" y="5348"/>
                  </a:cubicBezTo>
                  <a:cubicBezTo>
                    <a:pt x="7147" y="5348"/>
                    <a:pt x="6829" y="5143"/>
                    <a:pt x="6512" y="5143"/>
                  </a:cubicBezTo>
                  <a:cubicBezTo>
                    <a:pt x="6353" y="5143"/>
                    <a:pt x="6035" y="4937"/>
                    <a:pt x="5876" y="4937"/>
                  </a:cubicBezTo>
                  <a:cubicBezTo>
                    <a:pt x="5718" y="4937"/>
                    <a:pt x="5718" y="4937"/>
                    <a:pt x="5559" y="4731"/>
                  </a:cubicBezTo>
                  <a:cubicBezTo>
                    <a:pt x="5559" y="4731"/>
                    <a:pt x="5559" y="4525"/>
                    <a:pt x="5559" y="4525"/>
                  </a:cubicBezTo>
                  <a:cubicBezTo>
                    <a:pt x="5559" y="4525"/>
                    <a:pt x="5559" y="4320"/>
                    <a:pt x="5559" y="4320"/>
                  </a:cubicBezTo>
                  <a:cubicBezTo>
                    <a:pt x="5559" y="4320"/>
                    <a:pt x="5559" y="4320"/>
                    <a:pt x="5559" y="4114"/>
                  </a:cubicBezTo>
                  <a:cubicBezTo>
                    <a:pt x="5559" y="4114"/>
                    <a:pt x="5559" y="4114"/>
                    <a:pt x="5400" y="3908"/>
                  </a:cubicBezTo>
                  <a:cubicBezTo>
                    <a:pt x="5400" y="3908"/>
                    <a:pt x="5400" y="3703"/>
                    <a:pt x="5241" y="3703"/>
                  </a:cubicBezTo>
                  <a:cubicBezTo>
                    <a:pt x="5082" y="3497"/>
                    <a:pt x="5082" y="3291"/>
                    <a:pt x="4924" y="3291"/>
                  </a:cubicBezTo>
                  <a:cubicBezTo>
                    <a:pt x="4924" y="3291"/>
                    <a:pt x="4924" y="3291"/>
                    <a:pt x="4765" y="3291"/>
                  </a:cubicBezTo>
                  <a:cubicBezTo>
                    <a:pt x="4765" y="3291"/>
                    <a:pt x="4765" y="3291"/>
                    <a:pt x="4606" y="3291"/>
                  </a:cubicBezTo>
                  <a:cubicBezTo>
                    <a:pt x="4447" y="3085"/>
                    <a:pt x="4288" y="3085"/>
                    <a:pt x="4129" y="2880"/>
                  </a:cubicBezTo>
                  <a:cubicBezTo>
                    <a:pt x="4129" y="2880"/>
                    <a:pt x="4129" y="2880"/>
                    <a:pt x="3971" y="2880"/>
                  </a:cubicBezTo>
                  <a:cubicBezTo>
                    <a:pt x="3971" y="2880"/>
                    <a:pt x="3971" y="2880"/>
                    <a:pt x="3971" y="2880"/>
                  </a:cubicBezTo>
                  <a:cubicBezTo>
                    <a:pt x="3971" y="2674"/>
                    <a:pt x="3971" y="2674"/>
                    <a:pt x="3812" y="2674"/>
                  </a:cubicBezTo>
                  <a:cubicBezTo>
                    <a:pt x="3812" y="2674"/>
                    <a:pt x="3971" y="2674"/>
                    <a:pt x="3812" y="2468"/>
                  </a:cubicBezTo>
                  <a:cubicBezTo>
                    <a:pt x="3812" y="2468"/>
                    <a:pt x="3812" y="2468"/>
                    <a:pt x="3653" y="2468"/>
                  </a:cubicBezTo>
                  <a:cubicBezTo>
                    <a:pt x="3653" y="2468"/>
                    <a:pt x="3494" y="2468"/>
                    <a:pt x="3494" y="2674"/>
                  </a:cubicBezTo>
                  <a:cubicBezTo>
                    <a:pt x="3494" y="2674"/>
                    <a:pt x="3494" y="2674"/>
                    <a:pt x="3494" y="2880"/>
                  </a:cubicBezTo>
                  <a:cubicBezTo>
                    <a:pt x="3335" y="3085"/>
                    <a:pt x="3176" y="2880"/>
                    <a:pt x="3176" y="3291"/>
                  </a:cubicBezTo>
                  <a:cubicBezTo>
                    <a:pt x="3335" y="3497"/>
                    <a:pt x="3494" y="3703"/>
                    <a:pt x="3335" y="3703"/>
                  </a:cubicBezTo>
                  <a:cubicBezTo>
                    <a:pt x="3335" y="3703"/>
                    <a:pt x="3176" y="3908"/>
                    <a:pt x="3176" y="3908"/>
                  </a:cubicBezTo>
                  <a:cubicBezTo>
                    <a:pt x="3176" y="3908"/>
                    <a:pt x="3018" y="3908"/>
                    <a:pt x="3018" y="3908"/>
                  </a:cubicBezTo>
                  <a:cubicBezTo>
                    <a:pt x="3018" y="3703"/>
                    <a:pt x="2541" y="3703"/>
                    <a:pt x="2382" y="3703"/>
                  </a:cubicBezTo>
                  <a:cubicBezTo>
                    <a:pt x="2382" y="3703"/>
                    <a:pt x="2382" y="4320"/>
                    <a:pt x="2382" y="4525"/>
                  </a:cubicBezTo>
                  <a:cubicBezTo>
                    <a:pt x="2382" y="4525"/>
                    <a:pt x="2382" y="4731"/>
                    <a:pt x="2541" y="4731"/>
                  </a:cubicBezTo>
                  <a:cubicBezTo>
                    <a:pt x="2541" y="4731"/>
                    <a:pt x="2700" y="4731"/>
                    <a:pt x="2541" y="4937"/>
                  </a:cubicBezTo>
                  <a:cubicBezTo>
                    <a:pt x="2541" y="4937"/>
                    <a:pt x="2382" y="4731"/>
                    <a:pt x="2224" y="4731"/>
                  </a:cubicBezTo>
                  <a:cubicBezTo>
                    <a:pt x="2224" y="4731"/>
                    <a:pt x="1747" y="4937"/>
                    <a:pt x="1747" y="4937"/>
                  </a:cubicBezTo>
                  <a:cubicBezTo>
                    <a:pt x="1588" y="5143"/>
                    <a:pt x="1747" y="5143"/>
                    <a:pt x="1906" y="5143"/>
                  </a:cubicBezTo>
                  <a:cubicBezTo>
                    <a:pt x="1747" y="5348"/>
                    <a:pt x="2065" y="5965"/>
                    <a:pt x="2224" y="5965"/>
                  </a:cubicBezTo>
                  <a:cubicBezTo>
                    <a:pt x="2224" y="5965"/>
                    <a:pt x="2224" y="6171"/>
                    <a:pt x="2224" y="6171"/>
                  </a:cubicBezTo>
                  <a:cubicBezTo>
                    <a:pt x="2224" y="6171"/>
                    <a:pt x="2065" y="6171"/>
                    <a:pt x="2224" y="6377"/>
                  </a:cubicBezTo>
                  <a:cubicBezTo>
                    <a:pt x="1906" y="6377"/>
                    <a:pt x="2224" y="6788"/>
                    <a:pt x="2224" y="6788"/>
                  </a:cubicBezTo>
                  <a:cubicBezTo>
                    <a:pt x="2224" y="6788"/>
                    <a:pt x="2065" y="6994"/>
                    <a:pt x="2065" y="6994"/>
                  </a:cubicBezTo>
                  <a:cubicBezTo>
                    <a:pt x="1906" y="6994"/>
                    <a:pt x="1906" y="6994"/>
                    <a:pt x="1747" y="6994"/>
                  </a:cubicBezTo>
                  <a:cubicBezTo>
                    <a:pt x="1747" y="6994"/>
                    <a:pt x="1588" y="7200"/>
                    <a:pt x="1588" y="7200"/>
                  </a:cubicBezTo>
                  <a:cubicBezTo>
                    <a:pt x="1588" y="7200"/>
                    <a:pt x="1588" y="7200"/>
                    <a:pt x="1588" y="7200"/>
                  </a:cubicBezTo>
                  <a:cubicBezTo>
                    <a:pt x="1429" y="7405"/>
                    <a:pt x="1429" y="7405"/>
                    <a:pt x="1271" y="7405"/>
                  </a:cubicBezTo>
                  <a:cubicBezTo>
                    <a:pt x="1271" y="7405"/>
                    <a:pt x="1112" y="7405"/>
                    <a:pt x="1112" y="7405"/>
                  </a:cubicBezTo>
                  <a:cubicBezTo>
                    <a:pt x="953" y="7611"/>
                    <a:pt x="1112" y="7817"/>
                    <a:pt x="953" y="7817"/>
                  </a:cubicBezTo>
                  <a:cubicBezTo>
                    <a:pt x="794" y="7817"/>
                    <a:pt x="794" y="7817"/>
                    <a:pt x="794" y="7817"/>
                  </a:cubicBezTo>
                  <a:cubicBezTo>
                    <a:pt x="635" y="7817"/>
                    <a:pt x="635" y="7611"/>
                    <a:pt x="635" y="7611"/>
                  </a:cubicBezTo>
                  <a:cubicBezTo>
                    <a:pt x="635" y="7611"/>
                    <a:pt x="476" y="7817"/>
                    <a:pt x="476" y="7817"/>
                  </a:cubicBezTo>
                  <a:cubicBezTo>
                    <a:pt x="318" y="7817"/>
                    <a:pt x="318" y="7611"/>
                    <a:pt x="318" y="7817"/>
                  </a:cubicBezTo>
                  <a:cubicBezTo>
                    <a:pt x="318" y="7817"/>
                    <a:pt x="0" y="8023"/>
                    <a:pt x="0" y="8023"/>
                  </a:cubicBezTo>
                  <a:cubicBezTo>
                    <a:pt x="0" y="8023"/>
                    <a:pt x="159" y="8228"/>
                    <a:pt x="159" y="8228"/>
                  </a:cubicBezTo>
                  <a:cubicBezTo>
                    <a:pt x="159" y="8228"/>
                    <a:pt x="0" y="8228"/>
                    <a:pt x="0" y="8228"/>
                  </a:cubicBezTo>
                  <a:cubicBezTo>
                    <a:pt x="0" y="8434"/>
                    <a:pt x="159" y="8434"/>
                    <a:pt x="159" y="8640"/>
                  </a:cubicBezTo>
                  <a:cubicBezTo>
                    <a:pt x="159" y="8640"/>
                    <a:pt x="159" y="8640"/>
                    <a:pt x="159" y="8640"/>
                  </a:cubicBezTo>
                  <a:cubicBezTo>
                    <a:pt x="159" y="8845"/>
                    <a:pt x="159" y="8845"/>
                    <a:pt x="318" y="8845"/>
                  </a:cubicBezTo>
                  <a:cubicBezTo>
                    <a:pt x="318" y="8845"/>
                    <a:pt x="318" y="8845"/>
                    <a:pt x="318" y="8845"/>
                  </a:cubicBezTo>
                  <a:cubicBezTo>
                    <a:pt x="476" y="8845"/>
                    <a:pt x="476" y="8845"/>
                    <a:pt x="635" y="8845"/>
                  </a:cubicBezTo>
                  <a:cubicBezTo>
                    <a:pt x="635" y="9051"/>
                    <a:pt x="635" y="9257"/>
                    <a:pt x="635" y="9257"/>
                  </a:cubicBezTo>
                  <a:cubicBezTo>
                    <a:pt x="794" y="9463"/>
                    <a:pt x="794" y="9463"/>
                    <a:pt x="794" y="9463"/>
                  </a:cubicBezTo>
                  <a:cubicBezTo>
                    <a:pt x="794" y="9668"/>
                    <a:pt x="794" y="9463"/>
                    <a:pt x="794" y="9668"/>
                  </a:cubicBezTo>
                  <a:cubicBezTo>
                    <a:pt x="794" y="9668"/>
                    <a:pt x="635" y="9668"/>
                    <a:pt x="635" y="9668"/>
                  </a:cubicBezTo>
                  <a:cubicBezTo>
                    <a:pt x="635" y="9874"/>
                    <a:pt x="794" y="9874"/>
                    <a:pt x="953" y="9874"/>
                  </a:cubicBezTo>
                  <a:cubicBezTo>
                    <a:pt x="953" y="9874"/>
                    <a:pt x="953" y="10080"/>
                    <a:pt x="1112" y="10080"/>
                  </a:cubicBezTo>
                  <a:cubicBezTo>
                    <a:pt x="1112" y="10080"/>
                    <a:pt x="1112" y="10080"/>
                    <a:pt x="1112" y="10080"/>
                  </a:cubicBezTo>
                  <a:cubicBezTo>
                    <a:pt x="1271" y="10080"/>
                    <a:pt x="1271" y="10080"/>
                    <a:pt x="1271" y="10285"/>
                  </a:cubicBezTo>
                  <a:cubicBezTo>
                    <a:pt x="1271" y="10285"/>
                    <a:pt x="1271" y="10285"/>
                    <a:pt x="1271" y="10491"/>
                  </a:cubicBezTo>
                  <a:cubicBezTo>
                    <a:pt x="1429" y="10491"/>
                    <a:pt x="1429" y="10491"/>
                    <a:pt x="1429" y="10491"/>
                  </a:cubicBezTo>
                  <a:cubicBezTo>
                    <a:pt x="1429" y="10491"/>
                    <a:pt x="1588" y="10491"/>
                    <a:pt x="1588" y="10491"/>
                  </a:cubicBezTo>
                  <a:cubicBezTo>
                    <a:pt x="1588" y="10491"/>
                    <a:pt x="1588" y="10697"/>
                    <a:pt x="1588" y="10697"/>
                  </a:cubicBezTo>
                  <a:cubicBezTo>
                    <a:pt x="1747" y="10697"/>
                    <a:pt x="1906" y="10697"/>
                    <a:pt x="1906" y="10697"/>
                  </a:cubicBezTo>
                  <a:cubicBezTo>
                    <a:pt x="2065" y="10697"/>
                    <a:pt x="2224" y="10697"/>
                    <a:pt x="2224" y="10697"/>
                  </a:cubicBezTo>
                  <a:cubicBezTo>
                    <a:pt x="2224" y="10697"/>
                    <a:pt x="2224" y="11108"/>
                    <a:pt x="2224" y="11108"/>
                  </a:cubicBezTo>
                  <a:cubicBezTo>
                    <a:pt x="2382" y="11108"/>
                    <a:pt x="2382" y="11314"/>
                    <a:pt x="2382" y="11314"/>
                  </a:cubicBezTo>
                  <a:cubicBezTo>
                    <a:pt x="2541" y="11314"/>
                    <a:pt x="2700" y="11314"/>
                    <a:pt x="2700" y="11520"/>
                  </a:cubicBezTo>
                  <a:cubicBezTo>
                    <a:pt x="2700" y="11520"/>
                    <a:pt x="2541" y="11520"/>
                    <a:pt x="2541" y="11725"/>
                  </a:cubicBezTo>
                  <a:cubicBezTo>
                    <a:pt x="2541" y="11725"/>
                    <a:pt x="2700" y="11931"/>
                    <a:pt x="2700" y="11931"/>
                  </a:cubicBezTo>
                  <a:cubicBezTo>
                    <a:pt x="2700" y="12137"/>
                    <a:pt x="2859" y="12137"/>
                    <a:pt x="2859" y="12343"/>
                  </a:cubicBezTo>
                  <a:cubicBezTo>
                    <a:pt x="2859" y="12343"/>
                    <a:pt x="3018" y="12548"/>
                    <a:pt x="3018" y="12548"/>
                  </a:cubicBezTo>
                  <a:cubicBezTo>
                    <a:pt x="2859" y="12754"/>
                    <a:pt x="2859" y="12548"/>
                    <a:pt x="2700" y="12548"/>
                  </a:cubicBezTo>
                  <a:cubicBezTo>
                    <a:pt x="2700" y="12754"/>
                    <a:pt x="2700" y="12754"/>
                    <a:pt x="2859" y="12960"/>
                  </a:cubicBezTo>
                  <a:cubicBezTo>
                    <a:pt x="2859" y="12960"/>
                    <a:pt x="2859" y="13165"/>
                    <a:pt x="2859" y="13165"/>
                  </a:cubicBezTo>
                  <a:cubicBezTo>
                    <a:pt x="3018" y="13371"/>
                    <a:pt x="2859" y="13371"/>
                    <a:pt x="3018" y="13371"/>
                  </a:cubicBezTo>
                  <a:cubicBezTo>
                    <a:pt x="3018" y="13371"/>
                    <a:pt x="3018" y="13165"/>
                    <a:pt x="3018" y="13371"/>
                  </a:cubicBezTo>
                  <a:cubicBezTo>
                    <a:pt x="3018" y="13371"/>
                    <a:pt x="3176" y="13371"/>
                    <a:pt x="3176" y="13371"/>
                  </a:cubicBezTo>
                  <a:cubicBezTo>
                    <a:pt x="3176" y="13577"/>
                    <a:pt x="3335" y="13577"/>
                    <a:pt x="3335" y="13577"/>
                  </a:cubicBezTo>
                  <a:cubicBezTo>
                    <a:pt x="3494" y="13577"/>
                    <a:pt x="3494" y="13783"/>
                    <a:pt x="3494" y="13783"/>
                  </a:cubicBezTo>
                  <a:cubicBezTo>
                    <a:pt x="3653" y="13988"/>
                    <a:pt x="3812" y="13988"/>
                    <a:pt x="3812" y="13988"/>
                  </a:cubicBezTo>
                  <a:cubicBezTo>
                    <a:pt x="3971" y="14194"/>
                    <a:pt x="3971" y="14194"/>
                    <a:pt x="3971" y="13988"/>
                  </a:cubicBezTo>
                  <a:cubicBezTo>
                    <a:pt x="4129" y="13988"/>
                    <a:pt x="4129" y="13783"/>
                    <a:pt x="4288" y="13988"/>
                  </a:cubicBezTo>
                  <a:cubicBezTo>
                    <a:pt x="4447" y="13988"/>
                    <a:pt x="4447" y="14194"/>
                    <a:pt x="4606" y="14194"/>
                  </a:cubicBezTo>
                  <a:cubicBezTo>
                    <a:pt x="4606" y="14194"/>
                    <a:pt x="4765" y="14400"/>
                    <a:pt x="4765" y="14400"/>
                  </a:cubicBezTo>
                  <a:cubicBezTo>
                    <a:pt x="4924" y="14400"/>
                    <a:pt x="4924" y="14605"/>
                    <a:pt x="4924" y="14605"/>
                  </a:cubicBezTo>
                  <a:cubicBezTo>
                    <a:pt x="5082" y="14605"/>
                    <a:pt x="5082" y="14605"/>
                    <a:pt x="5082" y="14605"/>
                  </a:cubicBezTo>
                  <a:cubicBezTo>
                    <a:pt x="5241" y="14605"/>
                    <a:pt x="5241" y="14605"/>
                    <a:pt x="5241" y="14811"/>
                  </a:cubicBezTo>
                  <a:cubicBezTo>
                    <a:pt x="5400" y="15017"/>
                    <a:pt x="5559" y="15017"/>
                    <a:pt x="5559" y="15017"/>
                  </a:cubicBezTo>
                  <a:cubicBezTo>
                    <a:pt x="5559" y="15017"/>
                    <a:pt x="5718" y="15017"/>
                    <a:pt x="5718" y="15017"/>
                  </a:cubicBezTo>
                  <a:cubicBezTo>
                    <a:pt x="5718" y="15017"/>
                    <a:pt x="5718" y="15223"/>
                    <a:pt x="5718" y="15223"/>
                  </a:cubicBezTo>
                  <a:cubicBezTo>
                    <a:pt x="5718" y="15223"/>
                    <a:pt x="5876" y="15223"/>
                    <a:pt x="5876" y="15223"/>
                  </a:cubicBezTo>
                  <a:cubicBezTo>
                    <a:pt x="6035" y="15223"/>
                    <a:pt x="6035" y="15223"/>
                    <a:pt x="6035" y="15428"/>
                  </a:cubicBezTo>
                  <a:cubicBezTo>
                    <a:pt x="6194" y="15428"/>
                    <a:pt x="6035" y="15223"/>
                    <a:pt x="6194" y="15223"/>
                  </a:cubicBezTo>
                  <a:cubicBezTo>
                    <a:pt x="6194" y="15223"/>
                    <a:pt x="6194" y="15428"/>
                    <a:pt x="6194" y="15428"/>
                  </a:cubicBezTo>
                  <a:cubicBezTo>
                    <a:pt x="6353" y="15428"/>
                    <a:pt x="6353" y="15223"/>
                    <a:pt x="6353" y="15223"/>
                  </a:cubicBezTo>
                  <a:cubicBezTo>
                    <a:pt x="6353" y="15223"/>
                    <a:pt x="6512" y="15428"/>
                    <a:pt x="6512" y="15428"/>
                  </a:cubicBezTo>
                  <a:cubicBezTo>
                    <a:pt x="6671" y="15428"/>
                    <a:pt x="6829" y="15428"/>
                    <a:pt x="6988" y="15428"/>
                  </a:cubicBezTo>
                  <a:cubicBezTo>
                    <a:pt x="6988" y="15223"/>
                    <a:pt x="7147" y="15223"/>
                    <a:pt x="7306" y="15428"/>
                  </a:cubicBezTo>
                  <a:cubicBezTo>
                    <a:pt x="7306" y="15428"/>
                    <a:pt x="7147" y="15634"/>
                    <a:pt x="7306" y="15840"/>
                  </a:cubicBezTo>
                  <a:cubicBezTo>
                    <a:pt x="7306" y="15634"/>
                    <a:pt x="7465" y="15428"/>
                    <a:pt x="7624" y="15223"/>
                  </a:cubicBezTo>
                  <a:cubicBezTo>
                    <a:pt x="7624" y="15223"/>
                    <a:pt x="7624" y="15223"/>
                    <a:pt x="7624" y="15223"/>
                  </a:cubicBezTo>
                  <a:cubicBezTo>
                    <a:pt x="7782" y="15223"/>
                    <a:pt x="7782" y="15223"/>
                    <a:pt x="7782" y="15223"/>
                  </a:cubicBezTo>
                  <a:cubicBezTo>
                    <a:pt x="7941" y="15428"/>
                    <a:pt x="7941" y="15428"/>
                    <a:pt x="8100" y="15428"/>
                  </a:cubicBezTo>
                  <a:cubicBezTo>
                    <a:pt x="8100" y="15428"/>
                    <a:pt x="8100" y="15428"/>
                    <a:pt x="8100" y="15428"/>
                  </a:cubicBezTo>
                  <a:cubicBezTo>
                    <a:pt x="8100" y="15428"/>
                    <a:pt x="8100" y="15223"/>
                    <a:pt x="8259" y="15223"/>
                  </a:cubicBezTo>
                  <a:cubicBezTo>
                    <a:pt x="8259" y="15223"/>
                    <a:pt x="8259" y="15428"/>
                    <a:pt x="8418" y="15428"/>
                  </a:cubicBezTo>
                  <a:cubicBezTo>
                    <a:pt x="8418" y="15428"/>
                    <a:pt x="8418" y="15428"/>
                    <a:pt x="8418" y="15428"/>
                  </a:cubicBezTo>
                  <a:cubicBezTo>
                    <a:pt x="8576" y="15634"/>
                    <a:pt x="8576" y="15428"/>
                    <a:pt x="8576" y="15428"/>
                  </a:cubicBezTo>
                  <a:cubicBezTo>
                    <a:pt x="8735" y="15428"/>
                    <a:pt x="8735" y="15428"/>
                    <a:pt x="8735" y="15428"/>
                  </a:cubicBezTo>
                  <a:cubicBezTo>
                    <a:pt x="8735" y="15428"/>
                    <a:pt x="8894" y="15223"/>
                    <a:pt x="8894" y="15223"/>
                  </a:cubicBezTo>
                  <a:cubicBezTo>
                    <a:pt x="8894" y="15223"/>
                    <a:pt x="8894" y="15017"/>
                    <a:pt x="8894" y="15017"/>
                  </a:cubicBezTo>
                  <a:cubicBezTo>
                    <a:pt x="9053" y="15017"/>
                    <a:pt x="9053" y="15017"/>
                    <a:pt x="9053" y="15017"/>
                  </a:cubicBezTo>
                  <a:cubicBezTo>
                    <a:pt x="9212" y="14811"/>
                    <a:pt x="9212" y="14811"/>
                    <a:pt x="9212" y="14811"/>
                  </a:cubicBezTo>
                  <a:cubicBezTo>
                    <a:pt x="9212" y="14811"/>
                    <a:pt x="9371" y="14605"/>
                    <a:pt x="9371" y="14605"/>
                  </a:cubicBezTo>
                  <a:cubicBezTo>
                    <a:pt x="9529" y="14605"/>
                    <a:pt x="9371" y="14605"/>
                    <a:pt x="9529" y="14605"/>
                  </a:cubicBezTo>
                  <a:cubicBezTo>
                    <a:pt x="9529" y="14605"/>
                    <a:pt x="9688" y="14605"/>
                    <a:pt x="9688" y="14605"/>
                  </a:cubicBezTo>
                  <a:cubicBezTo>
                    <a:pt x="9847" y="14605"/>
                    <a:pt x="9688" y="14811"/>
                    <a:pt x="9847" y="14605"/>
                  </a:cubicBezTo>
                  <a:cubicBezTo>
                    <a:pt x="9847" y="14605"/>
                    <a:pt x="9847" y="14400"/>
                    <a:pt x="10006" y="14400"/>
                  </a:cubicBezTo>
                  <a:cubicBezTo>
                    <a:pt x="10006" y="14400"/>
                    <a:pt x="10006" y="14605"/>
                    <a:pt x="10165" y="14605"/>
                  </a:cubicBezTo>
                  <a:cubicBezTo>
                    <a:pt x="10165" y="14605"/>
                    <a:pt x="10006" y="14811"/>
                    <a:pt x="10165" y="14811"/>
                  </a:cubicBezTo>
                  <a:cubicBezTo>
                    <a:pt x="10165" y="14811"/>
                    <a:pt x="10165" y="14605"/>
                    <a:pt x="10165" y="14811"/>
                  </a:cubicBezTo>
                  <a:cubicBezTo>
                    <a:pt x="10324" y="14811"/>
                    <a:pt x="10165" y="15017"/>
                    <a:pt x="10165" y="15017"/>
                  </a:cubicBezTo>
                  <a:cubicBezTo>
                    <a:pt x="10165" y="15223"/>
                    <a:pt x="10324" y="15017"/>
                    <a:pt x="10324" y="15017"/>
                  </a:cubicBezTo>
                  <a:cubicBezTo>
                    <a:pt x="10482" y="15017"/>
                    <a:pt x="10641" y="15223"/>
                    <a:pt x="10641" y="15223"/>
                  </a:cubicBezTo>
                  <a:cubicBezTo>
                    <a:pt x="10641" y="15017"/>
                    <a:pt x="10800" y="15017"/>
                    <a:pt x="10959" y="15223"/>
                  </a:cubicBezTo>
                  <a:cubicBezTo>
                    <a:pt x="10959" y="15223"/>
                    <a:pt x="10959" y="15428"/>
                    <a:pt x="11118" y="15634"/>
                  </a:cubicBezTo>
                  <a:cubicBezTo>
                    <a:pt x="11118" y="15634"/>
                    <a:pt x="11118" y="15634"/>
                    <a:pt x="11118" y="15634"/>
                  </a:cubicBezTo>
                  <a:cubicBezTo>
                    <a:pt x="11276" y="15634"/>
                    <a:pt x="11276" y="15634"/>
                    <a:pt x="11276" y="15634"/>
                  </a:cubicBezTo>
                  <a:cubicBezTo>
                    <a:pt x="11276" y="15840"/>
                    <a:pt x="11276" y="16045"/>
                    <a:pt x="11276" y="16251"/>
                  </a:cubicBezTo>
                  <a:cubicBezTo>
                    <a:pt x="11276" y="16251"/>
                    <a:pt x="11276" y="16457"/>
                    <a:pt x="11435" y="16457"/>
                  </a:cubicBezTo>
                  <a:cubicBezTo>
                    <a:pt x="11435" y="16457"/>
                    <a:pt x="11435" y="16663"/>
                    <a:pt x="11435" y="16663"/>
                  </a:cubicBezTo>
                  <a:cubicBezTo>
                    <a:pt x="11435" y="16663"/>
                    <a:pt x="11276" y="16868"/>
                    <a:pt x="11276" y="16868"/>
                  </a:cubicBezTo>
                  <a:cubicBezTo>
                    <a:pt x="11276" y="16868"/>
                    <a:pt x="11276" y="16868"/>
                    <a:pt x="11276" y="16868"/>
                  </a:cubicBezTo>
                  <a:cubicBezTo>
                    <a:pt x="11118" y="16868"/>
                    <a:pt x="11118" y="17074"/>
                    <a:pt x="11118" y="17074"/>
                  </a:cubicBezTo>
                  <a:cubicBezTo>
                    <a:pt x="11118" y="17074"/>
                    <a:pt x="11118" y="17074"/>
                    <a:pt x="11118" y="17074"/>
                  </a:cubicBezTo>
                  <a:cubicBezTo>
                    <a:pt x="11118" y="17074"/>
                    <a:pt x="11118" y="17074"/>
                    <a:pt x="11118" y="17280"/>
                  </a:cubicBezTo>
                  <a:cubicBezTo>
                    <a:pt x="11118" y="17280"/>
                    <a:pt x="11118" y="17280"/>
                    <a:pt x="11118" y="17280"/>
                  </a:cubicBezTo>
                  <a:cubicBezTo>
                    <a:pt x="11118" y="17280"/>
                    <a:pt x="10959" y="17485"/>
                    <a:pt x="11118" y="17485"/>
                  </a:cubicBezTo>
                  <a:cubicBezTo>
                    <a:pt x="11118" y="17485"/>
                    <a:pt x="11118" y="17485"/>
                    <a:pt x="11118" y="17691"/>
                  </a:cubicBezTo>
                  <a:cubicBezTo>
                    <a:pt x="11118" y="17691"/>
                    <a:pt x="11118" y="17897"/>
                    <a:pt x="11118" y="17897"/>
                  </a:cubicBezTo>
                  <a:cubicBezTo>
                    <a:pt x="11118" y="17897"/>
                    <a:pt x="11276" y="17691"/>
                    <a:pt x="11276" y="17691"/>
                  </a:cubicBezTo>
                  <a:cubicBezTo>
                    <a:pt x="11435" y="17691"/>
                    <a:pt x="11435" y="17691"/>
                    <a:pt x="11594" y="17691"/>
                  </a:cubicBezTo>
                  <a:cubicBezTo>
                    <a:pt x="11594" y="17897"/>
                    <a:pt x="11594" y="17897"/>
                    <a:pt x="11594" y="18103"/>
                  </a:cubicBezTo>
                  <a:cubicBezTo>
                    <a:pt x="11594" y="18103"/>
                    <a:pt x="11594" y="18308"/>
                    <a:pt x="11753" y="18308"/>
                  </a:cubicBezTo>
                  <a:cubicBezTo>
                    <a:pt x="11753" y="18308"/>
                    <a:pt x="11912" y="18308"/>
                    <a:pt x="11912" y="18308"/>
                  </a:cubicBezTo>
                  <a:cubicBezTo>
                    <a:pt x="12071" y="18514"/>
                    <a:pt x="11753" y="18720"/>
                    <a:pt x="11912" y="18925"/>
                  </a:cubicBezTo>
                  <a:cubicBezTo>
                    <a:pt x="11912" y="18925"/>
                    <a:pt x="12071" y="18925"/>
                    <a:pt x="12071" y="18925"/>
                  </a:cubicBezTo>
                  <a:cubicBezTo>
                    <a:pt x="12229" y="18925"/>
                    <a:pt x="12229" y="18925"/>
                    <a:pt x="12229" y="19131"/>
                  </a:cubicBezTo>
                  <a:cubicBezTo>
                    <a:pt x="12229" y="19131"/>
                    <a:pt x="12229" y="19337"/>
                    <a:pt x="12388" y="19337"/>
                  </a:cubicBezTo>
                  <a:cubicBezTo>
                    <a:pt x="12547" y="19543"/>
                    <a:pt x="12547" y="19131"/>
                    <a:pt x="12706" y="19131"/>
                  </a:cubicBezTo>
                  <a:cubicBezTo>
                    <a:pt x="12706" y="19131"/>
                    <a:pt x="12706" y="19543"/>
                    <a:pt x="12865" y="19543"/>
                  </a:cubicBezTo>
                  <a:cubicBezTo>
                    <a:pt x="12706" y="19543"/>
                    <a:pt x="13024" y="19543"/>
                    <a:pt x="13024" y="19543"/>
                  </a:cubicBezTo>
                  <a:cubicBezTo>
                    <a:pt x="13024" y="19543"/>
                    <a:pt x="13024" y="19543"/>
                    <a:pt x="13024" y="19543"/>
                  </a:cubicBezTo>
                  <a:cubicBezTo>
                    <a:pt x="13024" y="19337"/>
                    <a:pt x="13024" y="19131"/>
                    <a:pt x="12865" y="19131"/>
                  </a:cubicBezTo>
                  <a:cubicBezTo>
                    <a:pt x="12865" y="19131"/>
                    <a:pt x="12865" y="18925"/>
                    <a:pt x="12865" y="18925"/>
                  </a:cubicBezTo>
                  <a:cubicBezTo>
                    <a:pt x="12865" y="18925"/>
                    <a:pt x="12865" y="18720"/>
                    <a:pt x="12865" y="18720"/>
                  </a:cubicBezTo>
                  <a:cubicBezTo>
                    <a:pt x="12865" y="18720"/>
                    <a:pt x="13024" y="18720"/>
                    <a:pt x="13024" y="18720"/>
                  </a:cubicBezTo>
                  <a:cubicBezTo>
                    <a:pt x="13182" y="18720"/>
                    <a:pt x="13182" y="18514"/>
                    <a:pt x="13182" y="18514"/>
                  </a:cubicBezTo>
                  <a:cubicBezTo>
                    <a:pt x="13341" y="18514"/>
                    <a:pt x="13341" y="18720"/>
                    <a:pt x="13341" y="18720"/>
                  </a:cubicBezTo>
                  <a:cubicBezTo>
                    <a:pt x="13500" y="18720"/>
                    <a:pt x="13500" y="18308"/>
                    <a:pt x="13659" y="18720"/>
                  </a:cubicBezTo>
                  <a:cubicBezTo>
                    <a:pt x="13659" y="18720"/>
                    <a:pt x="13659" y="18514"/>
                    <a:pt x="13659" y="18514"/>
                  </a:cubicBezTo>
                  <a:cubicBezTo>
                    <a:pt x="13659" y="18514"/>
                    <a:pt x="13818" y="18720"/>
                    <a:pt x="13818" y="18720"/>
                  </a:cubicBezTo>
                  <a:cubicBezTo>
                    <a:pt x="13818" y="18720"/>
                    <a:pt x="13818" y="18514"/>
                    <a:pt x="13818" y="18514"/>
                  </a:cubicBezTo>
                  <a:cubicBezTo>
                    <a:pt x="13976" y="18514"/>
                    <a:pt x="13976" y="18514"/>
                    <a:pt x="13976" y="18514"/>
                  </a:cubicBezTo>
                  <a:cubicBezTo>
                    <a:pt x="14135" y="18514"/>
                    <a:pt x="14135" y="18514"/>
                    <a:pt x="14135" y="18308"/>
                  </a:cubicBezTo>
                  <a:cubicBezTo>
                    <a:pt x="14294" y="18103"/>
                    <a:pt x="14294" y="18308"/>
                    <a:pt x="14453" y="18308"/>
                  </a:cubicBezTo>
                  <a:cubicBezTo>
                    <a:pt x="14453" y="18514"/>
                    <a:pt x="14612" y="18514"/>
                    <a:pt x="14612" y="18514"/>
                  </a:cubicBezTo>
                  <a:cubicBezTo>
                    <a:pt x="14612" y="18514"/>
                    <a:pt x="14771" y="18514"/>
                    <a:pt x="14771" y="18514"/>
                  </a:cubicBezTo>
                  <a:cubicBezTo>
                    <a:pt x="14771" y="18514"/>
                    <a:pt x="14771" y="18514"/>
                    <a:pt x="14929" y="18514"/>
                  </a:cubicBezTo>
                  <a:cubicBezTo>
                    <a:pt x="14929" y="18514"/>
                    <a:pt x="14929" y="18514"/>
                    <a:pt x="14929" y="18720"/>
                  </a:cubicBezTo>
                  <a:cubicBezTo>
                    <a:pt x="14929" y="18925"/>
                    <a:pt x="14929" y="18925"/>
                    <a:pt x="14929" y="19131"/>
                  </a:cubicBezTo>
                  <a:cubicBezTo>
                    <a:pt x="15088" y="19131"/>
                    <a:pt x="15088" y="19337"/>
                    <a:pt x="15247" y="19337"/>
                  </a:cubicBezTo>
                  <a:cubicBezTo>
                    <a:pt x="15247" y="19337"/>
                    <a:pt x="15406" y="19337"/>
                    <a:pt x="15406" y="19337"/>
                  </a:cubicBezTo>
                  <a:cubicBezTo>
                    <a:pt x="15565" y="19337"/>
                    <a:pt x="15565" y="19337"/>
                    <a:pt x="15724" y="19131"/>
                  </a:cubicBezTo>
                  <a:cubicBezTo>
                    <a:pt x="15724" y="19337"/>
                    <a:pt x="15724" y="19131"/>
                    <a:pt x="15724" y="19131"/>
                  </a:cubicBezTo>
                  <a:cubicBezTo>
                    <a:pt x="15724" y="19131"/>
                    <a:pt x="15724" y="19131"/>
                    <a:pt x="15882" y="19337"/>
                  </a:cubicBezTo>
                  <a:cubicBezTo>
                    <a:pt x="15882" y="19337"/>
                    <a:pt x="16041" y="19131"/>
                    <a:pt x="16041" y="19337"/>
                  </a:cubicBezTo>
                  <a:cubicBezTo>
                    <a:pt x="16041" y="19337"/>
                    <a:pt x="16200" y="19337"/>
                    <a:pt x="16200" y="19131"/>
                  </a:cubicBezTo>
                  <a:cubicBezTo>
                    <a:pt x="16200" y="19337"/>
                    <a:pt x="16200" y="19337"/>
                    <a:pt x="16200" y="19337"/>
                  </a:cubicBezTo>
                  <a:cubicBezTo>
                    <a:pt x="16359" y="19337"/>
                    <a:pt x="16200" y="19543"/>
                    <a:pt x="16200" y="19543"/>
                  </a:cubicBezTo>
                  <a:cubicBezTo>
                    <a:pt x="16200" y="19748"/>
                    <a:pt x="16359" y="19954"/>
                    <a:pt x="16359" y="19954"/>
                  </a:cubicBezTo>
                  <a:cubicBezTo>
                    <a:pt x="16359" y="19954"/>
                    <a:pt x="16359" y="19954"/>
                    <a:pt x="16359" y="19954"/>
                  </a:cubicBezTo>
                  <a:cubicBezTo>
                    <a:pt x="16359" y="20160"/>
                    <a:pt x="16518" y="20160"/>
                    <a:pt x="16518" y="20160"/>
                  </a:cubicBezTo>
                  <a:cubicBezTo>
                    <a:pt x="16676" y="19954"/>
                    <a:pt x="16518" y="19954"/>
                    <a:pt x="16518" y="19954"/>
                  </a:cubicBezTo>
                  <a:cubicBezTo>
                    <a:pt x="16518" y="19954"/>
                    <a:pt x="16518" y="19748"/>
                    <a:pt x="16518" y="19748"/>
                  </a:cubicBezTo>
                  <a:cubicBezTo>
                    <a:pt x="16518" y="19748"/>
                    <a:pt x="16518" y="19748"/>
                    <a:pt x="16518" y="19748"/>
                  </a:cubicBezTo>
                  <a:cubicBezTo>
                    <a:pt x="16518" y="19748"/>
                    <a:pt x="16518" y="19748"/>
                    <a:pt x="16518" y="19543"/>
                  </a:cubicBezTo>
                  <a:cubicBezTo>
                    <a:pt x="16518" y="19543"/>
                    <a:pt x="16518" y="19543"/>
                    <a:pt x="16518" y="19543"/>
                  </a:cubicBezTo>
                  <a:cubicBezTo>
                    <a:pt x="16518" y="19543"/>
                    <a:pt x="16676" y="19337"/>
                    <a:pt x="16835" y="19337"/>
                  </a:cubicBezTo>
                  <a:cubicBezTo>
                    <a:pt x="16835" y="19337"/>
                    <a:pt x="17153" y="19337"/>
                    <a:pt x="17153" y="19131"/>
                  </a:cubicBezTo>
                  <a:cubicBezTo>
                    <a:pt x="17153" y="19131"/>
                    <a:pt x="17312" y="19337"/>
                    <a:pt x="17312" y="19131"/>
                  </a:cubicBezTo>
                  <a:cubicBezTo>
                    <a:pt x="17312" y="19131"/>
                    <a:pt x="17312" y="19131"/>
                    <a:pt x="17312" y="19131"/>
                  </a:cubicBezTo>
                  <a:cubicBezTo>
                    <a:pt x="17471" y="19131"/>
                    <a:pt x="17471" y="19131"/>
                    <a:pt x="17471" y="19131"/>
                  </a:cubicBezTo>
                  <a:cubicBezTo>
                    <a:pt x="17629" y="19131"/>
                    <a:pt x="17471" y="18925"/>
                    <a:pt x="17629" y="18925"/>
                  </a:cubicBezTo>
                  <a:cubicBezTo>
                    <a:pt x="17629" y="19131"/>
                    <a:pt x="17788" y="18925"/>
                    <a:pt x="17788" y="18925"/>
                  </a:cubicBezTo>
                  <a:cubicBezTo>
                    <a:pt x="17788" y="18720"/>
                    <a:pt x="17629" y="18514"/>
                    <a:pt x="17629" y="18514"/>
                  </a:cubicBezTo>
                  <a:cubicBezTo>
                    <a:pt x="17629" y="18514"/>
                    <a:pt x="17629" y="18308"/>
                    <a:pt x="17629" y="18308"/>
                  </a:cubicBezTo>
                  <a:cubicBezTo>
                    <a:pt x="17629" y="18514"/>
                    <a:pt x="17788" y="18720"/>
                    <a:pt x="17947" y="18720"/>
                  </a:cubicBezTo>
                  <a:cubicBezTo>
                    <a:pt x="17947" y="18720"/>
                    <a:pt x="18106" y="18720"/>
                    <a:pt x="18106" y="18720"/>
                  </a:cubicBezTo>
                  <a:cubicBezTo>
                    <a:pt x="18106" y="18514"/>
                    <a:pt x="18265" y="18720"/>
                    <a:pt x="18265" y="18720"/>
                  </a:cubicBezTo>
                  <a:cubicBezTo>
                    <a:pt x="18265" y="18720"/>
                    <a:pt x="18265" y="18514"/>
                    <a:pt x="18265" y="18514"/>
                  </a:cubicBezTo>
                  <a:cubicBezTo>
                    <a:pt x="18265" y="18514"/>
                    <a:pt x="18265" y="18514"/>
                    <a:pt x="18424" y="18514"/>
                  </a:cubicBezTo>
                  <a:cubicBezTo>
                    <a:pt x="18424" y="18514"/>
                    <a:pt x="18424" y="18514"/>
                    <a:pt x="18424" y="18514"/>
                  </a:cubicBezTo>
                  <a:cubicBezTo>
                    <a:pt x="18582" y="18514"/>
                    <a:pt x="18582" y="18514"/>
                    <a:pt x="18582" y="18514"/>
                  </a:cubicBezTo>
                  <a:cubicBezTo>
                    <a:pt x="18582" y="18514"/>
                    <a:pt x="18741" y="18514"/>
                    <a:pt x="18741" y="18514"/>
                  </a:cubicBezTo>
                  <a:cubicBezTo>
                    <a:pt x="18741" y="18514"/>
                    <a:pt x="18900" y="18514"/>
                    <a:pt x="18900" y="18514"/>
                  </a:cubicBezTo>
                  <a:cubicBezTo>
                    <a:pt x="18900" y="18514"/>
                    <a:pt x="18900" y="18308"/>
                    <a:pt x="18900" y="18308"/>
                  </a:cubicBezTo>
                  <a:cubicBezTo>
                    <a:pt x="18900" y="18308"/>
                    <a:pt x="18900" y="18308"/>
                    <a:pt x="18900" y="18308"/>
                  </a:cubicBezTo>
                  <a:cubicBezTo>
                    <a:pt x="19059" y="18103"/>
                    <a:pt x="19059" y="18103"/>
                    <a:pt x="19059" y="18103"/>
                  </a:cubicBezTo>
                  <a:cubicBezTo>
                    <a:pt x="19059" y="18103"/>
                    <a:pt x="19218" y="17897"/>
                    <a:pt x="19218" y="18103"/>
                  </a:cubicBezTo>
                  <a:cubicBezTo>
                    <a:pt x="19218" y="17897"/>
                    <a:pt x="19218" y="17897"/>
                    <a:pt x="19218" y="17897"/>
                  </a:cubicBezTo>
                  <a:cubicBezTo>
                    <a:pt x="19218" y="17691"/>
                    <a:pt x="19535" y="17691"/>
                    <a:pt x="19376" y="17485"/>
                  </a:cubicBezTo>
                  <a:cubicBezTo>
                    <a:pt x="19376" y="17485"/>
                    <a:pt x="19376" y="17485"/>
                    <a:pt x="19376" y="17485"/>
                  </a:cubicBezTo>
                  <a:cubicBezTo>
                    <a:pt x="19376" y="17280"/>
                    <a:pt x="19535" y="17485"/>
                    <a:pt x="19535" y="17485"/>
                  </a:cubicBezTo>
                  <a:cubicBezTo>
                    <a:pt x="19535" y="17485"/>
                    <a:pt x="19694" y="17280"/>
                    <a:pt x="19535" y="17280"/>
                  </a:cubicBezTo>
                  <a:cubicBezTo>
                    <a:pt x="19853" y="17280"/>
                    <a:pt x="19535" y="17074"/>
                    <a:pt x="19853" y="17074"/>
                  </a:cubicBezTo>
                  <a:cubicBezTo>
                    <a:pt x="19694" y="16868"/>
                    <a:pt x="19853" y="16868"/>
                    <a:pt x="20012" y="17074"/>
                  </a:cubicBezTo>
                  <a:cubicBezTo>
                    <a:pt x="19853" y="16868"/>
                    <a:pt x="19853" y="16663"/>
                    <a:pt x="19853" y="16663"/>
                  </a:cubicBezTo>
                  <a:cubicBezTo>
                    <a:pt x="19853" y="16457"/>
                    <a:pt x="19694" y="16663"/>
                    <a:pt x="19694" y="16457"/>
                  </a:cubicBezTo>
                  <a:cubicBezTo>
                    <a:pt x="19694" y="16457"/>
                    <a:pt x="20012" y="16457"/>
                    <a:pt x="20012" y="16457"/>
                  </a:cubicBezTo>
                  <a:cubicBezTo>
                    <a:pt x="20012" y="16251"/>
                    <a:pt x="19853" y="16251"/>
                    <a:pt x="19853" y="16045"/>
                  </a:cubicBezTo>
                  <a:cubicBezTo>
                    <a:pt x="19853" y="16045"/>
                    <a:pt x="19853" y="16045"/>
                    <a:pt x="19853" y="16045"/>
                  </a:cubicBezTo>
                  <a:cubicBezTo>
                    <a:pt x="20012" y="16457"/>
                    <a:pt x="20012" y="16045"/>
                    <a:pt x="20012" y="15840"/>
                  </a:cubicBezTo>
                  <a:cubicBezTo>
                    <a:pt x="20171" y="15634"/>
                    <a:pt x="20171" y="15428"/>
                    <a:pt x="20171" y="15428"/>
                  </a:cubicBezTo>
                  <a:cubicBezTo>
                    <a:pt x="20171" y="15428"/>
                    <a:pt x="20171" y="15223"/>
                    <a:pt x="20171" y="15223"/>
                  </a:cubicBezTo>
                  <a:cubicBezTo>
                    <a:pt x="20171" y="15223"/>
                    <a:pt x="20488" y="15223"/>
                    <a:pt x="20488" y="15223"/>
                  </a:cubicBezTo>
                  <a:cubicBezTo>
                    <a:pt x="20329" y="15017"/>
                    <a:pt x="20329" y="15017"/>
                    <a:pt x="20329" y="15017"/>
                  </a:cubicBezTo>
                  <a:cubicBezTo>
                    <a:pt x="20329" y="14811"/>
                    <a:pt x="20488" y="14811"/>
                    <a:pt x="20329" y="14811"/>
                  </a:cubicBezTo>
                  <a:cubicBezTo>
                    <a:pt x="20488" y="14811"/>
                    <a:pt x="20329" y="14605"/>
                    <a:pt x="20171" y="14605"/>
                  </a:cubicBezTo>
                  <a:cubicBezTo>
                    <a:pt x="20329" y="14605"/>
                    <a:pt x="20329" y="14605"/>
                    <a:pt x="20488" y="14605"/>
                  </a:cubicBezTo>
                  <a:cubicBezTo>
                    <a:pt x="20488" y="14605"/>
                    <a:pt x="20488" y="14400"/>
                    <a:pt x="20329" y="14400"/>
                  </a:cubicBezTo>
                  <a:cubicBezTo>
                    <a:pt x="20329" y="14400"/>
                    <a:pt x="20329" y="14400"/>
                    <a:pt x="20171" y="14400"/>
                  </a:cubicBezTo>
                  <a:cubicBezTo>
                    <a:pt x="20329" y="14400"/>
                    <a:pt x="20329" y="14194"/>
                    <a:pt x="20329" y="14194"/>
                  </a:cubicBezTo>
                  <a:cubicBezTo>
                    <a:pt x="20171" y="14194"/>
                    <a:pt x="20171" y="13988"/>
                    <a:pt x="20012" y="13988"/>
                  </a:cubicBezTo>
                  <a:cubicBezTo>
                    <a:pt x="19853" y="13988"/>
                    <a:pt x="19853" y="13988"/>
                    <a:pt x="19853" y="13988"/>
                  </a:cubicBezTo>
                  <a:cubicBezTo>
                    <a:pt x="19694" y="13988"/>
                    <a:pt x="19853" y="13988"/>
                    <a:pt x="19694" y="13988"/>
                  </a:cubicBezTo>
                  <a:cubicBezTo>
                    <a:pt x="19694" y="13988"/>
                    <a:pt x="19694" y="13988"/>
                    <a:pt x="19535" y="13988"/>
                  </a:cubicBezTo>
                  <a:cubicBezTo>
                    <a:pt x="19694" y="13783"/>
                    <a:pt x="19694" y="13988"/>
                    <a:pt x="19853" y="13988"/>
                  </a:cubicBezTo>
                  <a:cubicBezTo>
                    <a:pt x="19853" y="13783"/>
                    <a:pt x="19853" y="13783"/>
                    <a:pt x="19853" y="13783"/>
                  </a:cubicBezTo>
                  <a:cubicBezTo>
                    <a:pt x="20012" y="13577"/>
                    <a:pt x="20012" y="13577"/>
                    <a:pt x="20171" y="13577"/>
                  </a:cubicBezTo>
                  <a:cubicBezTo>
                    <a:pt x="20012" y="13371"/>
                    <a:pt x="19853" y="13165"/>
                    <a:pt x="19694" y="13165"/>
                  </a:cubicBezTo>
                  <a:cubicBezTo>
                    <a:pt x="19694" y="13165"/>
                    <a:pt x="19535" y="12960"/>
                    <a:pt x="19535" y="12960"/>
                  </a:cubicBezTo>
                  <a:cubicBezTo>
                    <a:pt x="19376" y="12960"/>
                    <a:pt x="19376" y="12960"/>
                    <a:pt x="19218" y="12960"/>
                  </a:cubicBezTo>
                  <a:cubicBezTo>
                    <a:pt x="19376" y="12960"/>
                    <a:pt x="19376" y="12754"/>
                    <a:pt x="19535" y="12960"/>
                  </a:cubicBezTo>
                  <a:cubicBezTo>
                    <a:pt x="19694" y="12960"/>
                    <a:pt x="19853" y="12960"/>
                    <a:pt x="20012" y="13165"/>
                  </a:cubicBezTo>
                  <a:cubicBezTo>
                    <a:pt x="20012" y="12754"/>
                    <a:pt x="19694" y="12754"/>
                    <a:pt x="19535" y="12548"/>
                  </a:cubicBezTo>
                  <a:cubicBezTo>
                    <a:pt x="19376" y="12343"/>
                    <a:pt x="19376" y="12343"/>
                    <a:pt x="19376" y="12137"/>
                  </a:cubicBezTo>
                  <a:cubicBezTo>
                    <a:pt x="19218" y="11931"/>
                    <a:pt x="19218" y="11725"/>
                    <a:pt x="19059" y="11520"/>
                  </a:cubicBezTo>
                  <a:cubicBezTo>
                    <a:pt x="18900" y="11520"/>
                    <a:pt x="18900" y="11520"/>
                    <a:pt x="18741" y="11314"/>
                  </a:cubicBezTo>
                  <a:cubicBezTo>
                    <a:pt x="18741" y="11314"/>
                    <a:pt x="18424" y="11314"/>
                    <a:pt x="18424" y="11108"/>
                  </a:cubicBezTo>
                  <a:cubicBezTo>
                    <a:pt x="18424" y="11108"/>
                    <a:pt x="18582" y="10491"/>
                    <a:pt x="18741" y="10491"/>
                  </a:cubicBezTo>
                  <a:cubicBezTo>
                    <a:pt x="18741" y="10491"/>
                    <a:pt x="18582" y="10285"/>
                    <a:pt x="18582" y="10285"/>
                  </a:cubicBezTo>
                  <a:cubicBezTo>
                    <a:pt x="18741" y="10285"/>
                    <a:pt x="18741" y="10491"/>
                    <a:pt x="18741" y="10491"/>
                  </a:cubicBezTo>
                  <a:cubicBezTo>
                    <a:pt x="18900" y="10491"/>
                    <a:pt x="18741" y="10080"/>
                    <a:pt x="18900" y="10080"/>
                  </a:cubicBezTo>
                  <a:cubicBezTo>
                    <a:pt x="18900" y="10080"/>
                    <a:pt x="18741" y="10080"/>
                    <a:pt x="18741" y="10080"/>
                  </a:cubicBezTo>
                  <a:cubicBezTo>
                    <a:pt x="18900" y="10080"/>
                    <a:pt x="18900" y="10080"/>
                    <a:pt x="19059" y="9874"/>
                  </a:cubicBezTo>
                  <a:cubicBezTo>
                    <a:pt x="19218" y="9874"/>
                    <a:pt x="19218" y="9874"/>
                    <a:pt x="19218" y="9874"/>
                  </a:cubicBezTo>
                  <a:cubicBezTo>
                    <a:pt x="19376" y="9874"/>
                    <a:pt x="19376" y="9874"/>
                    <a:pt x="19376" y="9874"/>
                  </a:cubicBezTo>
                  <a:cubicBezTo>
                    <a:pt x="19376" y="9668"/>
                    <a:pt x="19376" y="9668"/>
                    <a:pt x="19376" y="9668"/>
                  </a:cubicBezTo>
                  <a:cubicBezTo>
                    <a:pt x="19218" y="9463"/>
                    <a:pt x="19059" y="9463"/>
                    <a:pt x="19059" y="9463"/>
                  </a:cubicBezTo>
                  <a:cubicBezTo>
                    <a:pt x="18900" y="9463"/>
                    <a:pt x="18741" y="9463"/>
                    <a:pt x="18582" y="9257"/>
                  </a:cubicBezTo>
                  <a:cubicBezTo>
                    <a:pt x="18582" y="9257"/>
                    <a:pt x="18424" y="9257"/>
                    <a:pt x="18424" y="9463"/>
                  </a:cubicBezTo>
                  <a:cubicBezTo>
                    <a:pt x="18424" y="9463"/>
                    <a:pt x="18424" y="9463"/>
                    <a:pt x="18424" y="9463"/>
                  </a:cubicBezTo>
                  <a:cubicBezTo>
                    <a:pt x="18265" y="9668"/>
                    <a:pt x="18265" y="9874"/>
                    <a:pt x="18106" y="9668"/>
                  </a:cubicBezTo>
                  <a:cubicBezTo>
                    <a:pt x="17788" y="9668"/>
                    <a:pt x="17947" y="9463"/>
                    <a:pt x="17788" y="9257"/>
                  </a:cubicBezTo>
                  <a:cubicBezTo>
                    <a:pt x="17629" y="9051"/>
                    <a:pt x="17471" y="9051"/>
                    <a:pt x="17312" y="9051"/>
                  </a:cubicBezTo>
                  <a:cubicBezTo>
                    <a:pt x="17153" y="8845"/>
                    <a:pt x="16994" y="8640"/>
                    <a:pt x="17153" y="8434"/>
                  </a:cubicBezTo>
                  <a:cubicBezTo>
                    <a:pt x="17153" y="8434"/>
                    <a:pt x="17312" y="8640"/>
                    <a:pt x="17312" y="8640"/>
                  </a:cubicBezTo>
                  <a:cubicBezTo>
                    <a:pt x="17312" y="8640"/>
                    <a:pt x="17629" y="8434"/>
                    <a:pt x="17629" y="8434"/>
                  </a:cubicBezTo>
                  <a:cubicBezTo>
                    <a:pt x="17629" y="8434"/>
                    <a:pt x="17629" y="8228"/>
                    <a:pt x="17629" y="8023"/>
                  </a:cubicBezTo>
                  <a:cubicBezTo>
                    <a:pt x="17788" y="8023"/>
                    <a:pt x="17947" y="8023"/>
                    <a:pt x="17947" y="7817"/>
                  </a:cubicBezTo>
                  <a:cubicBezTo>
                    <a:pt x="17947" y="7817"/>
                    <a:pt x="17947" y="7611"/>
                    <a:pt x="17947" y="7611"/>
                  </a:cubicBezTo>
                  <a:cubicBezTo>
                    <a:pt x="18106" y="7405"/>
                    <a:pt x="18106" y="7611"/>
                    <a:pt x="18265" y="7405"/>
                  </a:cubicBezTo>
                  <a:cubicBezTo>
                    <a:pt x="18265" y="7405"/>
                    <a:pt x="18265" y="7611"/>
                    <a:pt x="18265" y="7405"/>
                  </a:cubicBezTo>
                  <a:cubicBezTo>
                    <a:pt x="18424" y="7611"/>
                    <a:pt x="18582" y="7611"/>
                    <a:pt x="18582" y="7817"/>
                  </a:cubicBezTo>
                  <a:cubicBezTo>
                    <a:pt x="18582" y="8023"/>
                    <a:pt x="18265" y="8023"/>
                    <a:pt x="18424" y="8228"/>
                  </a:cubicBezTo>
                  <a:cubicBezTo>
                    <a:pt x="18424" y="8228"/>
                    <a:pt x="18424" y="8228"/>
                    <a:pt x="18424" y="8228"/>
                  </a:cubicBezTo>
                  <a:cubicBezTo>
                    <a:pt x="18424" y="8434"/>
                    <a:pt x="18582" y="8434"/>
                    <a:pt x="18582" y="8434"/>
                  </a:cubicBezTo>
                  <a:cubicBezTo>
                    <a:pt x="18582" y="8434"/>
                    <a:pt x="18582" y="8434"/>
                    <a:pt x="18582" y="8434"/>
                  </a:cubicBezTo>
                  <a:cubicBezTo>
                    <a:pt x="18582" y="8640"/>
                    <a:pt x="18582" y="8640"/>
                    <a:pt x="18424" y="8640"/>
                  </a:cubicBezTo>
                  <a:cubicBezTo>
                    <a:pt x="18424" y="8845"/>
                    <a:pt x="18582" y="8640"/>
                    <a:pt x="18741" y="8640"/>
                  </a:cubicBezTo>
                  <a:cubicBezTo>
                    <a:pt x="18582" y="8640"/>
                    <a:pt x="18741" y="8640"/>
                    <a:pt x="18741" y="8640"/>
                  </a:cubicBezTo>
                  <a:cubicBezTo>
                    <a:pt x="18741" y="8434"/>
                    <a:pt x="18741" y="8434"/>
                    <a:pt x="18900" y="8434"/>
                  </a:cubicBezTo>
                  <a:cubicBezTo>
                    <a:pt x="18900" y="8228"/>
                    <a:pt x="19218" y="8228"/>
                    <a:pt x="19218" y="8023"/>
                  </a:cubicBezTo>
                  <a:cubicBezTo>
                    <a:pt x="19376" y="8023"/>
                    <a:pt x="19376" y="8023"/>
                    <a:pt x="19535" y="8023"/>
                  </a:cubicBezTo>
                  <a:cubicBezTo>
                    <a:pt x="19376" y="7817"/>
                    <a:pt x="19694" y="7611"/>
                    <a:pt x="19694" y="7611"/>
                  </a:cubicBezTo>
                  <a:cubicBezTo>
                    <a:pt x="19853" y="7611"/>
                    <a:pt x="19853" y="7405"/>
                    <a:pt x="20012" y="7405"/>
                  </a:cubicBezTo>
                  <a:cubicBezTo>
                    <a:pt x="20012" y="7200"/>
                    <a:pt x="19853" y="6994"/>
                    <a:pt x="20171" y="6994"/>
                  </a:cubicBezTo>
                  <a:cubicBezTo>
                    <a:pt x="20171" y="6994"/>
                    <a:pt x="20171" y="6994"/>
                    <a:pt x="20329" y="7200"/>
                  </a:cubicBezTo>
                  <a:cubicBezTo>
                    <a:pt x="20488" y="7200"/>
                    <a:pt x="20488" y="7200"/>
                    <a:pt x="20647" y="7200"/>
                  </a:cubicBezTo>
                  <a:cubicBezTo>
                    <a:pt x="20647" y="6994"/>
                    <a:pt x="20488" y="6994"/>
                    <a:pt x="20488" y="6788"/>
                  </a:cubicBezTo>
                  <a:cubicBezTo>
                    <a:pt x="20488" y="6788"/>
                    <a:pt x="20647" y="6788"/>
                    <a:pt x="20806" y="6788"/>
                  </a:cubicBezTo>
                  <a:cubicBezTo>
                    <a:pt x="20806" y="6788"/>
                    <a:pt x="20806" y="6583"/>
                    <a:pt x="20806" y="6583"/>
                  </a:cubicBezTo>
                  <a:cubicBezTo>
                    <a:pt x="20806" y="6583"/>
                    <a:pt x="20965" y="6583"/>
                    <a:pt x="20965" y="6583"/>
                  </a:cubicBezTo>
                  <a:cubicBezTo>
                    <a:pt x="20965" y="6583"/>
                    <a:pt x="20806" y="6377"/>
                    <a:pt x="20806" y="6171"/>
                  </a:cubicBezTo>
                  <a:cubicBezTo>
                    <a:pt x="20965" y="6171"/>
                    <a:pt x="21124" y="6377"/>
                    <a:pt x="21282" y="6583"/>
                  </a:cubicBezTo>
                  <a:cubicBezTo>
                    <a:pt x="21282" y="6583"/>
                    <a:pt x="21282" y="6583"/>
                    <a:pt x="21282" y="6583"/>
                  </a:cubicBezTo>
                  <a:cubicBezTo>
                    <a:pt x="21124" y="6377"/>
                    <a:pt x="21124" y="6377"/>
                    <a:pt x="21124" y="6377"/>
                  </a:cubicBezTo>
                  <a:cubicBezTo>
                    <a:pt x="21282" y="6171"/>
                    <a:pt x="21282" y="6377"/>
                    <a:pt x="21282" y="6171"/>
                  </a:cubicBezTo>
                  <a:cubicBezTo>
                    <a:pt x="21282" y="5965"/>
                    <a:pt x="21124" y="5554"/>
                    <a:pt x="20965" y="5348"/>
                  </a:cubicBezTo>
                  <a:cubicBezTo>
                    <a:pt x="20965" y="5348"/>
                    <a:pt x="20806" y="5143"/>
                    <a:pt x="20806" y="5143"/>
                  </a:cubicBezTo>
                  <a:cubicBezTo>
                    <a:pt x="20806" y="5143"/>
                    <a:pt x="20965" y="5143"/>
                    <a:pt x="20965" y="5143"/>
                  </a:cubicBezTo>
                  <a:cubicBezTo>
                    <a:pt x="20965" y="4937"/>
                    <a:pt x="20965" y="4937"/>
                    <a:pt x="20965" y="4937"/>
                  </a:cubicBezTo>
                  <a:cubicBezTo>
                    <a:pt x="20965" y="4731"/>
                    <a:pt x="21124" y="4937"/>
                    <a:pt x="21282" y="4937"/>
                  </a:cubicBezTo>
                  <a:cubicBezTo>
                    <a:pt x="21282" y="4937"/>
                    <a:pt x="21600" y="5143"/>
                    <a:pt x="21441" y="493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Shape">
              <a:extLst>
                <a:ext uri="{FF2B5EF4-FFF2-40B4-BE49-F238E27FC236}">
                  <a16:creationId xmlns:a16="http://schemas.microsoft.com/office/drawing/2014/main" id="{6720700D-AA90-44FB-9F17-AABDF75487A7}"/>
                </a:ext>
              </a:extLst>
            </p:cNvPr>
            <p:cNvSpPr/>
            <p:nvPr/>
          </p:nvSpPr>
          <p:spPr>
            <a:xfrm>
              <a:off x="1819179" y="3240049"/>
              <a:ext cx="258160" cy="6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1032" y="21407"/>
                    <a:pt x="21032" y="21407"/>
                  </a:cubicBezTo>
                  <a:cubicBezTo>
                    <a:pt x="21032" y="21407"/>
                    <a:pt x="20463" y="21407"/>
                    <a:pt x="21032" y="21407"/>
                  </a:cubicBezTo>
                  <a:cubicBezTo>
                    <a:pt x="20463" y="21214"/>
                    <a:pt x="20463" y="21214"/>
                    <a:pt x="19895" y="21214"/>
                  </a:cubicBezTo>
                  <a:cubicBezTo>
                    <a:pt x="19895" y="21214"/>
                    <a:pt x="19326" y="21214"/>
                    <a:pt x="18758" y="21214"/>
                  </a:cubicBezTo>
                  <a:cubicBezTo>
                    <a:pt x="18758" y="21407"/>
                    <a:pt x="19326" y="21407"/>
                    <a:pt x="20463" y="21600"/>
                  </a:cubicBezTo>
                  <a:cubicBezTo>
                    <a:pt x="19895" y="21600"/>
                    <a:pt x="19895" y="21407"/>
                    <a:pt x="19895" y="21407"/>
                  </a:cubicBezTo>
                  <a:cubicBezTo>
                    <a:pt x="19895" y="21407"/>
                    <a:pt x="20463" y="21407"/>
                    <a:pt x="20463" y="21407"/>
                  </a:cubicBezTo>
                  <a:cubicBezTo>
                    <a:pt x="20463" y="21407"/>
                    <a:pt x="20463" y="21600"/>
                    <a:pt x="20463" y="21600"/>
                  </a:cubicBezTo>
                  <a:cubicBezTo>
                    <a:pt x="21032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lose/>
                  <a:moveTo>
                    <a:pt x="15916" y="20829"/>
                  </a:moveTo>
                  <a:cubicBezTo>
                    <a:pt x="16484" y="20829"/>
                    <a:pt x="17053" y="21021"/>
                    <a:pt x="17053" y="20829"/>
                  </a:cubicBezTo>
                  <a:cubicBezTo>
                    <a:pt x="17053" y="20829"/>
                    <a:pt x="15916" y="20829"/>
                    <a:pt x="15916" y="20636"/>
                  </a:cubicBezTo>
                  <a:cubicBezTo>
                    <a:pt x="15347" y="20636"/>
                    <a:pt x="15347" y="20636"/>
                    <a:pt x="15347" y="20829"/>
                  </a:cubicBezTo>
                  <a:cubicBezTo>
                    <a:pt x="15347" y="21021"/>
                    <a:pt x="15916" y="20829"/>
                    <a:pt x="15916" y="20829"/>
                  </a:cubicBezTo>
                  <a:close/>
                  <a:moveTo>
                    <a:pt x="14779" y="20636"/>
                  </a:moveTo>
                  <a:cubicBezTo>
                    <a:pt x="14779" y="20636"/>
                    <a:pt x="14211" y="20636"/>
                    <a:pt x="14211" y="20443"/>
                  </a:cubicBezTo>
                  <a:cubicBezTo>
                    <a:pt x="13642" y="20443"/>
                    <a:pt x="13642" y="20250"/>
                    <a:pt x="13642" y="20443"/>
                  </a:cubicBezTo>
                  <a:cubicBezTo>
                    <a:pt x="13074" y="20443"/>
                    <a:pt x="13074" y="20443"/>
                    <a:pt x="12505" y="20443"/>
                  </a:cubicBezTo>
                  <a:cubicBezTo>
                    <a:pt x="13074" y="20443"/>
                    <a:pt x="13642" y="20636"/>
                    <a:pt x="13642" y="20636"/>
                  </a:cubicBezTo>
                  <a:cubicBezTo>
                    <a:pt x="13642" y="20636"/>
                    <a:pt x="13642" y="20829"/>
                    <a:pt x="14211" y="20829"/>
                  </a:cubicBezTo>
                  <a:cubicBezTo>
                    <a:pt x="14211" y="20829"/>
                    <a:pt x="14211" y="20636"/>
                    <a:pt x="14211" y="20636"/>
                  </a:cubicBezTo>
                  <a:cubicBezTo>
                    <a:pt x="14211" y="20636"/>
                    <a:pt x="14779" y="20636"/>
                    <a:pt x="14211" y="20829"/>
                  </a:cubicBezTo>
                  <a:cubicBezTo>
                    <a:pt x="14779" y="20829"/>
                    <a:pt x="14779" y="20829"/>
                    <a:pt x="14779" y="20636"/>
                  </a:cubicBezTo>
                  <a:close/>
                  <a:moveTo>
                    <a:pt x="18758" y="21214"/>
                  </a:moveTo>
                  <a:cubicBezTo>
                    <a:pt x="19326" y="21214"/>
                    <a:pt x="19895" y="21214"/>
                    <a:pt x="20463" y="21214"/>
                  </a:cubicBezTo>
                  <a:cubicBezTo>
                    <a:pt x="19895" y="21021"/>
                    <a:pt x="19895" y="20829"/>
                    <a:pt x="19326" y="20636"/>
                  </a:cubicBezTo>
                  <a:cubicBezTo>
                    <a:pt x="19326" y="20443"/>
                    <a:pt x="18758" y="20057"/>
                    <a:pt x="18758" y="20057"/>
                  </a:cubicBezTo>
                  <a:cubicBezTo>
                    <a:pt x="18189" y="19864"/>
                    <a:pt x="18189" y="20057"/>
                    <a:pt x="18189" y="20057"/>
                  </a:cubicBezTo>
                  <a:cubicBezTo>
                    <a:pt x="17621" y="20057"/>
                    <a:pt x="17621" y="19864"/>
                    <a:pt x="17621" y="19864"/>
                  </a:cubicBezTo>
                  <a:cubicBezTo>
                    <a:pt x="17053" y="19864"/>
                    <a:pt x="17053" y="20057"/>
                    <a:pt x="17053" y="20057"/>
                  </a:cubicBezTo>
                  <a:cubicBezTo>
                    <a:pt x="17053" y="20057"/>
                    <a:pt x="16484" y="20057"/>
                    <a:pt x="16484" y="20057"/>
                  </a:cubicBezTo>
                  <a:cubicBezTo>
                    <a:pt x="17053" y="20250"/>
                    <a:pt x="16484" y="20057"/>
                    <a:pt x="17053" y="20443"/>
                  </a:cubicBezTo>
                  <a:cubicBezTo>
                    <a:pt x="17053" y="20636"/>
                    <a:pt x="18189" y="20250"/>
                    <a:pt x="18189" y="20443"/>
                  </a:cubicBezTo>
                  <a:cubicBezTo>
                    <a:pt x="17621" y="20636"/>
                    <a:pt x="17053" y="20636"/>
                    <a:pt x="17621" y="20829"/>
                  </a:cubicBezTo>
                  <a:cubicBezTo>
                    <a:pt x="18189" y="20829"/>
                    <a:pt x="18758" y="20829"/>
                    <a:pt x="19326" y="21021"/>
                  </a:cubicBezTo>
                  <a:cubicBezTo>
                    <a:pt x="19326" y="21021"/>
                    <a:pt x="19326" y="21021"/>
                    <a:pt x="19326" y="21021"/>
                  </a:cubicBezTo>
                  <a:cubicBezTo>
                    <a:pt x="19326" y="21021"/>
                    <a:pt x="18758" y="21021"/>
                    <a:pt x="18189" y="21021"/>
                  </a:cubicBezTo>
                  <a:cubicBezTo>
                    <a:pt x="17621" y="21021"/>
                    <a:pt x="17621" y="20829"/>
                    <a:pt x="17053" y="20829"/>
                  </a:cubicBezTo>
                  <a:cubicBezTo>
                    <a:pt x="17053" y="20829"/>
                    <a:pt x="17621" y="20829"/>
                    <a:pt x="17621" y="20829"/>
                  </a:cubicBezTo>
                  <a:cubicBezTo>
                    <a:pt x="17053" y="20636"/>
                    <a:pt x="16484" y="20443"/>
                    <a:pt x="17053" y="20636"/>
                  </a:cubicBezTo>
                  <a:cubicBezTo>
                    <a:pt x="17053" y="20636"/>
                    <a:pt x="17053" y="20636"/>
                    <a:pt x="16484" y="20636"/>
                  </a:cubicBezTo>
                  <a:cubicBezTo>
                    <a:pt x="17053" y="20829"/>
                    <a:pt x="17621" y="20829"/>
                    <a:pt x="18189" y="21021"/>
                  </a:cubicBezTo>
                  <a:cubicBezTo>
                    <a:pt x="17621" y="21021"/>
                    <a:pt x="17621" y="21021"/>
                    <a:pt x="17621" y="21021"/>
                  </a:cubicBezTo>
                  <a:cubicBezTo>
                    <a:pt x="17621" y="21021"/>
                    <a:pt x="17621" y="21021"/>
                    <a:pt x="17053" y="21021"/>
                  </a:cubicBezTo>
                  <a:cubicBezTo>
                    <a:pt x="17053" y="21021"/>
                    <a:pt x="17053" y="21021"/>
                    <a:pt x="17053" y="21021"/>
                  </a:cubicBezTo>
                  <a:cubicBezTo>
                    <a:pt x="17053" y="21021"/>
                    <a:pt x="15916" y="21021"/>
                    <a:pt x="15916" y="21021"/>
                  </a:cubicBezTo>
                  <a:cubicBezTo>
                    <a:pt x="15916" y="21214"/>
                    <a:pt x="17053" y="21214"/>
                    <a:pt x="17053" y="21214"/>
                  </a:cubicBezTo>
                  <a:cubicBezTo>
                    <a:pt x="17621" y="21214"/>
                    <a:pt x="18758" y="21214"/>
                    <a:pt x="18758" y="21214"/>
                  </a:cubicBezTo>
                  <a:close/>
                  <a:moveTo>
                    <a:pt x="10800" y="19671"/>
                  </a:moveTo>
                  <a:cubicBezTo>
                    <a:pt x="10232" y="19671"/>
                    <a:pt x="9663" y="19479"/>
                    <a:pt x="9663" y="19479"/>
                  </a:cubicBezTo>
                  <a:cubicBezTo>
                    <a:pt x="9663" y="19479"/>
                    <a:pt x="9663" y="19479"/>
                    <a:pt x="9663" y="19479"/>
                  </a:cubicBezTo>
                  <a:cubicBezTo>
                    <a:pt x="9095" y="19479"/>
                    <a:pt x="10232" y="19864"/>
                    <a:pt x="10800" y="19864"/>
                  </a:cubicBezTo>
                  <a:cubicBezTo>
                    <a:pt x="10232" y="19671"/>
                    <a:pt x="10800" y="19671"/>
                    <a:pt x="10800" y="19671"/>
                  </a:cubicBezTo>
                  <a:close/>
                  <a:moveTo>
                    <a:pt x="9095" y="18514"/>
                  </a:moveTo>
                  <a:cubicBezTo>
                    <a:pt x="9095" y="18321"/>
                    <a:pt x="8526" y="17936"/>
                    <a:pt x="7958" y="17936"/>
                  </a:cubicBezTo>
                  <a:cubicBezTo>
                    <a:pt x="7389" y="17743"/>
                    <a:pt x="7389" y="17936"/>
                    <a:pt x="7389" y="17936"/>
                  </a:cubicBezTo>
                  <a:cubicBezTo>
                    <a:pt x="7389" y="18129"/>
                    <a:pt x="7389" y="18129"/>
                    <a:pt x="7389" y="18129"/>
                  </a:cubicBezTo>
                  <a:cubicBezTo>
                    <a:pt x="6821" y="18129"/>
                    <a:pt x="7389" y="18321"/>
                    <a:pt x="7389" y="18321"/>
                  </a:cubicBezTo>
                  <a:cubicBezTo>
                    <a:pt x="7389" y="18321"/>
                    <a:pt x="7389" y="18321"/>
                    <a:pt x="7389" y="18321"/>
                  </a:cubicBezTo>
                  <a:cubicBezTo>
                    <a:pt x="7389" y="18514"/>
                    <a:pt x="7389" y="18514"/>
                    <a:pt x="7958" y="18514"/>
                  </a:cubicBezTo>
                  <a:cubicBezTo>
                    <a:pt x="8526" y="18514"/>
                    <a:pt x="7958" y="18321"/>
                    <a:pt x="7958" y="18321"/>
                  </a:cubicBezTo>
                  <a:cubicBezTo>
                    <a:pt x="7958" y="18321"/>
                    <a:pt x="8526" y="18707"/>
                    <a:pt x="9095" y="18514"/>
                  </a:cubicBezTo>
                  <a:close/>
                  <a:moveTo>
                    <a:pt x="6821" y="17936"/>
                  </a:moveTo>
                  <a:cubicBezTo>
                    <a:pt x="7389" y="17743"/>
                    <a:pt x="6253" y="17357"/>
                    <a:pt x="6253" y="17550"/>
                  </a:cubicBezTo>
                  <a:cubicBezTo>
                    <a:pt x="6253" y="17550"/>
                    <a:pt x="6253" y="17743"/>
                    <a:pt x="6253" y="17743"/>
                  </a:cubicBezTo>
                  <a:cubicBezTo>
                    <a:pt x="6253" y="17743"/>
                    <a:pt x="6253" y="17936"/>
                    <a:pt x="6821" y="17936"/>
                  </a:cubicBezTo>
                  <a:close/>
                  <a:moveTo>
                    <a:pt x="6253" y="17550"/>
                  </a:moveTo>
                  <a:cubicBezTo>
                    <a:pt x="6821" y="17550"/>
                    <a:pt x="7389" y="17936"/>
                    <a:pt x="7958" y="17743"/>
                  </a:cubicBezTo>
                  <a:cubicBezTo>
                    <a:pt x="7389" y="17550"/>
                    <a:pt x="7389" y="17357"/>
                    <a:pt x="6821" y="17357"/>
                  </a:cubicBezTo>
                  <a:cubicBezTo>
                    <a:pt x="6821" y="17357"/>
                    <a:pt x="6821" y="17357"/>
                    <a:pt x="6253" y="17550"/>
                  </a:cubicBezTo>
                  <a:close/>
                  <a:moveTo>
                    <a:pt x="5684" y="15429"/>
                  </a:moveTo>
                  <a:cubicBezTo>
                    <a:pt x="6253" y="15236"/>
                    <a:pt x="5684" y="15236"/>
                    <a:pt x="5684" y="15236"/>
                  </a:cubicBezTo>
                  <a:cubicBezTo>
                    <a:pt x="5116" y="15236"/>
                    <a:pt x="5684" y="15236"/>
                    <a:pt x="5116" y="15236"/>
                  </a:cubicBezTo>
                  <a:cubicBezTo>
                    <a:pt x="5684" y="15236"/>
                    <a:pt x="5116" y="15429"/>
                    <a:pt x="5116" y="15429"/>
                  </a:cubicBezTo>
                  <a:cubicBezTo>
                    <a:pt x="5116" y="15429"/>
                    <a:pt x="5116" y="15429"/>
                    <a:pt x="5116" y="15429"/>
                  </a:cubicBezTo>
                  <a:cubicBezTo>
                    <a:pt x="5116" y="15429"/>
                    <a:pt x="5116" y="15429"/>
                    <a:pt x="5116" y="15429"/>
                  </a:cubicBezTo>
                  <a:cubicBezTo>
                    <a:pt x="5116" y="15621"/>
                    <a:pt x="6253" y="16007"/>
                    <a:pt x="6253" y="16007"/>
                  </a:cubicBezTo>
                  <a:cubicBezTo>
                    <a:pt x="6821" y="15814"/>
                    <a:pt x="5116" y="15429"/>
                    <a:pt x="5684" y="15429"/>
                  </a:cubicBezTo>
                  <a:close/>
                  <a:moveTo>
                    <a:pt x="5116" y="14850"/>
                  </a:moveTo>
                  <a:cubicBezTo>
                    <a:pt x="5116" y="14850"/>
                    <a:pt x="5116" y="14850"/>
                    <a:pt x="5116" y="14850"/>
                  </a:cubicBezTo>
                  <a:cubicBezTo>
                    <a:pt x="5116" y="14657"/>
                    <a:pt x="5116" y="14657"/>
                    <a:pt x="5116" y="14657"/>
                  </a:cubicBezTo>
                  <a:cubicBezTo>
                    <a:pt x="5116" y="14657"/>
                    <a:pt x="5116" y="14657"/>
                    <a:pt x="5116" y="14657"/>
                  </a:cubicBezTo>
                  <a:cubicBezTo>
                    <a:pt x="5116" y="14464"/>
                    <a:pt x="5116" y="14464"/>
                    <a:pt x="4547" y="14464"/>
                  </a:cubicBezTo>
                  <a:cubicBezTo>
                    <a:pt x="4547" y="14271"/>
                    <a:pt x="5116" y="14271"/>
                    <a:pt x="5116" y="14271"/>
                  </a:cubicBezTo>
                  <a:cubicBezTo>
                    <a:pt x="4547" y="14271"/>
                    <a:pt x="5116" y="14271"/>
                    <a:pt x="4547" y="14079"/>
                  </a:cubicBezTo>
                  <a:cubicBezTo>
                    <a:pt x="4547" y="13886"/>
                    <a:pt x="4547" y="13886"/>
                    <a:pt x="3979" y="13886"/>
                  </a:cubicBezTo>
                  <a:cubicBezTo>
                    <a:pt x="3979" y="14079"/>
                    <a:pt x="3979" y="14271"/>
                    <a:pt x="3979" y="14464"/>
                  </a:cubicBezTo>
                  <a:cubicBezTo>
                    <a:pt x="4547" y="14657"/>
                    <a:pt x="3979" y="14657"/>
                    <a:pt x="5116" y="14850"/>
                  </a:cubicBezTo>
                  <a:close/>
                  <a:moveTo>
                    <a:pt x="15916" y="20636"/>
                  </a:moveTo>
                  <a:cubicBezTo>
                    <a:pt x="17621" y="20829"/>
                    <a:pt x="15347" y="20250"/>
                    <a:pt x="15916" y="20057"/>
                  </a:cubicBezTo>
                  <a:cubicBezTo>
                    <a:pt x="15916" y="20057"/>
                    <a:pt x="16484" y="20057"/>
                    <a:pt x="17053" y="19864"/>
                  </a:cubicBezTo>
                  <a:cubicBezTo>
                    <a:pt x="17053" y="19864"/>
                    <a:pt x="17053" y="19864"/>
                    <a:pt x="17053" y="19864"/>
                  </a:cubicBezTo>
                  <a:cubicBezTo>
                    <a:pt x="17621" y="19864"/>
                    <a:pt x="17621" y="19864"/>
                    <a:pt x="17621" y="19864"/>
                  </a:cubicBezTo>
                  <a:cubicBezTo>
                    <a:pt x="18189" y="19864"/>
                    <a:pt x="18189" y="19864"/>
                    <a:pt x="18758" y="19864"/>
                  </a:cubicBezTo>
                  <a:cubicBezTo>
                    <a:pt x="18189" y="19864"/>
                    <a:pt x="17621" y="19864"/>
                    <a:pt x="17621" y="19864"/>
                  </a:cubicBezTo>
                  <a:cubicBezTo>
                    <a:pt x="16484" y="19671"/>
                    <a:pt x="15916" y="19671"/>
                    <a:pt x="14779" y="19671"/>
                  </a:cubicBezTo>
                  <a:cubicBezTo>
                    <a:pt x="14779" y="19671"/>
                    <a:pt x="14211" y="19671"/>
                    <a:pt x="13642" y="19671"/>
                  </a:cubicBezTo>
                  <a:cubicBezTo>
                    <a:pt x="13074" y="19479"/>
                    <a:pt x="13074" y="19479"/>
                    <a:pt x="12505" y="19286"/>
                  </a:cubicBezTo>
                  <a:cubicBezTo>
                    <a:pt x="12505" y="19093"/>
                    <a:pt x="12505" y="18900"/>
                    <a:pt x="11937" y="18900"/>
                  </a:cubicBezTo>
                  <a:cubicBezTo>
                    <a:pt x="11937" y="18900"/>
                    <a:pt x="11368" y="18900"/>
                    <a:pt x="11368" y="18900"/>
                  </a:cubicBezTo>
                  <a:cubicBezTo>
                    <a:pt x="10800" y="18900"/>
                    <a:pt x="10232" y="18707"/>
                    <a:pt x="10232" y="18514"/>
                  </a:cubicBezTo>
                  <a:cubicBezTo>
                    <a:pt x="10232" y="18514"/>
                    <a:pt x="9663" y="18321"/>
                    <a:pt x="9663" y="18129"/>
                  </a:cubicBezTo>
                  <a:cubicBezTo>
                    <a:pt x="9663" y="18129"/>
                    <a:pt x="10232" y="18129"/>
                    <a:pt x="10232" y="18129"/>
                  </a:cubicBezTo>
                  <a:cubicBezTo>
                    <a:pt x="9663" y="17936"/>
                    <a:pt x="10232" y="17936"/>
                    <a:pt x="10232" y="17936"/>
                  </a:cubicBezTo>
                  <a:cubicBezTo>
                    <a:pt x="10800" y="17743"/>
                    <a:pt x="10232" y="17743"/>
                    <a:pt x="10232" y="17743"/>
                  </a:cubicBezTo>
                  <a:cubicBezTo>
                    <a:pt x="10232" y="17743"/>
                    <a:pt x="10800" y="17743"/>
                    <a:pt x="10800" y="17550"/>
                  </a:cubicBezTo>
                  <a:cubicBezTo>
                    <a:pt x="10232" y="17357"/>
                    <a:pt x="9663" y="17550"/>
                    <a:pt x="10232" y="17164"/>
                  </a:cubicBezTo>
                  <a:cubicBezTo>
                    <a:pt x="10232" y="17164"/>
                    <a:pt x="10232" y="16971"/>
                    <a:pt x="10232" y="16971"/>
                  </a:cubicBezTo>
                  <a:cubicBezTo>
                    <a:pt x="10232" y="16971"/>
                    <a:pt x="10232" y="16779"/>
                    <a:pt x="10232" y="16779"/>
                  </a:cubicBezTo>
                  <a:cubicBezTo>
                    <a:pt x="10232" y="16779"/>
                    <a:pt x="10232" y="16779"/>
                    <a:pt x="10232" y="16779"/>
                  </a:cubicBezTo>
                  <a:cubicBezTo>
                    <a:pt x="10232" y="16586"/>
                    <a:pt x="10232" y="16586"/>
                    <a:pt x="10232" y="16586"/>
                  </a:cubicBezTo>
                  <a:cubicBezTo>
                    <a:pt x="9663" y="16586"/>
                    <a:pt x="9663" y="16393"/>
                    <a:pt x="9663" y="16393"/>
                  </a:cubicBezTo>
                  <a:cubicBezTo>
                    <a:pt x="9663" y="16393"/>
                    <a:pt x="9663" y="16393"/>
                    <a:pt x="9663" y="16393"/>
                  </a:cubicBezTo>
                  <a:cubicBezTo>
                    <a:pt x="9663" y="16393"/>
                    <a:pt x="9663" y="16393"/>
                    <a:pt x="9663" y="16200"/>
                  </a:cubicBezTo>
                  <a:cubicBezTo>
                    <a:pt x="9663" y="16200"/>
                    <a:pt x="9663" y="16200"/>
                    <a:pt x="9663" y="16200"/>
                  </a:cubicBezTo>
                  <a:cubicBezTo>
                    <a:pt x="9095" y="16007"/>
                    <a:pt x="9663" y="16007"/>
                    <a:pt x="9663" y="15814"/>
                  </a:cubicBezTo>
                  <a:cubicBezTo>
                    <a:pt x="9663" y="15621"/>
                    <a:pt x="8526" y="15814"/>
                    <a:pt x="8526" y="15621"/>
                  </a:cubicBezTo>
                  <a:cubicBezTo>
                    <a:pt x="9095" y="15621"/>
                    <a:pt x="10232" y="15621"/>
                    <a:pt x="9095" y="15429"/>
                  </a:cubicBezTo>
                  <a:cubicBezTo>
                    <a:pt x="9095" y="15236"/>
                    <a:pt x="8526" y="15429"/>
                    <a:pt x="8526" y="15236"/>
                  </a:cubicBezTo>
                  <a:cubicBezTo>
                    <a:pt x="8526" y="15236"/>
                    <a:pt x="8526" y="15043"/>
                    <a:pt x="7958" y="15043"/>
                  </a:cubicBezTo>
                  <a:cubicBezTo>
                    <a:pt x="7958" y="14850"/>
                    <a:pt x="7958" y="14850"/>
                    <a:pt x="7958" y="14850"/>
                  </a:cubicBezTo>
                  <a:cubicBezTo>
                    <a:pt x="7958" y="14850"/>
                    <a:pt x="7958" y="14657"/>
                    <a:pt x="7958" y="14657"/>
                  </a:cubicBezTo>
                  <a:cubicBezTo>
                    <a:pt x="7958" y="14657"/>
                    <a:pt x="7389" y="14657"/>
                    <a:pt x="7389" y="14657"/>
                  </a:cubicBezTo>
                  <a:cubicBezTo>
                    <a:pt x="6821" y="14464"/>
                    <a:pt x="6821" y="14271"/>
                    <a:pt x="6821" y="14271"/>
                  </a:cubicBezTo>
                  <a:cubicBezTo>
                    <a:pt x="6821" y="14079"/>
                    <a:pt x="6821" y="14079"/>
                    <a:pt x="7389" y="14079"/>
                  </a:cubicBezTo>
                  <a:cubicBezTo>
                    <a:pt x="6821" y="13886"/>
                    <a:pt x="6821" y="13886"/>
                    <a:pt x="6253" y="13693"/>
                  </a:cubicBezTo>
                  <a:cubicBezTo>
                    <a:pt x="6253" y="13500"/>
                    <a:pt x="6253" y="13500"/>
                    <a:pt x="6253" y="13307"/>
                  </a:cubicBezTo>
                  <a:cubicBezTo>
                    <a:pt x="6253" y="13307"/>
                    <a:pt x="6253" y="13114"/>
                    <a:pt x="6253" y="13114"/>
                  </a:cubicBezTo>
                  <a:cubicBezTo>
                    <a:pt x="6253" y="13114"/>
                    <a:pt x="5684" y="13114"/>
                    <a:pt x="5684" y="13114"/>
                  </a:cubicBezTo>
                  <a:cubicBezTo>
                    <a:pt x="5684" y="12921"/>
                    <a:pt x="6253" y="12921"/>
                    <a:pt x="6253" y="12921"/>
                  </a:cubicBezTo>
                  <a:cubicBezTo>
                    <a:pt x="5684" y="12921"/>
                    <a:pt x="5684" y="12729"/>
                    <a:pt x="5684" y="12729"/>
                  </a:cubicBezTo>
                  <a:cubicBezTo>
                    <a:pt x="5684" y="12729"/>
                    <a:pt x="5684" y="12536"/>
                    <a:pt x="5684" y="12343"/>
                  </a:cubicBezTo>
                  <a:cubicBezTo>
                    <a:pt x="5684" y="12150"/>
                    <a:pt x="6253" y="12343"/>
                    <a:pt x="6253" y="12150"/>
                  </a:cubicBezTo>
                  <a:cubicBezTo>
                    <a:pt x="6253" y="12150"/>
                    <a:pt x="5684" y="11957"/>
                    <a:pt x="5684" y="11957"/>
                  </a:cubicBezTo>
                  <a:cubicBezTo>
                    <a:pt x="5684" y="11764"/>
                    <a:pt x="5684" y="11571"/>
                    <a:pt x="5116" y="11571"/>
                  </a:cubicBezTo>
                  <a:cubicBezTo>
                    <a:pt x="5116" y="11379"/>
                    <a:pt x="5116" y="11186"/>
                    <a:pt x="5116" y="10993"/>
                  </a:cubicBezTo>
                  <a:cubicBezTo>
                    <a:pt x="5116" y="10800"/>
                    <a:pt x="5116" y="10993"/>
                    <a:pt x="5116" y="10800"/>
                  </a:cubicBezTo>
                  <a:cubicBezTo>
                    <a:pt x="5116" y="10800"/>
                    <a:pt x="5116" y="10800"/>
                    <a:pt x="5684" y="10800"/>
                  </a:cubicBezTo>
                  <a:cubicBezTo>
                    <a:pt x="5684" y="10607"/>
                    <a:pt x="5684" y="10800"/>
                    <a:pt x="5684" y="10607"/>
                  </a:cubicBezTo>
                  <a:cubicBezTo>
                    <a:pt x="5684" y="10414"/>
                    <a:pt x="5116" y="10221"/>
                    <a:pt x="5116" y="10221"/>
                  </a:cubicBezTo>
                  <a:cubicBezTo>
                    <a:pt x="5116" y="10221"/>
                    <a:pt x="5116" y="10029"/>
                    <a:pt x="5116" y="10029"/>
                  </a:cubicBezTo>
                  <a:cubicBezTo>
                    <a:pt x="5116" y="9836"/>
                    <a:pt x="5116" y="9643"/>
                    <a:pt x="5684" y="9643"/>
                  </a:cubicBezTo>
                  <a:cubicBezTo>
                    <a:pt x="5684" y="9643"/>
                    <a:pt x="5684" y="9643"/>
                    <a:pt x="5684" y="9643"/>
                  </a:cubicBezTo>
                  <a:cubicBezTo>
                    <a:pt x="5684" y="9450"/>
                    <a:pt x="5684" y="9450"/>
                    <a:pt x="5684" y="9257"/>
                  </a:cubicBezTo>
                  <a:cubicBezTo>
                    <a:pt x="5116" y="9257"/>
                    <a:pt x="5116" y="9064"/>
                    <a:pt x="5116" y="9064"/>
                  </a:cubicBezTo>
                  <a:cubicBezTo>
                    <a:pt x="5116" y="9064"/>
                    <a:pt x="5116" y="9064"/>
                    <a:pt x="4547" y="8871"/>
                  </a:cubicBezTo>
                  <a:cubicBezTo>
                    <a:pt x="4547" y="8679"/>
                    <a:pt x="3979" y="8679"/>
                    <a:pt x="3979" y="8486"/>
                  </a:cubicBezTo>
                  <a:cubicBezTo>
                    <a:pt x="3979" y="8486"/>
                    <a:pt x="3979" y="8293"/>
                    <a:pt x="3979" y="8293"/>
                  </a:cubicBezTo>
                  <a:cubicBezTo>
                    <a:pt x="3979" y="8293"/>
                    <a:pt x="3979" y="8293"/>
                    <a:pt x="3979" y="8293"/>
                  </a:cubicBezTo>
                  <a:cubicBezTo>
                    <a:pt x="3411" y="8100"/>
                    <a:pt x="3411" y="8100"/>
                    <a:pt x="3411" y="7907"/>
                  </a:cubicBezTo>
                  <a:cubicBezTo>
                    <a:pt x="3411" y="7907"/>
                    <a:pt x="3411" y="7907"/>
                    <a:pt x="3411" y="7714"/>
                  </a:cubicBezTo>
                  <a:cubicBezTo>
                    <a:pt x="3411" y="7714"/>
                    <a:pt x="3411" y="7521"/>
                    <a:pt x="3411" y="7329"/>
                  </a:cubicBezTo>
                  <a:cubicBezTo>
                    <a:pt x="3979" y="7521"/>
                    <a:pt x="3979" y="7329"/>
                    <a:pt x="3979" y="7136"/>
                  </a:cubicBezTo>
                  <a:cubicBezTo>
                    <a:pt x="3411" y="7136"/>
                    <a:pt x="3411" y="6943"/>
                    <a:pt x="3411" y="6750"/>
                  </a:cubicBezTo>
                  <a:cubicBezTo>
                    <a:pt x="3411" y="6557"/>
                    <a:pt x="3411" y="6364"/>
                    <a:pt x="3979" y="6171"/>
                  </a:cubicBezTo>
                  <a:cubicBezTo>
                    <a:pt x="3979" y="5979"/>
                    <a:pt x="3979" y="5979"/>
                    <a:pt x="3979" y="5786"/>
                  </a:cubicBezTo>
                  <a:cubicBezTo>
                    <a:pt x="4547" y="5593"/>
                    <a:pt x="4547" y="5593"/>
                    <a:pt x="4547" y="5593"/>
                  </a:cubicBezTo>
                  <a:cubicBezTo>
                    <a:pt x="5116" y="5400"/>
                    <a:pt x="5116" y="5593"/>
                    <a:pt x="5116" y="5400"/>
                  </a:cubicBezTo>
                  <a:cubicBezTo>
                    <a:pt x="5116" y="5207"/>
                    <a:pt x="4547" y="5207"/>
                    <a:pt x="4547" y="5207"/>
                  </a:cubicBezTo>
                  <a:cubicBezTo>
                    <a:pt x="4547" y="5014"/>
                    <a:pt x="4547" y="5014"/>
                    <a:pt x="4547" y="5014"/>
                  </a:cubicBezTo>
                  <a:cubicBezTo>
                    <a:pt x="4547" y="4821"/>
                    <a:pt x="4547" y="4629"/>
                    <a:pt x="3979" y="4629"/>
                  </a:cubicBezTo>
                  <a:cubicBezTo>
                    <a:pt x="3979" y="4629"/>
                    <a:pt x="4547" y="4436"/>
                    <a:pt x="4547" y="4436"/>
                  </a:cubicBezTo>
                  <a:cubicBezTo>
                    <a:pt x="4547" y="4436"/>
                    <a:pt x="3979" y="4243"/>
                    <a:pt x="3979" y="4243"/>
                  </a:cubicBezTo>
                  <a:cubicBezTo>
                    <a:pt x="3979" y="4050"/>
                    <a:pt x="4547" y="4050"/>
                    <a:pt x="4547" y="3857"/>
                  </a:cubicBezTo>
                  <a:cubicBezTo>
                    <a:pt x="5684" y="3857"/>
                    <a:pt x="5684" y="3857"/>
                    <a:pt x="5684" y="3471"/>
                  </a:cubicBezTo>
                  <a:cubicBezTo>
                    <a:pt x="5684" y="3471"/>
                    <a:pt x="6253" y="3086"/>
                    <a:pt x="5684" y="3086"/>
                  </a:cubicBezTo>
                  <a:cubicBezTo>
                    <a:pt x="5116" y="2893"/>
                    <a:pt x="4547" y="3279"/>
                    <a:pt x="4547" y="2893"/>
                  </a:cubicBezTo>
                  <a:cubicBezTo>
                    <a:pt x="4547" y="2700"/>
                    <a:pt x="3979" y="2507"/>
                    <a:pt x="3979" y="2507"/>
                  </a:cubicBezTo>
                  <a:cubicBezTo>
                    <a:pt x="3979" y="2314"/>
                    <a:pt x="3979" y="2121"/>
                    <a:pt x="3411" y="2121"/>
                  </a:cubicBezTo>
                  <a:cubicBezTo>
                    <a:pt x="3411" y="1929"/>
                    <a:pt x="3411" y="1929"/>
                    <a:pt x="3411" y="1929"/>
                  </a:cubicBezTo>
                  <a:cubicBezTo>
                    <a:pt x="3411" y="1929"/>
                    <a:pt x="3411" y="1929"/>
                    <a:pt x="3411" y="1736"/>
                  </a:cubicBezTo>
                  <a:cubicBezTo>
                    <a:pt x="3411" y="1736"/>
                    <a:pt x="2842" y="1736"/>
                    <a:pt x="2842" y="1736"/>
                  </a:cubicBezTo>
                  <a:cubicBezTo>
                    <a:pt x="2842" y="1543"/>
                    <a:pt x="2842" y="1543"/>
                    <a:pt x="2842" y="1350"/>
                  </a:cubicBezTo>
                  <a:cubicBezTo>
                    <a:pt x="2842" y="1350"/>
                    <a:pt x="2842" y="1350"/>
                    <a:pt x="2842" y="1350"/>
                  </a:cubicBezTo>
                  <a:cubicBezTo>
                    <a:pt x="2842" y="1157"/>
                    <a:pt x="2842" y="1157"/>
                    <a:pt x="2842" y="1157"/>
                  </a:cubicBezTo>
                  <a:cubicBezTo>
                    <a:pt x="2842" y="1157"/>
                    <a:pt x="2842" y="964"/>
                    <a:pt x="2274" y="964"/>
                  </a:cubicBezTo>
                  <a:cubicBezTo>
                    <a:pt x="2274" y="771"/>
                    <a:pt x="2274" y="579"/>
                    <a:pt x="1705" y="386"/>
                  </a:cubicBezTo>
                  <a:cubicBezTo>
                    <a:pt x="1705" y="386"/>
                    <a:pt x="1705" y="386"/>
                    <a:pt x="1705" y="386"/>
                  </a:cubicBezTo>
                  <a:cubicBezTo>
                    <a:pt x="1705" y="386"/>
                    <a:pt x="1705" y="386"/>
                    <a:pt x="1705" y="193"/>
                  </a:cubicBezTo>
                  <a:cubicBezTo>
                    <a:pt x="1705" y="193"/>
                    <a:pt x="1137" y="0"/>
                    <a:pt x="1137" y="0"/>
                  </a:cubicBezTo>
                  <a:cubicBezTo>
                    <a:pt x="1137" y="0"/>
                    <a:pt x="568" y="0"/>
                    <a:pt x="568" y="193"/>
                  </a:cubicBezTo>
                  <a:cubicBezTo>
                    <a:pt x="568" y="193"/>
                    <a:pt x="1137" y="193"/>
                    <a:pt x="568" y="193"/>
                  </a:cubicBezTo>
                  <a:cubicBezTo>
                    <a:pt x="568" y="386"/>
                    <a:pt x="568" y="579"/>
                    <a:pt x="0" y="579"/>
                  </a:cubicBezTo>
                  <a:cubicBezTo>
                    <a:pt x="0" y="579"/>
                    <a:pt x="0" y="771"/>
                    <a:pt x="0" y="771"/>
                  </a:cubicBezTo>
                  <a:cubicBezTo>
                    <a:pt x="0" y="964"/>
                    <a:pt x="568" y="1350"/>
                    <a:pt x="568" y="1543"/>
                  </a:cubicBezTo>
                  <a:cubicBezTo>
                    <a:pt x="568" y="1929"/>
                    <a:pt x="1137" y="2507"/>
                    <a:pt x="1137" y="3086"/>
                  </a:cubicBezTo>
                  <a:cubicBezTo>
                    <a:pt x="1137" y="3086"/>
                    <a:pt x="568" y="3086"/>
                    <a:pt x="568" y="3279"/>
                  </a:cubicBezTo>
                  <a:cubicBezTo>
                    <a:pt x="568" y="3471"/>
                    <a:pt x="1137" y="3471"/>
                    <a:pt x="1137" y="3664"/>
                  </a:cubicBezTo>
                  <a:cubicBezTo>
                    <a:pt x="1705" y="4050"/>
                    <a:pt x="1137" y="4436"/>
                    <a:pt x="1137" y="4821"/>
                  </a:cubicBezTo>
                  <a:cubicBezTo>
                    <a:pt x="1137" y="5207"/>
                    <a:pt x="1705" y="5593"/>
                    <a:pt x="1137" y="5979"/>
                  </a:cubicBezTo>
                  <a:cubicBezTo>
                    <a:pt x="1137" y="6171"/>
                    <a:pt x="1137" y="6171"/>
                    <a:pt x="1137" y="6364"/>
                  </a:cubicBezTo>
                  <a:cubicBezTo>
                    <a:pt x="1137" y="6364"/>
                    <a:pt x="1137" y="6557"/>
                    <a:pt x="1137" y="6557"/>
                  </a:cubicBezTo>
                  <a:cubicBezTo>
                    <a:pt x="1137" y="6750"/>
                    <a:pt x="1705" y="6943"/>
                    <a:pt x="1705" y="7136"/>
                  </a:cubicBezTo>
                  <a:cubicBezTo>
                    <a:pt x="1705" y="7136"/>
                    <a:pt x="1705" y="7136"/>
                    <a:pt x="1705" y="7329"/>
                  </a:cubicBezTo>
                  <a:cubicBezTo>
                    <a:pt x="1705" y="7329"/>
                    <a:pt x="1705" y="7329"/>
                    <a:pt x="1705" y="7521"/>
                  </a:cubicBezTo>
                  <a:cubicBezTo>
                    <a:pt x="1705" y="7714"/>
                    <a:pt x="2274" y="7907"/>
                    <a:pt x="2274" y="8293"/>
                  </a:cubicBezTo>
                  <a:cubicBezTo>
                    <a:pt x="2274" y="8486"/>
                    <a:pt x="2842" y="8486"/>
                    <a:pt x="2274" y="8679"/>
                  </a:cubicBezTo>
                  <a:cubicBezTo>
                    <a:pt x="2274" y="8871"/>
                    <a:pt x="2274" y="8871"/>
                    <a:pt x="2274" y="8871"/>
                  </a:cubicBezTo>
                  <a:cubicBezTo>
                    <a:pt x="2274" y="9064"/>
                    <a:pt x="2842" y="9064"/>
                    <a:pt x="2842" y="9257"/>
                  </a:cubicBezTo>
                  <a:cubicBezTo>
                    <a:pt x="2842" y="9257"/>
                    <a:pt x="2842" y="9450"/>
                    <a:pt x="2842" y="9450"/>
                  </a:cubicBezTo>
                  <a:cubicBezTo>
                    <a:pt x="2842" y="9643"/>
                    <a:pt x="2842" y="9836"/>
                    <a:pt x="2842" y="9836"/>
                  </a:cubicBezTo>
                  <a:cubicBezTo>
                    <a:pt x="2842" y="10029"/>
                    <a:pt x="2274" y="10221"/>
                    <a:pt x="2274" y="10414"/>
                  </a:cubicBezTo>
                  <a:cubicBezTo>
                    <a:pt x="2274" y="10414"/>
                    <a:pt x="2274" y="10607"/>
                    <a:pt x="2274" y="10607"/>
                  </a:cubicBezTo>
                  <a:cubicBezTo>
                    <a:pt x="2274" y="10800"/>
                    <a:pt x="2274" y="10993"/>
                    <a:pt x="2274" y="10993"/>
                  </a:cubicBezTo>
                  <a:cubicBezTo>
                    <a:pt x="2274" y="11186"/>
                    <a:pt x="2274" y="11379"/>
                    <a:pt x="1705" y="11379"/>
                  </a:cubicBezTo>
                  <a:cubicBezTo>
                    <a:pt x="1705" y="11571"/>
                    <a:pt x="2274" y="11764"/>
                    <a:pt x="2274" y="11957"/>
                  </a:cubicBezTo>
                  <a:cubicBezTo>
                    <a:pt x="2842" y="12150"/>
                    <a:pt x="3411" y="12343"/>
                    <a:pt x="3411" y="12729"/>
                  </a:cubicBezTo>
                  <a:cubicBezTo>
                    <a:pt x="3411" y="12729"/>
                    <a:pt x="3411" y="12921"/>
                    <a:pt x="3411" y="12921"/>
                  </a:cubicBezTo>
                  <a:cubicBezTo>
                    <a:pt x="3411" y="13114"/>
                    <a:pt x="3411" y="13307"/>
                    <a:pt x="3411" y="13307"/>
                  </a:cubicBezTo>
                  <a:cubicBezTo>
                    <a:pt x="3411" y="13500"/>
                    <a:pt x="3979" y="13693"/>
                    <a:pt x="4547" y="13886"/>
                  </a:cubicBezTo>
                  <a:cubicBezTo>
                    <a:pt x="3979" y="13886"/>
                    <a:pt x="4547" y="13886"/>
                    <a:pt x="4547" y="13886"/>
                  </a:cubicBezTo>
                  <a:cubicBezTo>
                    <a:pt x="5116" y="13886"/>
                    <a:pt x="5116" y="13886"/>
                    <a:pt x="5116" y="13886"/>
                  </a:cubicBezTo>
                  <a:cubicBezTo>
                    <a:pt x="5116" y="13693"/>
                    <a:pt x="5684" y="13886"/>
                    <a:pt x="6253" y="13693"/>
                  </a:cubicBezTo>
                  <a:cubicBezTo>
                    <a:pt x="6253" y="13886"/>
                    <a:pt x="5116" y="13886"/>
                    <a:pt x="5684" y="14079"/>
                  </a:cubicBezTo>
                  <a:cubicBezTo>
                    <a:pt x="5684" y="14079"/>
                    <a:pt x="6253" y="14079"/>
                    <a:pt x="6253" y="14079"/>
                  </a:cubicBezTo>
                  <a:cubicBezTo>
                    <a:pt x="6253" y="14079"/>
                    <a:pt x="6253" y="14271"/>
                    <a:pt x="6253" y="14271"/>
                  </a:cubicBezTo>
                  <a:cubicBezTo>
                    <a:pt x="5684" y="14079"/>
                    <a:pt x="5684" y="14079"/>
                    <a:pt x="6253" y="14271"/>
                  </a:cubicBezTo>
                  <a:cubicBezTo>
                    <a:pt x="6253" y="14271"/>
                    <a:pt x="6253" y="14271"/>
                    <a:pt x="6253" y="14271"/>
                  </a:cubicBezTo>
                  <a:cubicBezTo>
                    <a:pt x="6253" y="14464"/>
                    <a:pt x="6253" y="14464"/>
                    <a:pt x="6253" y="14657"/>
                  </a:cubicBezTo>
                  <a:cubicBezTo>
                    <a:pt x="5684" y="14657"/>
                    <a:pt x="6253" y="14850"/>
                    <a:pt x="6253" y="15043"/>
                  </a:cubicBezTo>
                  <a:cubicBezTo>
                    <a:pt x="6253" y="15043"/>
                    <a:pt x="6253" y="15043"/>
                    <a:pt x="6253" y="15236"/>
                  </a:cubicBezTo>
                  <a:cubicBezTo>
                    <a:pt x="6821" y="15236"/>
                    <a:pt x="6821" y="15236"/>
                    <a:pt x="7389" y="15429"/>
                  </a:cubicBezTo>
                  <a:cubicBezTo>
                    <a:pt x="7389" y="15429"/>
                    <a:pt x="7389" y="15429"/>
                    <a:pt x="7389" y="15621"/>
                  </a:cubicBezTo>
                  <a:cubicBezTo>
                    <a:pt x="7389" y="15621"/>
                    <a:pt x="6821" y="15621"/>
                    <a:pt x="6821" y="15621"/>
                  </a:cubicBezTo>
                  <a:cubicBezTo>
                    <a:pt x="6821" y="15814"/>
                    <a:pt x="7389" y="16007"/>
                    <a:pt x="7958" y="16007"/>
                  </a:cubicBezTo>
                  <a:cubicBezTo>
                    <a:pt x="7389" y="16007"/>
                    <a:pt x="7389" y="16007"/>
                    <a:pt x="7389" y="16007"/>
                  </a:cubicBezTo>
                  <a:cubicBezTo>
                    <a:pt x="6821" y="16007"/>
                    <a:pt x="6821" y="16007"/>
                    <a:pt x="6821" y="16007"/>
                  </a:cubicBezTo>
                  <a:cubicBezTo>
                    <a:pt x="6821" y="16200"/>
                    <a:pt x="6821" y="16200"/>
                    <a:pt x="6821" y="16200"/>
                  </a:cubicBezTo>
                  <a:cubicBezTo>
                    <a:pt x="7389" y="16200"/>
                    <a:pt x="7389" y="16393"/>
                    <a:pt x="7389" y="16393"/>
                  </a:cubicBezTo>
                  <a:cubicBezTo>
                    <a:pt x="7389" y="16586"/>
                    <a:pt x="7389" y="16779"/>
                    <a:pt x="7389" y="16586"/>
                  </a:cubicBezTo>
                  <a:cubicBezTo>
                    <a:pt x="7389" y="16586"/>
                    <a:pt x="7389" y="16200"/>
                    <a:pt x="6821" y="16200"/>
                  </a:cubicBezTo>
                  <a:cubicBezTo>
                    <a:pt x="6821" y="16200"/>
                    <a:pt x="6821" y="16586"/>
                    <a:pt x="6253" y="16393"/>
                  </a:cubicBezTo>
                  <a:cubicBezTo>
                    <a:pt x="6821" y="16393"/>
                    <a:pt x="6821" y="16393"/>
                    <a:pt x="6821" y="16200"/>
                  </a:cubicBezTo>
                  <a:cubicBezTo>
                    <a:pt x="6821" y="16200"/>
                    <a:pt x="6821" y="15814"/>
                    <a:pt x="6253" y="16007"/>
                  </a:cubicBezTo>
                  <a:cubicBezTo>
                    <a:pt x="6253" y="16007"/>
                    <a:pt x="6253" y="16200"/>
                    <a:pt x="6253" y="16200"/>
                  </a:cubicBezTo>
                  <a:cubicBezTo>
                    <a:pt x="6253" y="16200"/>
                    <a:pt x="5116" y="16200"/>
                    <a:pt x="5116" y="16200"/>
                  </a:cubicBezTo>
                  <a:cubicBezTo>
                    <a:pt x="5116" y="16393"/>
                    <a:pt x="5684" y="16393"/>
                    <a:pt x="5684" y="16393"/>
                  </a:cubicBezTo>
                  <a:cubicBezTo>
                    <a:pt x="5116" y="16586"/>
                    <a:pt x="4547" y="16586"/>
                    <a:pt x="5116" y="16779"/>
                  </a:cubicBezTo>
                  <a:cubicBezTo>
                    <a:pt x="5116" y="16971"/>
                    <a:pt x="5684" y="16779"/>
                    <a:pt x="5116" y="16779"/>
                  </a:cubicBezTo>
                  <a:cubicBezTo>
                    <a:pt x="5116" y="16586"/>
                    <a:pt x="5684" y="16586"/>
                    <a:pt x="5684" y="16586"/>
                  </a:cubicBezTo>
                  <a:cubicBezTo>
                    <a:pt x="5684" y="16779"/>
                    <a:pt x="6253" y="16779"/>
                    <a:pt x="6821" y="16779"/>
                  </a:cubicBezTo>
                  <a:cubicBezTo>
                    <a:pt x="6821" y="16779"/>
                    <a:pt x="6821" y="16779"/>
                    <a:pt x="6821" y="16779"/>
                  </a:cubicBezTo>
                  <a:cubicBezTo>
                    <a:pt x="6821" y="16779"/>
                    <a:pt x="6821" y="16779"/>
                    <a:pt x="7389" y="16971"/>
                  </a:cubicBezTo>
                  <a:cubicBezTo>
                    <a:pt x="7389" y="16971"/>
                    <a:pt x="7389" y="16971"/>
                    <a:pt x="7389" y="16971"/>
                  </a:cubicBezTo>
                  <a:cubicBezTo>
                    <a:pt x="7389" y="16971"/>
                    <a:pt x="6821" y="16971"/>
                    <a:pt x="6821" y="17164"/>
                  </a:cubicBezTo>
                  <a:cubicBezTo>
                    <a:pt x="7389" y="17164"/>
                    <a:pt x="7389" y="17164"/>
                    <a:pt x="7389" y="17164"/>
                  </a:cubicBezTo>
                  <a:cubicBezTo>
                    <a:pt x="7958" y="17357"/>
                    <a:pt x="7389" y="17164"/>
                    <a:pt x="6821" y="17164"/>
                  </a:cubicBezTo>
                  <a:cubicBezTo>
                    <a:pt x="6821" y="17357"/>
                    <a:pt x="8526" y="17550"/>
                    <a:pt x="7958" y="17164"/>
                  </a:cubicBezTo>
                  <a:cubicBezTo>
                    <a:pt x="8526" y="17357"/>
                    <a:pt x="8526" y="17357"/>
                    <a:pt x="9095" y="17550"/>
                  </a:cubicBezTo>
                  <a:cubicBezTo>
                    <a:pt x="8526" y="17550"/>
                    <a:pt x="8526" y="17550"/>
                    <a:pt x="8526" y="17550"/>
                  </a:cubicBezTo>
                  <a:cubicBezTo>
                    <a:pt x="7958" y="17357"/>
                    <a:pt x="7389" y="17357"/>
                    <a:pt x="7389" y="17357"/>
                  </a:cubicBezTo>
                  <a:cubicBezTo>
                    <a:pt x="7389" y="17550"/>
                    <a:pt x="7389" y="17743"/>
                    <a:pt x="7958" y="17743"/>
                  </a:cubicBezTo>
                  <a:cubicBezTo>
                    <a:pt x="7958" y="17743"/>
                    <a:pt x="8526" y="17743"/>
                    <a:pt x="8526" y="17743"/>
                  </a:cubicBezTo>
                  <a:cubicBezTo>
                    <a:pt x="7958" y="17743"/>
                    <a:pt x="8526" y="18321"/>
                    <a:pt x="9095" y="18321"/>
                  </a:cubicBezTo>
                  <a:cubicBezTo>
                    <a:pt x="9095" y="18129"/>
                    <a:pt x="9095" y="18129"/>
                    <a:pt x="9095" y="17936"/>
                  </a:cubicBezTo>
                  <a:cubicBezTo>
                    <a:pt x="9095" y="17936"/>
                    <a:pt x="9095" y="17936"/>
                    <a:pt x="9095" y="17936"/>
                  </a:cubicBezTo>
                  <a:cubicBezTo>
                    <a:pt x="8526" y="18129"/>
                    <a:pt x="9095" y="18321"/>
                    <a:pt x="9663" y="18321"/>
                  </a:cubicBezTo>
                  <a:cubicBezTo>
                    <a:pt x="8526" y="18321"/>
                    <a:pt x="9095" y="18514"/>
                    <a:pt x="9663" y="18514"/>
                  </a:cubicBezTo>
                  <a:cubicBezTo>
                    <a:pt x="9095" y="18514"/>
                    <a:pt x="9095" y="18514"/>
                    <a:pt x="9095" y="18707"/>
                  </a:cubicBezTo>
                  <a:cubicBezTo>
                    <a:pt x="9095" y="18707"/>
                    <a:pt x="9663" y="18707"/>
                    <a:pt x="10232" y="18900"/>
                  </a:cubicBezTo>
                  <a:cubicBezTo>
                    <a:pt x="10232" y="18900"/>
                    <a:pt x="9663" y="18900"/>
                    <a:pt x="9663" y="18900"/>
                  </a:cubicBezTo>
                  <a:cubicBezTo>
                    <a:pt x="9663" y="18900"/>
                    <a:pt x="10232" y="19093"/>
                    <a:pt x="10232" y="19093"/>
                  </a:cubicBezTo>
                  <a:cubicBezTo>
                    <a:pt x="10232" y="19093"/>
                    <a:pt x="10232" y="18900"/>
                    <a:pt x="10232" y="18900"/>
                  </a:cubicBezTo>
                  <a:cubicBezTo>
                    <a:pt x="10232" y="18900"/>
                    <a:pt x="10800" y="18900"/>
                    <a:pt x="10800" y="18900"/>
                  </a:cubicBezTo>
                  <a:cubicBezTo>
                    <a:pt x="10232" y="18900"/>
                    <a:pt x="10232" y="19093"/>
                    <a:pt x="10800" y="19093"/>
                  </a:cubicBezTo>
                  <a:cubicBezTo>
                    <a:pt x="10232" y="19093"/>
                    <a:pt x="9095" y="18707"/>
                    <a:pt x="9095" y="18707"/>
                  </a:cubicBezTo>
                  <a:cubicBezTo>
                    <a:pt x="8526" y="18707"/>
                    <a:pt x="9663" y="18900"/>
                    <a:pt x="8526" y="18900"/>
                  </a:cubicBezTo>
                  <a:cubicBezTo>
                    <a:pt x="9095" y="19093"/>
                    <a:pt x="9663" y="19093"/>
                    <a:pt x="10232" y="19286"/>
                  </a:cubicBezTo>
                  <a:cubicBezTo>
                    <a:pt x="10800" y="19286"/>
                    <a:pt x="10800" y="19286"/>
                    <a:pt x="10800" y="19479"/>
                  </a:cubicBezTo>
                  <a:cubicBezTo>
                    <a:pt x="10800" y="19479"/>
                    <a:pt x="10800" y="19479"/>
                    <a:pt x="10800" y="19479"/>
                  </a:cubicBezTo>
                  <a:cubicBezTo>
                    <a:pt x="10800" y="19479"/>
                    <a:pt x="11368" y="19479"/>
                    <a:pt x="11368" y="19671"/>
                  </a:cubicBezTo>
                  <a:cubicBezTo>
                    <a:pt x="11937" y="19671"/>
                    <a:pt x="11937" y="19671"/>
                    <a:pt x="11937" y="19671"/>
                  </a:cubicBezTo>
                  <a:cubicBezTo>
                    <a:pt x="12505" y="19671"/>
                    <a:pt x="12505" y="19479"/>
                    <a:pt x="13074" y="19479"/>
                  </a:cubicBezTo>
                  <a:cubicBezTo>
                    <a:pt x="12505" y="19479"/>
                    <a:pt x="11937" y="19479"/>
                    <a:pt x="11937" y="19286"/>
                  </a:cubicBezTo>
                  <a:cubicBezTo>
                    <a:pt x="11937" y="19286"/>
                    <a:pt x="13074" y="19479"/>
                    <a:pt x="13074" y="19671"/>
                  </a:cubicBezTo>
                  <a:cubicBezTo>
                    <a:pt x="13074" y="19671"/>
                    <a:pt x="13074" y="19671"/>
                    <a:pt x="13074" y="19671"/>
                  </a:cubicBezTo>
                  <a:cubicBezTo>
                    <a:pt x="13074" y="19671"/>
                    <a:pt x="13074" y="19671"/>
                    <a:pt x="13074" y="19864"/>
                  </a:cubicBezTo>
                  <a:cubicBezTo>
                    <a:pt x="13074" y="19864"/>
                    <a:pt x="13074" y="19864"/>
                    <a:pt x="13074" y="19864"/>
                  </a:cubicBezTo>
                  <a:cubicBezTo>
                    <a:pt x="13074" y="19864"/>
                    <a:pt x="13074" y="19671"/>
                    <a:pt x="13074" y="19671"/>
                  </a:cubicBezTo>
                  <a:cubicBezTo>
                    <a:pt x="12505" y="19671"/>
                    <a:pt x="12505" y="19864"/>
                    <a:pt x="11937" y="19671"/>
                  </a:cubicBezTo>
                  <a:cubicBezTo>
                    <a:pt x="11937" y="19864"/>
                    <a:pt x="11368" y="19671"/>
                    <a:pt x="10800" y="19671"/>
                  </a:cubicBezTo>
                  <a:cubicBezTo>
                    <a:pt x="11368" y="19864"/>
                    <a:pt x="11368" y="19864"/>
                    <a:pt x="11368" y="20057"/>
                  </a:cubicBezTo>
                  <a:cubicBezTo>
                    <a:pt x="11937" y="20057"/>
                    <a:pt x="12505" y="20057"/>
                    <a:pt x="12505" y="20057"/>
                  </a:cubicBezTo>
                  <a:cubicBezTo>
                    <a:pt x="12505" y="20057"/>
                    <a:pt x="12505" y="20057"/>
                    <a:pt x="12505" y="19864"/>
                  </a:cubicBezTo>
                  <a:cubicBezTo>
                    <a:pt x="13074" y="20057"/>
                    <a:pt x="12505" y="20057"/>
                    <a:pt x="12505" y="20057"/>
                  </a:cubicBezTo>
                  <a:cubicBezTo>
                    <a:pt x="12505" y="20250"/>
                    <a:pt x="13074" y="20250"/>
                    <a:pt x="13074" y="20250"/>
                  </a:cubicBezTo>
                  <a:cubicBezTo>
                    <a:pt x="13642" y="20250"/>
                    <a:pt x="13074" y="20250"/>
                    <a:pt x="13074" y="20057"/>
                  </a:cubicBezTo>
                  <a:cubicBezTo>
                    <a:pt x="13074" y="20057"/>
                    <a:pt x="13074" y="19864"/>
                    <a:pt x="13642" y="20057"/>
                  </a:cubicBezTo>
                  <a:cubicBezTo>
                    <a:pt x="13642" y="19864"/>
                    <a:pt x="14779" y="20057"/>
                    <a:pt x="14779" y="20057"/>
                  </a:cubicBezTo>
                  <a:cubicBezTo>
                    <a:pt x="14779" y="20057"/>
                    <a:pt x="14779" y="20057"/>
                    <a:pt x="14211" y="20057"/>
                  </a:cubicBezTo>
                  <a:cubicBezTo>
                    <a:pt x="14211" y="20057"/>
                    <a:pt x="14211" y="20057"/>
                    <a:pt x="14211" y="20057"/>
                  </a:cubicBezTo>
                  <a:cubicBezTo>
                    <a:pt x="14211" y="20057"/>
                    <a:pt x="14211" y="20057"/>
                    <a:pt x="14211" y="20057"/>
                  </a:cubicBezTo>
                  <a:cubicBezTo>
                    <a:pt x="13642" y="20057"/>
                    <a:pt x="13642" y="20057"/>
                    <a:pt x="13642" y="20057"/>
                  </a:cubicBezTo>
                  <a:cubicBezTo>
                    <a:pt x="13074" y="20057"/>
                    <a:pt x="13642" y="20250"/>
                    <a:pt x="13642" y="20250"/>
                  </a:cubicBezTo>
                  <a:cubicBezTo>
                    <a:pt x="13642" y="20443"/>
                    <a:pt x="14211" y="20443"/>
                    <a:pt x="14211" y="20443"/>
                  </a:cubicBezTo>
                  <a:cubicBezTo>
                    <a:pt x="14211" y="20250"/>
                    <a:pt x="15347" y="20057"/>
                    <a:pt x="15347" y="20057"/>
                  </a:cubicBezTo>
                  <a:cubicBezTo>
                    <a:pt x="15916" y="20250"/>
                    <a:pt x="15347" y="20250"/>
                    <a:pt x="15347" y="20250"/>
                  </a:cubicBezTo>
                  <a:cubicBezTo>
                    <a:pt x="15347" y="20250"/>
                    <a:pt x="15347" y="20250"/>
                    <a:pt x="15347" y="20250"/>
                  </a:cubicBezTo>
                  <a:cubicBezTo>
                    <a:pt x="15347" y="20443"/>
                    <a:pt x="15347" y="20443"/>
                    <a:pt x="15347" y="20443"/>
                  </a:cubicBezTo>
                  <a:cubicBezTo>
                    <a:pt x="15347" y="20443"/>
                    <a:pt x="15347" y="20443"/>
                    <a:pt x="15347" y="20443"/>
                  </a:cubicBezTo>
                  <a:cubicBezTo>
                    <a:pt x="15347" y="20443"/>
                    <a:pt x="14779" y="20250"/>
                    <a:pt x="14211" y="20443"/>
                  </a:cubicBezTo>
                  <a:cubicBezTo>
                    <a:pt x="14211" y="20443"/>
                    <a:pt x="15347" y="20636"/>
                    <a:pt x="15916" y="2063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Shape">
              <a:extLst>
                <a:ext uri="{FF2B5EF4-FFF2-40B4-BE49-F238E27FC236}">
                  <a16:creationId xmlns:a16="http://schemas.microsoft.com/office/drawing/2014/main" id="{B506DF56-A360-4997-8902-82D03503E7C8}"/>
                </a:ext>
              </a:extLst>
            </p:cNvPr>
            <p:cNvSpPr/>
            <p:nvPr/>
          </p:nvSpPr>
          <p:spPr>
            <a:xfrm>
              <a:off x="3290484" y="2506127"/>
              <a:ext cx="187783" cy="28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50" extrusionOk="0">
                  <a:moveTo>
                    <a:pt x="21407" y="10100"/>
                  </a:moveTo>
                  <a:cubicBezTo>
                    <a:pt x="21407" y="8750"/>
                    <a:pt x="21407" y="7400"/>
                    <a:pt x="20636" y="6050"/>
                  </a:cubicBezTo>
                  <a:cubicBezTo>
                    <a:pt x="20636" y="5600"/>
                    <a:pt x="21407" y="5150"/>
                    <a:pt x="20636" y="5150"/>
                  </a:cubicBezTo>
                  <a:cubicBezTo>
                    <a:pt x="20636" y="4700"/>
                    <a:pt x="19093" y="4700"/>
                    <a:pt x="19093" y="4250"/>
                  </a:cubicBezTo>
                  <a:cubicBezTo>
                    <a:pt x="16007" y="3800"/>
                    <a:pt x="13693" y="2900"/>
                    <a:pt x="11378" y="2000"/>
                  </a:cubicBezTo>
                  <a:cubicBezTo>
                    <a:pt x="9836" y="1550"/>
                    <a:pt x="9064" y="1100"/>
                    <a:pt x="7521" y="650"/>
                  </a:cubicBezTo>
                  <a:cubicBezTo>
                    <a:pt x="6750" y="650"/>
                    <a:pt x="5978" y="200"/>
                    <a:pt x="5207" y="200"/>
                  </a:cubicBezTo>
                  <a:cubicBezTo>
                    <a:pt x="4436" y="-250"/>
                    <a:pt x="4436" y="200"/>
                    <a:pt x="3664" y="200"/>
                  </a:cubicBezTo>
                  <a:cubicBezTo>
                    <a:pt x="2893" y="200"/>
                    <a:pt x="2893" y="200"/>
                    <a:pt x="2893" y="650"/>
                  </a:cubicBezTo>
                  <a:cubicBezTo>
                    <a:pt x="2893" y="1100"/>
                    <a:pt x="2893" y="1550"/>
                    <a:pt x="3664" y="2000"/>
                  </a:cubicBezTo>
                  <a:cubicBezTo>
                    <a:pt x="3664" y="2450"/>
                    <a:pt x="3664" y="2900"/>
                    <a:pt x="4436" y="3350"/>
                  </a:cubicBezTo>
                  <a:cubicBezTo>
                    <a:pt x="4436" y="3350"/>
                    <a:pt x="4436" y="3350"/>
                    <a:pt x="4436" y="3350"/>
                  </a:cubicBezTo>
                  <a:cubicBezTo>
                    <a:pt x="4436" y="3800"/>
                    <a:pt x="4436" y="3800"/>
                    <a:pt x="4436" y="3800"/>
                  </a:cubicBezTo>
                  <a:cubicBezTo>
                    <a:pt x="5207" y="4250"/>
                    <a:pt x="5207" y="3800"/>
                    <a:pt x="5207" y="4250"/>
                  </a:cubicBezTo>
                  <a:cubicBezTo>
                    <a:pt x="5207" y="5150"/>
                    <a:pt x="4436" y="5600"/>
                    <a:pt x="4436" y="6500"/>
                  </a:cubicBezTo>
                  <a:cubicBezTo>
                    <a:pt x="4436" y="6950"/>
                    <a:pt x="4436" y="7850"/>
                    <a:pt x="4436" y="8300"/>
                  </a:cubicBezTo>
                  <a:cubicBezTo>
                    <a:pt x="3664" y="8750"/>
                    <a:pt x="3664" y="9200"/>
                    <a:pt x="2893" y="9650"/>
                  </a:cubicBezTo>
                  <a:cubicBezTo>
                    <a:pt x="2121" y="10100"/>
                    <a:pt x="1350" y="11000"/>
                    <a:pt x="578" y="11450"/>
                  </a:cubicBezTo>
                  <a:cubicBezTo>
                    <a:pt x="-193" y="11900"/>
                    <a:pt x="-193" y="12350"/>
                    <a:pt x="578" y="12800"/>
                  </a:cubicBezTo>
                  <a:cubicBezTo>
                    <a:pt x="578" y="13250"/>
                    <a:pt x="1350" y="13700"/>
                    <a:pt x="1350" y="13700"/>
                  </a:cubicBezTo>
                  <a:cubicBezTo>
                    <a:pt x="2121" y="14150"/>
                    <a:pt x="2121" y="13700"/>
                    <a:pt x="2121" y="14150"/>
                  </a:cubicBezTo>
                  <a:cubicBezTo>
                    <a:pt x="2893" y="14600"/>
                    <a:pt x="2893" y="14150"/>
                    <a:pt x="2893" y="14600"/>
                  </a:cubicBezTo>
                  <a:cubicBezTo>
                    <a:pt x="2893" y="15050"/>
                    <a:pt x="2893" y="15500"/>
                    <a:pt x="3664" y="15950"/>
                  </a:cubicBezTo>
                  <a:cubicBezTo>
                    <a:pt x="3664" y="16850"/>
                    <a:pt x="3664" y="17300"/>
                    <a:pt x="4436" y="17750"/>
                  </a:cubicBezTo>
                  <a:cubicBezTo>
                    <a:pt x="3664" y="18200"/>
                    <a:pt x="2893" y="17750"/>
                    <a:pt x="2121" y="17750"/>
                  </a:cubicBezTo>
                  <a:cubicBezTo>
                    <a:pt x="578" y="18200"/>
                    <a:pt x="1350" y="18650"/>
                    <a:pt x="2121" y="18650"/>
                  </a:cubicBezTo>
                  <a:cubicBezTo>
                    <a:pt x="2121" y="19100"/>
                    <a:pt x="2893" y="19550"/>
                    <a:pt x="3664" y="20000"/>
                  </a:cubicBezTo>
                  <a:cubicBezTo>
                    <a:pt x="3664" y="20450"/>
                    <a:pt x="4436" y="20900"/>
                    <a:pt x="4436" y="21350"/>
                  </a:cubicBezTo>
                  <a:cubicBezTo>
                    <a:pt x="5207" y="21350"/>
                    <a:pt x="5978" y="20900"/>
                    <a:pt x="5978" y="20900"/>
                  </a:cubicBezTo>
                  <a:cubicBezTo>
                    <a:pt x="6750" y="21350"/>
                    <a:pt x="7521" y="20900"/>
                    <a:pt x="8293" y="20900"/>
                  </a:cubicBezTo>
                  <a:cubicBezTo>
                    <a:pt x="9064" y="20450"/>
                    <a:pt x="9836" y="20900"/>
                    <a:pt x="10607" y="20450"/>
                  </a:cubicBezTo>
                  <a:cubicBezTo>
                    <a:pt x="10607" y="20450"/>
                    <a:pt x="10607" y="20000"/>
                    <a:pt x="11378" y="20000"/>
                  </a:cubicBezTo>
                  <a:cubicBezTo>
                    <a:pt x="11378" y="20000"/>
                    <a:pt x="11378" y="19550"/>
                    <a:pt x="11378" y="19550"/>
                  </a:cubicBezTo>
                  <a:cubicBezTo>
                    <a:pt x="11378" y="19550"/>
                    <a:pt x="11378" y="19550"/>
                    <a:pt x="11378" y="19550"/>
                  </a:cubicBezTo>
                  <a:cubicBezTo>
                    <a:pt x="11378" y="19100"/>
                    <a:pt x="10607" y="19550"/>
                    <a:pt x="11378" y="19100"/>
                  </a:cubicBezTo>
                  <a:cubicBezTo>
                    <a:pt x="11378" y="19100"/>
                    <a:pt x="12150" y="19100"/>
                    <a:pt x="12150" y="19100"/>
                  </a:cubicBezTo>
                  <a:cubicBezTo>
                    <a:pt x="13693" y="19100"/>
                    <a:pt x="13693" y="19100"/>
                    <a:pt x="14464" y="18650"/>
                  </a:cubicBezTo>
                  <a:cubicBezTo>
                    <a:pt x="15236" y="18650"/>
                    <a:pt x="16007" y="18200"/>
                    <a:pt x="16007" y="17750"/>
                  </a:cubicBezTo>
                  <a:cubicBezTo>
                    <a:pt x="16778" y="17750"/>
                    <a:pt x="16778" y="17300"/>
                    <a:pt x="16778" y="16850"/>
                  </a:cubicBezTo>
                  <a:cubicBezTo>
                    <a:pt x="17550" y="16400"/>
                    <a:pt x="18321" y="16400"/>
                    <a:pt x="19093" y="16850"/>
                  </a:cubicBezTo>
                  <a:cubicBezTo>
                    <a:pt x="19093" y="16400"/>
                    <a:pt x="19093" y="16400"/>
                    <a:pt x="19093" y="15950"/>
                  </a:cubicBezTo>
                  <a:cubicBezTo>
                    <a:pt x="19093" y="15950"/>
                    <a:pt x="18321" y="15950"/>
                    <a:pt x="18321" y="15500"/>
                  </a:cubicBezTo>
                  <a:cubicBezTo>
                    <a:pt x="18321" y="15500"/>
                    <a:pt x="18321" y="15500"/>
                    <a:pt x="18321" y="15050"/>
                  </a:cubicBezTo>
                  <a:cubicBezTo>
                    <a:pt x="18321" y="15050"/>
                    <a:pt x="18321" y="15050"/>
                    <a:pt x="18321" y="14600"/>
                  </a:cubicBezTo>
                  <a:cubicBezTo>
                    <a:pt x="18321" y="14600"/>
                    <a:pt x="18321" y="14600"/>
                    <a:pt x="17550" y="14150"/>
                  </a:cubicBezTo>
                  <a:cubicBezTo>
                    <a:pt x="17550" y="14150"/>
                    <a:pt x="17550" y="14150"/>
                    <a:pt x="16778" y="14150"/>
                  </a:cubicBezTo>
                  <a:cubicBezTo>
                    <a:pt x="16778" y="14150"/>
                    <a:pt x="17550" y="13700"/>
                    <a:pt x="17550" y="13250"/>
                  </a:cubicBezTo>
                  <a:cubicBezTo>
                    <a:pt x="17550" y="12800"/>
                    <a:pt x="17550" y="12800"/>
                    <a:pt x="17550" y="12800"/>
                  </a:cubicBezTo>
                  <a:cubicBezTo>
                    <a:pt x="17550" y="12350"/>
                    <a:pt x="18321" y="12350"/>
                    <a:pt x="18321" y="12350"/>
                  </a:cubicBezTo>
                  <a:cubicBezTo>
                    <a:pt x="18321" y="11900"/>
                    <a:pt x="18321" y="11900"/>
                    <a:pt x="18321" y="11900"/>
                  </a:cubicBezTo>
                  <a:cubicBezTo>
                    <a:pt x="18321" y="11450"/>
                    <a:pt x="18321" y="11450"/>
                    <a:pt x="18321" y="11450"/>
                  </a:cubicBezTo>
                  <a:cubicBezTo>
                    <a:pt x="18321" y="11450"/>
                    <a:pt x="18321" y="11450"/>
                    <a:pt x="18321" y="11450"/>
                  </a:cubicBezTo>
                  <a:cubicBezTo>
                    <a:pt x="19093" y="11000"/>
                    <a:pt x="19093" y="11000"/>
                    <a:pt x="19093" y="11000"/>
                  </a:cubicBezTo>
                  <a:cubicBezTo>
                    <a:pt x="19093" y="10550"/>
                    <a:pt x="19093" y="10550"/>
                    <a:pt x="19093" y="10100"/>
                  </a:cubicBezTo>
                  <a:cubicBezTo>
                    <a:pt x="19864" y="10100"/>
                    <a:pt x="21407" y="10550"/>
                    <a:pt x="21407" y="101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Shape">
              <a:extLst>
                <a:ext uri="{FF2B5EF4-FFF2-40B4-BE49-F238E27FC236}">
                  <a16:creationId xmlns:a16="http://schemas.microsoft.com/office/drawing/2014/main" id="{BBE55A5B-32AC-4030-8237-8B5209136DCF}"/>
                </a:ext>
              </a:extLst>
            </p:cNvPr>
            <p:cNvSpPr/>
            <p:nvPr/>
          </p:nvSpPr>
          <p:spPr>
            <a:xfrm>
              <a:off x="3308924" y="2728520"/>
              <a:ext cx="230923" cy="15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21600" y="14746"/>
                  </a:moveTo>
                  <a:cubicBezTo>
                    <a:pt x="20965" y="13915"/>
                    <a:pt x="21600" y="13084"/>
                    <a:pt x="20965" y="13084"/>
                  </a:cubicBezTo>
                  <a:cubicBezTo>
                    <a:pt x="20329" y="12254"/>
                    <a:pt x="19694" y="12254"/>
                    <a:pt x="19694" y="11423"/>
                  </a:cubicBezTo>
                  <a:cubicBezTo>
                    <a:pt x="19694" y="11423"/>
                    <a:pt x="19694" y="10592"/>
                    <a:pt x="19694" y="10592"/>
                  </a:cubicBezTo>
                  <a:cubicBezTo>
                    <a:pt x="19694" y="10592"/>
                    <a:pt x="19694" y="10592"/>
                    <a:pt x="19059" y="10592"/>
                  </a:cubicBezTo>
                  <a:cubicBezTo>
                    <a:pt x="19059" y="9761"/>
                    <a:pt x="18424" y="8930"/>
                    <a:pt x="17788" y="8930"/>
                  </a:cubicBezTo>
                  <a:cubicBezTo>
                    <a:pt x="17788" y="8100"/>
                    <a:pt x="17788" y="8100"/>
                    <a:pt x="17788" y="8100"/>
                  </a:cubicBezTo>
                  <a:cubicBezTo>
                    <a:pt x="17788" y="8100"/>
                    <a:pt x="17153" y="7269"/>
                    <a:pt x="17153" y="7269"/>
                  </a:cubicBezTo>
                  <a:cubicBezTo>
                    <a:pt x="16518" y="6438"/>
                    <a:pt x="16518" y="7269"/>
                    <a:pt x="15882" y="6438"/>
                  </a:cubicBezTo>
                  <a:cubicBezTo>
                    <a:pt x="15882" y="5607"/>
                    <a:pt x="16518" y="6438"/>
                    <a:pt x="15882" y="5607"/>
                  </a:cubicBezTo>
                  <a:cubicBezTo>
                    <a:pt x="15882" y="5607"/>
                    <a:pt x="15247" y="5607"/>
                    <a:pt x="15247" y="5607"/>
                  </a:cubicBezTo>
                  <a:cubicBezTo>
                    <a:pt x="15247" y="5607"/>
                    <a:pt x="15247" y="4777"/>
                    <a:pt x="15247" y="4777"/>
                  </a:cubicBezTo>
                  <a:cubicBezTo>
                    <a:pt x="15247" y="3946"/>
                    <a:pt x="15247" y="3115"/>
                    <a:pt x="15247" y="3115"/>
                  </a:cubicBezTo>
                  <a:cubicBezTo>
                    <a:pt x="15247" y="2284"/>
                    <a:pt x="14612" y="623"/>
                    <a:pt x="13976" y="623"/>
                  </a:cubicBezTo>
                  <a:cubicBezTo>
                    <a:pt x="13341" y="-208"/>
                    <a:pt x="13341" y="-208"/>
                    <a:pt x="12706" y="623"/>
                  </a:cubicBezTo>
                  <a:cubicBezTo>
                    <a:pt x="12706" y="623"/>
                    <a:pt x="12706" y="623"/>
                    <a:pt x="12071" y="623"/>
                  </a:cubicBezTo>
                  <a:cubicBezTo>
                    <a:pt x="12071" y="1454"/>
                    <a:pt x="12071" y="1454"/>
                    <a:pt x="12071" y="1454"/>
                  </a:cubicBezTo>
                  <a:cubicBezTo>
                    <a:pt x="12071" y="2284"/>
                    <a:pt x="11435" y="2284"/>
                    <a:pt x="11435" y="2284"/>
                  </a:cubicBezTo>
                  <a:cubicBezTo>
                    <a:pt x="10800" y="3115"/>
                    <a:pt x="10800" y="3946"/>
                    <a:pt x="10165" y="3946"/>
                  </a:cubicBezTo>
                  <a:cubicBezTo>
                    <a:pt x="10165" y="4777"/>
                    <a:pt x="9529" y="4777"/>
                    <a:pt x="9529" y="4777"/>
                  </a:cubicBezTo>
                  <a:cubicBezTo>
                    <a:pt x="8894" y="4777"/>
                    <a:pt x="7624" y="4777"/>
                    <a:pt x="7624" y="4777"/>
                  </a:cubicBezTo>
                  <a:cubicBezTo>
                    <a:pt x="6988" y="5607"/>
                    <a:pt x="7624" y="5607"/>
                    <a:pt x="7624" y="6438"/>
                  </a:cubicBezTo>
                  <a:cubicBezTo>
                    <a:pt x="7624" y="6438"/>
                    <a:pt x="6988" y="7269"/>
                    <a:pt x="6353" y="7269"/>
                  </a:cubicBezTo>
                  <a:cubicBezTo>
                    <a:pt x="5718" y="7269"/>
                    <a:pt x="5082" y="7269"/>
                    <a:pt x="4447" y="8100"/>
                  </a:cubicBezTo>
                  <a:cubicBezTo>
                    <a:pt x="3812" y="8100"/>
                    <a:pt x="3812" y="8930"/>
                    <a:pt x="3176" y="8100"/>
                  </a:cubicBezTo>
                  <a:cubicBezTo>
                    <a:pt x="3176" y="8100"/>
                    <a:pt x="3176" y="8100"/>
                    <a:pt x="2541" y="8930"/>
                  </a:cubicBezTo>
                  <a:cubicBezTo>
                    <a:pt x="2541" y="8930"/>
                    <a:pt x="1906" y="8930"/>
                    <a:pt x="1906" y="8930"/>
                  </a:cubicBezTo>
                  <a:cubicBezTo>
                    <a:pt x="1271" y="8930"/>
                    <a:pt x="1906" y="8930"/>
                    <a:pt x="1271" y="8930"/>
                  </a:cubicBezTo>
                  <a:cubicBezTo>
                    <a:pt x="1271" y="9761"/>
                    <a:pt x="1271" y="9761"/>
                    <a:pt x="635" y="10592"/>
                  </a:cubicBezTo>
                  <a:cubicBezTo>
                    <a:pt x="635" y="10592"/>
                    <a:pt x="635" y="10592"/>
                    <a:pt x="635" y="11423"/>
                  </a:cubicBezTo>
                  <a:cubicBezTo>
                    <a:pt x="635" y="11423"/>
                    <a:pt x="0" y="11423"/>
                    <a:pt x="0" y="12254"/>
                  </a:cubicBezTo>
                  <a:cubicBezTo>
                    <a:pt x="0" y="12254"/>
                    <a:pt x="0" y="12254"/>
                    <a:pt x="0" y="13084"/>
                  </a:cubicBezTo>
                  <a:cubicBezTo>
                    <a:pt x="635" y="13084"/>
                    <a:pt x="0" y="13915"/>
                    <a:pt x="0" y="14746"/>
                  </a:cubicBezTo>
                  <a:cubicBezTo>
                    <a:pt x="635" y="14746"/>
                    <a:pt x="635" y="15577"/>
                    <a:pt x="635" y="16407"/>
                  </a:cubicBezTo>
                  <a:cubicBezTo>
                    <a:pt x="635" y="16407"/>
                    <a:pt x="1271" y="17238"/>
                    <a:pt x="1271" y="17238"/>
                  </a:cubicBezTo>
                  <a:cubicBezTo>
                    <a:pt x="1271" y="18069"/>
                    <a:pt x="1906" y="18900"/>
                    <a:pt x="2541" y="19730"/>
                  </a:cubicBezTo>
                  <a:cubicBezTo>
                    <a:pt x="2541" y="20561"/>
                    <a:pt x="2541" y="20561"/>
                    <a:pt x="3176" y="21392"/>
                  </a:cubicBezTo>
                  <a:cubicBezTo>
                    <a:pt x="3176" y="20561"/>
                    <a:pt x="3176" y="19730"/>
                    <a:pt x="3176" y="18900"/>
                  </a:cubicBezTo>
                  <a:cubicBezTo>
                    <a:pt x="3812" y="18069"/>
                    <a:pt x="3812" y="18069"/>
                    <a:pt x="4447" y="18069"/>
                  </a:cubicBezTo>
                  <a:cubicBezTo>
                    <a:pt x="5082" y="18069"/>
                    <a:pt x="5718" y="18069"/>
                    <a:pt x="5718" y="18069"/>
                  </a:cubicBezTo>
                  <a:cubicBezTo>
                    <a:pt x="6353" y="18069"/>
                    <a:pt x="6988" y="18069"/>
                    <a:pt x="6988" y="18900"/>
                  </a:cubicBezTo>
                  <a:cubicBezTo>
                    <a:pt x="6988" y="18069"/>
                    <a:pt x="6988" y="18069"/>
                    <a:pt x="6988" y="17238"/>
                  </a:cubicBezTo>
                  <a:cubicBezTo>
                    <a:pt x="6988" y="16407"/>
                    <a:pt x="6988" y="16407"/>
                    <a:pt x="6988" y="16407"/>
                  </a:cubicBezTo>
                  <a:cubicBezTo>
                    <a:pt x="7624" y="15577"/>
                    <a:pt x="7624" y="14746"/>
                    <a:pt x="8259" y="14746"/>
                  </a:cubicBezTo>
                  <a:cubicBezTo>
                    <a:pt x="8894" y="14746"/>
                    <a:pt x="9529" y="15577"/>
                    <a:pt x="10165" y="16407"/>
                  </a:cubicBezTo>
                  <a:cubicBezTo>
                    <a:pt x="10800" y="16407"/>
                    <a:pt x="11435" y="16407"/>
                    <a:pt x="12071" y="16407"/>
                  </a:cubicBezTo>
                  <a:cubicBezTo>
                    <a:pt x="12071" y="16407"/>
                    <a:pt x="13341" y="17238"/>
                    <a:pt x="13341" y="16407"/>
                  </a:cubicBezTo>
                  <a:cubicBezTo>
                    <a:pt x="13976" y="16407"/>
                    <a:pt x="13341" y="15577"/>
                    <a:pt x="13976" y="15577"/>
                  </a:cubicBezTo>
                  <a:cubicBezTo>
                    <a:pt x="13976" y="15577"/>
                    <a:pt x="14612" y="15577"/>
                    <a:pt x="14612" y="15577"/>
                  </a:cubicBezTo>
                  <a:cubicBezTo>
                    <a:pt x="15247" y="15577"/>
                    <a:pt x="15882" y="14746"/>
                    <a:pt x="16518" y="14746"/>
                  </a:cubicBezTo>
                  <a:cubicBezTo>
                    <a:pt x="17153" y="14746"/>
                    <a:pt x="17788" y="14746"/>
                    <a:pt x="17788" y="14746"/>
                  </a:cubicBezTo>
                  <a:cubicBezTo>
                    <a:pt x="18424" y="14746"/>
                    <a:pt x="18424" y="13915"/>
                    <a:pt x="18424" y="13915"/>
                  </a:cubicBezTo>
                  <a:cubicBezTo>
                    <a:pt x="19059" y="13915"/>
                    <a:pt x="19694" y="14746"/>
                    <a:pt x="20329" y="14746"/>
                  </a:cubicBezTo>
                  <a:cubicBezTo>
                    <a:pt x="20965" y="14746"/>
                    <a:pt x="20965" y="13915"/>
                    <a:pt x="21600" y="14746"/>
                  </a:cubicBezTo>
                  <a:cubicBezTo>
                    <a:pt x="21600" y="14746"/>
                    <a:pt x="21600" y="14746"/>
                    <a:pt x="21600" y="1474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Shape">
              <a:extLst>
                <a:ext uri="{FF2B5EF4-FFF2-40B4-BE49-F238E27FC236}">
                  <a16:creationId xmlns:a16="http://schemas.microsoft.com/office/drawing/2014/main" id="{F71676BA-8F20-4889-B02F-56502C821675}"/>
                </a:ext>
              </a:extLst>
            </p:cNvPr>
            <p:cNvSpPr/>
            <p:nvPr/>
          </p:nvSpPr>
          <p:spPr>
            <a:xfrm>
              <a:off x="1079233" y="1530639"/>
              <a:ext cx="1397186" cy="63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extrusionOk="0">
                  <a:moveTo>
                    <a:pt x="9107" y="2853"/>
                  </a:moveTo>
                  <a:cubicBezTo>
                    <a:pt x="9107" y="2853"/>
                    <a:pt x="9107" y="2853"/>
                    <a:pt x="9107" y="2853"/>
                  </a:cubicBezTo>
                  <a:cubicBezTo>
                    <a:pt x="9211" y="2853"/>
                    <a:pt x="9315" y="2853"/>
                    <a:pt x="9524" y="2853"/>
                  </a:cubicBezTo>
                  <a:cubicBezTo>
                    <a:pt x="9524" y="2853"/>
                    <a:pt x="9420" y="2853"/>
                    <a:pt x="9420" y="3057"/>
                  </a:cubicBezTo>
                  <a:cubicBezTo>
                    <a:pt x="9524" y="3057"/>
                    <a:pt x="9628" y="3057"/>
                    <a:pt x="9628" y="2853"/>
                  </a:cubicBezTo>
                  <a:cubicBezTo>
                    <a:pt x="9628" y="2853"/>
                    <a:pt x="9628" y="2853"/>
                    <a:pt x="9628" y="2853"/>
                  </a:cubicBezTo>
                  <a:cubicBezTo>
                    <a:pt x="9733" y="2853"/>
                    <a:pt x="9733" y="2853"/>
                    <a:pt x="9733" y="2649"/>
                  </a:cubicBezTo>
                  <a:cubicBezTo>
                    <a:pt x="9733" y="2853"/>
                    <a:pt x="9733" y="2853"/>
                    <a:pt x="9733" y="2853"/>
                  </a:cubicBezTo>
                  <a:cubicBezTo>
                    <a:pt x="9837" y="2853"/>
                    <a:pt x="9941" y="2649"/>
                    <a:pt x="9941" y="2649"/>
                  </a:cubicBezTo>
                  <a:cubicBezTo>
                    <a:pt x="9941" y="2649"/>
                    <a:pt x="10254" y="2649"/>
                    <a:pt x="10254" y="2445"/>
                  </a:cubicBezTo>
                  <a:cubicBezTo>
                    <a:pt x="10254" y="2649"/>
                    <a:pt x="10150" y="2649"/>
                    <a:pt x="10046" y="2649"/>
                  </a:cubicBezTo>
                  <a:cubicBezTo>
                    <a:pt x="10150" y="2853"/>
                    <a:pt x="10359" y="2649"/>
                    <a:pt x="10463" y="2649"/>
                  </a:cubicBezTo>
                  <a:cubicBezTo>
                    <a:pt x="10463" y="2649"/>
                    <a:pt x="10567" y="2649"/>
                    <a:pt x="10567" y="2445"/>
                  </a:cubicBezTo>
                  <a:cubicBezTo>
                    <a:pt x="10567" y="2445"/>
                    <a:pt x="10567" y="2445"/>
                    <a:pt x="10567" y="2445"/>
                  </a:cubicBezTo>
                  <a:cubicBezTo>
                    <a:pt x="10567" y="2445"/>
                    <a:pt x="10672" y="2445"/>
                    <a:pt x="10672" y="2445"/>
                  </a:cubicBezTo>
                  <a:cubicBezTo>
                    <a:pt x="10672" y="2445"/>
                    <a:pt x="10672" y="2445"/>
                    <a:pt x="10672" y="2445"/>
                  </a:cubicBezTo>
                  <a:cubicBezTo>
                    <a:pt x="10672" y="2242"/>
                    <a:pt x="10776" y="2445"/>
                    <a:pt x="10881" y="2242"/>
                  </a:cubicBezTo>
                  <a:cubicBezTo>
                    <a:pt x="10776" y="2242"/>
                    <a:pt x="10672" y="2242"/>
                    <a:pt x="10672" y="2242"/>
                  </a:cubicBezTo>
                  <a:cubicBezTo>
                    <a:pt x="10672" y="2242"/>
                    <a:pt x="10672" y="2242"/>
                    <a:pt x="10672" y="2242"/>
                  </a:cubicBezTo>
                  <a:cubicBezTo>
                    <a:pt x="10150" y="2445"/>
                    <a:pt x="9628" y="2649"/>
                    <a:pt x="9107" y="2853"/>
                  </a:cubicBezTo>
                  <a:cubicBezTo>
                    <a:pt x="9107" y="2853"/>
                    <a:pt x="9107" y="2853"/>
                    <a:pt x="9211" y="2853"/>
                  </a:cubicBezTo>
                  <a:cubicBezTo>
                    <a:pt x="9107" y="2853"/>
                    <a:pt x="9107" y="2853"/>
                    <a:pt x="9107" y="2853"/>
                  </a:cubicBezTo>
                  <a:close/>
                  <a:moveTo>
                    <a:pt x="10985" y="3057"/>
                  </a:moveTo>
                  <a:cubicBezTo>
                    <a:pt x="10985" y="3057"/>
                    <a:pt x="10985" y="3057"/>
                    <a:pt x="10985" y="3057"/>
                  </a:cubicBezTo>
                  <a:cubicBezTo>
                    <a:pt x="10985" y="3057"/>
                    <a:pt x="10985" y="2853"/>
                    <a:pt x="10985" y="2853"/>
                  </a:cubicBezTo>
                  <a:cubicBezTo>
                    <a:pt x="10985" y="2649"/>
                    <a:pt x="10881" y="2853"/>
                    <a:pt x="10776" y="2853"/>
                  </a:cubicBezTo>
                  <a:cubicBezTo>
                    <a:pt x="10776" y="2853"/>
                    <a:pt x="10776" y="2853"/>
                    <a:pt x="10776" y="2649"/>
                  </a:cubicBezTo>
                  <a:cubicBezTo>
                    <a:pt x="10672" y="2649"/>
                    <a:pt x="10567" y="2649"/>
                    <a:pt x="10463" y="2853"/>
                  </a:cubicBezTo>
                  <a:cubicBezTo>
                    <a:pt x="10463" y="2853"/>
                    <a:pt x="10567" y="2853"/>
                    <a:pt x="10567" y="2853"/>
                  </a:cubicBezTo>
                  <a:cubicBezTo>
                    <a:pt x="10463" y="2853"/>
                    <a:pt x="10254" y="2853"/>
                    <a:pt x="10150" y="2853"/>
                  </a:cubicBezTo>
                  <a:cubicBezTo>
                    <a:pt x="10254" y="2853"/>
                    <a:pt x="10359" y="2853"/>
                    <a:pt x="10463" y="2853"/>
                  </a:cubicBezTo>
                  <a:cubicBezTo>
                    <a:pt x="10254" y="3057"/>
                    <a:pt x="10046" y="3057"/>
                    <a:pt x="9941" y="3057"/>
                  </a:cubicBezTo>
                  <a:cubicBezTo>
                    <a:pt x="10046" y="3057"/>
                    <a:pt x="10254" y="3057"/>
                    <a:pt x="10359" y="3057"/>
                  </a:cubicBezTo>
                  <a:cubicBezTo>
                    <a:pt x="10254" y="3057"/>
                    <a:pt x="10150" y="3057"/>
                    <a:pt x="10046" y="3057"/>
                  </a:cubicBezTo>
                  <a:cubicBezTo>
                    <a:pt x="9941" y="3260"/>
                    <a:pt x="9837" y="3260"/>
                    <a:pt x="9733" y="3260"/>
                  </a:cubicBezTo>
                  <a:cubicBezTo>
                    <a:pt x="9837" y="3260"/>
                    <a:pt x="9837" y="3260"/>
                    <a:pt x="9941" y="3260"/>
                  </a:cubicBezTo>
                  <a:cubicBezTo>
                    <a:pt x="9941" y="3260"/>
                    <a:pt x="9941" y="3464"/>
                    <a:pt x="9941" y="3464"/>
                  </a:cubicBezTo>
                  <a:cubicBezTo>
                    <a:pt x="10046" y="3464"/>
                    <a:pt x="10046" y="3260"/>
                    <a:pt x="10150" y="3260"/>
                  </a:cubicBezTo>
                  <a:cubicBezTo>
                    <a:pt x="10150" y="3260"/>
                    <a:pt x="10150" y="3464"/>
                    <a:pt x="10150" y="3464"/>
                  </a:cubicBezTo>
                  <a:cubicBezTo>
                    <a:pt x="10254" y="3464"/>
                    <a:pt x="10359" y="3260"/>
                    <a:pt x="10359" y="3260"/>
                  </a:cubicBezTo>
                  <a:cubicBezTo>
                    <a:pt x="10463" y="3260"/>
                    <a:pt x="10463" y="3260"/>
                    <a:pt x="10567" y="3260"/>
                  </a:cubicBezTo>
                  <a:cubicBezTo>
                    <a:pt x="10463" y="3260"/>
                    <a:pt x="10463" y="3260"/>
                    <a:pt x="10359" y="3260"/>
                  </a:cubicBezTo>
                  <a:cubicBezTo>
                    <a:pt x="10567" y="3260"/>
                    <a:pt x="10776" y="3260"/>
                    <a:pt x="10985" y="3260"/>
                  </a:cubicBezTo>
                  <a:cubicBezTo>
                    <a:pt x="10776" y="3260"/>
                    <a:pt x="10567" y="3464"/>
                    <a:pt x="10359" y="3464"/>
                  </a:cubicBezTo>
                  <a:cubicBezTo>
                    <a:pt x="10359" y="3464"/>
                    <a:pt x="10150" y="3464"/>
                    <a:pt x="10150" y="3464"/>
                  </a:cubicBezTo>
                  <a:cubicBezTo>
                    <a:pt x="10150" y="3668"/>
                    <a:pt x="10254" y="3668"/>
                    <a:pt x="10254" y="3668"/>
                  </a:cubicBezTo>
                  <a:cubicBezTo>
                    <a:pt x="10463" y="3668"/>
                    <a:pt x="10672" y="3464"/>
                    <a:pt x="10881" y="3464"/>
                  </a:cubicBezTo>
                  <a:cubicBezTo>
                    <a:pt x="10985" y="3464"/>
                    <a:pt x="11194" y="3260"/>
                    <a:pt x="11298" y="3260"/>
                  </a:cubicBezTo>
                  <a:cubicBezTo>
                    <a:pt x="11298" y="3464"/>
                    <a:pt x="11298" y="3464"/>
                    <a:pt x="11298" y="3464"/>
                  </a:cubicBezTo>
                  <a:cubicBezTo>
                    <a:pt x="11402" y="3464"/>
                    <a:pt x="11507" y="3464"/>
                    <a:pt x="11611" y="3464"/>
                  </a:cubicBezTo>
                  <a:cubicBezTo>
                    <a:pt x="11715" y="3260"/>
                    <a:pt x="11820" y="3260"/>
                    <a:pt x="12028" y="3057"/>
                  </a:cubicBezTo>
                  <a:cubicBezTo>
                    <a:pt x="12028" y="3057"/>
                    <a:pt x="12133" y="3057"/>
                    <a:pt x="12133" y="2853"/>
                  </a:cubicBezTo>
                  <a:cubicBezTo>
                    <a:pt x="12133" y="2853"/>
                    <a:pt x="11924" y="2853"/>
                    <a:pt x="11924" y="3057"/>
                  </a:cubicBezTo>
                  <a:cubicBezTo>
                    <a:pt x="11924" y="3057"/>
                    <a:pt x="11924" y="3057"/>
                    <a:pt x="11820" y="3057"/>
                  </a:cubicBezTo>
                  <a:cubicBezTo>
                    <a:pt x="11924" y="2853"/>
                    <a:pt x="11715" y="3057"/>
                    <a:pt x="11715" y="3057"/>
                  </a:cubicBezTo>
                  <a:cubicBezTo>
                    <a:pt x="11715" y="3057"/>
                    <a:pt x="11820" y="2853"/>
                    <a:pt x="11820" y="2853"/>
                  </a:cubicBezTo>
                  <a:cubicBezTo>
                    <a:pt x="11820" y="2853"/>
                    <a:pt x="11715" y="2853"/>
                    <a:pt x="11715" y="2853"/>
                  </a:cubicBezTo>
                  <a:cubicBezTo>
                    <a:pt x="11715" y="2853"/>
                    <a:pt x="11820" y="2853"/>
                    <a:pt x="11820" y="2853"/>
                  </a:cubicBezTo>
                  <a:cubicBezTo>
                    <a:pt x="11820" y="2853"/>
                    <a:pt x="11820" y="2649"/>
                    <a:pt x="11820" y="2649"/>
                  </a:cubicBezTo>
                  <a:cubicBezTo>
                    <a:pt x="11820" y="2649"/>
                    <a:pt x="11924" y="2649"/>
                    <a:pt x="11924" y="2649"/>
                  </a:cubicBezTo>
                  <a:cubicBezTo>
                    <a:pt x="11820" y="2445"/>
                    <a:pt x="11507" y="2649"/>
                    <a:pt x="11507" y="2649"/>
                  </a:cubicBezTo>
                  <a:cubicBezTo>
                    <a:pt x="11402" y="2853"/>
                    <a:pt x="11507" y="2649"/>
                    <a:pt x="11507" y="2853"/>
                  </a:cubicBezTo>
                  <a:cubicBezTo>
                    <a:pt x="11507" y="2853"/>
                    <a:pt x="11402" y="2853"/>
                    <a:pt x="11402" y="3057"/>
                  </a:cubicBezTo>
                  <a:cubicBezTo>
                    <a:pt x="11402" y="3057"/>
                    <a:pt x="11402" y="3057"/>
                    <a:pt x="11507" y="3057"/>
                  </a:cubicBezTo>
                  <a:cubicBezTo>
                    <a:pt x="11402" y="3260"/>
                    <a:pt x="11298" y="3057"/>
                    <a:pt x="11194" y="3057"/>
                  </a:cubicBezTo>
                  <a:cubicBezTo>
                    <a:pt x="11089" y="3057"/>
                    <a:pt x="10985" y="3260"/>
                    <a:pt x="11089" y="3057"/>
                  </a:cubicBezTo>
                  <a:cubicBezTo>
                    <a:pt x="10985" y="3057"/>
                    <a:pt x="10985" y="3057"/>
                    <a:pt x="10985" y="3057"/>
                  </a:cubicBezTo>
                  <a:close/>
                  <a:moveTo>
                    <a:pt x="9315" y="2853"/>
                  </a:moveTo>
                  <a:cubicBezTo>
                    <a:pt x="9315" y="3057"/>
                    <a:pt x="9315" y="3057"/>
                    <a:pt x="9211" y="3057"/>
                  </a:cubicBezTo>
                  <a:cubicBezTo>
                    <a:pt x="9315" y="3057"/>
                    <a:pt x="9315" y="3057"/>
                    <a:pt x="9420" y="2853"/>
                  </a:cubicBezTo>
                  <a:cubicBezTo>
                    <a:pt x="9420" y="2853"/>
                    <a:pt x="9315" y="2853"/>
                    <a:pt x="9315" y="2853"/>
                  </a:cubicBezTo>
                  <a:close/>
                  <a:moveTo>
                    <a:pt x="7124" y="4891"/>
                  </a:moveTo>
                  <a:cubicBezTo>
                    <a:pt x="7228" y="4891"/>
                    <a:pt x="7228" y="4891"/>
                    <a:pt x="7333" y="4891"/>
                  </a:cubicBezTo>
                  <a:cubicBezTo>
                    <a:pt x="7333" y="5094"/>
                    <a:pt x="7333" y="5094"/>
                    <a:pt x="7333" y="5094"/>
                  </a:cubicBezTo>
                  <a:cubicBezTo>
                    <a:pt x="7333" y="5298"/>
                    <a:pt x="7437" y="5298"/>
                    <a:pt x="7541" y="5094"/>
                  </a:cubicBezTo>
                  <a:cubicBezTo>
                    <a:pt x="7750" y="5094"/>
                    <a:pt x="7854" y="5094"/>
                    <a:pt x="7959" y="4891"/>
                  </a:cubicBezTo>
                  <a:cubicBezTo>
                    <a:pt x="8376" y="4687"/>
                    <a:pt x="8689" y="4687"/>
                    <a:pt x="9002" y="4483"/>
                  </a:cubicBezTo>
                  <a:cubicBezTo>
                    <a:pt x="9107" y="4279"/>
                    <a:pt x="9211" y="4279"/>
                    <a:pt x="9420" y="4279"/>
                  </a:cubicBezTo>
                  <a:cubicBezTo>
                    <a:pt x="9420" y="4279"/>
                    <a:pt x="9524" y="4075"/>
                    <a:pt x="9524" y="4075"/>
                  </a:cubicBezTo>
                  <a:cubicBezTo>
                    <a:pt x="9628" y="4075"/>
                    <a:pt x="9524" y="3872"/>
                    <a:pt x="9420" y="3668"/>
                  </a:cubicBezTo>
                  <a:cubicBezTo>
                    <a:pt x="9315" y="3668"/>
                    <a:pt x="9107" y="3872"/>
                    <a:pt x="9002" y="3872"/>
                  </a:cubicBezTo>
                  <a:cubicBezTo>
                    <a:pt x="9002" y="3872"/>
                    <a:pt x="9107" y="3872"/>
                    <a:pt x="9107" y="3668"/>
                  </a:cubicBezTo>
                  <a:cubicBezTo>
                    <a:pt x="9002" y="3668"/>
                    <a:pt x="9002" y="3872"/>
                    <a:pt x="9002" y="3872"/>
                  </a:cubicBezTo>
                  <a:cubicBezTo>
                    <a:pt x="9002" y="3872"/>
                    <a:pt x="9002" y="3668"/>
                    <a:pt x="9002" y="3668"/>
                  </a:cubicBezTo>
                  <a:cubicBezTo>
                    <a:pt x="8794" y="3668"/>
                    <a:pt x="8585" y="3668"/>
                    <a:pt x="8376" y="3668"/>
                  </a:cubicBezTo>
                  <a:cubicBezTo>
                    <a:pt x="8272" y="3668"/>
                    <a:pt x="8167" y="3668"/>
                    <a:pt x="8063" y="3668"/>
                  </a:cubicBezTo>
                  <a:cubicBezTo>
                    <a:pt x="8063" y="3668"/>
                    <a:pt x="8063" y="3872"/>
                    <a:pt x="8063" y="3872"/>
                  </a:cubicBezTo>
                  <a:cubicBezTo>
                    <a:pt x="7959" y="4075"/>
                    <a:pt x="7750" y="4075"/>
                    <a:pt x="7646" y="4279"/>
                  </a:cubicBezTo>
                  <a:cubicBezTo>
                    <a:pt x="7646" y="4279"/>
                    <a:pt x="7646" y="4279"/>
                    <a:pt x="7646" y="4279"/>
                  </a:cubicBezTo>
                  <a:cubicBezTo>
                    <a:pt x="7541" y="4483"/>
                    <a:pt x="7228" y="4687"/>
                    <a:pt x="7020" y="4891"/>
                  </a:cubicBezTo>
                  <a:cubicBezTo>
                    <a:pt x="7124" y="4891"/>
                    <a:pt x="7124" y="4891"/>
                    <a:pt x="7124" y="4891"/>
                  </a:cubicBezTo>
                  <a:close/>
                  <a:moveTo>
                    <a:pt x="11402" y="2242"/>
                  </a:moveTo>
                  <a:cubicBezTo>
                    <a:pt x="11402" y="2445"/>
                    <a:pt x="11924" y="2242"/>
                    <a:pt x="11924" y="2038"/>
                  </a:cubicBezTo>
                  <a:cubicBezTo>
                    <a:pt x="11924" y="2038"/>
                    <a:pt x="11924" y="2038"/>
                    <a:pt x="11820" y="2038"/>
                  </a:cubicBezTo>
                  <a:cubicBezTo>
                    <a:pt x="11924" y="2038"/>
                    <a:pt x="12028" y="2038"/>
                    <a:pt x="12133" y="2038"/>
                  </a:cubicBezTo>
                  <a:cubicBezTo>
                    <a:pt x="12028" y="2038"/>
                    <a:pt x="11820" y="2038"/>
                    <a:pt x="11715" y="2038"/>
                  </a:cubicBezTo>
                  <a:cubicBezTo>
                    <a:pt x="11611" y="2038"/>
                    <a:pt x="11507" y="2038"/>
                    <a:pt x="11507" y="2038"/>
                  </a:cubicBezTo>
                  <a:cubicBezTo>
                    <a:pt x="11402" y="2038"/>
                    <a:pt x="11402" y="2242"/>
                    <a:pt x="11402" y="2242"/>
                  </a:cubicBezTo>
                  <a:close/>
                  <a:moveTo>
                    <a:pt x="9733" y="3057"/>
                  </a:moveTo>
                  <a:cubicBezTo>
                    <a:pt x="9837" y="3057"/>
                    <a:pt x="9941" y="3057"/>
                    <a:pt x="10046" y="2853"/>
                  </a:cubicBezTo>
                  <a:cubicBezTo>
                    <a:pt x="9941" y="2853"/>
                    <a:pt x="9733" y="3057"/>
                    <a:pt x="9524" y="3057"/>
                  </a:cubicBezTo>
                  <a:cubicBezTo>
                    <a:pt x="9628" y="3057"/>
                    <a:pt x="9628" y="3057"/>
                    <a:pt x="9733" y="3057"/>
                  </a:cubicBezTo>
                  <a:close/>
                  <a:moveTo>
                    <a:pt x="11402" y="4279"/>
                  </a:moveTo>
                  <a:cubicBezTo>
                    <a:pt x="11402" y="4279"/>
                    <a:pt x="11715" y="4075"/>
                    <a:pt x="11611" y="3872"/>
                  </a:cubicBezTo>
                  <a:cubicBezTo>
                    <a:pt x="11507" y="3872"/>
                    <a:pt x="11194" y="4075"/>
                    <a:pt x="11194" y="4075"/>
                  </a:cubicBezTo>
                  <a:cubicBezTo>
                    <a:pt x="11298" y="4075"/>
                    <a:pt x="11194" y="4483"/>
                    <a:pt x="11402" y="4279"/>
                  </a:cubicBezTo>
                  <a:close/>
                  <a:moveTo>
                    <a:pt x="11611" y="1834"/>
                  </a:moveTo>
                  <a:cubicBezTo>
                    <a:pt x="11820" y="1834"/>
                    <a:pt x="11924" y="1834"/>
                    <a:pt x="12028" y="1834"/>
                  </a:cubicBezTo>
                  <a:cubicBezTo>
                    <a:pt x="12133" y="1834"/>
                    <a:pt x="12341" y="1834"/>
                    <a:pt x="12341" y="1630"/>
                  </a:cubicBezTo>
                  <a:cubicBezTo>
                    <a:pt x="12237" y="1630"/>
                    <a:pt x="12237" y="1630"/>
                    <a:pt x="12028" y="1630"/>
                  </a:cubicBezTo>
                  <a:cubicBezTo>
                    <a:pt x="11924" y="1834"/>
                    <a:pt x="11715" y="1834"/>
                    <a:pt x="11611" y="1834"/>
                  </a:cubicBezTo>
                  <a:cubicBezTo>
                    <a:pt x="11611" y="1834"/>
                    <a:pt x="11611" y="1834"/>
                    <a:pt x="11611" y="1834"/>
                  </a:cubicBezTo>
                  <a:close/>
                  <a:moveTo>
                    <a:pt x="237" y="15079"/>
                  </a:moveTo>
                  <a:cubicBezTo>
                    <a:pt x="133" y="15079"/>
                    <a:pt x="-76" y="15079"/>
                    <a:pt x="28" y="15079"/>
                  </a:cubicBezTo>
                  <a:cubicBezTo>
                    <a:pt x="28" y="15079"/>
                    <a:pt x="28" y="15283"/>
                    <a:pt x="28" y="15283"/>
                  </a:cubicBezTo>
                  <a:cubicBezTo>
                    <a:pt x="28" y="15487"/>
                    <a:pt x="28" y="15691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283"/>
                    <a:pt x="133" y="15283"/>
                    <a:pt x="133" y="15283"/>
                  </a:cubicBezTo>
                  <a:cubicBezTo>
                    <a:pt x="133" y="15283"/>
                    <a:pt x="133" y="15283"/>
                    <a:pt x="133" y="15283"/>
                  </a:cubicBezTo>
                  <a:cubicBezTo>
                    <a:pt x="133" y="15079"/>
                    <a:pt x="237" y="15079"/>
                    <a:pt x="237" y="15079"/>
                  </a:cubicBezTo>
                  <a:close/>
                  <a:moveTo>
                    <a:pt x="863" y="15283"/>
                  </a:moveTo>
                  <a:cubicBezTo>
                    <a:pt x="759" y="15487"/>
                    <a:pt x="759" y="15487"/>
                    <a:pt x="759" y="15487"/>
                  </a:cubicBezTo>
                  <a:cubicBezTo>
                    <a:pt x="863" y="15487"/>
                    <a:pt x="863" y="15283"/>
                    <a:pt x="967" y="15283"/>
                  </a:cubicBezTo>
                  <a:cubicBezTo>
                    <a:pt x="863" y="15283"/>
                    <a:pt x="863" y="15283"/>
                    <a:pt x="863" y="15283"/>
                  </a:cubicBezTo>
                  <a:close/>
                  <a:moveTo>
                    <a:pt x="550" y="17117"/>
                  </a:moveTo>
                  <a:cubicBezTo>
                    <a:pt x="550" y="17117"/>
                    <a:pt x="550" y="17117"/>
                    <a:pt x="550" y="17117"/>
                  </a:cubicBezTo>
                  <a:moveTo>
                    <a:pt x="1072" y="17728"/>
                  </a:moveTo>
                  <a:cubicBezTo>
                    <a:pt x="1072" y="17728"/>
                    <a:pt x="1072" y="17728"/>
                    <a:pt x="1072" y="17728"/>
                  </a:cubicBezTo>
                  <a:cubicBezTo>
                    <a:pt x="1072" y="17525"/>
                    <a:pt x="1072" y="17525"/>
                    <a:pt x="1072" y="17321"/>
                  </a:cubicBezTo>
                  <a:cubicBezTo>
                    <a:pt x="1072" y="17321"/>
                    <a:pt x="967" y="17321"/>
                    <a:pt x="967" y="17117"/>
                  </a:cubicBezTo>
                  <a:cubicBezTo>
                    <a:pt x="967" y="16913"/>
                    <a:pt x="1072" y="16709"/>
                    <a:pt x="863" y="16709"/>
                  </a:cubicBezTo>
                  <a:cubicBezTo>
                    <a:pt x="863" y="16506"/>
                    <a:pt x="550" y="16302"/>
                    <a:pt x="446" y="16302"/>
                  </a:cubicBezTo>
                  <a:cubicBezTo>
                    <a:pt x="446" y="16506"/>
                    <a:pt x="341" y="16506"/>
                    <a:pt x="446" y="16506"/>
                  </a:cubicBezTo>
                  <a:cubicBezTo>
                    <a:pt x="446" y="16709"/>
                    <a:pt x="550" y="16506"/>
                    <a:pt x="550" y="16506"/>
                  </a:cubicBezTo>
                  <a:cubicBezTo>
                    <a:pt x="550" y="16506"/>
                    <a:pt x="550" y="16506"/>
                    <a:pt x="550" y="16709"/>
                  </a:cubicBezTo>
                  <a:cubicBezTo>
                    <a:pt x="446" y="16506"/>
                    <a:pt x="446" y="16506"/>
                    <a:pt x="446" y="16709"/>
                  </a:cubicBezTo>
                  <a:cubicBezTo>
                    <a:pt x="446" y="16709"/>
                    <a:pt x="446" y="16709"/>
                    <a:pt x="446" y="16709"/>
                  </a:cubicBezTo>
                  <a:cubicBezTo>
                    <a:pt x="446" y="16709"/>
                    <a:pt x="341" y="16709"/>
                    <a:pt x="341" y="16709"/>
                  </a:cubicBezTo>
                  <a:cubicBezTo>
                    <a:pt x="446" y="16709"/>
                    <a:pt x="446" y="16709"/>
                    <a:pt x="446" y="16709"/>
                  </a:cubicBezTo>
                  <a:cubicBezTo>
                    <a:pt x="446" y="16709"/>
                    <a:pt x="446" y="16913"/>
                    <a:pt x="446" y="16913"/>
                  </a:cubicBezTo>
                  <a:cubicBezTo>
                    <a:pt x="446" y="16913"/>
                    <a:pt x="550" y="16709"/>
                    <a:pt x="550" y="16709"/>
                  </a:cubicBezTo>
                  <a:cubicBezTo>
                    <a:pt x="446" y="16913"/>
                    <a:pt x="550" y="16913"/>
                    <a:pt x="550" y="16913"/>
                  </a:cubicBezTo>
                  <a:cubicBezTo>
                    <a:pt x="654" y="16913"/>
                    <a:pt x="550" y="17117"/>
                    <a:pt x="654" y="17117"/>
                  </a:cubicBezTo>
                  <a:cubicBezTo>
                    <a:pt x="654" y="17117"/>
                    <a:pt x="550" y="17117"/>
                    <a:pt x="550" y="17321"/>
                  </a:cubicBezTo>
                  <a:cubicBezTo>
                    <a:pt x="550" y="17117"/>
                    <a:pt x="654" y="17117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525"/>
                    <a:pt x="863" y="17525"/>
                    <a:pt x="863" y="17321"/>
                  </a:cubicBezTo>
                  <a:cubicBezTo>
                    <a:pt x="863" y="17321"/>
                    <a:pt x="759" y="17525"/>
                    <a:pt x="759" y="17525"/>
                  </a:cubicBezTo>
                  <a:cubicBezTo>
                    <a:pt x="759" y="17728"/>
                    <a:pt x="863" y="17932"/>
                    <a:pt x="967" y="17932"/>
                  </a:cubicBezTo>
                  <a:cubicBezTo>
                    <a:pt x="1072" y="17932"/>
                    <a:pt x="1072" y="17728"/>
                    <a:pt x="1072" y="17728"/>
                  </a:cubicBezTo>
                  <a:close/>
                  <a:moveTo>
                    <a:pt x="550" y="17321"/>
                  </a:moveTo>
                  <a:cubicBezTo>
                    <a:pt x="550" y="17321"/>
                    <a:pt x="550" y="17321"/>
                    <a:pt x="550" y="17321"/>
                  </a:cubicBezTo>
                  <a:cubicBezTo>
                    <a:pt x="654" y="17321"/>
                    <a:pt x="550" y="17321"/>
                    <a:pt x="550" y="17321"/>
                  </a:cubicBezTo>
                  <a:close/>
                  <a:moveTo>
                    <a:pt x="759" y="15283"/>
                  </a:moveTo>
                  <a:cubicBezTo>
                    <a:pt x="759" y="15283"/>
                    <a:pt x="759" y="15283"/>
                    <a:pt x="759" y="15283"/>
                  </a:cubicBezTo>
                  <a:cubicBezTo>
                    <a:pt x="759" y="15283"/>
                    <a:pt x="759" y="15487"/>
                    <a:pt x="654" y="15487"/>
                  </a:cubicBezTo>
                  <a:cubicBezTo>
                    <a:pt x="759" y="15487"/>
                    <a:pt x="967" y="15079"/>
                    <a:pt x="863" y="15079"/>
                  </a:cubicBezTo>
                  <a:cubicBezTo>
                    <a:pt x="863" y="14875"/>
                    <a:pt x="759" y="15079"/>
                    <a:pt x="759" y="15283"/>
                  </a:cubicBezTo>
                  <a:close/>
                  <a:moveTo>
                    <a:pt x="446" y="14468"/>
                  </a:moveTo>
                  <a:cubicBezTo>
                    <a:pt x="446" y="14468"/>
                    <a:pt x="446" y="14468"/>
                    <a:pt x="446" y="14468"/>
                  </a:cubicBezTo>
                  <a:cubicBezTo>
                    <a:pt x="446" y="14468"/>
                    <a:pt x="341" y="14468"/>
                    <a:pt x="341" y="14672"/>
                  </a:cubicBezTo>
                  <a:cubicBezTo>
                    <a:pt x="237" y="14672"/>
                    <a:pt x="237" y="14672"/>
                    <a:pt x="133" y="14672"/>
                  </a:cubicBezTo>
                  <a:cubicBezTo>
                    <a:pt x="237" y="14672"/>
                    <a:pt x="446" y="14468"/>
                    <a:pt x="237" y="14468"/>
                  </a:cubicBezTo>
                  <a:cubicBezTo>
                    <a:pt x="133" y="14468"/>
                    <a:pt x="133" y="14468"/>
                    <a:pt x="28" y="14672"/>
                  </a:cubicBezTo>
                  <a:cubicBezTo>
                    <a:pt x="28" y="14672"/>
                    <a:pt x="28" y="14875"/>
                    <a:pt x="133" y="14875"/>
                  </a:cubicBezTo>
                  <a:cubicBezTo>
                    <a:pt x="28" y="14875"/>
                    <a:pt x="28" y="15079"/>
                    <a:pt x="133" y="14875"/>
                  </a:cubicBezTo>
                  <a:cubicBezTo>
                    <a:pt x="237" y="14875"/>
                    <a:pt x="341" y="14672"/>
                    <a:pt x="446" y="14468"/>
                  </a:cubicBezTo>
                  <a:close/>
                  <a:moveTo>
                    <a:pt x="550" y="14875"/>
                  </a:moveTo>
                  <a:cubicBezTo>
                    <a:pt x="654" y="14875"/>
                    <a:pt x="654" y="15079"/>
                    <a:pt x="654" y="15079"/>
                  </a:cubicBezTo>
                  <a:cubicBezTo>
                    <a:pt x="759" y="14875"/>
                    <a:pt x="654" y="14672"/>
                    <a:pt x="550" y="14875"/>
                  </a:cubicBezTo>
                  <a:close/>
                  <a:moveTo>
                    <a:pt x="14115" y="2445"/>
                  </a:moveTo>
                  <a:cubicBezTo>
                    <a:pt x="14115" y="2445"/>
                    <a:pt x="14115" y="2445"/>
                    <a:pt x="14115" y="2445"/>
                  </a:cubicBezTo>
                  <a:cubicBezTo>
                    <a:pt x="14115" y="2445"/>
                    <a:pt x="14115" y="2445"/>
                    <a:pt x="14115" y="2445"/>
                  </a:cubicBezTo>
                  <a:cubicBezTo>
                    <a:pt x="14115" y="2445"/>
                    <a:pt x="14011" y="2445"/>
                    <a:pt x="14011" y="2649"/>
                  </a:cubicBezTo>
                  <a:cubicBezTo>
                    <a:pt x="14011" y="2649"/>
                    <a:pt x="14115" y="2649"/>
                    <a:pt x="14220" y="2649"/>
                  </a:cubicBezTo>
                  <a:cubicBezTo>
                    <a:pt x="14115" y="2649"/>
                    <a:pt x="14115" y="2649"/>
                    <a:pt x="14115" y="2649"/>
                  </a:cubicBezTo>
                  <a:cubicBezTo>
                    <a:pt x="14115" y="2649"/>
                    <a:pt x="14115" y="2853"/>
                    <a:pt x="14115" y="2853"/>
                  </a:cubicBezTo>
                  <a:cubicBezTo>
                    <a:pt x="14220" y="2853"/>
                    <a:pt x="14324" y="2853"/>
                    <a:pt x="14428" y="2649"/>
                  </a:cubicBezTo>
                  <a:cubicBezTo>
                    <a:pt x="14428" y="2649"/>
                    <a:pt x="14533" y="2649"/>
                    <a:pt x="14533" y="2649"/>
                  </a:cubicBezTo>
                  <a:cubicBezTo>
                    <a:pt x="14637" y="2853"/>
                    <a:pt x="14533" y="3057"/>
                    <a:pt x="14533" y="3057"/>
                  </a:cubicBezTo>
                  <a:cubicBezTo>
                    <a:pt x="14533" y="3057"/>
                    <a:pt x="14428" y="3057"/>
                    <a:pt x="14428" y="3260"/>
                  </a:cubicBezTo>
                  <a:cubicBezTo>
                    <a:pt x="14324" y="3260"/>
                    <a:pt x="14428" y="3260"/>
                    <a:pt x="14428" y="3260"/>
                  </a:cubicBezTo>
                  <a:cubicBezTo>
                    <a:pt x="14428" y="3260"/>
                    <a:pt x="14324" y="3260"/>
                    <a:pt x="14324" y="3464"/>
                  </a:cubicBezTo>
                  <a:cubicBezTo>
                    <a:pt x="14324" y="3464"/>
                    <a:pt x="14324" y="3464"/>
                    <a:pt x="14428" y="3464"/>
                  </a:cubicBezTo>
                  <a:cubicBezTo>
                    <a:pt x="14428" y="3464"/>
                    <a:pt x="14533" y="3464"/>
                    <a:pt x="14533" y="3464"/>
                  </a:cubicBezTo>
                  <a:cubicBezTo>
                    <a:pt x="14533" y="3464"/>
                    <a:pt x="14533" y="3464"/>
                    <a:pt x="14533" y="3464"/>
                  </a:cubicBezTo>
                  <a:cubicBezTo>
                    <a:pt x="14637" y="3668"/>
                    <a:pt x="14741" y="3464"/>
                    <a:pt x="14846" y="3464"/>
                  </a:cubicBezTo>
                  <a:cubicBezTo>
                    <a:pt x="14846" y="3464"/>
                    <a:pt x="14846" y="3464"/>
                    <a:pt x="14846" y="3464"/>
                  </a:cubicBezTo>
                  <a:cubicBezTo>
                    <a:pt x="14950" y="3464"/>
                    <a:pt x="14950" y="3464"/>
                    <a:pt x="14950" y="3464"/>
                  </a:cubicBezTo>
                  <a:cubicBezTo>
                    <a:pt x="14950" y="3464"/>
                    <a:pt x="14950" y="3464"/>
                    <a:pt x="14950" y="3668"/>
                  </a:cubicBezTo>
                  <a:cubicBezTo>
                    <a:pt x="15159" y="3668"/>
                    <a:pt x="15263" y="3668"/>
                    <a:pt x="15472" y="3668"/>
                  </a:cubicBezTo>
                  <a:cubicBezTo>
                    <a:pt x="15576" y="3668"/>
                    <a:pt x="15681" y="3668"/>
                    <a:pt x="15785" y="3464"/>
                  </a:cubicBezTo>
                  <a:cubicBezTo>
                    <a:pt x="15889" y="3464"/>
                    <a:pt x="15889" y="3464"/>
                    <a:pt x="15889" y="3464"/>
                  </a:cubicBezTo>
                  <a:cubicBezTo>
                    <a:pt x="15889" y="3464"/>
                    <a:pt x="15889" y="3464"/>
                    <a:pt x="15994" y="3464"/>
                  </a:cubicBezTo>
                  <a:cubicBezTo>
                    <a:pt x="15889" y="3668"/>
                    <a:pt x="16202" y="3668"/>
                    <a:pt x="16202" y="3668"/>
                  </a:cubicBezTo>
                  <a:cubicBezTo>
                    <a:pt x="16307" y="3668"/>
                    <a:pt x="16515" y="3668"/>
                    <a:pt x="16515" y="3464"/>
                  </a:cubicBezTo>
                  <a:cubicBezTo>
                    <a:pt x="16620" y="3464"/>
                    <a:pt x="16620" y="3464"/>
                    <a:pt x="16724" y="3464"/>
                  </a:cubicBezTo>
                  <a:cubicBezTo>
                    <a:pt x="16620" y="3260"/>
                    <a:pt x="16620" y="3464"/>
                    <a:pt x="16515" y="3260"/>
                  </a:cubicBezTo>
                  <a:cubicBezTo>
                    <a:pt x="16620" y="3260"/>
                    <a:pt x="16724" y="3260"/>
                    <a:pt x="16724" y="3057"/>
                  </a:cubicBezTo>
                  <a:cubicBezTo>
                    <a:pt x="16724" y="3057"/>
                    <a:pt x="16724" y="3057"/>
                    <a:pt x="16620" y="3057"/>
                  </a:cubicBezTo>
                  <a:cubicBezTo>
                    <a:pt x="16724" y="3057"/>
                    <a:pt x="16724" y="3057"/>
                    <a:pt x="16724" y="3057"/>
                  </a:cubicBezTo>
                  <a:cubicBezTo>
                    <a:pt x="16724" y="3057"/>
                    <a:pt x="16620" y="3057"/>
                    <a:pt x="16515" y="3057"/>
                  </a:cubicBezTo>
                  <a:cubicBezTo>
                    <a:pt x="16515" y="3057"/>
                    <a:pt x="16515" y="3057"/>
                    <a:pt x="16620" y="3057"/>
                  </a:cubicBezTo>
                  <a:cubicBezTo>
                    <a:pt x="16202" y="3057"/>
                    <a:pt x="15889" y="3057"/>
                    <a:pt x="15576" y="3057"/>
                  </a:cubicBezTo>
                  <a:cubicBezTo>
                    <a:pt x="15576" y="3057"/>
                    <a:pt x="15576" y="3057"/>
                    <a:pt x="15576" y="3260"/>
                  </a:cubicBezTo>
                  <a:cubicBezTo>
                    <a:pt x="15576" y="3260"/>
                    <a:pt x="15472" y="3057"/>
                    <a:pt x="15472" y="3057"/>
                  </a:cubicBezTo>
                  <a:cubicBezTo>
                    <a:pt x="15367" y="3057"/>
                    <a:pt x="15367" y="3057"/>
                    <a:pt x="15263" y="3057"/>
                  </a:cubicBezTo>
                  <a:cubicBezTo>
                    <a:pt x="15263" y="3057"/>
                    <a:pt x="15159" y="3057"/>
                    <a:pt x="15159" y="3057"/>
                  </a:cubicBezTo>
                  <a:cubicBezTo>
                    <a:pt x="15159" y="3057"/>
                    <a:pt x="15054" y="3057"/>
                    <a:pt x="15054" y="3057"/>
                  </a:cubicBezTo>
                  <a:cubicBezTo>
                    <a:pt x="15054" y="3260"/>
                    <a:pt x="15054" y="3057"/>
                    <a:pt x="14950" y="3057"/>
                  </a:cubicBezTo>
                  <a:cubicBezTo>
                    <a:pt x="15054" y="3057"/>
                    <a:pt x="15054" y="3057"/>
                    <a:pt x="15159" y="3057"/>
                  </a:cubicBezTo>
                  <a:cubicBezTo>
                    <a:pt x="15054" y="3057"/>
                    <a:pt x="15054" y="2853"/>
                    <a:pt x="15054" y="2853"/>
                  </a:cubicBezTo>
                  <a:cubicBezTo>
                    <a:pt x="14950" y="2853"/>
                    <a:pt x="14846" y="2853"/>
                    <a:pt x="14846" y="2853"/>
                  </a:cubicBezTo>
                  <a:cubicBezTo>
                    <a:pt x="14950" y="2853"/>
                    <a:pt x="15159" y="2853"/>
                    <a:pt x="15263" y="2853"/>
                  </a:cubicBezTo>
                  <a:cubicBezTo>
                    <a:pt x="15159" y="2649"/>
                    <a:pt x="14950" y="2649"/>
                    <a:pt x="14950" y="2649"/>
                  </a:cubicBezTo>
                  <a:cubicBezTo>
                    <a:pt x="14950" y="2649"/>
                    <a:pt x="15054" y="2649"/>
                    <a:pt x="15054" y="2649"/>
                  </a:cubicBezTo>
                  <a:cubicBezTo>
                    <a:pt x="15054" y="2649"/>
                    <a:pt x="15054" y="2649"/>
                    <a:pt x="14950" y="2649"/>
                  </a:cubicBezTo>
                  <a:cubicBezTo>
                    <a:pt x="14846" y="2649"/>
                    <a:pt x="14637" y="2649"/>
                    <a:pt x="14533" y="2649"/>
                  </a:cubicBezTo>
                  <a:cubicBezTo>
                    <a:pt x="14533" y="2649"/>
                    <a:pt x="14637" y="2649"/>
                    <a:pt x="14637" y="2445"/>
                  </a:cubicBezTo>
                  <a:cubicBezTo>
                    <a:pt x="14637" y="2445"/>
                    <a:pt x="14428" y="2445"/>
                    <a:pt x="14428" y="2445"/>
                  </a:cubicBezTo>
                  <a:cubicBezTo>
                    <a:pt x="14324" y="2445"/>
                    <a:pt x="14220" y="2445"/>
                    <a:pt x="14115" y="2445"/>
                  </a:cubicBezTo>
                  <a:close/>
                  <a:moveTo>
                    <a:pt x="14115" y="4279"/>
                  </a:moveTo>
                  <a:cubicBezTo>
                    <a:pt x="14220" y="4075"/>
                    <a:pt x="14324" y="4075"/>
                    <a:pt x="14428" y="3872"/>
                  </a:cubicBezTo>
                  <a:cubicBezTo>
                    <a:pt x="14324" y="3872"/>
                    <a:pt x="14220" y="3872"/>
                    <a:pt x="14115" y="3872"/>
                  </a:cubicBezTo>
                  <a:cubicBezTo>
                    <a:pt x="14011" y="3872"/>
                    <a:pt x="14011" y="3872"/>
                    <a:pt x="13907" y="3872"/>
                  </a:cubicBezTo>
                  <a:cubicBezTo>
                    <a:pt x="13802" y="3872"/>
                    <a:pt x="13698" y="3872"/>
                    <a:pt x="13594" y="3872"/>
                  </a:cubicBezTo>
                  <a:cubicBezTo>
                    <a:pt x="13489" y="3872"/>
                    <a:pt x="13489" y="3872"/>
                    <a:pt x="13489" y="4075"/>
                  </a:cubicBezTo>
                  <a:cubicBezTo>
                    <a:pt x="13385" y="3872"/>
                    <a:pt x="13281" y="4075"/>
                    <a:pt x="13176" y="4279"/>
                  </a:cubicBezTo>
                  <a:cubicBezTo>
                    <a:pt x="13072" y="4483"/>
                    <a:pt x="13072" y="4687"/>
                    <a:pt x="12967" y="4891"/>
                  </a:cubicBezTo>
                  <a:cubicBezTo>
                    <a:pt x="13072" y="4891"/>
                    <a:pt x="13176" y="4891"/>
                    <a:pt x="13281" y="4687"/>
                  </a:cubicBezTo>
                  <a:cubicBezTo>
                    <a:pt x="13385" y="4687"/>
                    <a:pt x="13489" y="4483"/>
                    <a:pt x="13385" y="4483"/>
                  </a:cubicBezTo>
                  <a:cubicBezTo>
                    <a:pt x="13489" y="4483"/>
                    <a:pt x="13594" y="4483"/>
                    <a:pt x="13698" y="4483"/>
                  </a:cubicBezTo>
                  <a:cubicBezTo>
                    <a:pt x="13802" y="4483"/>
                    <a:pt x="14011" y="4279"/>
                    <a:pt x="14011" y="4279"/>
                  </a:cubicBezTo>
                  <a:cubicBezTo>
                    <a:pt x="14011" y="4279"/>
                    <a:pt x="14011" y="4279"/>
                    <a:pt x="14115" y="4279"/>
                  </a:cubicBezTo>
                  <a:close/>
                  <a:moveTo>
                    <a:pt x="13594" y="3260"/>
                  </a:moveTo>
                  <a:cubicBezTo>
                    <a:pt x="13594" y="3464"/>
                    <a:pt x="13489" y="3260"/>
                    <a:pt x="13489" y="3464"/>
                  </a:cubicBezTo>
                  <a:cubicBezTo>
                    <a:pt x="13594" y="3464"/>
                    <a:pt x="13594" y="3464"/>
                    <a:pt x="13594" y="3464"/>
                  </a:cubicBezTo>
                  <a:cubicBezTo>
                    <a:pt x="13594" y="3464"/>
                    <a:pt x="13698" y="3464"/>
                    <a:pt x="13802" y="3464"/>
                  </a:cubicBezTo>
                  <a:cubicBezTo>
                    <a:pt x="13907" y="3464"/>
                    <a:pt x="14115" y="3464"/>
                    <a:pt x="14115" y="3260"/>
                  </a:cubicBezTo>
                  <a:cubicBezTo>
                    <a:pt x="14220" y="3057"/>
                    <a:pt x="14115" y="3057"/>
                    <a:pt x="14011" y="3057"/>
                  </a:cubicBezTo>
                  <a:cubicBezTo>
                    <a:pt x="13802" y="3260"/>
                    <a:pt x="13698" y="3260"/>
                    <a:pt x="13594" y="3260"/>
                  </a:cubicBezTo>
                  <a:close/>
                  <a:moveTo>
                    <a:pt x="16828" y="4279"/>
                  </a:moveTo>
                  <a:cubicBezTo>
                    <a:pt x="16724" y="4075"/>
                    <a:pt x="16828" y="4075"/>
                    <a:pt x="16724" y="4075"/>
                  </a:cubicBezTo>
                  <a:cubicBezTo>
                    <a:pt x="16620" y="4075"/>
                    <a:pt x="16411" y="4075"/>
                    <a:pt x="16307" y="4075"/>
                  </a:cubicBezTo>
                  <a:cubicBezTo>
                    <a:pt x="16202" y="4075"/>
                    <a:pt x="16202" y="3872"/>
                    <a:pt x="16098" y="4075"/>
                  </a:cubicBezTo>
                  <a:cubicBezTo>
                    <a:pt x="16098" y="4075"/>
                    <a:pt x="15994" y="4279"/>
                    <a:pt x="16098" y="4279"/>
                  </a:cubicBezTo>
                  <a:cubicBezTo>
                    <a:pt x="16098" y="4483"/>
                    <a:pt x="16202" y="4483"/>
                    <a:pt x="16307" y="4483"/>
                  </a:cubicBezTo>
                  <a:cubicBezTo>
                    <a:pt x="16515" y="4483"/>
                    <a:pt x="16724" y="4483"/>
                    <a:pt x="16828" y="4483"/>
                  </a:cubicBezTo>
                  <a:cubicBezTo>
                    <a:pt x="16828" y="4279"/>
                    <a:pt x="16828" y="4279"/>
                    <a:pt x="16828" y="4279"/>
                  </a:cubicBezTo>
                  <a:cubicBezTo>
                    <a:pt x="16828" y="4279"/>
                    <a:pt x="16828" y="4279"/>
                    <a:pt x="16828" y="4279"/>
                  </a:cubicBezTo>
                  <a:close/>
                  <a:moveTo>
                    <a:pt x="15367" y="1223"/>
                  </a:moveTo>
                  <a:cubicBezTo>
                    <a:pt x="15263" y="1223"/>
                    <a:pt x="15159" y="1426"/>
                    <a:pt x="15054" y="1426"/>
                  </a:cubicBezTo>
                  <a:cubicBezTo>
                    <a:pt x="15159" y="1426"/>
                    <a:pt x="15263" y="1426"/>
                    <a:pt x="15367" y="1426"/>
                  </a:cubicBezTo>
                  <a:cubicBezTo>
                    <a:pt x="15367" y="1426"/>
                    <a:pt x="15263" y="1426"/>
                    <a:pt x="15263" y="1426"/>
                  </a:cubicBezTo>
                  <a:cubicBezTo>
                    <a:pt x="15472" y="1426"/>
                    <a:pt x="15576" y="1426"/>
                    <a:pt x="15785" y="1426"/>
                  </a:cubicBezTo>
                  <a:cubicBezTo>
                    <a:pt x="15681" y="1426"/>
                    <a:pt x="15576" y="1426"/>
                    <a:pt x="15472" y="1426"/>
                  </a:cubicBezTo>
                  <a:cubicBezTo>
                    <a:pt x="15367" y="1426"/>
                    <a:pt x="15263" y="1426"/>
                    <a:pt x="15159" y="1630"/>
                  </a:cubicBezTo>
                  <a:cubicBezTo>
                    <a:pt x="15159" y="1630"/>
                    <a:pt x="15263" y="1630"/>
                    <a:pt x="15263" y="1630"/>
                  </a:cubicBezTo>
                  <a:cubicBezTo>
                    <a:pt x="15263" y="1630"/>
                    <a:pt x="15263" y="1630"/>
                    <a:pt x="15159" y="1630"/>
                  </a:cubicBezTo>
                  <a:cubicBezTo>
                    <a:pt x="15263" y="1834"/>
                    <a:pt x="15367" y="1630"/>
                    <a:pt x="15472" y="1834"/>
                  </a:cubicBezTo>
                  <a:cubicBezTo>
                    <a:pt x="15367" y="1834"/>
                    <a:pt x="15263" y="1834"/>
                    <a:pt x="15263" y="1834"/>
                  </a:cubicBezTo>
                  <a:cubicBezTo>
                    <a:pt x="15367" y="1834"/>
                    <a:pt x="15472" y="1834"/>
                    <a:pt x="15576" y="1834"/>
                  </a:cubicBezTo>
                  <a:cubicBezTo>
                    <a:pt x="15576" y="1834"/>
                    <a:pt x="15576" y="1834"/>
                    <a:pt x="15576" y="1834"/>
                  </a:cubicBezTo>
                  <a:cubicBezTo>
                    <a:pt x="15576" y="1834"/>
                    <a:pt x="15785" y="1834"/>
                    <a:pt x="15785" y="1834"/>
                  </a:cubicBezTo>
                  <a:cubicBezTo>
                    <a:pt x="15785" y="1834"/>
                    <a:pt x="15785" y="1834"/>
                    <a:pt x="15785" y="1834"/>
                  </a:cubicBezTo>
                  <a:cubicBezTo>
                    <a:pt x="15785" y="1630"/>
                    <a:pt x="15785" y="1834"/>
                    <a:pt x="15785" y="1834"/>
                  </a:cubicBezTo>
                  <a:cubicBezTo>
                    <a:pt x="15889" y="2038"/>
                    <a:pt x="15889" y="1834"/>
                    <a:pt x="15994" y="1834"/>
                  </a:cubicBezTo>
                  <a:cubicBezTo>
                    <a:pt x="15994" y="1630"/>
                    <a:pt x="16098" y="1834"/>
                    <a:pt x="16098" y="1630"/>
                  </a:cubicBezTo>
                  <a:cubicBezTo>
                    <a:pt x="16098" y="1630"/>
                    <a:pt x="16098" y="1630"/>
                    <a:pt x="16098" y="1630"/>
                  </a:cubicBezTo>
                  <a:cubicBezTo>
                    <a:pt x="16202" y="1630"/>
                    <a:pt x="16202" y="1630"/>
                    <a:pt x="16307" y="1630"/>
                  </a:cubicBezTo>
                  <a:cubicBezTo>
                    <a:pt x="16307" y="1630"/>
                    <a:pt x="16202" y="1630"/>
                    <a:pt x="16202" y="1630"/>
                  </a:cubicBezTo>
                  <a:cubicBezTo>
                    <a:pt x="16307" y="1834"/>
                    <a:pt x="16515" y="1630"/>
                    <a:pt x="16620" y="1426"/>
                  </a:cubicBezTo>
                  <a:cubicBezTo>
                    <a:pt x="16724" y="1426"/>
                    <a:pt x="16828" y="1426"/>
                    <a:pt x="16828" y="1426"/>
                  </a:cubicBezTo>
                  <a:cubicBezTo>
                    <a:pt x="16933" y="1223"/>
                    <a:pt x="16724" y="1426"/>
                    <a:pt x="16724" y="1426"/>
                  </a:cubicBezTo>
                  <a:cubicBezTo>
                    <a:pt x="16724" y="1223"/>
                    <a:pt x="16620" y="1223"/>
                    <a:pt x="16515" y="1223"/>
                  </a:cubicBezTo>
                  <a:cubicBezTo>
                    <a:pt x="16620" y="1223"/>
                    <a:pt x="16724" y="1223"/>
                    <a:pt x="16724" y="1019"/>
                  </a:cubicBezTo>
                  <a:cubicBezTo>
                    <a:pt x="16620" y="1019"/>
                    <a:pt x="16620" y="1019"/>
                    <a:pt x="16620" y="1019"/>
                  </a:cubicBezTo>
                  <a:cubicBezTo>
                    <a:pt x="16620" y="1019"/>
                    <a:pt x="16620" y="1019"/>
                    <a:pt x="16724" y="1019"/>
                  </a:cubicBezTo>
                  <a:cubicBezTo>
                    <a:pt x="16620" y="1019"/>
                    <a:pt x="16515" y="1019"/>
                    <a:pt x="16515" y="1019"/>
                  </a:cubicBezTo>
                  <a:cubicBezTo>
                    <a:pt x="16620" y="1019"/>
                    <a:pt x="16411" y="1019"/>
                    <a:pt x="16411" y="1019"/>
                  </a:cubicBezTo>
                  <a:cubicBezTo>
                    <a:pt x="16515" y="815"/>
                    <a:pt x="16307" y="815"/>
                    <a:pt x="16202" y="815"/>
                  </a:cubicBezTo>
                  <a:cubicBezTo>
                    <a:pt x="16307" y="815"/>
                    <a:pt x="16307" y="815"/>
                    <a:pt x="16307" y="815"/>
                  </a:cubicBezTo>
                  <a:cubicBezTo>
                    <a:pt x="16202" y="815"/>
                    <a:pt x="16202" y="815"/>
                    <a:pt x="16202" y="611"/>
                  </a:cubicBezTo>
                  <a:cubicBezTo>
                    <a:pt x="16202" y="611"/>
                    <a:pt x="16202" y="611"/>
                    <a:pt x="16098" y="611"/>
                  </a:cubicBezTo>
                  <a:cubicBezTo>
                    <a:pt x="16098" y="611"/>
                    <a:pt x="15889" y="611"/>
                    <a:pt x="15889" y="611"/>
                  </a:cubicBezTo>
                  <a:cubicBezTo>
                    <a:pt x="15889" y="611"/>
                    <a:pt x="15994" y="611"/>
                    <a:pt x="15994" y="611"/>
                  </a:cubicBezTo>
                  <a:cubicBezTo>
                    <a:pt x="15785" y="611"/>
                    <a:pt x="15681" y="815"/>
                    <a:pt x="15472" y="815"/>
                  </a:cubicBezTo>
                  <a:cubicBezTo>
                    <a:pt x="15576" y="815"/>
                    <a:pt x="15576" y="815"/>
                    <a:pt x="15681" y="815"/>
                  </a:cubicBezTo>
                  <a:cubicBezTo>
                    <a:pt x="15576" y="815"/>
                    <a:pt x="15367" y="815"/>
                    <a:pt x="15263" y="815"/>
                  </a:cubicBezTo>
                  <a:cubicBezTo>
                    <a:pt x="15367" y="1019"/>
                    <a:pt x="15367" y="1019"/>
                    <a:pt x="15367" y="1019"/>
                  </a:cubicBezTo>
                  <a:cubicBezTo>
                    <a:pt x="15263" y="1019"/>
                    <a:pt x="15263" y="1019"/>
                    <a:pt x="15159" y="1019"/>
                  </a:cubicBezTo>
                  <a:cubicBezTo>
                    <a:pt x="15263" y="1019"/>
                    <a:pt x="15367" y="1019"/>
                    <a:pt x="15472" y="1019"/>
                  </a:cubicBezTo>
                  <a:cubicBezTo>
                    <a:pt x="15472" y="1019"/>
                    <a:pt x="15367" y="1019"/>
                    <a:pt x="15367" y="1019"/>
                  </a:cubicBezTo>
                  <a:cubicBezTo>
                    <a:pt x="15263" y="1019"/>
                    <a:pt x="15159" y="1019"/>
                    <a:pt x="15054" y="1019"/>
                  </a:cubicBezTo>
                  <a:cubicBezTo>
                    <a:pt x="15054" y="1223"/>
                    <a:pt x="15054" y="1223"/>
                    <a:pt x="15054" y="1223"/>
                  </a:cubicBezTo>
                  <a:cubicBezTo>
                    <a:pt x="15159" y="1223"/>
                    <a:pt x="15263" y="1223"/>
                    <a:pt x="15367" y="1223"/>
                  </a:cubicBezTo>
                  <a:cubicBezTo>
                    <a:pt x="15367" y="1223"/>
                    <a:pt x="15367" y="1223"/>
                    <a:pt x="15367" y="1223"/>
                  </a:cubicBezTo>
                  <a:close/>
                  <a:moveTo>
                    <a:pt x="1176" y="17525"/>
                  </a:moveTo>
                  <a:cubicBezTo>
                    <a:pt x="1072" y="17525"/>
                    <a:pt x="1072" y="17525"/>
                    <a:pt x="1072" y="17525"/>
                  </a:cubicBezTo>
                  <a:cubicBezTo>
                    <a:pt x="1176" y="17525"/>
                    <a:pt x="1176" y="17525"/>
                    <a:pt x="1176" y="17525"/>
                  </a:cubicBezTo>
                  <a:close/>
                  <a:moveTo>
                    <a:pt x="14324" y="2038"/>
                  </a:moveTo>
                  <a:cubicBezTo>
                    <a:pt x="14324" y="2038"/>
                    <a:pt x="14324" y="2038"/>
                    <a:pt x="14324" y="2038"/>
                  </a:cubicBezTo>
                  <a:cubicBezTo>
                    <a:pt x="14428" y="2038"/>
                    <a:pt x="14533" y="2038"/>
                    <a:pt x="14637" y="2038"/>
                  </a:cubicBezTo>
                  <a:cubicBezTo>
                    <a:pt x="14637" y="2038"/>
                    <a:pt x="14846" y="2038"/>
                    <a:pt x="14741" y="1834"/>
                  </a:cubicBezTo>
                  <a:cubicBezTo>
                    <a:pt x="14741" y="1834"/>
                    <a:pt x="14846" y="1834"/>
                    <a:pt x="14846" y="1834"/>
                  </a:cubicBezTo>
                  <a:cubicBezTo>
                    <a:pt x="14846" y="1834"/>
                    <a:pt x="14741" y="1834"/>
                    <a:pt x="14637" y="1834"/>
                  </a:cubicBezTo>
                  <a:cubicBezTo>
                    <a:pt x="14637" y="1630"/>
                    <a:pt x="14428" y="1630"/>
                    <a:pt x="14428" y="1630"/>
                  </a:cubicBezTo>
                  <a:cubicBezTo>
                    <a:pt x="14324" y="1630"/>
                    <a:pt x="14324" y="1834"/>
                    <a:pt x="14324" y="1834"/>
                  </a:cubicBezTo>
                  <a:cubicBezTo>
                    <a:pt x="14324" y="1834"/>
                    <a:pt x="14324" y="1834"/>
                    <a:pt x="14324" y="1834"/>
                  </a:cubicBezTo>
                  <a:cubicBezTo>
                    <a:pt x="14324" y="1834"/>
                    <a:pt x="14428" y="1834"/>
                    <a:pt x="14428" y="1834"/>
                  </a:cubicBezTo>
                  <a:cubicBezTo>
                    <a:pt x="14428" y="1834"/>
                    <a:pt x="14324" y="1834"/>
                    <a:pt x="14324" y="2038"/>
                  </a:cubicBezTo>
                  <a:cubicBezTo>
                    <a:pt x="14324" y="2038"/>
                    <a:pt x="14324" y="2038"/>
                    <a:pt x="14324" y="2038"/>
                  </a:cubicBezTo>
                  <a:close/>
                  <a:moveTo>
                    <a:pt x="11507" y="6521"/>
                  </a:moveTo>
                  <a:cubicBezTo>
                    <a:pt x="11611" y="6521"/>
                    <a:pt x="11715" y="6521"/>
                    <a:pt x="11820" y="6521"/>
                  </a:cubicBezTo>
                  <a:cubicBezTo>
                    <a:pt x="11924" y="6521"/>
                    <a:pt x="12133" y="6521"/>
                    <a:pt x="12133" y="6317"/>
                  </a:cubicBezTo>
                  <a:cubicBezTo>
                    <a:pt x="12028" y="6521"/>
                    <a:pt x="12133" y="6317"/>
                    <a:pt x="12133" y="6113"/>
                  </a:cubicBezTo>
                  <a:cubicBezTo>
                    <a:pt x="12028" y="6113"/>
                    <a:pt x="11924" y="5909"/>
                    <a:pt x="11924" y="5909"/>
                  </a:cubicBezTo>
                  <a:cubicBezTo>
                    <a:pt x="12028" y="5909"/>
                    <a:pt x="11715" y="5909"/>
                    <a:pt x="11820" y="6113"/>
                  </a:cubicBezTo>
                  <a:cubicBezTo>
                    <a:pt x="11715" y="6113"/>
                    <a:pt x="11715" y="5909"/>
                    <a:pt x="11715" y="6113"/>
                  </a:cubicBezTo>
                  <a:cubicBezTo>
                    <a:pt x="11611" y="6113"/>
                    <a:pt x="11507" y="6113"/>
                    <a:pt x="11507" y="6317"/>
                  </a:cubicBezTo>
                  <a:cubicBezTo>
                    <a:pt x="11298" y="6317"/>
                    <a:pt x="11402" y="6521"/>
                    <a:pt x="11507" y="6317"/>
                  </a:cubicBezTo>
                  <a:cubicBezTo>
                    <a:pt x="11402" y="6521"/>
                    <a:pt x="11611" y="6317"/>
                    <a:pt x="11507" y="6521"/>
                  </a:cubicBezTo>
                  <a:close/>
                  <a:moveTo>
                    <a:pt x="12341" y="3872"/>
                  </a:moveTo>
                  <a:cubicBezTo>
                    <a:pt x="12341" y="4075"/>
                    <a:pt x="12341" y="4075"/>
                    <a:pt x="12341" y="4075"/>
                  </a:cubicBezTo>
                  <a:cubicBezTo>
                    <a:pt x="12341" y="4075"/>
                    <a:pt x="12237" y="4075"/>
                    <a:pt x="12237" y="4075"/>
                  </a:cubicBezTo>
                  <a:cubicBezTo>
                    <a:pt x="12133" y="4075"/>
                    <a:pt x="12133" y="4075"/>
                    <a:pt x="12237" y="4279"/>
                  </a:cubicBezTo>
                  <a:cubicBezTo>
                    <a:pt x="12341" y="4279"/>
                    <a:pt x="12341" y="4075"/>
                    <a:pt x="12446" y="4279"/>
                  </a:cubicBezTo>
                  <a:cubicBezTo>
                    <a:pt x="12341" y="4279"/>
                    <a:pt x="12341" y="4279"/>
                    <a:pt x="12237" y="4279"/>
                  </a:cubicBezTo>
                  <a:cubicBezTo>
                    <a:pt x="12341" y="4279"/>
                    <a:pt x="12237" y="4483"/>
                    <a:pt x="12237" y="4279"/>
                  </a:cubicBezTo>
                  <a:cubicBezTo>
                    <a:pt x="12237" y="4483"/>
                    <a:pt x="12133" y="4483"/>
                    <a:pt x="12028" y="4483"/>
                  </a:cubicBezTo>
                  <a:cubicBezTo>
                    <a:pt x="12028" y="4483"/>
                    <a:pt x="12028" y="4279"/>
                    <a:pt x="12028" y="4279"/>
                  </a:cubicBezTo>
                  <a:cubicBezTo>
                    <a:pt x="11924" y="4279"/>
                    <a:pt x="11715" y="4279"/>
                    <a:pt x="11715" y="4483"/>
                  </a:cubicBezTo>
                  <a:cubicBezTo>
                    <a:pt x="11715" y="4483"/>
                    <a:pt x="11820" y="4687"/>
                    <a:pt x="11820" y="4687"/>
                  </a:cubicBezTo>
                  <a:cubicBezTo>
                    <a:pt x="11820" y="4687"/>
                    <a:pt x="11924" y="4687"/>
                    <a:pt x="11924" y="4687"/>
                  </a:cubicBezTo>
                  <a:cubicBezTo>
                    <a:pt x="12028" y="4891"/>
                    <a:pt x="12028" y="4891"/>
                    <a:pt x="12028" y="5094"/>
                  </a:cubicBezTo>
                  <a:cubicBezTo>
                    <a:pt x="12028" y="5094"/>
                    <a:pt x="12028" y="5094"/>
                    <a:pt x="12028" y="5094"/>
                  </a:cubicBezTo>
                  <a:cubicBezTo>
                    <a:pt x="12133" y="5094"/>
                    <a:pt x="12133" y="5094"/>
                    <a:pt x="12237" y="5094"/>
                  </a:cubicBezTo>
                  <a:cubicBezTo>
                    <a:pt x="12237" y="5094"/>
                    <a:pt x="12237" y="4891"/>
                    <a:pt x="12341" y="4891"/>
                  </a:cubicBezTo>
                  <a:cubicBezTo>
                    <a:pt x="12237" y="5094"/>
                    <a:pt x="12341" y="4891"/>
                    <a:pt x="12341" y="4891"/>
                  </a:cubicBezTo>
                  <a:cubicBezTo>
                    <a:pt x="12446" y="4891"/>
                    <a:pt x="12550" y="4891"/>
                    <a:pt x="12654" y="4891"/>
                  </a:cubicBezTo>
                  <a:cubicBezTo>
                    <a:pt x="12654" y="4891"/>
                    <a:pt x="12759" y="4687"/>
                    <a:pt x="12759" y="4687"/>
                  </a:cubicBezTo>
                  <a:cubicBezTo>
                    <a:pt x="12863" y="4687"/>
                    <a:pt x="12863" y="4687"/>
                    <a:pt x="12863" y="4483"/>
                  </a:cubicBezTo>
                  <a:cubicBezTo>
                    <a:pt x="12863" y="4483"/>
                    <a:pt x="12759" y="4483"/>
                    <a:pt x="12759" y="4483"/>
                  </a:cubicBezTo>
                  <a:cubicBezTo>
                    <a:pt x="12863" y="4483"/>
                    <a:pt x="12863" y="4483"/>
                    <a:pt x="12759" y="4483"/>
                  </a:cubicBezTo>
                  <a:cubicBezTo>
                    <a:pt x="12759" y="4483"/>
                    <a:pt x="12759" y="4279"/>
                    <a:pt x="12863" y="4279"/>
                  </a:cubicBezTo>
                  <a:cubicBezTo>
                    <a:pt x="12759" y="4279"/>
                    <a:pt x="12654" y="4279"/>
                    <a:pt x="12654" y="4279"/>
                  </a:cubicBezTo>
                  <a:cubicBezTo>
                    <a:pt x="12654" y="4279"/>
                    <a:pt x="12863" y="4279"/>
                    <a:pt x="12967" y="4075"/>
                  </a:cubicBezTo>
                  <a:cubicBezTo>
                    <a:pt x="12967" y="4075"/>
                    <a:pt x="12967" y="4075"/>
                    <a:pt x="12863" y="4075"/>
                  </a:cubicBezTo>
                  <a:cubicBezTo>
                    <a:pt x="12967" y="4075"/>
                    <a:pt x="13176" y="3872"/>
                    <a:pt x="12967" y="3872"/>
                  </a:cubicBezTo>
                  <a:cubicBezTo>
                    <a:pt x="12863" y="3872"/>
                    <a:pt x="12759" y="4075"/>
                    <a:pt x="12654" y="4075"/>
                  </a:cubicBezTo>
                  <a:cubicBezTo>
                    <a:pt x="12654" y="3872"/>
                    <a:pt x="12550" y="3872"/>
                    <a:pt x="12550" y="3872"/>
                  </a:cubicBezTo>
                  <a:cubicBezTo>
                    <a:pt x="12550" y="3872"/>
                    <a:pt x="12550" y="3872"/>
                    <a:pt x="12550" y="3872"/>
                  </a:cubicBezTo>
                  <a:cubicBezTo>
                    <a:pt x="12550" y="4075"/>
                    <a:pt x="12446" y="3872"/>
                    <a:pt x="12341" y="3872"/>
                  </a:cubicBezTo>
                  <a:close/>
                  <a:moveTo>
                    <a:pt x="11298" y="5909"/>
                  </a:moveTo>
                  <a:cubicBezTo>
                    <a:pt x="11402" y="5706"/>
                    <a:pt x="11298" y="5706"/>
                    <a:pt x="11298" y="5706"/>
                  </a:cubicBezTo>
                  <a:cubicBezTo>
                    <a:pt x="11298" y="5706"/>
                    <a:pt x="11298" y="5706"/>
                    <a:pt x="11298" y="5706"/>
                  </a:cubicBezTo>
                  <a:cubicBezTo>
                    <a:pt x="11194" y="5706"/>
                    <a:pt x="11194" y="5502"/>
                    <a:pt x="11089" y="5502"/>
                  </a:cubicBezTo>
                  <a:cubicBezTo>
                    <a:pt x="11089" y="5502"/>
                    <a:pt x="11089" y="5502"/>
                    <a:pt x="11089" y="5502"/>
                  </a:cubicBezTo>
                  <a:cubicBezTo>
                    <a:pt x="10985" y="5502"/>
                    <a:pt x="10881" y="5298"/>
                    <a:pt x="10881" y="5298"/>
                  </a:cubicBezTo>
                  <a:cubicBezTo>
                    <a:pt x="10985" y="5094"/>
                    <a:pt x="11089" y="5094"/>
                    <a:pt x="11089" y="5094"/>
                  </a:cubicBezTo>
                  <a:cubicBezTo>
                    <a:pt x="11089" y="4891"/>
                    <a:pt x="11089" y="4891"/>
                    <a:pt x="11089" y="4891"/>
                  </a:cubicBezTo>
                  <a:cubicBezTo>
                    <a:pt x="11089" y="4687"/>
                    <a:pt x="11194" y="4687"/>
                    <a:pt x="11194" y="4483"/>
                  </a:cubicBezTo>
                  <a:cubicBezTo>
                    <a:pt x="11194" y="4483"/>
                    <a:pt x="11298" y="4483"/>
                    <a:pt x="11194" y="4279"/>
                  </a:cubicBezTo>
                  <a:cubicBezTo>
                    <a:pt x="11194" y="4279"/>
                    <a:pt x="11089" y="4279"/>
                    <a:pt x="10985" y="4279"/>
                  </a:cubicBezTo>
                  <a:cubicBezTo>
                    <a:pt x="10985" y="4279"/>
                    <a:pt x="10881" y="4075"/>
                    <a:pt x="10881" y="4279"/>
                  </a:cubicBezTo>
                  <a:cubicBezTo>
                    <a:pt x="10776" y="4279"/>
                    <a:pt x="10567" y="4687"/>
                    <a:pt x="10567" y="4891"/>
                  </a:cubicBezTo>
                  <a:cubicBezTo>
                    <a:pt x="10567" y="4891"/>
                    <a:pt x="10463" y="5094"/>
                    <a:pt x="10463" y="5094"/>
                  </a:cubicBezTo>
                  <a:cubicBezTo>
                    <a:pt x="10359" y="4891"/>
                    <a:pt x="10463" y="4687"/>
                    <a:pt x="10567" y="4483"/>
                  </a:cubicBezTo>
                  <a:cubicBezTo>
                    <a:pt x="10567" y="4483"/>
                    <a:pt x="10463" y="4483"/>
                    <a:pt x="10463" y="4483"/>
                  </a:cubicBezTo>
                  <a:cubicBezTo>
                    <a:pt x="10672" y="4279"/>
                    <a:pt x="10150" y="4279"/>
                    <a:pt x="10359" y="4483"/>
                  </a:cubicBezTo>
                  <a:cubicBezTo>
                    <a:pt x="10254" y="4483"/>
                    <a:pt x="10046" y="4687"/>
                    <a:pt x="9941" y="4687"/>
                  </a:cubicBezTo>
                  <a:cubicBezTo>
                    <a:pt x="10046" y="4687"/>
                    <a:pt x="10046" y="4687"/>
                    <a:pt x="10046" y="4687"/>
                  </a:cubicBezTo>
                  <a:cubicBezTo>
                    <a:pt x="9941" y="4687"/>
                    <a:pt x="9941" y="4687"/>
                    <a:pt x="9837" y="4687"/>
                  </a:cubicBezTo>
                  <a:cubicBezTo>
                    <a:pt x="9941" y="4687"/>
                    <a:pt x="10046" y="4483"/>
                    <a:pt x="10150" y="4483"/>
                  </a:cubicBezTo>
                  <a:cubicBezTo>
                    <a:pt x="9941" y="4279"/>
                    <a:pt x="9941" y="4279"/>
                    <a:pt x="9733" y="4483"/>
                  </a:cubicBezTo>
                  <a:cubicBezTo>
                    <a:pt x="9628" y="4483"/>
                    <a:pt x="9524" y="4483"/>
                    <a:pt x="9420" y="4483"/>
                  </a:cubicBezTo>
                  <a:cubicBezTo>
                    <a:pt x="9524" y="4483"/>
                    <a:pt x="9837" y="4279"/>
                    <a:pt x="9628" y="4075"/>
                  </a:cubicBezTo>
                  <a:cubicBezTo>
                    <a:pt x="9628" y="4075"/>
                    <a:pt x="9524" y="4279"/>
                    <a:pt x="9420" y="4279"/>
                  </a:cubicBezTo>
                  <a:cubicBezTo>
                    <a:pt x="9315" y="4279"/>
                    <a:pt x="9211" y="4279"/>
                    <a:pt x="9107" y="4483"/>
                  </a:cubicBezTo>
                  <a:cubicBezTo>
                    <a:pt x="9002" y="4483"/>
                    <a:pt x="8794" y="4483"/>
                    <a:pt x="8585" y="4687"/>
                  </a:cubicBezTo>
                  <a:cubicBezTo>
                    <a:pt x="8585" y="4687"/>
                    <a:pt x="8689" y="4687"/>
                    <a:pt x="8585" y="4687"/>
                  </a:cubicBezTo>
                  <a:cubicBezTo>
                    <a:pt x="8585" y="4687"/>
                    <a:pt x="8585" y="4687"/>
                    <a:pt x="8481" y="4687"/>
                  </a:cubicBezTo>
                  <a:cubicBezTo>
                    <a:pt x="8481" y="4891"/>
                    <a:pt x="8376" y="4891"/>
                    <a:pt x="8272" y="4891"/>
                  </a:cubicBezTo>
                  <a:cubicBezTo>
                    <a:pt x="8376" y="4891"/>
                    <a:pt x="8481" y="4891"/>
                    <a:pt x="8481" y="4891"/>
                  </a:cubicBezTo>
                  <a:cubicBezTo>
                    <a:pt x="8481" y="5094"/>
                    <a:pt x="8376" y="5094"/>
                    <a:pt x="8376" y="5094"/>
                  </a:cubicBezTo>
                  <a:cubicBezTo>
                    <a:pt x="8585" y="5094"/>
                    <a:pt x="8794" y="5094"/>
                    <a:pt x="9002" y="5094"/>
                  </a:cubicBezTo>
                  <a:cubicBezTo>
                    <a:pt x="8898" y="5094"/>
                    <a:pt x="8794" y="5094"/>
                    <a:pt x="8794" y="5094"/>
                  </a:cubicBezTo>
                  <a:cubicBezTo>
                    <a:pt x="8794" y="5094"/>
                    <a:pt x="8794" y="5094"/>
                    <a:pt x="8794" y="5094"/>
                  </a:cubicBezTo>
                  <a:cubicBezTo>
                    <a:pt x="8585" y="5094"/>
                    <a:pt x="8481" y="5298"/>
                    <a:pt x="8272" y="5298"/>
                  </a:cubicBezTo>
                  <a:cubicBezTo>
                    <a:pt x="8167" y="5298"/>
                    <a:pt x="8167" y="5502"/>
                    <a:pt x="8272" y="5502"/>
                  </a:cubicBezTo>
                  <a:cubicBezTo>
                    <a:pt x="8481" y="5502"/>
                    <a:pt x="8689" y="5502"/>
                    <a:pt x="8898" y="5502"/>
                  </a:cubicBezTo>
                  <a:cubicBezTo>
                    <a:pt x="9002" y="5706"/>
                    <a:pt x="9211" y="5502"/>
                    <a:pt x="9315" y="5706"/>
                  </a:cubicBezTo>
                  <a:cubicBezTo>
                    <a:pt x="9002" y="5706"/>
                    <a:pt x="8585" y="5706"/>
                    <a:pt x="8272" y="5706"/>
                  </a:cubicBezTo>
                  <a:cubicBezTo>
                    <a:pt x="8167" y="5706"/>
                    <a:pt x="8167" y="5706"/>
                    <a:pt x="8063" y="5909"/>
                  </a:cubicBezTo>
                  <a:cubicBezTo>
                    <a:pt x="8063" y="5909"/>
                    <a:pt x="8063" y="6113"/>
                    <a:pt x="8063" y="6113"/>
                  </a:cubicBezTo>
                  <a:cubicBezTo>
                    <a:pt x="8167" y="6113"/>
                    <a:pt x="8272" y="6113"/>
                    <a:pt x="8376" y="6113"/>
                  </a:cubicBezTo>
                  <a:cubicBezTo>
                    <a:pt x="8376" y="6113"/>
                    <a:pt x="8481" y="6113"/>
                    <a:pt x="8585" y="6317"/>
                  </a:cubicBezTo>
                  <a:cubicBezTo>
                    <a:pt x="8585" y="6317"/>
                    <a:pt x="8481" y="6521"/>
                    <a:pt x="8481" y="6521"/>
                  </a:cubicBezTo>
                  <a:cubicBezTo>
                    <a:pt x="8481" y="6521"/>
                    <a:pt x="8585" y="6521"/>
                    <a:pt x="8585" y="6521"/>
                  </a:cubicBezTo>
                  <a:cubicBezTo>
                    <a:pt x="8794" y="6521"/>
                    <a:pt x="9002" y="6521"/>
                    <a:pt x="9211" y="6317"/>
                  </a:cubicBezTo>
                  <a:cubicBezTo>
                    <a:pt x="9420" y="6317"/>
                    <a:pt x="9628" y="6317"/>
                    <a:pt x="9837" y="6113"/>
                  </a:cubicBezTo>
                  <a:cubicBezTo>
                    <a:pt x="9941" y="6113"/>
                    <a:pt x="10150" y="6113"/>
                    <a:pt x="10046" y="6113"/>
                  </a:cubicBezTo>
                  <a:cubicBezTo>
                    <a:pt x="10150" y="6317"/>
                    <a:pt x="10254" y="6317"/>
                    <a:pt x="10254" y="6317"/>
                  </a:cubicBezTo>
                  <a:cubicBezTo>
                    <a:pt x="10254" y="6317"/>
                    <a:pt x="10254" y="6317"/>
                    <a:pt x="10254" y="6317"/>
                  </a:cubicBezTo>
                  <a:cubicBezTo>
                    <a:pt x="10359" y="6521"/>
                    <a:pt x="10567" y="6317"/>
                    <a:pt x="10672" y="6317"/>
                  </a:cubicBezTo>
                  <a:cubicBezTo>
                    <a:pt x="10776" y="6317"/>
                    <a:pt x="10985" y="6317"/>
                    <a:pt x="10881" y="6113"/>
                  </a:cubicBezTo>
                  <a:cubicBezTo>
                    <a:pt x="11089" y="6113"/>
                    <a:pt x="10776" y="6113"/>
                    <a:pt x="10672" y="6317"/>
                  </a:cubicBezTo>
                  <a:cubicBezTo>
                    <a:pt x="10776" y="6113"/>
                    <a:pt x="10776" y="6113"/>
                    <a:pt x="10776" y="6113"/>
                  </a:cubicBezTo>
                  <a:cubicBezTo>
                    <a:pt x="10672" y="5909"/>
                    <a:pt x="10776" y="6113"/>
                    <a:pt x="10776" y="6113"/>
                  </a:cubicBezTo>
                  <a:cubicBezTo>
                    <a:pt x="10881" y="5909"/>
                    <a:pt x="10881" y="6113"/>
                    <a:pt x="10881" y="5909"/>
                  </a:cubicBezTo>
                  <a:cubicBezTo>
                    <a:pt x="10985" y="5909"/>
                    <a:pt x="10985" y="5909"/>
                    <a:pt x="11089" y="5909"/>
                  </a:cubicBezTo>
                  <a:cubicBezTo>
                    <a:pt x="11089" y="5909"/>
                    <a:pt x="11089" y="6113"/>
                    <a:pt x="11194" y="5909"/>
                  </a:cubicBezTo>
                  <a:cubicBezTo>
                    <a:pt x="11194" y="6113"/>
                    <a:pt x="11298" y="5909"/>
                    <a:pt x="11298" y="5909"/>
                  </a:cubicBezTo>
                  <a:close/>
                  <a:moveTo>
                    <a:pt x="12759" y="3057"/>
                  </a:moveTo>
                  <a:cubicBezTo>
                    <a:pt x="12654" y="3057"/>
                    <a:pt x="12446" y="3057"/>
                    <a:pt x="12654" y="3057"/>
                  </a:cubicBezTo>
                  <a:cubicBezTo>
                    <a:pt x="12863" y="3057"/>
                    <a:pt x="13072" y="3057"/>
                    <a:pt x="13281" y="3057"/>
                  </a:cubicBezTo>
                  <a:cubicBezTo>
                    <a:pt x="13176" y="3057"/>
                    <a:pt x="12967" y="3057"/>
                    <a:pt x="12863" y="3260"/>
                  </a:cubicBezTo>
                  <a:cubicBezTo>
                    <a:pt x="12863" y="3260"/>
                    <a:pt x="12967" y="3260"/>
                    <a:pt x="12967" y="3260"/>
                  </a:cubicBezTo>
                  <a:cubicBezTo>
                    <a:pt x="12967" y="3260"/>
                    <a:pt x="12863" y="3260"/>
                    <a:pt x="12863" y="3260"/>
                  </a:cubicBezTo>
                  <a:cubicBezTo>
                    <a:pt x="12863" y="3464"/>
                    <a:pt x="12967" y="3260"/>
                    <a:pt x="12967" y="3260"/>
                  </a:cubicBezTo>
                  <a:cubicBezTo>
                    <a:pt x="13072" y="3260"/>
                    <a:pt x="13176" y="3260"/>
                    <a:pt x="13281" y="3260"/>
                  </a:cubicBezTo>
                  <a:cubicBezTo>
                    <a:pt x="13281" y="3260"/>
                    <a:pt x="13385" y="3260"/>
                    <a:pt x="13385" y="3260"/>
                  </a:cubicBezTo>
                  <a:cubicBezTo>
                    <a:pt x="13385" y="3260"/>
                    <a:pt x="13489" y="3260"/>
                    <a:pt x="13489" y="3057"/>
                  </a:cubicBezTo>
                  <a:cubicBezTo>
                    <a:pt x="13489" y="3057"/>
                    <a:pt x="13594" y="3260"/>
                    <a:pt x="13594" y="3057"/>
                  </a:cubicBezTo>
                  <a:cubicBezTo>
                    <a:pt x="13594" y="3057"/>
                    <a:pt x="13594" y="3057"/>
                    <a:pt x="13489" y="3057"/>
                  </a:cubicBezTo>
                  <a:cubicBezTo>
                    <a:pt x="13594" y="2853"/>
                    <a:pt x="13698" y="2853"/>
                    <a:pt x="13698" y="2853"/>
                  </a:cubicBezTo>
                  <a:cubicBezTo>
                    <a:pt x="13698" y="2853"/>
                    <a:pt x="13698" y="2649"/>
                    <a:pt x="13802" y="2649"/>
                  </a:cubicBezTo>
                  <a:cubicBezTo>
                    <a:pt x="13698" y="2649"/>
                    <a:pt x="13698" y="2649"/>
                    <a:pt x="13698" y="2649"/>
                  </a:cubicBezTo>
                  <a:cubicBezTo>
                    <a:pt x="13594" y="2649"/>
                    <a:pt x="13594" y="2649"/>
                    <a:pt x="13489" y="2649"/>
                  </a:cubicBezTo>
                  <a:cubicBezTo>
                    <a:pt x="13489" y="2649"/>
                    <a:pt x="13489" y="2649"/>
                    <a:pt x="13385" y="2649"/>
                  </a:cubicBezTo>
                  <a:cubicBezTo>
                    <a:pt x="13385" y="2649"/>
                    <a:pt x="13281" y="2649"/>
                    <a:pt x="13176" y="2649"/>
                  </a:cubicBezTo>
                  <a:cubicBezTo>
                    <a:pt x="13281" y="2649"/>
                    <a:pt x="13281" y="2649"/>
                    <a:pt x="13281" y="2853"/>
                  </a:cubicBezTo>
                  <a:cubicBezTo>
                    <a:pt x="13281" y="2853"/>
                    <a:pt x="13281" y="2853"/>
                    <a:pt x="13176" y="2853"/>
                  </a:cubicBezTo>
                  <a:cubicBezTo>
                    <a:pt x="13281" y="2853"/>
                    <a:pt x="13281" y="2853"/>
                    <a:pt x="13385" y="2853"/>
                  </a:cubicBezTo>
                  <a:cubicBezTo>
                    <a:pt x="13281" y="2853"/>
                    <a:pt x="13176" y="2853"/>
                    <a:pt x="13281" y="2853"/>
                  </a:cubicBezTo>
                  <a:cubicBezTo>
                    <a:pt x="13176" y="3057"/>
                    <a:pt x="13176" y="2853"/>
                    <a:pt x="13072" y="2853"/>
                  </a:cubicBezTo>
                  <a:cubicBezTo>
                    <a:pt x="13072" y="2649"/>
                    <a:pt x="12967" y="2649"/>
                    <a:pt x="12863" y="2853"/>
                  </a:cubicBezTo>
                  <a:cubicBezTo>
                    <a:pt x="12967" y="2853"/>
                    <a:pt x="12967" y="2853"/>
                    <a:pt x="12967" y="2853"/>
                  </a:cubicBezTo>
                  <a:cubicBezTo>
                    <a:pt x="12967" y="2853"/>
                    <a:pt x="12967" y="2853"/>
                    <a:pt x="12863" y="2853"/>
                  </a:cubicBezTo>
                  <a:cubicBezTo>
                    <a:pt x="12863" y="2853"/>
                    <a:pt x="12967" y="2853"/>
                    <a:pt x="12967" y="2853"/>
                  </a:cubicBezTo>
                  <a:cubicBezTo>
                    <a:pt x="12863" y="3057"/>
                    <a:pt x="12863" y="3057"/>
                    <a:pt x="12967" y="3057"/>
                  </a:cubicBezTo>
                  <a:cubicBezTo>
                    <a:pt x="12863" y="3057"/>
                    <a:pt x="12863" y="3057"/>
                    <a:pt x="12759" y="3057"/>
                  </a:cubicBezTo>
                  <a:close/>
                  <a:moveTo>
                    <a:pt x="13176" y="2649"/>
                  </a:moveTo>
                  <a:cubicBezTo>
                    <a:pt x="13281" y="2649"/>
                    <a:pt x="13281" y="2649"/>
                    <a:pt x="13385" y="2649"/>
                  </a:cubicBezTo>
                  <a:cubicBezTo>
                    <a:pt x="13281" y="2649"/>
                    <a:pt x="13176" y="2649"/>
                    <a:pt x="13072" y="2649"/>
                  </a:cubicBezTo>
                  <a:cubicBezTo>
                    <a:pt x="13176" y="2649"/>
                    <a:pt x="13176" y="2649"/>
                    <a:pt x="13176" y="2649"/>
                  </a:cubicBezTo>
                  <a:close/>
                  <a:moveTo>
                    <a:pt x="12550" y="2853"/>
                  </a:moveTo>
                  <a:cubicBezTo>
                    <a:pt x="12550" y="2853"/>
                    <a:pt x="12550" y="2853"/>
                    <a:pt x="12550" y="2853"/>
                  </a:cubicBezTo>
                  <a:cubicBezTo>
                    <a:pt x="12550" y="2853"/>
                    <a:pt x="12446" y="2853"/>
                    <a:pt x="12446" y="2853"/>
                  </a:cubicBezTo>
                  <a:cubicBezTo>
                    <a:pt x="12550" y="3057"/>
                    <a:pt x="12550" y="2853"/>
                    <a:pt x="12654" y="2853"/>
                  </a:cubicBezTo>
                  <a:cubicBezTo>
                    <a:pt x="12550" y="3057"/>
                    <a:pt x="12550" y="3057"/>
                    <a:pt x="12550" y="3057"/>
                  </a:cubicBezTo>
                  <a:cubicBezTo>
                    <a:pt x="12654" y="3057"/>
                    <a:pt x="12759" y="3057"/>
                    <a:pt x="12863" y="2853"/>
                  </a:cubicBezTo>
                  <a:cubicBezTo>
                    <a:pt x="12863" y="2853"/>
                    <a:pt x="12759" y="2853"/>
                    <a:pt x="12759" y="2853"/>
                  </a:cubicBezTo>
                  <a:cubicBezTo>
                    <a:pt x="12759" y="2853"/>
                    <a:pt x="12863" y="2853"/>
                    <a:pt x="12863" y="2853"/>
                  </a:cubicBezTo>
                  <a:cubicBezTo>
                    <a:pt x="12654" y="2853"/>
                    <a:pt x="12550" y="2853"/>
                    <a:pt x="12446" y="2853"/>
                  </a:cubicBezTo>
                  <a:cubicBezTo>
                    <a:pt x="12446" y="2853"/>
                    <a:pt x="12446" y="2853"/>
                    <a:pt x="12550" y="2853"/>
                  </a:cubicBezTo>
                  <a:close/>
                  <a:moveTo>
                    <a:pt x="13176" y="1834"/>
                  </a:moveTo>
                  <a:cubicBezTo>
                    <a:pt x="13281" y="1834"/>
                    <a:pt x="13385" y="1834"/>
                    <a:pt x="13489" y="1834"/>
                  </a:cubicBezTo>
                  <a:cubicBezTo>
                    <a:pt x="13489" y="1834"/>
                    <a:pt x="13489" y="1834"/>
                    <a:pt x="13489" y="1834"/>
                  </a:cubicBezTo>
                  <a:cubicBezTo>
                    <a:pt x="13489" y="1834"/>
                    <a:pt x="13698" y="1834"/>
                    <a:pt x="13698" y="1834"/>
                  </a:cubicBezTo>
                  <a:cubicBezTo>
                    <a:pt x="13698" y="2038"/>
                    <a:pt x="13698" y="2038"/>
                    <a:pt x="13698" y="2038"/>
                  </a:cubicBezTo>
                  <a:cubicBezTo>
                    <a:pt x="13802" y="2038"/>
                    <a:pt x="13907" y="2038"/>
                    <a:pt x="13907" y="2038"/>
                  </a:cubicBezTo>
                  <a:cubicBezTo>
                    <a:pt x="14011" y="2038"/>
                    <a:pt x="14115" y="1834"/>
                    <a:pt x="14011" y="1834"/>
                  </a:cubicBezTo>
                  <a:cubicBezTo>
                    <a:pt x="14011" y="1834"/>
                    <a:pt x="14011" y="1834"/>
                    <a:pt x="14115" y="1630"/>
                  </a:cubicBezTo>
                  <a:cubicBezTo>
                    <a:pt x="14011" y="1630"/>
                    <a:pt x="14011" y="1630"/>
                    <a:pt x="13907" y="1630"/>
                  </a:cubicBezTo>
                  <a:cubicBezTo>
                    <a:pt x="13907" y="1630"/>
                    <a:pt x="13907" y="1630"/>
                    <a:pt x="14011" y="1630"/>
                  </a:cubicBezTo>
                  <a:cubicBezTo>
                    <a:pt x="13907" y="1426"/>
                    <a:pt x="13802" y="1630"/>
                    <a:pt x="13698" y="1630"/>
                  </a:cubicBezTo>
                  <a:cubicBezTo>
                    <a:pt x="13698" y="1630"/>
                    <a:pt x="13698" y="1630"/>
                    <a:pt x="13698" y="1630"/>
                  </a:cubicBezTo>
                  <a:cubicBezTo>
                    <a:pt x="13698" y="1630"/>
                    <a:pt x="13698" y="1630"/>
                    <a:pt x="13698" y="1630"/>
                  </a:cubicBezTo>
                  <a:cubicBezTo>
                    <a:pt x="13698" y="1630"/>
                    <a:pt x="13698" y="1426"/>
                    <a:pt x="13698" y="1426"/>
                  </a:cubicBezTo>
                  <a:cubicBezTo>
                    <a:pt x="13698" y="1426"/>
                    <a:pt x="13594" y="1426"/>
                    <a:pt x="13489" y="1426"/>
                  </a:cubicBezTo>
                  <a:cubicBezTo>
                    <a:pt x="13385" y="1426"/>
                    <a:pt x="13281" y="1426"/>
                    <a:pt x="13176" y="1630"/>
                  </a:cubicBezTo>
                  <a:cubicBezTo>
                    <a:pt x="13281" y="1630"/>
                    <a:pt x="13281" y="1630"/>
                    <a:pt x="13385" y="1630"/>
                  </a:cubicBezTo>
                  <a:cubicBezTo>
                    <a:pt x="13281" y="1630"/>
                    <a:pt x="13281" y="1630"/>
                    <a:pt x="13281" y="1630"/>
                  </a:cubicBezTo>
                  <a:cubicBezTo>
                    <a:pt x="13281" y="1630"/>
                    <a:pt x="13385" y="1426"/>
                    <a:pt x="13489" y="1630"/>
                  </a:cubicBezTo>
                  <a:cubicBezTo>
                    <a:pt x="13385" y="1630"/>
                    <a:pt x="13385" y="1630"/>
                    <a:pt x="13385" y="1630"/>
                  </a:cubicBezTo>
                  <a:cubicBezTo>
                    <a:pt x="13385" y="1630"/>
                    <a:pt x="13489" y="1630"/>
                    <a:pt x="13489" y="1630"/>
                  </a:cubicBezTo>
                  <a:cubicBezTo>
                    <a:pt x="13489" y="1630"/>
                    <a:pt x="13385" y="1630"/>
                    <a:pt x="13385" y="1630"/>
                  </a:cubicBezTo>
                  <a:cubicBezTo>
                    <a:pt x="13385" y="1630"/>
                    <a:pt x="13385" y="1630"/>
                    <a:pt x="13385" y="1630"/>
                  </a:cubicBezTo>
                  <a:cubicBezTo>
                    <a:pt x="13385" y="1630"/>
                    <a:pt x="13072" y="1630"/>
                    <a:pt x="13176" y="1834"/>
                  </a:cubicBezTo>
                  <a:close/>
                  <a:moveTo>
                    <a:pt x="12967" y="3872"/>
                  </a:moveTo>
                  <a:cubicBezTo>
                    <a:pt x="12863" y="3872"/>
                    <a:pt x="12759" y="3872"/>
                    <a:pt x="12654" y="3872"/>
                  </a:cubicBezTo>
                  <a:cubicBezTo>
                    <a:pt x="12759" y="4075"/>
                    <a:pt x="12967" y="3872"/>
                    <a:pt x="13072" y="3872"/>
                  </a:cubicBezTo>
                  <a:cubicBezTo>
                    <a:pt x="13072" y="3872"/>
                    <a:pt x="13072" y="3872"/>
                    <a:pt x="12967" y="3872"/>
                  </a:cubicBezTo>
                  <a:close/>
                  <a:moveTo>
                    <a:pt x="12654" y="2649"/>
                  </a:moveTo>
                  <a:cubicBezTo>
                    <a:pt x="12759" y="2649"/>
                    <a:pt x="12759" y="2649"/>
                    <a:pt x="12759" y="2649"/>
                  </a:cubicBezTo>
                  <a:cubicBezTo>
                    <a:pt x="12759" y="2649"/>
                    <a:pt x="12759" y="2649"/>
                    <a:pt x="12654" y="2649"/>
                  </a:cubicBezTo>
                  <a:cubicBezTo>
                    <a:pt x="12654" y="2649"/>
                    <a:pt x="12654" y="2649"/>
                    <a:pt x="12654" y="2649"/>
                  </a:cubicBezTo>
                  <a:cubicBezTo>
                    <a:pt x="12654" y="2649"/>
                    <a:pt x="12550" y="2649"/>
                    <a:pt x="12550" y="2649"/>
                  </a:cubicBezTo>
                  <a:cubicBezTo>
                    <a:pt x="12550" y="2649"/>
                    <a:pt x="12654" y="2649"/>
                    <a:pt x="12654" y="2649"/>
                  </a:cubicBezTo>
                  <a:close/>
                  <a:moveTo>
                    <a:pt x="17976" y="17728"/>
                  </a:moveTo>
                  <a:cubicBezTo>
                    <a:pt x="17976" y="17728"/>
                    <a:pt x="17767" y="17728"/>
                    <a:pt x="17767" y="17728"/>
                  </a:cubicBezTo>
                  <a:cubicBezTo>
                    <a:pt x="17767" y="17728"/>
                    <a:pt x="17872" y="17728"/>
                    <a:pt x="17872" y="17728"/>
                  </a:cubicBezTo>
                  <a:cubicBezTo>
                    <a:pt x="17872" y="17728"/>
                    <a:pt x="17767" y="17728"/>
                    <a:pt x="17767" y="17728"/>
                  </a:cubicBezTo>
                  <a:cubicBezTo>
                    <a:pt x="17767" y="17525"/>
                    <a:pt x="17872" y="17525"/>
                    <a:pt x="17872" y="17525"/>
                  </a:cubicBezTo>
                  <a:cubicBezTo>
                    <a:pt x="17767" y="17525"/>
                    <a:pt x="17767" y="17525"/>
                    <a:pt x="17767" y="17525"/>
                  </a:cubicBezTo>
                  <a:cubicBezTo>
                    <a:pt x="17767" y="17525"/>
                    <a:pt x="17976" y="17321"/>
                    <a:pt x="17976" y="17321"/>
                  </a:cubicBezTo>
                  <a:cubicBezTo>
                    <a:pt x="17976" y="17117"/>
                    <a:pt x="17767" y="17117"/>
                    <a:pt x="17767" y="17321"/>
                  </a:cubicBezTo>
                  <a:cubicBezTo>
                    <a:pt x="17767" y="17321"/>
                    <a:pt x="17767" y="17117"/>
                    <a:pt x="17767" y="17117"/>
                  </a:cubicBezTo>
                  <a:cubicBezTo>
                    <a:pt x="17663" y="17117"/>
                    <a:pt x="17663" y="17321"/>
                    <a:pt x="17559" y="17321"/>
                  </a:cubicBezTo>
                  <a:cubicBezTo>
                    <a:pt x="17663" y="17321"/>
                    <a:pt x="17663" y="17321"/>
                    <a:pt x="17559" y="17321"/>
                  </a:cubicBezTo>
                  <a:cubicBezTo>
                    <a:pt x="17559" y="17321"/>
                    <a:pt x="17559" y="17321"/>
                    <a:pt x="17559" y="17321"/>
                  </a:cubicBezTo>
                  <a:cubicBezTo>
                    <a:pt x="17559" y="17321"/>
                    <a:pt x="17559" y="17321"/>
                    <a:pt x="17559" y="17117"/>
                  </a:cubicBezTo>
                  <a:cubicBezTo>
                    <a:pt x="17559" y="17117"/>
                    <a:pt x="17559" y="17117"/>
                    <a:pt x="17559" y="17321"/>
                  </a:cubicBezTo>
                  <a:cubicBezTo>
                    <a:pt x="17559" y="17321"/>
                    <a:pt x="17559" y="17117"/>
                    <a:pt x="17559" y="17117"/>
                  </a:cubicBezTo>
                  <a:cubicBezTo>
                    <a:pt x="17454" y="17321"/>
                    <a:pt x="17454" y="17117"/>
                    <a:pt x="17350" y="17117"/>
                  </a:cubicBezTo>
                  <a:cubicBezTo>
                    <a:pt x="17454" y="17117"/>
                    <a:pt x="17454" y="17117"/>
                    <a:pt x="17454" y="17117"/>
                  </a:cubicBezTo>
                  <a:cubicBezTo>
                    <a:pt x="17454" y="17117"/>
                    <a:pt x="17350" y="17117"/>
                    <a:pt x="17350" y="17117"/>
                  </a:cubicBezTo>
                  <a:cubicBezTo>
                    <a:pt x="17454" y="17117"/>
                    <a:pt x="17559" y="16913"/>
                    <a:pt x="17559" y="16913"/>
                  </a:cubicBezTo>
                  <a:cubicBezTo>
                    <a:pt x="17559" y="16913"/>
                    <a:pt x="17454" y="16913"/>
                    <a:pt x="17454" y="16913"/>
                  </a:cubicBezTo>
                  <a:cubicBezTo>
                    <a:pt x="17454" y="16913"/>
                    <a:pt x="17454" y="16913"/>
                    <a:pt x="17454" y="16709"/>
                  </a:cubicBezTo>
                  <a:cubicBezTo>
                    <a:pt x="17350" y="16913"/>
                    <a:pt x="17246" y="16913"/>
                    <a:pt x="17246" y="17117"/>
                  </a:cubicBezTo>
                  <a:cubicBezTo>
                    <a:pt x="17246" y="16913"/>
                    <a:pt x="17454" y="16506"/>
                    <a:pt x="17559" y="16506"/>
                  </a:cubicBezTo>
                  <a:cubicBezTo>
                    <a:pt x="17559" y="16302"/>
                    <a:pt x="17663" y="16302"/>
                    <a:pt x="17663" y="16302"/>
                  </a:cubicBezTo>
                  <a:cubicBezTo>
                    <a:pt x="17663" y="16098"/>
                    <a:pt x="17559" y="16098"/>
                    <a:pt x="17559" y="16098"/>
                  </a:cubicBezTo>
                  <a:cubicBezTo>
                    <a:pt x="17663" y="16098"/>
                    <a:pt x="17663" y="16098"/>
                    <a:pt x="17767" y="15894"/>
                  </a:cubicBezTo>
                  <a:cubicBezTo>
                    <a:pt x="17767" y="15894"/>
                    <a:pt x="17663" y="15894"/>
                    <a:pt x="17663" y="15894"/>
                  </a:cubicBezTo>
                  <a:cubicBezTo>
                    <a:pt x="17663" y="16098"/>
                    <a:pt x="17663" y="15894"/>
                    <a:pt x="17663" y="15894"/>
                  </a:cubicBezTo>
                  <a:cubicBezTo>
                    <a:pt x="17559" y="15894"/>
                    <a:pt x="17559" y="16098"/>
                    <a:pt x="17559" y="16098"/>
                  </a:cubicBezTo>
                  <a:cubicBezTo>
                    <a:pt x="17454" y="16098"/>
                    <a:pt x="17141" y="16302"/>
                    <a:pt x="17246" y="16506"/>
                  </a:cubicBezTo>
                  <a:cubicBezTo>
                    <a:pt x="17141" y="16506"/>
                    <a:pt x="16933" y="17117"/>
                    <a:pt x="16933" y="17117"/>
                  </a:cubicBezTo>
                  <a:cubicBezTo>
                    <a:pt x="16933" y="17117"/>
                    <a:pt x="16828" y="17321"/>
                    <a:pt x="16933" y="17321"/>
                  </a:cubicBezTo>
                  <a:cubicBezTo>
                    <a:pt x="16828" y="17321"/>
                    <a:pt x="16828" y="17321"/>
                    <a:pt x="16828" y="17525"/>
                  </a:cubicBezTo>
                  <a:cubicBezTo>
                    <a:pt x="16828" y="17321"/>
                    <a:pt x="16828" y="17321"/>
                    <a:pt x="16724" y="17525"/>
                  </a:cubicBezTo>
                  <a:cubicBezTo>
                    <a:pt x="16724" y="17525"/>
                    <a:pt x="16724" y="17728"/>
                    <a:pt x="16620" y="17728"/>
                  </a:cubicBezTo>
                  <a:cubicBezTo>
                    <a:pt x="16620" y="17728"/>
                    <a:pt x="16620" y="17728"/>
                    <a:pt x="16620" y="17525"/>
                  </a:cubicBezTo>
                  <a:cubicBezTo>
                    <a:pt x="16620" y="17728"/>
                    <a:pt x="16515" y="17728"/>
                    <a:pt x="16515" y="17728"/>
                  </a:cubicBezTo>
                  <a:cubicBezTo>
                    <a:pt x="16620" y="17728"/>
                    <a:pt x="16620" y="17728"/>
                    <a:pt x="16724" y="17728"/>
                  </a:cubicBezTo>
                  <a:cubicBezTo>
                    <a:pt x="16620" y="17728"/>
                    <a:pt x="16411" y="17932"/>
                    <a:pt x="16411" y="18136"/>
                  </a:cubicBezTo>
                  <a:cubicBezTo>
                    <a:pt x="16307" y="18340"/>
                    <a:pt x="16620" y="18340"/>
                    <a:pt x="16620" y="18136"/>
                  </a:cubicBezTo>
                  <a:cubicBezTo>
                    <a:pt x="16620" y="18136"/>
                    <a:pt x="16620" y="18136"/>
                    <a:pt x="16620" y="18340"/>
                  </a:cubicBezTo>
                  <a:cubicBezTo>
                    <a:pt x="16724" y="18340"/>
                    <a:pt x="16933" y="18340"/>
                    <a:pt x="17037" y="18340"/>
                  </a:cubicBezTo>
                  <a:cubicBezTo>
                    <a:pt x="17141" y="18340"/>
                    <a:pt x="17141" y="18136"/>
                    <a:pt x="17246" y="18136"/>
                  </a:cubicBezTo>
                  <a:cubicBezTo>
                    <a:pt x="17246" y="18340"/>
                    <a:pt x="17246" y="18340"/>
                    <a:pt x="17141" y="18340"/>
                  </a:cubicBezTo>
                  <a:cubicBezTo>
                    <a:pt x="17246" y="18340"/>
                    <a:pt x="17246" y="18340"/>
                    <a:pt x="17246" y="18340"/>
                  </a:cubicBezTo>
                  <a:cubicBezTo>
                    <a:pt x="17350" y="18340"/>
                    <a:pt x="17350" y="18340"/>
                    <a:pt x="17350" y="18340"/>
                  </a:cubicBezTo>
                  <a:cubicBezTo>
                    <a:pt x="17350" y="18340"/>
                    <a:pt x="17454" y="18340"/>
                    <a:pt x="17454" y="18340"/>
                  </a:cubicBezTo>
                  <a:cubicBezTo>
                    <a:pt x="17454" y="18340"/>
                    <a:pt x="17350" y="18543"/>
                    <a:pt x="17246" y="18543"/>
                  </a:cubicBezTo>
                  <a:cubicBezTo>
                    <a:pt x="17141" y="18543"/>
                    <a:pt x="17141" y="18747"/>
                    <a:pt x="17141" y="18747"/>
                  </a:cubicBezTo>
                  <a:cubicBezTo>
                    <a:pt x="17246" y="18747"/>
                    <a:pt x="17350" y="18747"/>
                    <a:pt x="17350" y="18543"/>
                  </a:cubicBezTo>
                  <a:cubicBezTo>
                    <a:pt x="17454" y="18543"/>
                    <a:pt x="17559" y="18340"/>
                    <a:pt x="17559" y="18340"/>
                  </a:cubicBezTo>
                  <a:cubicBezTo>
                    <a:pt x="17559" y="18340"/>
                    <a:pt x="17559" y="18340"/>
                    <a:pt x="17559" y="18340"/>
                  </a:cubicBezTo>
                  <a:cubicBezTo>
                    <a:pt x="17559" y="18340"/>
                    <a:pt x="17663" y="18136"/>
                    <a:pt x="17663" y="18136"/>
                  </a:cubicBezTo>
                  <a:cubicBezTo>
                    <a:pt x="17767" y="18136"/>
                    <a:pt x="17663" y="18340"/>
                    <a:pt x="17663" y="18340"/>
                  </a:cubicBezTo>
                  <a:cubicBezTo>
                    <a:pt x="17663" y="18543"/>
                    <a:pt x="17559" y="18747"/>
                    <a:pt x="17559" y="18747"/>
                  </a:cubicBezTo>
                  <a:cubicBezTo>
                    <a:pt x="17559" y="18747"/>
                    <a:pt x="17663" y="18543"/>
                    <a:pt x="17767" y="18543"/>
                  </a:cubicBezTo>
                  <a:cubicBezTo>
                    <a:pt x="17767" y="18543"/>
                    <a:pt x="17663" y="18747"/>
                    <a:pt x="17663" y="18951"/>
                  </a:cubicBezTo>
                  <a:cubicBezTo>
                    <a:pt x="17663" y="18747"/>
                    <a:pt x="17767" y="18747"/>
                    <a:pt x="17767" y="18951"/>
                  </a:cubicBezTo>
                  <a:cubicBezTo>
                    <a:pt x="17872" y="18747"/>
                    <a:pt x="17976" y="18340"/>
                    <a:pt x="17976" y="18136"/>
                  </a:cubicBezTo>
                  <a:cubicBezTo>
                    <a:pt x="17976" y="18136"/>
                    <a:pt x="17872" y="18340"/>
                    <a:pt x="17872" y="18340"/>
                  </a:cubicBezTo>
                  <a:cubicBezTo>
                    <a:pt x="17872" y="18340"/>
                    <a:pt x="17976" y="18136"/>
                    <a:pt x="17976" y="17932"/>
                  </a:cubicBezTo>
                  <a:cubicBezTo>
                    <a:pt x="17976" y="17932"/>
                    <a:pt x="17976" y="17932"/>
                    <a:pt x="17976" y="17932"/>
                  </a:cubicBezTo>
                  <a:cubicBezTo>
                    <a:pt x="17976" y="17932"/>
                    <a:pt x="17872" y="18340"/>
                    <a:pt x="17767" y="18340"/>
                  </a:cubicBezTo>
                  <a:cubicBezTo>
                    <a:pt x="17663" y="18340"/>
                    <a:pt x="17767" y="18136"/>
                    <a:pt x="17767" y="18136"/>
                  </a:cubicBezTo>
                  <a:cubicBezTo>
                    <a:pt x="17767" y="18136"/>
                    <a:pt x="17767" y="18136"/>
                    <a:pt x="17767" y="18136"/>
                  </a:cubicBezTo>
                  <a:cubicBezTo>
                    <a:pt x="17767" y="17932"/>
                    <a:pt x="17976" y="17728"/>
                    <a:pt x="17976" y="17728"/>
                  </a:cubicBezTo>
                  <a:close/>
                  <a:moveTo>
                    <a:pt x="21524" y="204"/>
                  </a:moveTo>
                  <a:cubicBezTo>
                    <a:pt x="21524" y="204"/>
                    <a:pt x="21315" y="204"/>
                    <a:pt x="21211" y="204"/>
                  </a:cubicBezTo>
                  <a:cubicBezTo>
                    <a:pt x="21315" y="204"/>
                    <a:pt x="21315" y="204"/>
                    <a:pt x="21315" y="204"/>
                  </a:cubicBezTo>
                  <a:cubicBezTo>
                    <a:pt x="21315" y="204"/>
                    <a:pt x="21315" y="0"/>
                    <a:pt x="21211" y="0"/>
                  </a:cubicBezTo>
                  <a:cubicBezTo>
                    <a:pt x="21211" y="0"/>
                    <a:pt x="21315" y="0"/>
                    <a:pt x="21315" y="0"/>
                  </a:cubicBezTo>
                  <a:cubicBezTo>
                    <a:pt x="21002" y="0"/>
                    <a:pt x="20689" y="0"/>
                    <a:pt x="20481" y="204"/>
                  </a:cubicBezTo>
                  <a:cubicBezTo>
                    <a:pt x="20585" y="0"/>
                    <a:pt x="20689" y="0"/>
                    <a:pt x="20794" y="0"/>
                  </a:cubicBezTo>
                  <a:cubicBezTo>
                    <a:pt x="20585" y="0"/>
                    <a:pt x="20272" y="0"/>
                    <a:pt x="20063" y="0"/>
                  </a:cubicBezTo>
                  <a:cubicBezTo>
                    <a:pt x="20063" y="0"/>
                    <a:pt x="20063" y="0"/>
                    <a:pt x="20063" y="0"/>
                  </a:cubicBezTo>
                  <a:cubicBezTo>
                    <a:pt x="19959" y="0"/>
                    <a:pt x="19854" y="0"/>
                    <a:pt x="19646" y="0"/>
                  </a:cubicBezTo>
                  <a:cubicBezTo>
                    <a:pt x="19750" y="0"/>
                    <a:pt x="19750" y="0"/>
                    <a:pt x="19750" y="0"/>
                  </a:cubicBezTo>
                  <a:cubicBezTo>
                    <a:pt x="19541" y="0"/>
                    <a:pt x="19333" y="0"/>
                    <a:pt x="19124" y="0"/>
                  </a:cubicBezTo>
                  <a:cubicBezTo>
                    <a:pt x="19124" y="0"/>
                    <a:pt x="19228" y="0"/>
                    <a:pt x="19228" y="204"/>
                  </a:cubicBezTo>
                  <a:cubicBezTo>
                    <a:pt x="19020" y="204"/>
                    <a:pt x="18811" y="0"/>
                    <a:pt x="18602" y="0"/>
                  </a:cubicBezTo>
                  <a:cubicBezTo>
                    <a:pt x="18707" y="0"/>
                    <a:pt x="18707" y="0"/>
                    <a:pt x="18811" y="0"/>
                  </a:cubicBezTo>
                  <a:cubicBezTo>
                    <a:pt x="18602" y="0"/>
                    <a:pt x="18498" y="0"/>
                    <a:pt x="18394" y="0"/>
                  </a:cubicBezTo>
                  <a:cubicBezTo>
                    <a:pt x="18394" y="0"/>
                    <a:pt x="18394" y="204"/>
                    <a:pt x="18394" y="204"/>
                  </a:cubicBezTo>
                  <a:cubicBezTo>
                    <a:pt x="18394" y="204"/>
                    <a:pt x="18289" y="204"/>
                    <a:pt x="18185" y="204"/>
                  </a:cubicBezTo>
                  <a:cubicBezTo>
                    <a:pt x="18185" y="204"/>
                    <a:pt x="18289" y="204"/>
                    <a:pt x="18289" y="204"/>
                  </a:cubicBezTo>
                  <a:cubicBezTo>
                    <a:pt x="18185" y="204"/>
                    <a:pt x="18185" y="204"/>
                    <a:pt x="18081" y="204"/>
                  </a:cubicBezTo>
                  <a:cubicBezTo>
                    <a:pt x="18185" y="204"/>
                    <a:pt x="18394" y="204"/>
                    <a:pt x="18498" y="408"/>
                  </a:cubicBezTo>
                  <a:cubicBezTo>
                    <a:pt x="18289" y="408"/>
                    <a:pt x="18081" y="204"/>
                    <a:pt x="17976" y="204"/>
                  </a:cubicBezTo>
                  <a:cubicBezTo>
                    <a:pt x="17976" y="204"/>
                    <a:pt x="17976" y="204"/>
                    <a:pt x="18081" y="408"/>
                  </a:cubicBezTo>
                  <a:cubicBezTo>
                    <a:pt x="17976" y="408"/>
                    <a:pt x="17976" y="204"/>
                    <a:pt x="17872" y="204"/>
                  </a:cubicBezTo>
                  <a:cubicBezTo>
                    <a:pt x="17872" y="204"/>
                    <a:pt x="17767" y="204"/>
                    <a:pt x="17767" y="204"/>
                  </a:cubicBezTo>
                  <a:cubicBezTo>
                    <a:pt x="17663" y="204"/>
                    <a:pt x="17454" y="204"/>
                    <a:pt x="17350" y="204"/>
                  </a:cubicBezTo>
                  <a:cubicBezTo>
                    <a:pt x="17454" y="204"/>
                    <a:pt x="17454" y="408"/>
                    <a:pt x="17559" y="408"/>
                  </a:cubicBezTo>
                  <a:cubicBezTo>
                    <a:pt x="17350" y="408"/>
                    <a:pt x="17246" y="408"/>
                    <a:pt x="17037" y="408"/>
                  </a:cubicBezTo>
                  <a:cubicBezTo>
                    <a:pt x="16828" y="408"/>
                    <a:pt x="16620" y="408"/>
                    <a:pt x="16411" y="408"/>
                  </a:cubicBezTo>
                  <a:cubicBezTo>
                    <a:pt x="16515" y="408"/>
                    <a:pt x="16620" y="408"/>
                    <a:pt x="16724" y="408"/>
                  </a:cubicBezTo>
                  <a:cubicBezTo>
                    <a:pt x="16620" y="611"/>
                    <a:pt x="16515" y="611"/>
                    <a:pt x="16515" y="611"/>
                  </a:cubicBezTo>
                  <a:cubicBezTo>
                    <a:pt x="16724" y="611"/>
                    <a:pt x="16828" y="611"/>
                    <a:pt x="17037" y="611"/>
                  </a:cubicBezTo>
                  <a:cubicBezTo>
                    <a:pt x="16933" y="611"/>
                    <a:pt x="16724" y="611"/>
                    <a:pt x="16620" y="611"/>
                  </a:cubicBezTo>
                  <a:cubicBezTo>
                    <a:pt x="16620" y="611"/>
                    <a:pt x="16620" y="611"/>
                    <a:pt x="16724" y="611"/>
                  </a:cubicBezTo>
                  <a:cubicBezTo>
                    <a:pt x="16620" y="611"/>
                    <a:pt x="16620" y="611"/>
                    <a:pt x="16515" y="611"/>
                  </a:cubicBezTo>
                  <a:cubicBezTo>
                    <a:pt x="16620" y="815"/>
                    <a:pt x="16828" y="611"/>
                    <a:pt x="16933" y="611"/>
                  </a:cubicBezTo>
                  <a:cubicBezTo>
                    <a:pt x="17037" y="611"/>
                    <a:pt x="17246" y="611"/>
                    <a:pt x="17350" y="611"/>
                  </a:cubicBezTo>
                  <a:cubicBezTo>
                    <a:pt x="17141" y="611"/>
                    <a:pt x="16828" y="815"/>
                    <a:pt x="16620" y="815"/>
                  </a:cubicBezTo>
                  <a:cubicBezTo>
                    <a:pt x="16620" y="815"/>
                    <a:pt x="16620" y="815"/>
                    <a:pt x="16620" y="815"/>
                  </a:cubicBezTo>
                  <a:cubicBezTo>
                    <a:pt x="16933" y="815"/>
                    <a:pt x="17246" y="611"/>
                    <a:pt x="17663" y="611"/>
                  </a:cubicBezTo>
                  <a:cubicBezTo>
                    <a:pt x="17454" y="815"/>
                    <a:pt x="17141" y="815"/>
                    <a:pt x="16933" y="815"/>
                  </a:cubicBezTo>
                  <a:cubicBezTo>
                    <a:pt x="17141" y="1019"/>
                    <a:pt x="17454" y="815"/>
                    <a:pt x="17767" y="815"/>
                  </a:cubicBezTo>
                  <a:cubicBezTo>
                    <a:pt x="17663" y="815"/>
                    <a:pt x="17663" y="815"/>
                    <a:pt x="17559" y="815"/>
                  </a:cubicBezTo>
                  <a:cubicBezTo>
                    <a:pt x="17976" y="815"/>
                    <a:pt x="18394" y="611"/>
                    <a:pt x="18811" y="611"/>
                  </a:cubicBezTo>
                  <a:cubicBezTo>
                    <a:pt x="18602" y="611"/>
                    <a:pt x="18498" y="611"/>
                    <a:pt x="18394" y="815"/>
                  </a:cubicBezTo>
                  <a:cubicBezTo>
                    <a:pt x="18498" y="815"/>
                    <a:pt x="18602" y="815"/>
                    <a:pt x="18602" y="815"/>
                  </a:cubicBezTo>
                  <a:cubicBezTo>
                    <a:pt x="18498" y="815"/>
                    <a:pt x="18289" y="815"/>
                    <a:pt x="18081" y="815"/>
                  </a:cubicBezTo>
                  <a:cubicBezTo>
                    <a:pt x="17872" y="1019"/>
                    <a:pt x="17559" y="815"/>
                    <a:pt x="17454" y="1019"/>
                  </a:cubicBezTo>
                  <a:cubicBezTo>
                    <a:pt x="17559" y="1223"/>
                    <a:pt x="17663" y="1223"/>
                    <a:pt x="17767" y="1223"/>
                  </a:cubicBezTo>
                  <a:cubicBezTo>
                    <a:pt x="17663" y="1223"/>
                    <a:pt x="17559" y="1223"/>
                    <a:pt x="17454" y="1223"/>
                  </a:cubicBezTo>
                  <a:cubicBezTo>
                    <a:pt x="17246" y="1019"/>
                    <a:pt x="17141" y="1019"/>
                    <a:pt x="16933" y="1019"/>
                  </a:cubicBezTo>
                  <a:cubicBezTo>
                    <a:pt x="16933" y="1019"/>
                    <a:pt x="16724" y="1019"/>
                    <a:pt x="16828" y="1223"/>
                  </a:cubicBezTo>
                  <a:cubicBezTo>
                    <a:pt x="16828" y="1223"/>
                    <a:pt x="16933" y="1223"/>
                    <a:pt x="16933" y="1223"/>
                  </a:cubicBezTo>
                  <a:cubicBezTo>
                    <a:pt x="16933" y="1223"/>
                    <a:pt x="16933" y="1426"/>
                    <a:pt x="16933" y="1426"/>
                  </a:cubicBezTo>
                  <a:cubicBezTo>
                    <a:pt x="16933" y="1426"/>
                    <a:pt x="17037" y="1426"/>
                    <a:pt x="17037" y="1426"/>
                  </a:cubicBezTo>
                  <a:cubicBezTo>
                    <a:pt x="16933" y="1426"/>
                    <a:pt x="16933" y="1426"/>
                    <a:pt x="16828" y="1426"/>
                  </a:cubicBezTo>
                  <a:cubicBezTo>
                    <a:pt x="16933" y="1630"/>
                    <a:pt x="17246" y="1630"/>
                    <a:pt x="17350" y="1630"/>
                  </a:cubicBezTo>
                  <a:cubicBezTo>
                    <a:pt x="16933" y="1630"/>
                    <a:pt x="16515" y="1834"/>
                    <a:pt x="16098" y="1834"/>
                  </a:cubicBezTo>
                  <a:cubicBezTo>
                    <a:pt x="16202" y="2038"/>
                    <a:pt x="16307" y="1834"/>
                    <a:pt x="16411" y="1834"/>
                  </a:cubicBezTo>
                  <a:cubicBezTo>
                    <a:pt x="16411" y="1834"/>
                    <a:pt x="16307" y="1834"/>
                    <a:pt x="16307" y="2038"/>
                  </a:cubicBezTo>
                  <a:cubicBezTo>
                    <a:pt x="16411" y="1834"/>
                    <a:pt x="16515" y="1834"/>
                    <a:pt x="16724" y="1834"/>
                  </a:cubicBezTo>
                  <a:cubicBezTo>
                    <a:pt x="16620" y="1834"/>
                    <a:pt x="16620" y="1834"/>
                    <a:pt x="16620" y="1834"/>
                  </a:cubicBezTo>
                  <a:cubicBezTo>
                    <a:pt x="16620" y="1834"/>
                    <a:pt x="16620" y="1834"/>
                    <a:pt x="16724" y="1834"/>
                  </a:cubicBezTo>
                  <a:cubicBezTo>
                    <a:pt x="16620" y="2038"/>
                    <a:pt x="16515" y="2038"/>
                    <a:pt x="16411" y="2038"/>
                  </a:cubicBezTo>
                  <a:cubicBezTo>
                    <a:pt x="16411" y="2038"/>
                    <a:pt x="16411" y="2038"/>
                    <a:pt x="16411" y="2038"/>
                  </a:cubicBezTo>
                  <a:cubicBezTo>
                    <a:pt x="16307" y="2038"/>
                    <a:pt x="16307" y="2242"/>
                    <a:pt x="16307" y="2242"/>
                  </a:cubicBezTo>
                  <a:cubicBezTo>
                    <a:pt x="16515" y="2038"/>
                    <a:pt x="16724" y="2038"/>
                    <a:pt x="16933" y="2038"/>
                  </a:cubicBezTo>
                  <a:cubicBezTo>
                    <a:pt x="16724" y="2038"/>
                    <a:pt x="16411" y="2445"/>
                    <a:pt x="16202" y="2242"/>
                  </a:cubicBezTo>
                  <a:cubicBezTo>
                    <a:pt x="16202" y="2038"/>
                    <a:pt x="16202" y="2038"/>
                    <a:pt x="16098" y="2038"/>
                  </a:cubicBezTo>
                  <a:cubicBezTo>
                    <a:pt x="16098" y="2038"/>
                    <a:pt x="15889" y="2038"/>
                    <a:pt x="15889" y="2038"/>
                  </a:cubicBezTo>
                  <a:cubicBezTo>
                    <a:pt x="15785" y="2242"/>
                    <a:pt x="15889" y="2242"/>
                    <a:pt x="15889" y="2445"/>
                  </a:cubicBezTo>
                  <a:cubicBezTo>
                    <a:pt x="15681" y="2445"/>
                    <a:pt x="15472" y="2445"/>
                    <a:pt x="15263" y="2649"/>
                  </a:cubicBezTo>
                  <a:cubicBezTo>
                    <a:pt x="15367" y="2649"/>
                    <a:pt x="15367" y="2649"/>
                    <a:pt x="15472" y="2445"/>
                  </a:cubicBezTo>
                  <a:cubicBezTo>
                    <a:pt x="15472" y="2649"/>
                    <a:pt x="15472" y="2649"/>
                    <a:pt x="15472" y="2649"/>
                  </a:cubicBezTo>
                  <a:cubicBezTo>
                    <a:pt x="15472" y="2649"/>
                    <a:pt x="15576" y="2853"/>
                    <a:pt x="15681" y="2649"/>
                  </a:cubicBezTo>
                  <a:cubicBezTo>
                    <a:pt x="15681" y="2649"/>
                    <a:pt x="15681" y="2649"/>
                    <a:pt x="15681" y="2649"/>
                  </a:cubicBezTo>
                  <a:cubicBezTo>
                    <a:pt x="15785" y="2649"/>
                    <a:pt x="15785" y="2649"/>
                    <a:pt x="15889" y="2649"/>
                  </a:cubicBezTo>
                  <a:cubicBezTo>
                    <a:pt x="15889" y="2649"/>
                    <a:pt x="15994" y="2649"/>
                    <a:pt x="16098" y="2649"/>
                  </a:cubicBezTo>
                  <a:cubicBezTo>
                    <a:pt x="16202" y="2649"/>
                    <a:pt x="16202" y="2649"/>
                    <a:pt x="16307" y="2649"/>
                  </a:cubicBezTo>
                  <a:cubicBezTo>
                    <a:pt x="16202" y="2853"/>
                    <a:pt x="16620" y="2853"/>
                    <a:pt x="16620" y="2649"/>
                  </a:cubicBezTo>
                  <a:cubicBezTo>
                    <a:pt x="16620" y="2649"/>
                    <a:pt x="16620" y="2649"/>
                    <a:pt x="16620" y="2649"/>
                  </a:cubicBezTo>
                  <a:cubicBezTo>
                    <a:pt x="16724" y="2649"/>
                    <a:pt x="16724" y="2649"/>
                    <a:pt x="16828" y="2649"/>
                  </a:cubicBezTo>
                  <a:cubicBezTo>
                    <a:pt x="16724" y="2649"/>
                    <a:pt x="16724" y="2853"/>
                    <a:pt x="16724" y="2853"/>
                  </a:cubicBezTo>
                  <a:cubicBezTo>
                    <a:pt x="16933" y="2649"/>
                    <a:pt x="17141" y="2649"/>
                    <a:pt x="17350" y="2649"/>
                  </a:cubicBezTo>
                  <a:cubicBezTo>
                    <a:pt x="17350" y="2649"/>
                    <a:pt x="17454" y="2649"/>
                    <a:pt x="17454" y="2445"/>
                  </a:cubicBezTo>
                  <a:cubicBezTo>
                    <a:pt x="17454" y="2445"/>
                    <a:pt x="17246" y="2445"/>
                    <a:pt x="17246" y="2445"/>
                  </a:cubicBezTo>
                  <a:cubicBezTo>
                    <a:pt x="17246" y="2445"/>
                    <a:pt x="17246" y="2445"/>
                    <a:pt x="17246" y="2445"/>
                  </a:cubicBezTo>
                  <a:cubicBezTo>
                    <a:pt x="17141" y="2242"/>
                    <a:pt x="16933" y="2445"/>
                    <a:pt x="16828" y="2242"/>
                  </a:cubicBezTo>
                  <a:cubicBezTo>
                    <a:pt x="16828" y="2242"/>
                    <a:pt x="16933" y="2242"/>
                    <a:pt x="16933" y="2242"/>
                  </a:cubicBezTo>
                  <a:cubicBezTo>
                    <a:pt x="16933" y="2242"/>
                    <a:pt x="16933" y="2242"/>
                    <a:pt x="16933" y="2242"/>
                  </a:cubicBezTo>
                  <a:cubicBezTo>
                    <a:pt x="17037" y="2242"/>
                    <a:pt x="17141" y="2242"/>
                    <a:pt x="17246" y="2242"/>
                  </a:cubicBezTo>
                  <a:cubicBezTo>
                    <a:pt x="17350" y="2242"/>
                    <a:pt x="17454" y="2242"/>
                    <a:pt x="17663" y="2242"/>
                  </a:cubicBezTo>
                  <a:cubicBezTo>
                    <a:pt x="17767" y="1834"/>
                    <a:pt x="18081" y="1834"/>
                    <a:pt x="18289" y="1834"/>
                  </a:cubicBezTo>
                  <a:cubicBezTo>
                    <a:pt x="18289" y="1834"/>
                    <a:pt x="18185" y="1834"/>
                    <a:pt x="18081" y="1834"/>
                  </a:cubicBezTo>
                  <a:cubicBezTo>
                    <a:pt x="18289" y="1630"/>
                    <a:pt x="18394" y="1630"/>
                    <a:pt x="18498" y="1630"/>
                  </a:cubicBezTo>
                  <a:cubicBezTo>
                    <a:pt x="18394" y="1426"/>
                    <a:pt x="18081" y="1630"/>
                    <a:pt x="17872" y="1426"/>
                  </a:cubicBezTo>
                  <a:cubicBezTo>
                    <a:pt x="17976" y="1426"/>
                    <a:pt x="18185" y="1426"/>
                    <a:pt x="18289" y="1426"/>
                  </a:cubicBezTo>
                  <a:cubicBezTo>
                    <a:pt x="18394" y="1426"/>
                    <a:pt x="18602" y="1630"/>
                    <a:pt x="18602" y="1426"/>
                  </a:cubicBezTo>
                  <a:cubicBezTo>
                    <a:pt x="18498" y="1426"/>
                    <a:pt x="18394" y="1426"/>
                    <a:pt x="18289" y="1426"/>
                  </a:cubicBezTo>
                  <a:cubicBezTo>
                    <a:pt x="18498" y="1223"/>
                    <a:pt x="18707" y="1223"/>
                    <a:pt x="18811" y="1223"/>
                  </a:cubicBezTo>
                  <a:cubicBezTo>
                    <a:pt x="18915" y="1223"/>
                    <a:pt x="18915" y="1426"/>
                    <a:pt x="18915" y="1223"/>
                  </a:cubicBezTo>
                  <a:cubicBezTo>
                    <a:pt x="18915" y="1223"/>
                    <a:pt x="18811" y="1223"/>
                    <a:pt x="18811" y="1223"/>
                  </a:cubicBezTo>
                  <a:cubicBezTo>
                    <a:pt x="18915" y="1223"/>
                    <a:pt x="19228" y="1223"/>
                    <a:pt x="19333" y="1223"/>
                  </a:cubicBezTo>
                  <a:cubicBezTo>
                    <a:pt x="19333" y="1223"/>
                    <a:pt x="19333" y="1223"/>
                    <a:pt x="19333" y="1223"/>
                  </a:cubicBezTo>
                  <a:cubicBezTo>
                    <a:pt x="19437" y="1223"/>
                    <a:pt x="19437" y="1223"/>
                    <a:pt x="19541" y="1019"/>
                  </a:cubicBezTo>
                  <a:cubicBezTo>
                    <a:pt x="19437" y="1019"/>
                    <a:pt x="19333" y="1019"/>
                    <a:pt x="19228" y="1019"/>
                  </a:cubicBezTo>
                  <a:cubicBezTo>
                    <a:pt x="19437" y="1019"/>
                    <a:pt x="19541" y="1019"/>
                    <a:pt x="19646" y="1019"/>
                  </a:cubicBezTo>
                  <a:cubicBezTo>
                    <a:pt x="19646" y="1019"/>
                    <a:pt x="19646" y="1019"/>
                    <a:pt x="19646" y="815"/>
                  </a:cubicBezTo>
                  <a:cubicBezTo>
                    <a:pt x="19750" y="1019"/>
                    <a:pt x="19959" y="815"/>
                    <a:pt x="20167" y="815"/>
                  </a:cubicBezTo>
                  <a:cubicBezTo>
                    <a:pt x="20376" y="611"/>
                    <a:pt x="20585" y="611"/>
                    <a:pt x="20794" y="611"/>
                  </a:cubicBezTo>
                  <a:cubicBezTo>
                    <a:pt x="20585" y="611"/>
                    <a:pt x="20376" y="611"/>
                    <a:pt x="20063" y="611"/>
                  </a:cubicBezTo>
                  <a:cubicBezTo>
                    <a:pt x="20376" y="611"/>
                    <a:pt x="20585" y="408"/>
                    <a:pt x="20898" y="408"/>
                  </a:cubicBezTo>
                  <a:cubicBezTo>
                    <a:pt x="21002" y="408"/>
                    <a:pt x="21211" y="408"/>
                    <a:pt x="21315" y="204"/>
                  </a:cubicBezTo>
                  <a:cubicBezTo>
                    <a:pt x="21420" y="204"/>
                    <a:pt x="21524" y="204"/>
                    <a:pt x="21524" y="204"/>
                  </a:cubicBezTo>
                  <a:close/>
                  <a:moveTo>
                    <a:pt x="17767" y="5909"/>
                  </a:moveTo>
                  <a:cubicBezTo>
                    <a:pt x="17767" y="5909"/>
                    <a:pt x="17767" y="5909"/>
                    <a:pt x="17663" y="6113"/>
                  </a:cubicBezTo>
                  <a:cubicBezTo>
                    <a:pt x="17767" y="6113"/>
                    <a:pt x="17767" y="6113"/>
                    <a:pt x="17767" y="5909"/>
                  </a:cubicBezTo>
                  <a:cubicBezTo>
                    <a:pt x="17767" y="5909"/>
                    <a:pt x="17767" y="5909"/>
                    <a:pt x="17767" y="5909"/>
                  </a:cubicBezTo>
                  <a:close/>
                  <a:moveTo>
                    <a:pt x="18394" y="7336"/>
                  </a:moveTo>
                  <a:cubicBezTo>
                    <a:pt x="18498" y="7336"/>
                    <a:pt x="18498" y="7336"/>
                    <a:pt x="18498" y="7336"/>
                  </a:cubicBezTo>
                  <a:cubicBezTo>
                    <a:pt x="18394" y="7336"/>
                    <a:pt x="18394" y="7336"/>
                    <a:pt x="18394" y="7336"/>
                  </a:cubicBezTo>
                  <a:cubicBezTo>
                    <a:pt x="18394" y="7336"/>
                    <a:pt x="18394" y="7336"/>
                    <a:pt x="18394" y="7336"/>
                  </a:cubicBezTo>
                  <a:close/>
                  <a:moveTo>
                    <a:pt x="18602" y="7540"/>
                  </a:moveTo>
                  <a:cubicBezTo>
                    <a:pt x="18498" y="7336"/>
                    <a:pt x="18498" y="7336"/>
                    <a:pt x="18394" y="7336"/>
                  </a:cubicBezTo>
                  <a:cubicBezTo>
                    <a:pt x="18289" y="7336"/>
                    <a:pt x="18185" y="7336"/>
                    <a:pt x="18185" y="7540"/>
                  </a:cubicBezTo>
                  <a:cubicBezTo>
                    <a:pt x="18185" y="7336"/>
                    <a:pt x="18289" y="7336"/>
                    <a:pt x="18394" y="7336"/>
                  </a:cubicBezTo>
                  <a:cubicBezTo>
                    <a:pt x="18289" y="7132"/>
                    <a:pt x="18081" y="7336"/>
                    <a:pt x="17976" y="7132"/>
                  </a:cubicBezTo>
                  <a:cubicBezTo>
                    <a:pt x="18081" y="7132"/>
                    <a:pt x="18081" y="7132"/>
                    <a:pt x="18185" y="7132"/>
                  </a:cubicBezTo>
                  <a:cubicBezTo>
                    <a:pt x="18185" y="7132"/>
                    <a:pt x="18185" y="7132"/>
                    <a:pt x="18185" y="7132"/>
                  </a:cubicBezTo>
                  <a:cubicBezTo>
                    <a:pt x="18185" y="7132"/>
                    <a:pt x="18185" y="6928"/>
                    <a:pt x="18185" y="6928"/>
                  </a:cubicBezTo>
                  <a:cubicBezTo>
                    <a:pt x="18081" y="6928"/>
                    <a:pt x="18081" y="6928"/>
                    <a:pt x="18081" y="6928"/>
                  </a:cubicBezTo>
                  <a:cubicBezTo>
                    <a:pt x="18081" y="6928"/>
                    <a:pt x="18081" y="6928"/>
                    <a:pt x="18081" y="6928"/>
                  </a:cubicBezTo>
                  <a:cubicBezTo>
                    <a:pt x="18081" y="6725"/>
                    <a:pt x="17976" y="6928"/>
                    <a:pt x="17976" y="6928"/>
                  </a:cubicBezTo>
                  <a:cubicBezTo>
                    <a:pt x="17872" y="6928"/>
                    <a:pt x="17976" y="6928"/>
                    <a:pt x="17976" y="6928"/>
                  </a:cubicBezTo>
                  <a:cubicBezTo>
                    <a:pt x="17976" y="6928"/>
                    <a:pt x="17872" y="6928"/>
                    <a:pt x="17872" y="6928"/>
                  </a:cubicBezTo>
                  <a:cubicBezTo>
                    <a:pt x="17872" y="6928"/>
                    <a:pt x="17872" y="6928"/>
                    <a:pt x="17872" y="6725"/>
                  </a:cubicBezTo>
                  <a:cubicBezTo>
                    <a:pt x="17872" y="6928"/>
                    <a:pt x="17767" y="6928"/>
                    <a:pt x="17767" y="6928"/>
                  </a:cubicBezTo>
                  <a:cubicBezTo>
                    <a:pt x="17767" y="6928"/>
                    <a:pt x="17872" y="6725"/>
                    <a:pt x="17872" y="6725"/>
                  </a:cubicBezTo>
                  <a:cubicBezTo>
                    <a:pt x="17767" y="6725"/>
                    <a:pt x="17767" y="6725"/>
                    <a:pt x="17767" y="6928"/>
                  </a:cubicBezTo>
                  <a:cubicBezTo>
                    <a:pt x="17767" y="6725"/>
                    <a:pt x="17767" y="6725"/>
                    <a:pt x="17767" y="6725"/>
                  </a:cubicBezTo>
                  <a:cubicBezTo>
                    <a:pt x="17767" y="6725"/>
                    <a:pt x="17663" y="6725"/>
                    <a:pt x="17663" y="6725"/>
                  </a:cubicBezTo>
                  <a:cubicBezTo>
                    <a:pt x="17767" y="6725"/>
                    <a:pt x="17767" y="6725"/>
                    <a:pt x="17767" y="6725"/>
                  </a:cubicBezTo>
                  <a:cubicBezTo>
                    <a:pt x="17767" y="6725"/>
                    <a:pt x="17767" y="6521"/>
                    <a:pt x="17767" y="6521"/>
                  </a:cubicBezTo>
                  <a:cubicBezTo>
                    <a:pt x="17767" y="6521"/>
                    <a:pt x="17559" y="6725"/>
                    <a:pt x="17559" y="6521"/>
                  </a:cubicBezTo>
                  <a:cubicBezTo>
                    <a:pt x="17454" y="6521"/>
                    <a:pt x="17454" y="6521"/>
                    <a:pt x="17350" y="6317"/>
                  </a:cubicBezTo>
                  <a:cubicBezTo>
                    <a:pt x="17454" y="6317"/>
                    <a:pt x="17559" y="6521"/>
                    <a:pt x="17663" y="6317"/>
                  </a:cubicBezTo>
                  <a:cubicBezTo>
                    <a:pt x="17559" y="6317"/>
                    <a:pt x="17559" y="6317"/>
                    <a:pt x="17454" y="6317"/>
                  </a:cubicBezTo>
                  <a:cubicBezTo>
                    <a:pt x="17559" y="6317"/>
                    <a:pt x="17976" y="6317"/>
                    <a:pt x="17976" y="6113"/>
                  </a:cubicBezTo>
                  <a:cubicBezTo>
                    <a:pt x="17767" y="6113"/>
                    <a:pt x="17663" y="6113"/>
                    <a:pt x="17454" y="6113"/>
                  </a:cubicBezTo>
                  <a:cubicBezTo>
                    <a:pt x="17559" y="5909"/>
                    <a:pt x="17872" y="6113"/>
                    <a:pt x="17976" y="5909"/>
                  </a:cubicBezTo>
                  <a:cubicBezTo>
                    <a:pt x="17976" y="5909"/>
                    <a:pt x="17976" y="5909"/>
                    <a:pt x="17976" y="5706"/>
                  </a:cubicBezTo>
                  <a:cubicBezTo>
                    <a:pt x="17872" y="5706"/>
                    <a:pt x="17767" y="5706"/>
                    <a:pt x="17767" y="5706"/>
                  </a:cubicBezTo>
                  <a:cubicBezTo>
                    <a:pt x="17767" y="5706"/>
                    <a:pt x="17663" y="5909"/>
                    <a:pt x="17663" y="5909"/>
                  </a:cubicBezTo>
                  <a:cubicBezTo>
                    <a:pt x="17663" y="5706"/>
                    <a:pt x="17663" y="5706"/>
                    <a:pt x="17767" y="5706"/>
                  </a:cubicBezTo>
                  <a:cubicBezTo>
                    <a:pt x="17663" y="5706"/>
                    <a:pt x="17559" y="5706"/>
                    <a:pt x="17454" y="5706"/>
                  </a:cubicBezTo>
                  <a:cubicBezTo>
                    <a:pt x="17559" y="5706"/>
                    <a:pt x="17663" y="5706"/>
                    <a:pt x="17767" y="5706"/>
                  </a:cubicBezTo>
                  <a:cubicBezTo>
                    <a:pt x="17872" y="5502"/>
                    <a:pt x="17872" y="5502"/>
                    <a:pt x="17767" y="5502"/>
                  </a:cubicBezTo>
                  <a:cubicBezTo>
                    <a:pt x="17454" y="5298"/>
                    <a:pt x="17350" y="5502"/>
                    <a:pt x="17141" y="5706"/>
                  </a:cubicBezTo>
                  <a:cubicBezTo>
                    <a:pt x="17246" y="5706"/>
                    <a:pt x="17350" y="5502"/>
                    <a:pt x="17246" y="5502"/>
                  </a:cubicBezTo>
                  <a:cubicBezTo>
                    <a:pt x="17246" y="5502"/>
                    <a:pt x="17141" y="5706"/>
                    <a:pt x="17141" y="5502"/>
                  </a:cubicBezTo>
                  <a:cubicBezTo>
                    <a:pt x="17141" y="5502"/>
                    <a:pt x="17559" y="5298"/>
                    <a:pt x="17454" y="5298"/>
                  </a:cubicBezTo>
                  <a:cubicBezTo>
                    <a:pt x="17454" y="5298"/>
                    <a:pt x="17350" y="5298"/>
                    <a:pt x="17350" y="5298"/>
                  </a:cubicBezTo>
                  <a:cubicBezTo>
                    <a:pt x="17246" y="5298"/>
                    <a:pt x="17141" y="5298"/>
                    <a:pt x="17037" y="5502"/>
                  </a:cubicBezTo>
                  <a:cubicBezTo>
                    <a:pt x="17141" y="5298"/>
                    <a:pt x="17454" y="5298"/>
                    <a:pt x="17454" y="5094"/>
                  </a:cubicBezTo>
                  <a:cubicBezTo>
                    <a:pt x="17454" y="5094"/>
                    <a:pt x="17246" y="4891"/>
                    <a:pt x="17246" y="4891"/>
                  </a:cubicBezTo>
                  <a:cubicBezTo>
                    <a:pt x="17141" y="4891"/>
                    <a:pt x="17037" y="5094"/>
                    <a:pt x="17037" y="5094"/>
                  </a:cubicBezTo>
                  <a:cubicBezTo>
                    <a:pt x="17037" y="5094"/>
                    <a:pt x="17037" y="5094"/>
                    <a:pt x="16933" y="5094"/>
                  </a:cubicBezTo>
                  <a:cubicBezTo>
                    <a:pt x="16933" y="5094"/>
                    <a:pt x="17037" y="5094"/>
                    <a:pt x="17037" y="4891"/>
                  </a:cubicBezTo>
                  <a:cubicBezTo>
                    <a:pt x="16933" y="4891"/>
                    <a:pt x="16828" y="5094"/>
                    <a:pt x="16724" y="5298"/>
                  </a:cubicBezTo>
                  <a:cubicBezTo>
                    <a:pt x="16724" y="5094"/>
                    <a:pt x="16828" y="5094"/>
                    <a:pt x="16828" y="4891"/>
                  </a:cubicBezTo>
                  <a:cubicBezTo>
                    <a:pt x="16828" y="4891"/>
                    <a:pt x="16828" y="4891"/>
                    <a:pt x="16724" y="4891"/>
                  </a:cubicBezTo>
                  <a:cubicBezTo>
                    <a:pt x="16828" y="4891"/>
                    <a:pt x="17037" y="4891"/>
                    <a:pt x="16933" y="4891"/>
                  </a:cubicBezTo>
                  <a:cubicBezTo>
                    <a:pt x="16933" y="4687"/>
                    <a:pt x="16724" y="4891"/>
                    <a:pt x="16620" y="4891"/>
                  </a:cubicBezTo>
                  <a:cubicBezTo>
                    <a:pt x="16724" y="4891"/>
                    <a:pt x="16933" y="4891"/>
                    <a:pt x="16933" y="4687"/>
                  </a:cubicBezTo>
                  <a:cubicBezTo>
                    <a:pt x="16933" y="4483"/>
                    <a:pt x="16724" y="4483"/>
                    <a:pt x="16724" y="4483"/>
                  </a:cubicBezTo>
                  <a:cubicBezTo>
                    <a:pt x="16620" y="4483"/>
                    <a:pt x="16411" y="4483"/>
                    <a:pt x="16411" y="4483"/>
                  </a:cubicBezTo>
                  <a:cubicBezTo>
                    <a:pt x="16307" y="4687"/>
                    <a:pt x="16307" y="4687"/>
                    <a:pt x="16411" y="4687"/>
                  </a:cubicBezTo>
                  <a:cubicBezTo>
                    <a:pt x="16411" y="4687"/>
                    <a:pt x="16098" y="4483"/>
                    <a:pt x="16098" y="4891"/>
                  </a:cubicBezTo>
                  <a:cubicBezTo>
                    <a:pt x="16098" y="4891"/>
                    <a:pt x="16202" y="4687"/>
                    <a:pt x="16098" y="4687"/>
                  </a:cubicBezTo>
                  <a:cubicBezTo>
                    <a:pt x="16098" y="4483"/>
                    <a:pt x="15994" y="4687"/>
                    <a:pt x="15994" y="4687"/>
                  </a:cubicBezTo>
                  <a:cubicBezTo>
                    <a:pt x="15994" y="4687"/>
                    <a:pt x="15889" y="4687"/>
                    <a:pt x="15994" y="4687"/>
                  </a:cubicBezTo>
                  <a:cubicBezTo>
                    <a:pt x="15889" y="4687"/>
                    <a:pt x="15785" y="4891"/>
                    <a:pt x="15681" y="4891"/>
                  </a:cubicBezTo>
                  <a:cubicBezTo>
                    <a:pt x="15681" y="4891"/>
                    <a:pt x="15785" y="4687"/>
                    <a:pt x="15785" y="4687"/>
                  </a:cubicBezTo>
                  <a:cubicBezTo>
                    <a:pt x="15785" y="4687"/>
                    <a:pt x="15785" y="4687"/>
                    <a:pt x="15785" y="4687"/>
                  </a:cubicBezTo>
                  <a:cubicBezTo>
                    <a:pt x="15785" y="4687"/>
                    <a:pt x="15889" y="4687"/>
                    <a:pt x="15889" y="4687"/>
                  </a:cubicBezTo>
                  <a:cubicBezTo>
                    <a:pt x="15785" y="4687"/>
                    <a:pt x="15785" y="4687"/>
                    <a:pt x="15681" y="4687"/>
                  </a:cubicBezTo>
                  <a:cubicBezTo>
                    <a:pt x="15785" y="4687"/>
                    <a:pt x="15889" y="4483"/>
                    <a:pt x="15994" y="4483"/>
                  </a:cubicBezTo>
                  <a:cubicBezTo>
                    <a:pt x="15994" y="4279"/>
                    <a:pt x="15994" y="4279"/>
                    <a:pt x="15994" y="4279"/>
                  </a:cubicBezTo>
                  <a:cubicBezTo>
                    <a:pt x="15994" y="4279"/>
                    <a:pt x="15994" y="4279"/>
                    <a:pt x="15994" y="4075"/>
                  </a:cubicBezTo>
                  <a:cubicBezTo>
                    <a:pt x="15994" y="4075"/>
                    <a:pt x="15994" y="4075"/>
                    <a:pt x="15994" y="4075"/>
                  </a:cubicBezTo>
                  <a:cubicBezTo>
                    <a:pt x="15889" y="3872"/>
                    <a:pt x="15785" y="4075"/>
                    <a:pt x="15681" y="4075"/>
                  </a:cubicBezTo>
                  <a:cubicBezTo>
                    <a:pt x="15681" y="4075"/>
                    <a:pt x="15576" y="4075"/>
                    <a:pt x="15472" y="4075"/>
                  </a:cubicBezTo>
                  <a:cubicBezTo>
                    <a:pt x="15472" y="4075"/>
                    <a:pt x="15472" y="4075"/>
                    <a:pt x="15472" y="4075"/>
                  </a:cubicBezTo>
                  <a:cubicBezTo>
                    <a:pt x="15367" y="4279"/>
                    <a:pt x="15159" y="4075"/>
                    <a:pt x="15159" y="4279"/>
                  </a:cubicBezTo>
                  <a:cubicBezTo>
                    <a:pt x="15159" y="4279"/>
                    <a:pt x="15263" y="4279"/>
                    <a:pt x="15263" y="4483"/>
                  </a:cubicBezTo>
                  <a:cubicBezTo>
                    <a:pt x="15159" y="4483"/>
                    <a:pt x="15054" y="4279"/>
                    <a:pt x="14950" y="4483"/>
                  </a:cubicBezTo>
                  <a:cubicBezTo>
                    <a:pt x="14950" y="4687"/>
                    <a:pt x="15054" y="4687"/>
                    <a:pt x="15054" y="4687"/>
                  </a:cubicBezTo>
                  <a:cubicBezTo>
                    <a:pt x="15054" y="4687"/>
                    <a:pt x="15054" y="4687"/>
                    <a:pt x="15054" y="4891"/>
                  </a:cubicBezTo>
                  <a:cubicBezTo>
                    <a:pt x="14950" y="4687"/>
                    <a:pt x="14950" y="4687"/>
                    <a:pt x="14741" y="4891"/>
                  </a:cubicBezTo>
                  <a:cubicBezTo>
                    <a:pt x="14846" y="4891"/>
                    <a:pt x="14846" y="4891"/>
                    <a:pt x="14950" y="5094"/>
                  </a:cubicBezTo>
                  <a:cubicBezTo>
                    <a:pt x="14846" y="5094"/>
                    <a:pt x="14846" y="5298"/>
                    <a:pt x="14741" y="5298"/>
                  </a:cubicBezTo>
                  <a:cubicBezTo>
                    <a:pt x="14741" y="5298"/>
                    <a:pt x="14741" y="5298"/>
                    <a:pt x="14741" y="5298"/>
                  </a:cubicBezTo>
                  <a:cubicBezTo>
                    <a:pt x="14637" y="5298"/>
                    <a:pt x="14533" y="5298"/>
                    <a:pt x="14428" y="5298"/>
                  </a:cubicBezTo>
                  <a:cubicBezTo>
                    <a:pt x="14533" y="5298"/>
                    <a:pt x="14637" y="5298"/>
                    <a:pt x="14741" y="5094"/>
                  </a:cubicBezTo>
                  <a:cubicBezTo>
                    <a:pt x="14741" y="4891"/>
                    <a:pt x="14637" y="4891"/>
                    <a:pt x="14741" y="4687"/>
                  </a:cubicBezTo>
                  <a:cubicBezTo>
                    <a:pt x="14741" y="4687"/>
                    <a:pt x="14741" y="4483"/>
                    <a:pt x="14846" y="4483"/>
                  </a:cubicBezTo>
                  <a:cubicBezTo>
                    <a:pt x="14846" y="4279"/>
                    <a:pt x="15159" y="4279"/>
                    <a:pt x="15263" y="4075"/>
                  </a:cubicBezTo>
                  <a:cubicBezTo>
                    <a:pt x="15263" y="4075"/>
                    <a:pt x="15367" y="4075"/>
                    <a:pt x="15367" y="3872"/>
                  </a:cubicBezTo>
                  <a:cubicBezTo>
                    <a:pt x="15263" y="3872"/>
                    <a:pt x="15054" y="4075"/>
                    <a:pt x="15054" y="4075"/>
                  </a:cubicBezTo>
                  <a:cubicBezTo>
                    <a:pt x="14846" y="4075"/>
                    <a:pt x="14741" y="4075"/>
                    <a:pt x="14533" y="4279"/>
                  </a:cubicBezTo>
                  <a:cubicBezTo>
                    <a:pt x="14428" y="4279"/>
                    <a:pt x="14220" y="4483"/>
                    <a:pt x="14011" y="4687"/>
                  </a:cubicBezTo>
                  <a:cubicBezTo>
                    <a:pt x="14115" y="4687"/>
                    <a:pt x="14115" y="4687"/>
                    <a:pt x="14115" y="4687"/>
                  </a:cubicBezTo>
                  <a:cubicBezTo>
                    <a:pt x="14011" y="4891"/>
                    <a:pt x="13802" y="4891"/>
                    <a:pt x="13907" y="5094"/>
                  </a:cubicBezTo>
                  <a:cubicBezTo>
                    <a:pt x="14011" y="5298"/>
                    <a:pt x="14220" y="5298"/>
                    <a:pt x="14324" y="5298"/>
                  </a:cubicBezTo>
                  <a:cubicBezTo>
                    <a:pt x="14115" y="5298"/>
                    <a:pt x="14011" y="5298"/>
                    <a:pt x="13802" y="5298"/>
                  </a:cubicBezTo>
                  <a:cubicBezTo>
                    <a:pt x="13802" y="5706"/>
                    <a:pt x="14115" y="5706"/>
                    <a:pt x="14115" y="5706"/>
                  </a:cubicBezTo>
                  <a:cubicBezTo>
                    <a:pt x="14220" y="5706"/>
                    <a:pt x="14220" y="5502"/>
                    <a:pt x="14324" y="5502"/>
                  </a:cubicBezTo>
                  <a:cubicBezTo>
                    <a:pt x="14115" y="5706"/>
                    <a:pt x="14428" y="5706"/>
                    <a:pt x="14533" y="5706"/>
                  </a:cubicBezTo>
                  <a:cubicBezTo>
                    <a:pt x="14637" y="5706"/>
                    <a:pt x="14741" y="5909"/>
                    <a:pt x="14846" y="5909"/>
                  </a:cubicBezTo>
                  <a:cubicBezTo>
                    <a:pt x="14950" y="5909"/>
                    <a:pt x="15054" y="5909"/>
                    <a:pt x="15159" y="5909"/>
                  </a:cubicBezTo>
                  <a:cubicBezTo>
                    <a:pt x="15159" y="5909"/>
                    <a:pt x="15263" y="5909"/>
                    <a:pt x="15263" y="5909"/>
                  </a:cubicBezTo>
                  <a:cubicBezTo>
                    <a:pt x="15263" y="5909"/>
                    <a:pt x="15159" y="5706"/>
                    <a:pt x="15159" y="5706"/>
                  </a:cubicBezTo>
                  <a:cubicBezTo>
                    <a:pt x="15367" y="5706"/>
                    <a:pt x="15472" y="5706"/>
                    <a:pt x="15681" y="5706"/>
                  </a:cubicBezTo>
                  <a:cubicBezTo>
                    <a:pt x="15681" y="5706"/>
                    <a:pt x="15785" y="5909"/>
                    <a:pt x="15785" y="5706"/>
                  </a:cubicBezTo>
                  <a:cubicBezTo>
                    <a:pt x="15785" y="5706"/>
                    <a:pt x="15681" y="5706"/>
                    <a:pt x="15681" y="5706"/>
                  </a:cubicBezTo>
                  <a:cubicBezTo>
                    <a:pt x="15681" y="5502"/>
                    <a:pt x="15785" y="5502"/>
                    <a:pt x="15785" y="5502"/>
                  </a:cubicBezTo>
                  <a:cubicBezTo>
                    <a:pt x="15785" y="5502"/>
                    <a:pt x="15785" y="5502"/>
                    <a:pt x="15785" y="5502"/>
                  </a:cubicBezTo>
                  <a:cubicBezTo>
                    <a:pt x="15889" y="5706"/>
                    <a:pt x="15889" y="5706"/>
                    <a:pt x="15994" y="5706"/>
                  </a:cubicBezTo>
                  <a:cubicBezTo>
                    <a:pt x="15889" y="5706"/>
                    <a:pt x="15889" y="5909"/>
                    <a:pt x="15889" y="5909"/>
                  </a:cubicBezTo>
                  <a:cubicBezTo>
                    <a:pt x="15994" y="5909"/>
                    <a:pt x="15994" y="5909"/>
                    <a:pt x="15994" y="5909"/>
                  </a:cubicBezTo>
                  <a:cubicBezTo>
                    <a:pt x="15994" y="5909"/>
                    <a:pt x="15994" y="5909"/>
                    <a:pt x="15994" y="5909"/>
                  </a:cubicBezTo>
                  <a:cubicBezTo>
                    <a:pt x="15994" y="6113"/>
                    <a:pt x="16098" y="5909"/>
                    <a:pt x="16098" y="5909"/>
                  </a:cubicBezTo>
                  <a:cubicBezTo>
                    <a:pt x="15889" y="6113"/>
                    <a:pt x="16202" y="6113"/>
                    <a:pt x="16202" y="6317"/>
                  </a:cubicBezTo>
                  <a:cubicBezTo>
                    <a:pt x="16202" y="6317"/>
                    <a:pt x="16098" y="6317"/>
                    <a:pt x="15994" y="6317"/>
                  </a:cubicBezTo>
                  <a:cubicBezTo>
                    <a:pt x="15994" y="6317"/>
                    <a:pt x="15889" y="6317"/>
                    <a:pt x="15889" y="6521"/>
                  </a:cubicBezTo>
                  <a:cubicBezTo>
                    <a:pt x="15994" y="6521"/>
                    <a:pt x="16098" y="6317"/>
                    <a:pt x="16098" y="6317"/>
                  </a:cubicBezTo>
                  <a:cubicBezTo>
                    <a:pt x="16202" y="6317"/>
                    <a:pt x="16307" y="6317"/>
                    <a:pt x="16307" y="6317"/>
                  </a:cubicBezTo>
                  <a:cubicBezTo>
                    <a:pt x="16307" y="6317"/>
                    <a:pt x="16307" y="6317"/>
                    <a:pt x="16202" y="6317"/>
                  </a:cubicBezTo>
                  <a:cubicBezTo>
                    <a:pt x="16307" y="6317"/>
                    <a:pt x="16307" y="6317"/>
                    <a:pt x="16307" y="6317"/>
                  </a:cubicBezTo>
                  <a:cubicBezTo>
                    <a:pt x="16307" y="6317"/>
                    <a:pt x="16307" y="6317"/>
                    <a:pt x="16202" y="6521"/>
                  </a:cubicBezTo>
                  <a:cubicBezTo>
                    <a:pt x="16202" y="6521"/>
                    <a:pt x="16307" y="6521"/>
                    <a:pt x="16307" y="6521"/>
                  </a:cubicBezTo>
                  <a:cubicBezTo>
                    <a:pt x="16202" y="6521"/>
                    <a:pt x="16411" y="6725"/>
                    <a:pt x="16411" y="6521"/>
                  </a:cubicBezTo>
                  <a:cubicBezTo>
                    <a:pt x="16515" y="6521"/>
                    <a:pt x="16202" y="6725"/>
                    <a:pt x="16515" y="6725"/>
                  </a:cubicBezTo>
                  <a:cubicBezTo>
                    <a:pt x="16411" y="6725"/>
                    <a:pt x="16515" y="7132"/>
                    <a:pt x="16515" y="7336"/>
                  </a:cubicBezTo>
                  <a:cubicBezTo>
                    <a:pt x="16411" y="7336"/>
                    <a:pt x="16307" y="7336"/>
                    <a:pt x="16202" y="7540"/>
                  </a:cubicBezTo>
                  <a:cubicBezTo>
                    <a:pt x="16098" y="7540"/>
                    <a:pt x="15994" y="7540"/>
                    <a:pt x="15889" y="7743"/>
                  </a:cubicBezTo>
                  <a:cubicBezTo>
                    <a:pt x="15889" y="7743"/>
                    <a:pt x="15785" y="7743"/>
                    <a:pt x="15785" y="7947"/>
                  </a:cubicBezTo>
                  <a:cubicBezTo>
                    <a:pt x="15785" y="7947"/>
                    <a:pt x="15889" y="7947"/>
                    <a:pt x="15889" y="8151"/>
                  </a:cubicBezTo>
                  <a:cubicBezTo>
                    <a:pt x="15785" y="8151"/>
                    <a:pt x="15681" y="8151"/>
                    <a:pt x="15576" y="8151"/>
                  </a:cubicBezTo>
                  <a:cubicBezTo>
                    <a:pt x="15472" y="8151"/>
                    <a:pt x="15472" y="8355"/>
                    <a:pt x="15367" y="8355"/>
                  </a:cubicBezTo>
                  <a:cubicBezTo>
                    <a:pt x="15367" y="8355"/>
                    <a:pt x="15367" y="8558"/>
                    <a:pt x="15367" y="8558"/>
                  </a:cubicBezTo>
                  <a:cubicBezTo>
                    <a:pt x="15367" y="8558"/>
                    <a:pt x="15367" y="8355"/>
                    <a:pt x="15367" y="8355"/>
                  </a:cubicBezTo>
                  <a:cubicBezTo>
                    <a:pt x="15367" y="8355"/>
                    <a:pt x="15263" y="8355"/>
                    <a:pt x="15263" y="8151"/>
                  </a:cubicBezTo>
                  <a:cubicBezTo>
                    <a:pt x="15159" y="8151"/>
                    <a:pt x="15159" y="8151"/>
                    <a:pt x="15054" y="8151"/>
                  </a:cubicBezTo>
                  <a:cubicBezTo>
                    <a:pt x="15054" y="8151"/>
                    <a:pt x="15054" y="8355"/>
                    <a:pt x="15054" y="8355"/>
                  </a:cubicBezTo>
                  <a:cubicBezTo>
                    <a:pt x="14950" y="8355"/>
                    <a:pt x="14741" y="8355"/>
                    <a:pt x="14741" y="8558"/>
                  </a:cubicBezTo>
                  <a:cubicBezTo>
                    <a:pt x="14741" y="8762"/>
                    <a:pt x="14846" y="8762"/>
                    <a:pt x="14950" y="8762"/>
                  </a:cubicBezTo>
                  <a:cubicBezTo>
                    <a:pt x="15054" y="8762"/>
                    <a:pt x="15054" y="8762"/>
                    <a:pt x="15159" y="8762"/>
                  </a:cubicBezTo>
                  <a:cubicBezTo>
                    <a:pt x="15159" y="8762"/>
                    <a:pt x="15263" y="8762"/>
                    <a:pt x="15263" y="8762"/>
                  </a:cubicBezTo>
                  <a:cubicBezTo>
                    <a:pt x="15367" y="8558"/>
                    <a:pt x="15367" y="8762"/>
                    <a:pt x="15472" y="8762"/>
                  </a:cubicBezTo>
                  <a:cubicBezTo>
                    <a:pt x="15472" y="8558"/>
                    <a:pt x="15472" y="8558"/>
                    <a:pt x="15472" y="8558"/>
                  </a:cubicBezTo>
                  <a:cubicBezTo>
                    <a:pt x="15576" y="8355"/>
                    <a:pt x="15472" y="8558"/>
                    <a:pt x="15576" y="8558"/>
                  </a:cubicBezTo>
                  <a:cubicBezTo>
                    <a:pt x="15576" y="8558"/>
                    <a:pt x="15576" y="8762"/>
                    <a:pt x="15576" y="8762"/>
                  </a:cubicBezTo>
                  <a:cubicBezTo>
                    <a:pt x="15681" y="8558"/>
                    <a:pt x="15681" y="8558"/>
                    <a:pt x="15785" y="8558"/>
                  </a:cubicBezTo>
                  <a:cubicBezTo>
                    <a:pt x="15785" y="8762"/>
                    <a:pt x="15681" y="8762"/>
                    <a:pt x="15681" y="8762"/>
                  </a:cubicBezTo>
                  <a:cubicBezTo>
                    <a:pt x="15785" y="8762"/>
                    <a:pt x="15785" y="9170"/>
                    <a:pt x="15889" y="8966"/>
                  </a:cubicBezTo>
                  <a:cubicBezTo>
                    <a:pt x="15889" y="8966"/>
                    <a:pt x="15785" y="9170"/>
                    <a:pt x="15785" y="9170"/>
                  </a:cubicBezTo>
                  <a:cubicBezTo>
                    <a:pt x="15889" y="9170"/>
                    <a:pt x="15889" y="9170"/>
                    <a:pt x="15994" y="9170"/>
                  </a:cubicBezTo>
                  <a:cubicBezTo>
                    <a:pt x="15889" y="9170"/>
                    <a:pt x="15889" y="9170"/>
                    <a:pt x="15785" y="9374"/>
                  </a:cubicBezTo>
                  <a:cubicBezTo>
                    <a:pt x="15889" y="9374"/>
                    <a:pt x="15889" y="9577"/>
                    <a:pt x="15994" y="9374"/>
                  </a:cubicBezTo>
                  <a:cubicBezTo>
                    <a:pt x="15994" y="9374"/>
                    <a:pt x="15994" y="9577"/>
                    <a:pt x="15889" y="9577"/>
                  </a:cubicBezTo>
                  <a:cubicBezTo>
                    <a:pt x="15994" y="9577"/>
                    <a:pt x="15994" y="9577"/>
                    <a:pt x="16098" y="9577"/>
                  </a:cubicBezTo>
                  <a:cubicBezTo>
                    <a:pt x="16098" y="9577"/>
                    <a:pt x="16202" y="9577"/>
                    <a:pt x="16202" y="9577"/>
                  </a:cubicBezTo>
                  <a:cubicBezTo>
                    <a:pt x="16202" y="9577"/>
                    <a:pt x="16202" y="9781"/>
                    <a:pt x="16307" y="9781"/>
                  </a:cubicBezTo>
                  <a:cubicBezTo>
                    <a:pt x="16307" y="9781"/>
                    <a:pt x="16411" y="9781"/>
                    <a:pt x="16411" y="9985"/>
                  </a:cubicBezTo>
                  <a:cubicBezTo>
                    <a:pt x="16515" y="9985"/>
                    <a:pt x="16620" y="9985"/>
                    <a:pt x="16724" y="9985"/>
                  </a:cubicBezTo>
                  <a:cubicBezTo>
                    <a:pt x="16828" y="10189"/>
                    <a:pt x="16828" y="9985"/>
                    <a:pt x="16933" y="9985"/>
                  </a:cubicBezTo>
                  <a:cubicBezTo>
                    <a:pt x="16828" y="9985"/>
                    <a:pt x="16828" y="9781"/>
                    <a:pt x="16828" y="9577"/>
                  </a:cubicBezTo>
                  <a:cubicBezTo>
                    <a:pt x="16724" y="9577"/>
                    <a:pt x="16724" y="9577"/>
                    <a:pt x="16620" y="9577"/>
                  </a:cubicBezTo>
                  <a:cubicBezTo>
                    <a:pt x="16620" y="9577"/>
                    <a:pt x="16724" y="9374"/>
                    <a:pt x="16724" y="9374"/>
                  </a:cubicBezTo>
                  <a:cubicBezTo>
                    <a:pt x="16620" y="9374"/>
                    <a:pt x="16515" y="9170"/>
                    <a:pt x="16515" y="9170"/>
                  </a:cubicBezTo>
                  <a:cubicBezTo>
                    <a:pt x="16620" y="8966"/>
                    <a:pt x="16724" y="9170"/>
                    <a:pt x="16724" y="9170"/>
                  </a:cubicBezTo>
                  <a:cubicBezTo>
                    <a:pt x="16724" y="9170"/>
                    <a:pt x="16724" y="9170"/>
                    <a:pt x="16724" y="9170"/>
                  </a:cubicBezTo>
                  <a:cubicBezTo>
                    <a:pt x="16828" y="9170"/>
                    <a:pt x="16828" y="9374"/>
                    <a:pt x="16828" y="9374"/>
                  </a:cubicBezTo>
                  <a:cubicBezTo>
                    <a:pt x="16933" y="9374"/>
                    <a:pt x="16933" y="9577"/>
                    <a:pt x="16933" y="9374"/>
                  </a:cubicBezTo>
                  <a:cubicBezTo>
                    <a:pt x="16933" y="9374"/>
                    <a:pt x="16933" y="9577"/>
                    <a:pt x="17037" y="9374"/>
                  </a:cubicBezTo>
                  <a:cubicBezTo>
                    <a:pt x="17037" y="9577"/>
                    <a:pt x="17037" y="9577"/>
                    <a:pt x="17037" y="9577"/>
                  </a:cubicBezTo>
                  <a:cubicBezTo>
                    <a:pt x="17141" y="9577"/>
                    <a:pt x="17141" y="9781"/>
                    <a:pt x="17141" y="9781"/>
                  </a:cubicBezTo>
                  <a:cubicBezTo>
                    <a:pt x="17141" y="9577"/>
                    <a:pt x="17141" y="9577"/>
                    <a:pt x="17141" y="9577"/>
                  </a:cubicBezTo>
                  <a:cubicBezTo>
                    <a:pt x="17246" y="9577"/>
                    <a:pt x="17246" y="9577"/>
                    <a:pt x="17246" y="9577"/>
                  </a:cubicBezTo>
                  <a:cubicBezTo>
                    <a:pt x="17350" y="9577"/>
                    <a:pt x="17246" y="9374"/>
                    <a:pt x="17246" y="9374"/>
                  </a:cubicBezTo>
                  <a:cubicBezTo>
                    <a:pt x="17246" y="9374"/>
                    <a:pt x="17350" y="9170"/>
                    <a:pt x="17350" y="9170"/>
                  </a:cubicBezTo>
                  <a:cubicBezTo>
                    <a:pt x="17350" y="9170"/>
                    <a:pt x="17350" y="9374"/>
                    <a:pt x="17454" y="9374"/>
                  </a:cubicBezTo>
                  <a:cubicBezTo>
                    <a:pt x="17454" y="9170"/>
                    <a:pt x="17559" y="8966"/>
                    <a:pt x="17454" y="8966"/>
                  </a:cubicBezTo>
                  <a:cubicBezTo>
                    <a:pt x="17454" y="8966"/>
                    <a:pt x="17454" y="8966"/>
                    <a:pt x="17454" y="8966"/>
                  </a:cubicBezTo>
                  <a:cubicBezTo>
                    <a:pt x="17454" y="8966"/>
                    <a:pt x="17350" y="8966"/>
                    <a:pt x="17350" y="8966"/>
                  </a:cubicBezTo>
                  <a:cubicBezTo>
                    <a:pt x="17350" y="8966"/>
                    <a:pt x="17350" y="8762"/>
                    <a:pt x="17350" y="8762"/>
                  </a:cubicBezTo>
                  <a:cubicBezTo>
                    <a:pt x="17350" y="8762"/>
                    <a:pt x="17454" y="8762"/>
                    <a:pt x="17454" y="8762"/>
                  </a:cubicBezTo>
                  <a:cubicBezTo>
                    <a:pt x="17454" y="8762"/>
                    <a:pt x="17454" y="8762"/>
                    <a:pt x="17350" y="8762"/>
                  </a:cubicBezTo>
                  <a:cubicBezTo>
                    <a:pt x="17350" y="8762"/>
                    <a:pt x="17454" y="8558"/>
                    <a:pt x="17454" y="8558"/>
                  </a:cubicBezTo>
                  <a:cubicBezTo>
                    <a:pt x="17454" y="8558"/>
                    <a:pt x="17350" y="8558"/>
                    <a:pt x="17350" y="8558"/>
                  </a:cubicBezTo>
                  <a:cubicBezTo>
                    <a:pt x="17350" y="8558"/>
                    <a:pt x="17246" y="8558"/>
                    <a:pt x="17246" y="8558"/>
                  </a:cubicBezTo>
                  <a:cubicBezTo>
                    <a:pt x="17246" y="8558"/>
                    <a:pt x="17246" y="8558"/>
                    <a:pt x="17246" y="8558"/>
                  </a:cubicBezTo>
                  <a:cubicBezTo>
                    <a:pt x="17246" y="8355"/>
                    <a:pt x="17246" y="8355"/>
                    <a:pt x="17141" y="8558"/>
                  </a:cubicBezTo>
                  <a:cubicBezTo>
                    <a:pt x="17246" y="8355"/>
                    <a:pt x="17246" y="8355"/>
                    <a:pt x="17141" y="8355"/>
                  </a:cubicBezTo>
                  <a:cubicBezTo>
                    <a:pt x="17141" y="8355"/>
                    <a:pt x="17141" y="8355"/>
                    <a:pt x="17141" y="8151"/>
                  </a:cubicBezTo>
                  <a:cubicBezTo>
                    <a:pt x="17141" y="8151"/>
                    <a:pt x="17141" y="8151"/>
                    <a:pt x="17246" y="8151"/>
                  </a:cubicBezTo>
                  <a:cubicBezTo>
                    <a:pt x="17141" y="8151"/>
                    <a:pt x="17141" y="8151"/>
                    <a:pt x="17037" y="8151"/>
                  </a:cubicBezTo>
                  <a:cubicBezTo>
                    <a:pt x="17037" y="8151"/>
                    <a:pt x="17037" y="7947"/>
                    <a:pt x="17141" y="7947"/>
                  </a:cubicBezTo>
                  <a:cubicBezTo>
                    <a:pt x="17037" y="7947"/>
                    <a:pt x="17141" y="7743"/>
                    <a:pt x="17037" y="7743"/>
                  </a:cubicBezTo>
                  <a:cubicBezTo>
                    <a:pt x="17141" y="7743"/>
                    <a:pt x="17141" y="8151"/>
                    <a:pt x="17246" y="7947"/>
                  </a:cubicBezTo>
                  <a:cubicBezTo>
                    <a:pt x="17246" y="7743"/>
                    <a:pt x="17246" y="7743"/>
                    <a:pt x="17246" y="7540"/>
                  </a:cubicBezTo>
                  <a:cubicBezTo>
                    <a:pt x="17246" y="7743"/>
                    <a:pt x="17246" y="7743"/>
                    <a:pt x="17350" y="7743"/>
                  </a:cubicBezTo>
                  <a:cubicBezTo>
                    <a:pt x="17350" y="7743"/>
                    <a:pt x="17350" y="7540"/>
                    <a:pt x="17350" y="7540"/>
                  </a:cubicBezTo>
                  <a:cubicBezTo>
                    <a:pt x="17350" y="7743"/>
                    <a:pt x="17454" y="7540"/>
                    <a:pt x="17454" y="7540"/>
                  </a:cubicBezTo>
                  <a:cubicBezTo>
                    <a:pt x="17454" y="7540"/>
                    <a:pt x="17454" y="7743"/>
                    <a:pt x="17454" y="7743"/>
                  </a:cubicBezTo>
                  <a:cubicBezTo>
                    <a:pt x="17559" y="7947"/>
                    <a:pt x="17559" y="7743"/>
                    <a:pt x="17663" y="7743"/>
                  </a:cubicBezTo>
                  <a:cubicBezTo>
                    <a:pt x="17559" y="7743"/>
                    <a:pt x="17559" y="7947"/>
                    <a:pt x="17559" y="7947"/>
                  </a:cubicBezTo>
                  <a:cubicBezTo>
                    <a:pt x="17663" y="7947"/>
                    <a:pt x="17767" y="7743"/>
                    <a:pt x="17872" y="7743"/>
                  </a:cubicBezTo>
                  <a:cubicBezTo>
                    <a:pt x="17872" y="7743"/>
                    <a:pt x="17663" y="7947"/>
                    <a:pt x="17663" y="7947"/>
                  </a:cubicBezTo>
                  <a:cubicBezTo>
                    <a:pt x="17559" y="8151"/>
                    <a:pt x="17663" y="8355"/>
                    <a:pt x="17663" y="8355"/>
                  </a:cubicBezTo>
                  <a:cubicBezTo>
                    <a:pt x="17663" y="8355"/>
                    <a:pt x="17767" y="8355"/>
                    <a:pt x="17767" y="8151"/>
                  </a:cubicBezTo>
                  <a:cubicBezTo>
                    <a:pt x="17663" y="8355"/>
                    <a:pt x="17872" y="8355"/>
                    <a:pt x="17872" y="8558"/>
                  </a:cubicBezTo>
                  <a:cubicBezTo>
                    <a:pt x="17872" y="8355"/>
                    <a:pt x="17976" y="8151"/>
                    <a:pt x="17976" y="8151"/>
                  </a:cubicBezTo>
                  <a:cubicBezTo>
                    <a:pt x="17976" y="8151"/>
                    <a:pt x="17976" y="8151"/>
                    <a:pt x="17976" y="8151"/>
                  </a:cubicBezTo>
                  <a:cubicBezTo>
                    <a:pt x="17976" y="8151"/>
                    <a:pt x="17976" y="7947"/>
                    <a:pt x="17976" y="7947"/>
                  </a:cubicBezTo>
                  <a:cubicBezTo>
                    <a:pt x="18081" y="8151"/>
                    <a:pt x="18289" y="7947"/>
                    <a:pt x="18185" y="7947"/>
                  </a:cubicBezTo>
                  <a:cubicBezTo>
                    <a:pt x="18289" y="7947"/>
                    <a:pt x="18289" y="7947"/>
                    <a:pt x="18394" y="7947"/>
                  </a:cubicBezTo>
                  <a:cubicBezTo>
                    <a:pt x="18289" y="7743"/>
                    <a:pt x="18289" y="7743"/>
                    <a:pt x="18289" y="7743"/>
                  </a:cubicBezTo>
                  <a:cubicBezTo>
                    <a:pt x="18289" y="7743"/>
                    <a:pt x="18289" y="7743"/>
                    <a:pt x="18289" y="7743"/>
                  </a:cubicBezTo>
                  <a:cubicBezTo>
                    <a:pt x="18394" y="7743"/>
                    <a:pt x="18602" y="7743"/>
                    <a:pt x="18394" y="7540"/>
                  </a:cubicBezTo>
                  <a:cubicBezTo>
                    <a:pt x="18498" y="7540"/>
                    <a:pt x="18707" y="7743"/>
                    <a:pt x="18602" y="7540"/>
                  </a:cubicBezTo>
                  <a:close/>
                  <a:moveTo>
                    <a:pt x="15785" y="6725"/>
                  </a:moveTo>
                  <a:cubicBezTo>
                    <a:pt x="15681" y="6928"/>
                    <a:pt x="15472" y="6928"/>
                    <a:pt x="15472" y="7132"/>
                  </a:cubicBezTo>
                  <a:cubicBezTo>
                    <a:pt x="15681" y="7132"/>
                    <a:pt x="15785" y="7336"/>
                    <a:pt x="15994" y="6928"/>
                  </a:cubicBezTo>
                  <a:cubicBezTo>
                    <a:pt x="15994" y="6928"/>
                    <a:pt x="16098" y="6725"/>
                    <a:pt x="16098" y="6725"/>
                  </a:cubicBezTo>
                  <a:cubicBezTo>
                    <a:pt x="15994" y="6725"/>
                    <a:pt x="15785" y="6725"/>
                    <a:pt x="15785" y="6725"/>
                  </a:cubicBezTo>
                  <a:close/>
                  <a:moveTo>
                    <a:pt x="16515" y="16709"/>
                  </a:moveTo>
                  <a:cubicBezTo>
                    <a:pt x="16724" y="16506"/>
                    <a:pt x="17037" y="16302"/>
                    <a:pt x="17246" y="16098"/>
                  </a:cubicBezTo>
                  <a:cubicBezTo>
                    <a:pt x="17454" y="15894"/>
                    <a:pt x="17559" y="15894"/>
                    <a:pt x="17663" y="15691"/>
                  </a:cubicBezTo>
                  <a:cubicBezTo>
                    <a:pt x="17767" y="15691"/>
                    <a:pt x="17872" y="15487"/>
                    <a:pt x="17767" y="15487"/>
                  </a:cubicBezTo>
                  <a:cubicBezTo>
                    <a:pt x="17663" y="15487"/>
                    <a:pt x="17872" y="15487"/>
                    <a:pt x="17767" y="15487"/>
                  </a:cubicBezTo>
                  <a:cubicBezTo>
                    <a:pt x="17767" y="15487"/>
                    <a:pt x="17767" y="15487"/>
                    <a:pt x="17663" y="15283"/>
                  </a:cubicBezTo>
                  <a:cubicBezTo>
                    <a:pt x="17767" y="15283"/>
                    <a:pt x="17767" y="15283"/>
                    <a:pt x="17767" y="15283"/>
                  </a:cubicBezTo>
                  <a:cubicBezTo>
                    <a:pt x="17767" y="15283"/>
                    <a:pt x="17872" y="15079"/>
                    <a:pt x="17872" y="14875"/>
                  </a:cubicBezTo>
                  <a:cubicBezTo>
                    <a:pt x="17872" y="14875"/>
                    <a:pt x="17767" y="14875"/>
                    <a:pt x="17767" y="14672"/>
                  </a:cubicBezTo>
                  <a:cubicBezTo>
                    <a:pt x="17663" y="14672"/>
                    <a:pt x="17663" y="14875"/>
                    <a:pt x="17559" y="14875"/>
                  </a:cubicBezTo>
                  <a:cubicBezTo>
                    <a:pt x="17559" y="14875"/>
                    <a:pt x="17559" y="14875"/>
                    <a:pt x="17559" y="14672"/>
                  </a:cubicBezTo>
                  <a:cubicBezTo>
                    <a:pt x="17559" y="14672"/>
                    <a:pt x="17663" y="14672"/>
                    <a:pt x="17663" y="14468"/>
                  </a:cubicBezTo>
                  <a:cubicBezTo>
                    <a:pt x="17559" y="14468"/>
                    <a:pt x="17454" y="14468"/>
                    <a:pt x="17454" y="14468"/>
                  </a:cubicBezTo>
                  <a:cubicBezTo>
                    <a:pt x="17454" y="14468"/>
                    <a:pt x="17454" y="14468"/>
                    <a:pt x="17454" y="14468"/>
                  </a:cubicBezTo>
                  <a:cubicBezTo>
                    <a:pt x="17246" y="14672"/>
                    <a:pt x="17037" y="14875"/>
                    <a:pt x="16828" y="14875"/>
                  </a:cubicBezTo>
                  <a:cubicBezTo>
                    <a:pt x="16828" y="14875"/>
                    <a:pt x="16828" y="14875"/>
                    <a:pt x="16828" y="14875"/>
                  </a:cubicBezTo>
                  <a:cubicBezTo>
                    <a:pt x="16828" y="14875"/>
                    <a:pt x="16828" y="14875"/>
                    <a:pt x="16933" y="14875"/>
                  </a:cubicBezTo>
                  <a:cubicBezTo>
                    <a:pt x="16933" y="14875"/>
                    <a:pt x="16828" y="14672"/>
                    <a:pt x="16828" y="14672"/>
                  </a:cubicBezTo>
                  <a:cubicBezTo>
                    <a:pt x="16933" y="14875"/>
                    <a:pt x="17037" y="14672"/>
                    <a:pt x="17037" y="14672"/>
                  </a:cubicBezTo>
                  <a:cubicBezTo>
                    <a:pt x="17141" y="14468"/>
                    <a:pt x="17350" y="14468"/>
                    <a:pt x="17454" y="14468"/>
                  </a:cubicBezTo>
                  <a:cubicBezTo>
                    <a:pt x="17454" y="14264"/>
                    <a:pt x="17559" y="14264"/>
                    <a:pt x="17663" y="14264"/>
                  </a:cubicBezTo>
                  <a:cubicBezTo>
                    <a:pt x="17767" y="14060"/>
                    <a:pt x="17559" y="14264"/>
                    <a:pt x="17559" y="14060"/>
                  </a:cubicBezTo>
                  <a:cubicBezTo>
                    <a:pt x="17559" y="14060"/>
                    <a:pt x="17559" y="14060"/>
                    <a:pt x="17454" y="14060"/>
                  </a:cubicBezTo>
                  <a:cubicBezTo>
                    <a:pt x="17350" y="14060"/>
                    <a:pt x="17454" y="14060"/>
                    <a:pt x="17350" y="13857"/>
                  </a:cubicBezTo>
                  <a:cubicBezTo>
                    <a:pt x="17350" y="13857"/>
                    <a:pt x="17246" y="14060"/>
                    <a:pt x="17141" y="14060"/>
                  </a:cubicBezTo>
                  <a:cubicBezTo>
                    <a:pt x="17246" y="14060"/>
                    <a:pt x="17246" y="13857"/>
                    <a:pt x="17246" y="13857"/>
                  </a:cubicBezTo>
                  <a:cubicBezTo>
                    <a:pt x="17246" y="13857"/>
                    <a:pt x="17246" y="13857"/>
                    <a:pt x="17246" y="13857"/>
                  </a:cubicBezTo>
                  <a:cubicBezTo>
                    <a:pt x="17141" y="13857"/>
                    <a:pt x="17037" y="13857"/>
                    <a:pt x="17037" y="13857"/>
                  </a:cubicBezTo>
                  <a:cubicBezTo>
                    <a:pt x="17037" y="13857"/>
                    <a:pt x="17141" y="13857"/>
                    <a:pt x="17141" y="13653"/>
                  </a:cubicBezTo>
                  <a:cubicBezTo>
                    <a:pt x="17141" y="13653"/>
                    <a:pt x="17141" y="13653"/>
                    <a:pt x="17141" y="13449"/>
                  </a:cubicBezTo>
                  <a:cubicBezTo>
                    <a:pt x="17141" y="13449"/>
                    <a:pt x="17141" y="13449"/>
                    <a:pt x="17141" y="13653"/>
                  </a:cubicBezTo>
                  <a:cubicBezTo>
                    <a:pt x="17141" y="13449"/>
                    <a:pt x="17141" y="13449"/>
                    <a:pt x="17141" y="13449"/>
                  </a:cubicBezTo>
                  <a:cubicBezTo>
                    <a:pt x="17037" y="13449"/>
                    <a:pt x="17037" y="13449"/>
                    <a:pt x="17037" y="13449"/>
                  </a:cubicBezTo>
                  <a:cubicBezTo>
                    <a:pt x="17037" y="13449"/>
                    <a:pt x="17037" y="13449"/>
                    <a:pt x="16933" y="13449"/>
                  </a:cubicBezTo>
                  <a:cubicBezTo>
                    <a:pt x="16933" y="13449"/>
                    <a:pt x="17037" y="13449"/>
                    <a:pt x="17037" y="13245"/>
                  </a:cubicBezTo>
                  <a:cubicBezTo>
                    <a:pt x="16933" y="13245"/>
                    <a:pt x="16933" y="13245"/>
                    <a:pt x="16933" y="13245"/>
                  </a:cubicBezTo>
                  <a:cubicBezTo>
                    <a:pt x="16933" y="13245"/>
                    <a:pt x="16933" y="13245"/>
                    <a:pt x="17037" y="13245"/>
                  </a:cubicBezTo>
                  <a:cubicBezTo>
                    <a:pt x="16933" y="13245"/>
                    <a:pt x="16933" y="13245"/>
                    <a:pt x="16933" y="13042"/>
                  </a:cubicBezTo>
                  <a:cubicBezTo>
                    <a:pt x="16933" y="13042"/>
                    <a:pt x="16933" y="13042"/>
                    <a:pt x="16933" y="13042"/>
                  </a:cubicBezTo>
                  <a:cubicBezTo>
                    <a:pt x="16933" y="13042"/>
                    <a:pt x="16828" y="13042"/>
                    <a:pt x="16828" y="13042"/>
                  </a:cubicBezTo>
                  <a:cubicBezTo>
                    <a:pt x="16828" y="12838"/>
                    <a:pt x="16828" y="12838"/>
                    <a:pt x="16828" y="12838"/>
                  </a:cubicBezTo>
                  <a:cubicBezTo>
                    <a:pt x="16828" y="13042"/>
                    <a:pt x="16828" y="13042"/>
                    <a:pt x="16828" y="13042"/>
                  </a:cubicBezTo>
                  <a:cubicBezTo>
                    <a:pt x="16933" y="13042"/>
                    <a:pt x="17037" y="13042"/>
                    <a:pt x="17141" y="12838"/>
                  </a:cubicBezTo>
                  <a:cubicBezTo>
                    <a:pt x="17141" y="12838"/>
                    <a:pt x="17037" y="12634"/>
                    <a:pt x="17037" y="12634"/>
                  </a:cubicBezTo>
                  <a:cubicBezTo>
                    <a:pt x="17141" y="12634"/>
                    <a:pt x="16933" y="12634"/>
                    <a:pt x="16933" y="12634"/>
                  </a:cubicBezTo>
                  <a:cubicBezTo>
                    <a:pt x="17037" y="12634"/>
                    <a:pt x="17141" y="12430"/>
                    <a:pt x="17141" y="12226"/>
                  </a:cubicBezTo>
                  <a:cubicBezTo>
                    <a:pt x="17141" y="12430"/>
                    <a:pt x="17037" y="12226"/>
                    <a:pt x="17037" y="12226"/>
                  </a:cubicBezTo>
                  <a:cubicBezTo>
                    <a:pt x="16933" y="12226"/>
                    <a:pt x="16933" y="12226"/>
                    <a:pt x="16828" y="12226"/>
                  </a:cubicBezTo>
                  <a:cubicBezTo>
                    <a:pt x="16933" y="12226"/>
                    <a:pt x="17037" y="12226"/>
                    <a:pt x="17037" y="12023"/>
                  </a:cubicBezTo>
                  <a:cubicBezTo>
                    <a:pt x="17037" y="12023"/>
                    <a:pt x="16933" y="12023"/>
                    <a:pt x="16933" y="12023"/>
                  </a:cubicBezTo>
                  <a:cubicBezTo>
                    <a:pt x="16933" y="12023"/>
                    <a:pt x="16828" y="12023"/>
                    <a:pt x="16828" y="12023"/>
                  </a:cubicBezTo>
                  <a:cubicBezTo>
                    <a:pt x="16828" y="12023"/>
                    <a:pt x="17037" y="12023"/>
                    <a:pt x="17037" y="11819"/>
                  </a:cubicBezTo>
                  <a:cubicBezTo>
                    <a:pt x="17037" y="11819"/>
                    <a:pt x="17037" y="11819"/>
                    <a:pt x="16933" y="11819"/>
                  </a:cubicBezTo>
                  <a:cubicBezTo>
                    <a:pt x="16933" y="11819"/>
                    <a:pt x="16933" y="11615"/>
                    <a:pt x="17037" y="11615"/>
                  </a:cubicBezTo>
                  <a:cubicBezTo>
                    <a:pt x="16933" y="11615"/>
                    <a:pt x="16828" y="11615"/>
                    <a:pt x="16828" y="11615"/>
                  </a:cubicBezTo>
                  <a:cubicBezTo>
                    <a:pt x="16828" y="11615"/>
                    <a:pt x="16933" y="11615"/>
                    <a:pt x="16933" y="11615"/>
                  </a:cubicBezTo>
                  <a:cubicBezTo>
                    <a:pt x="17037" y="11411"/>
                    <a:pt x="16933" y="11615"/>
                    <a:pt x="16933" y="11615"/>
                  </a:cubicBezTo>
                  <a:cubicBezTo>
                    <a:pt x="16933" y="11615"/>
                    <a:pt x="16933" y="11411"/>
                    <a:pt x="16933" y="11411"/>
                  </a:cubicBezTo>
                  <a:cubicBezTo>
                    <a:pt x="16933" y="11411"/>
                    <a:pt x="16933" y="11411"/>
                    <a:pt x="16933" y="11411"/>
                  </a:cubicBezTo>
                  <a:cubicBezTo>
                    <a:pt x="16933" y="11411"/>
                    <a:pt x="16933" y="11208"/>
                    <a:pt x="16933" y="11208"/>
                  </a:cubicBezTo>
                  <a:cubicBezTo>
                    <a:pt x="16933" y="11208"/>
                    <a:pt x="16933" y="11208"/>
                    <a:pt x="16933" y="11208"/>
                  </a:cubicBezTo>
                  <a:cubicBezTo>
                    <a:pt x="17037" y="11004"/>
                    <a:pt x="16933" y="11208"/>
                    <a:pt x="16828" y="11208"/>
                  </a:cubicBezTo>
                  <a:cubicBezTo>
                    <a:pt x="16828" y="11208"/>
                    <a:pt x="17037" y="11004"/>
                    <a:pt x="16828" y="11004"/>
                  </a:cubicBezTo>
                  <a:cubicBezTo>
                    <a:pt x="16828" y="11004"/>
                    <a:pt x="16724" y="11208"/>
                    <a:pt x="16724" y="11208"/>
                  </a:cubicBezTo>
                  <a:cubicBezTo>
                    <a:pt x="16620" y="11208"/>
                    <a:pt x="16515" y="11411"/>
                    <a:pt x="16620" y="11411"/>
                  </a:cubicBezTo>
                  <a:cubicBezTo>
                    <a:pt x="16620" y="11411"/>
                    <a:pt x="16515" y="11411"/>
                    <a:pt x="16515" y="11615"/>
                  </a:cubicBezTo>
                  <a:cubicBezTo>
                    <a:pt x="16515" y="11615"/>
                    <a:pt x="16411" y="11615"/>
                    <a:pt x="16515" y="11615"/>
                  </a:cubicBezTo>
                  <a:cubicBezTo>
                    <a:pt x="16515" y="11615"/>
                    <a:pt x="16411" y="11615"/>
                    <a:pt x="16411" y="11819"/>
                  </a:cubicBezTo>
                  <a:cubicBezTo>
                    <a:pt x="16307" y="11819"/>
                    <a:pt x="16307" y="12023"/>
                    <a:pt x="16307" y="12023"/>
                  </a:cubicBezTo>
                  <a:cubicBezTo>
                    <a:pt x="16411" y="11819"/>
                    <a:pt x="16202" y="11819"/>
                    <a:pt x="16202" y="12023"/>
                  </a:cubicBezTo>
                  <a:cubicBezTo>
                    <a:pt x="16098" y="12023"/>
                    <a:pt x="15889" y="12023"/>
                    <a:pt x="15889" y="12226"/>
                  </a:cubicBezTo>
                  <a:cubicBezTo>
                    <a:pt x="15889" y="12226"/>
                    <a:pt x="15889" y="12023"/>
                    <a:pt x="15889" y="12023"/>
                  </a:cubicBezTo>
                  <a:cubicBezTo>
                    <a:pt x="15889" y="12023"/>
                    <a:pt x="15785" y="12226"/>
                    <a:pt x="15785" y="12226"/>
                  </a:cubicBezTo>
                  <a:cubicBezTo>
                    <a:pt x="15889" y="12226"/>
                    <a:pt x="15889" y="12023"/>
                    <a:pt x="15785" y="12023"/>
                  </a:cubicBezTo>
                  <a:cubicBezTo>
                    <a:pt x="15785" y="12023"/>
                    <a:pt x="15681" y="12226"/>
                    <a:pt x="15681" y="12226"/>
                  </a:cubicBezTo>
                  <a:cubicBezTo>
                    <a:pt x="15681" y="12226"/>
                    <a:pt x="15576" y="12226"/>
                    <a:pt x="15576" y="12226"/>
                  </a:cubicBezTo>
                  <a:cubicBezTo>
                    <a:pt x="15576" y="12226"/>
                    <a:pt x="15785" y="12226"/>
                    <a:pt x="15785" y="11819"/>
                  </a:cubicBezTo>
                  <a:cubicBezTo>
                    <a:pt x="15785" y="11615"/>
                    <a:pt x="15576" y="12023"/>
                    <a:pt x="15367" y="11819"/>
                  </a:cubicBezTo>
                  <a:cubicBezTo>
                    <a:pt x="15472" y="11819"/>
                    <a:pt x="15472" y="11819"/>
                    <a:pt x="15576" y="11819"/>
                  </a:cubicBezTo>
                  <a:cubicBezTo>
                    <a:pt x="15576" y="12023"/>
                    <a:pt x="15681" y="11615"/>
                    <a:pt x="15681" y="11615"/>
                  </a:cubicBezTo>
                  <a:cubicBezTo>
                    <a:pt x="15681" y="11615"/>
                    <a:pt x="15681" y="11411"/>
                    <a:pt x="15576" y="11411"/>
                  </a:cubicBezTo>
                  <a:cubicBezTo>
                    <a:pt x="15681" y="11411"/>
                    <a:pt x="15785" y="11411"/>
                    <a:pt x="15681" y="11208"/>
                  </a:cubicBezTo>
                  <a:cubicBezTo>
                    <a:pt x="15681" y="11208"/>
                    <a:pt x="15576" y="11208"/>
                    <a:pt x="15472" y="11208"/>
                  </a:cubicBezTo>
                  <a:cubicBezTo>
                    <a:pt x="15576" y="11208"/>
                    <a:pt x="15681" y="11208"/>
                    <a:pt x="15785" y="11004"/>
                  </a:cubicBezTo>
                  <a:cubicBezTo>
                    <a:pt x="15785" y="11004"/>
                    <a:pt x="15785" y="11004"/>
                    <a:pt x="15785" y="11004"/>
                  </a:cubicBezTo>
                  <a:cubicBezTo>
                    <a:pt x="15785" y="10800"/>
                    <a:pt x="15994" y="10596"/>
                    <a:pt x="15889" y="10596"/>
                  </a:cubicBezTo>
                  <a:cubicBezTo>
                    <a:pt x="15889" y="10596"/>
                    <a:pt x="15785" y="10596"/>
                    <a:pt x="15785" y="10596"/>
                  </a:cubicBezTo>
                  <a:cubicBezTo>
                    <a:pt x="15785" y="10596"/>
                    <a:pt x="15785" y="10596"/>
                    <a:pt x="15785" y="10596"/>
                  </a:cubicBezTo>
                  <a:cubicBezTo>
                    <a:pt x="15785" y="10596"/>
                    <a:pt x="15785" y="10596"/>
                    <a:pt x="15681" y="10596"/>
                  </a:cubicBezTo>
                  <a:cubicBezTo>
                    <a:pt x="15681" y="10596"/>
                    <a:pt x="15367" y="10392"/>
                    <a:pt x="15576" y="10392"/>
                  </a:cubicBezTo>
                  <a:cubicBezTo>
                    <a:pt x="15576" y="10392"/>
                    <a:pt x="15472" y="10392"/>
                    <a:pt x="15472" y="10392"/>
                  </a:cubicBezTo>
                  <a:cubicBezTo>
                    <a:pt x="15576" y="10392"/>
                    <a:pt x="15576" y="10189"/>
                    <a:pt x="15576" y="10189"/>
                  </a:cubicBezTo>
                  <a:cubicBezTo>
                    <a:pt x="15576" y="10189"/>
                    <a:pt x="15472" y="10189"/>
                    <a:pt x="15472" y="10189"/>
                  </a:cubicBezTo>
                  <a:cubicBezTo>
                    <a:pt x="15576" y="10189"/>
                    <a:pt x="15472" y="9985"/>
                    <a:pt x="15367" y="10189"/>
                  </a:cubicBezTo>
                  <a:cubicBezTo>
                    <a:pt x="15367" y="10189"/>
                    <a:pt x="15472" y="9985"/>
                    <a:pt x="15472" y="9985"/>
                  </a:cubicBezTo>
                  <a:cubicBezTo>
                    <a:pt x="15472" y="9985"/>
                    <a:pt x="15263" y="9781"/>
                    <a:pt x="15263" y="9781"/>
                  </a:cubicBezTo>
                  <a:cubicBezTo>
                    <a:pt x="15263" y="9781"/>
                    <a:pt x="15054" y="9985"/>
                    <a:pt x="15054" y="9985"/>
                  </a:cubicBezTo>
                  <a:cubicBezTo>
                    <a:pt x="14950" y="9781"/>
                    <a:pt x="14846" y="9985"/>
                    <a:pt x="14741" y="9985"/>
                  </a:cubicBezTo>
                  <a:cubicBezTo>
                    <a:pt x="14846" y="9985"/>
                    <a:pt x="14846" y="9985"/>
                    <a:pt x="14846" y="9985"/>
                  </a:cubicBezTo>
                  <a:cubicBezTo>
                    <a:pt x="14741" y="9781"/>
                    <a:pt x="14533" y="9781"/>
                    <a:pt x="14428" y="9781"/>
                  </a:cubicBezTo>
                  <a:cubicBezTo>
                    <a:pt x="14324" y="9781"/>
                    <a:pt x="14115" y="9985"/>
                    <a:pt x="14324" y="10189"/>
                  </a:cubicBezTo>
                  <a:cubicBezTo>
                    <a:pt x="14220" y="10392"/>
                    <a:pt x="14220" y="10392"/>
                    <a:pt x="14220" y="10596"/>
                  </a:cubicBezTo>
                  <a:cubicBezTo>
                    <a:pt x="14115" y="10596"/>
                    <a:pt x="14115" y="10596"/>
                    <a:pt x="14011" y="10596"/>
                  </a:cubicBezTo>
                  <a:cubicBezTo>
                    <a:pt x="14011" y="10800"/>
                    <a:pt x="14115" y="10800"/>
                    <a:pt x="14115" y="10596"/>
                  </a:cubicBezTo>
                  <a:cubicBezTo>
                    <a:pt x="14115" y="10800"/>
                    <a:pt x="14011" y="10800"/>
                    <a:pt x="14115" y="10800"/>
                  </a:cubicBezTo>
                  <a:cubicBezTo>
                    <a:pt x="14011" y="10800"/>
                    <a:pt x="14115" y="11004"/>
                    <a:pt x="14011" y="11004"/>
                  </a:cubicBezTo>
                  <a:cubicBezTo>
                    <a:pt x="14011" y="11004"/>
                    <a:pt x="14011" y="11208"/>
                    <a:pt x="14115" y="11208"/>
                  </a:cubicBezTo>
                  <a:cubicBezTo>
                    <a:pt x="14011" y="11208"/>
                    <a:pt x="13907" y="11411"/>
                    <a:pt x="14011" y="11411"/>
                  </a:cubicBezTo>
                  <a:cubicBezTo>
                    <a:pt x="13907" y="11208"/>
                    <a:pt x="13907" y="11411"/>
                    <a:pt x="13802" y="11411"/>
                  </a:cubicBezTo>
                  <a:cubicBezTo>
                    <a:pt x="13802" y="11615"/>
                    <a:pt x="13594" y="11615"/>
                    <a:pt x="13594" y="11819"/>
                  </a:cubicBezTo>
                  <a:cubicBezTo>
                    <a:pt x="13489" y="12023"/>
                    <a:pt x="13698" y="12023"/>
                    <a:pt x="13698" y="12226"/>
                  </a:cubicBezTo>
                  <a:cubicBezTo>
                    <a:pt x="13802" y="12430"/>
                    <a:pt x="13698" y="12634"/>
                    <a:pt x="13698" y="12634"/>
                  </a:cubicBezTo>
                  <a:cubicBezTo>
                    <a:pt x="13698" y="12838"/>
                    <a:pt x="13594" y="13245"/>
                    <a:pt x="13489" y="13245"/>
                  </a:cubicBezTo>
                  <a:cubicBezTo>
                    <a:pt x="13489" y="13449"/>
                    <a:pt x="13281" y="13449"/>
                    <a:pt x="13281" y="13653"/>
                  </a:cubicBezTo>
                  <a:cubicBezTo>
                    <a:pt x="13072" y="13857"/>
                    <a:pt x="12759" y="13857"/>
                    <a:pt x="12550" y="14264"/>
                  </a:cubicBezTo>
                  <a:cubicBezTo>
                    <a:pt x="12654" y="14264"/>
                    <a:pt x="12550" y="14468"/>
                    <a:pt x="12654" y="14468"/>
                  </a:cubicBezTo>
                  <a:cubicBezTo>
                    <a:pt x="12654" y="14468"/>
                    <a:pt x="12550" y="14468"/>
                    <a:pt x="12550" y="14468"/>
                  </a:cubicBezTo>
                  <a:cubicBezTo>
                    <a:pt x="12654" y="14468"/>
                    <a:pt x="12550" y="14468"/>
                    <a:pt x="12654" y="14672"/>
                  </a:cubicBezTo>
                  <a:cubicBezTo>
                    <a:pt x="12550" y="14672"/>
                    <a:pt x="12550" y="15079"/>
                    <a:pt x="12446" y="15079"/>
                  </a:cubicBezTo>
                  <a:cubicBezTo>
                    <a:pt x="12446" y="15283"/>
                    <a:pt x="12446" y="15487"/>
                    <a:pt x="12446" y="15487"/>
                  </a:cubicBezTo>
                  <a:cubicBezTo>
                    <a:pt x="12446" y="15487"/>
                    <a:pt x="12237" y="15691"/>
                    <a:pt x="12237" y="15894"/>
                  </a:cubicBezTo>
                  <a:cubicBezTo>
                    <a:pt x="12237" y="15894"/>
                    <a:pt x="12237" y="15894"/>
                    <a:pt x="12237" y="15894"/>
                  </a:cubicBezTo>
                  <a:cubicBezTo>
                    <a:pt x="12237" y="16098"/>
                    <a:pt x="12237" y="16098"/>
                    <a:pt x="12133" y="16098"/>
                  </a:cubicBezTo>
                  <a:cubicBezTo>
                    <a:pt x="12237" y="16098"/>
                    <a:pt x="12133" y="15894"/>
                    <a:pt x="12133" y="15894"/>
                  </a:cubicBezTo>
                  <a:cubicBezTo>
                    <a:pt x="12133" y="15894"/>
                    <a:pt x="12028" y="16098"/>
                    <a:pt x="12028" y="16098"/>
                  </a:cubicBezTo>
                  <a:cubicBezTo>
                    <a:pt x="11924" y="16302"/>
                    <a:pt x="12028" y="16302"/>
                    <a:pt x="12028" y="16506"/>
                  </a:cubicBezTo>
                  <a:cubicBezTo>
                    <a:pt x="11924" y="16098"/>
                    <a:pt x="11924" y="16098"/>
                    <a:pt x="11715" y="16302"/>
                  </a:cubicBezTo>
                  <a:cubicBezTo>
                    <a:pt x="11820" y="16098"/>
                    <a:pt x="11924" y="16098"/>
                    <a:pt x="11820" y="15691"/>
                  </a:cubicBezTo>
                  <a:cubicBezTo>
                    <a:pt x="11820" y="15691"/>
                    <a:pt x="11715" y="15487"/>
                    <a:pt x="11611" y="15487"/>
                  </a:cubicBezTo>
                  <a:cubicBezTo>
                    <a:pt x="11715" y="15487"/>
                    <a:pt x="11715" y="15487"/>
                    <a:pt x="11715" y="15283"/>
                  </a:cubicBezTo>
                  <a:cubicBezTo>
                    <a:pt x="11715" y="15079"/>
                    <a:pt x="11715" y="15079"/>
                    <a:pt x="11715" y="14875"/>
                  </a:cubicBezTo>
                  <a:cubicBezTo>
                    <a:pt x="11820" y="14875"/>
                    <a:pt x="11820" y="14672"/>
                    <a:pt x="11924" y="14468"/>
                  </a:cubicBezTo>
                  <a:cubicBezTo>
                    <a:pt x="11924" y="14468"/>
                    <a:pt x="11924" y="14468"/>
                    <a:pt x="11924" y="14468"/>
                  </a:cubicBezTo>
                  <a:cubicBezTo>
                    <a:pt x="11924" y="14264"/>
                    <a:pt x="11924" y="14264"/>
                    <a:pt x="12028" y="14060"/>
                  </a:cubicBezTo>
                  <a:cubicBezTo>
                    <a:pt x="12028" y="13857"/>
                    <a:pt x="11924" y="13857"/>
                    <a:pt x="11820" y="13857"/>
                  </a:cubicBezTo>
                  <a:cubicBezTo>
                    <a:pt x="11715" y="13857"/>
                    <a:pt x="11507" y="13653"/>
                    <a:pt x="11298" y="13857"/>
                  </a:cubicBezTo>
                  <a:cubicBezTo>
                    <a:pt x="11402" y="13857"/>
                    <a:pt x="11402" y="13857"/>
                    <a:pt x="11402" y="13653"/>
                  </a:cubicBezTo>
                  <a:cubicBezTo>
                    <a:pt x="11402" y="13653"/>
                    <a:pt x="11298" y="13653"/>
                    <a:pt x="11194" y="13449"/>
                  </a:cubicBezTo>
                  <a:cubicBezTo>
                    <a:pt x="11194" y="13449"/>
                    <a:pt x="11089" y="13449"/>
                    <a:pt x="10985" y="13449"/>
                  </a:cubicBezTo>
                  <a:cubicBezTo>
                    <a:pt x="10985" y="13245"/>
                    <a:pt x="10985" y="13042"/>
                    <a:pt x="10881" y="13042"/>
                  </a:cubicBezTo>
                  <a:cubicBezTo>
                    <a:pt x="10881" y="12838"/>
                    <a:pt x="10672" y="12634"/>
                    <a:pt x="10567" y="12634"/>
                  </a:cubicBezTo>
                  <a:cubicBezTo>
                    <a:pt x="10359" y="12634"/>
                    <a:pt x="10254" y="12838"/>
                    <a:pt x="10150" y="12838"/>
                  </a:cubicBezTo>
                  <a:cubicBezTo>
                    <a:pt x="10150" y="12838"/>
                    <a:pt x="10150" y="12838"/>
                    <a:pt x="10150" y="12838"/>
                  </a:cubicBezTo>
                  <a:cubicBezTo>
                    <a:pt x="10150" y="12838"/>
                    <a:pt x="10046" y="12838"/>
                    <a:pt x="10046" y="12838"/>
                  </a:cubicBezTo>
                  <a:cubicBezTo>
                    <a:pt x="10046" y="12838"/>
                    <a:pt x="10150" y="12634"/>
                    <a:pt x="10150" y="12634"/>
                  </a:cubicBezTo>
                  <a:cubicBezTo>
                    <a:pt x="10254" y="12430"/>
                    <a:pt x="10254" y="12023"/>
                    <a:pt x="10254" y="12023"/>
                  </a:cubicBezTo>
                  <a:cubicBezTo>
                    <a:pt x="10254" y="12023"/>
                    <a:pt x="10359" y="11819"/>
                    <a:pt x="10254" y="11819"/>
                  </a:cubicBezTo>
                  <a:cubicBezTo>
                    <a:pt x="10254" y="11819"/>
                    <a:pt x="10150" y="11819"/>
                    <a:pt x="10150" y="11819"/>
                  </a:cubicBezTo>
                  <a:cubicBezTo>
                    <a:pt x="10046" y="11819"/>
                    <a:pt x="10046" y="12023"/>
                    <a:pt x="9941" y="12023"/>
                  </a:cubicBezTo>
                  <a:cubicBezTo>
                    <a:pt x="10046" y="12023"/>
                    <a:pt x="10046" y="12023"/>
                    <a:pt x="10046" y="11819"/>
                  </a:cubicBezTo>
                  <a:cubicBezTo>
                    <a:pt x="10046" y="11819"/>
                    <a:pt x="10046" y="11819"/>
                    <a:pt x="9941" y="11615"/>
                  </a:cubicBezTo>
                  <a:cubicBezTo>
                    <a:pt x="10046" y="11615"/>
                    <a:pt x="10359" y="11004"/>
                    <a:pt x="10359" y="10800"/>
                  </a:cubicBezTo>
                  <a:cubicBezTo>
                    <a:pt x="10463" y="10800"/>
                    <a:pt x="10567" y="10596"/>
                    <a:pt x="10672" y="10392"/>
                  </a:cubicBezTo>
                  <a:cubicBezTo>
                    <a:pt x="10776" y="10392"/>
                    <a:pt x="10881" y="10189"/>
                    <a:pt x="10985" y="10189"/>
                  </a:cubicBezTo>
                  <a:cubicBezTo>
                    <a:pt x="10881" y="9985"/>
                    <a:pt x="10985" y="10189"/>
                    <a:pt x="10985" y="9985"/>
                  </a:cubicBezTo>
                  <a:cubicBezTo>
                    <a:pt x="10985" y="9985"/>
                    <a:pt x="11194" y="9985"/>
                    <a:pt x="11089" y="9781"/>
                  </a:cubicBezTo>
                  <a:cubicBezTo>
                    <a:pt x="11089" y="9781"/>
                    <a:pt x="11194" y="9985"/>
                    <a:pt x="11194" y="9985"/>
                  </a:cubicBezTo>
                  <a:cubicBezTo>
                    <a:pt x="11194" y="9985"/>
                    <a:pt x="11194" y="9781"/>
                    <a:pt x="11194" y="9781"/>
                  </a:cubicBezTo>
                  <a:cubicBezTo>
                    <a:pt x="11298" y="9781"/>
                    <a:pt x="11402" y="9781"/>
                    <a:pt x="11402" y="9781"/>
                  </a:cubicBezTo>
                  <a:cubicBezTo>
                    <a:pt x="11298" y="9781"/>
                    <a:pt x="11402" y="9577"/>
                    <a:pt x="11402" y="9577"/>
                  </a:cubicBezTo>
                  <a:cubicBezTo>
                    <a:pt x="11507" y="9577"/>
                    <a:pt x="11715" y="9577"/>
                    <a:pt x="11715" y="9577"/>
                  </a:cubicBezTo>
                  <a:cubicBezTo>
                    <a:pt x="11924" y="9374"/>
                    <a:pt x="11820" y="9374"/>
                    <a:pt x="11715" y="9170"/>
                  </a:cubicBezTo>
                  <a:cubicBezTo>
                    <a:pt x="11611" y="9170"/>
                    <a:pt x="11611" y="9170"/>
                    <a:pt x="11507" y="9170"/>
                  </a:cubicBezTo>
                  <a:cubicBezTo>
                    <a:pt x="11507" y="9170"/>
                    <a:pt x="11611" y="9170"/>
                    <a:pt x="11611" y="9170"/>
                  </a:cubicBezTo>
                  <a:cubicBezTo>
                    <a:pt x="11507" y="8966"/>
                    <a:pt x="11507" y="8966"/>
                    <a:pt x="11402" y="8966"/>
                  </a:cubicBezTo>
                  <a:cubicBezTo>
                    <a:pt x="11402" y="8966"/>
                    <a:pt x="11402" y="8966"/>
                    <a:pt x="11402" y="8966"/>
                  </a:cubicBezTo>
                  <a:cubicBezTo>
                    <a:pt x="11298" y="9170"/>
                    <a:pt x="11402" y="8966"/>
                    <a:pt x="11402" y="8966"/>
                  </a:cubicBezTo>
                  <a:cubicBezTo>
                    <a:pt x="11402" y="8966"/>
                    <a:pt x="11611" y="9170"/>
                    <a:pt x="11715" y="8966"/>
                  </a:cubicBezTo>
                  <a:cubicBezTo>
                    <a:pt x="11715" y="9170"/>
                    <a:pt x="11715" y="9170"/>
                    <a:pt x="11715" y="9170"/>
                  </a:cubicBezTo>
                  <a:cubicBezTo>
                    <a:pt x="11715" y="9170"/>
                    <a:pt x="11924" y="9170"/>
                    <a:pt x="12028" y="9170"/>
                  </a:cubicBezTo>
                  <a:cubicBezTo>
                    <a:pt x="12028" y="9170"/>
                    <a:pt x="12133" y="8966"/>
                    <a:pt x="12133" y="8966"/>
                  </a:cubicBezTo>
                  <a:cubicBezTo>
                    <a:pt x="12133" y="8966"/>
                    <a:pt x="12237" y="8966"/>
                    <a:pt x="12133" y="8966"/>
                  </a:cubicBezTo>
                  <a:cubicBezTo>
                    <a:pt x="12133" y="8966"/>
                    <a:pt x="12237" y="8762"/>
                    <a:pt x="12237" y="8762"/>
                  </a:cubicBezTo>
                  <a:cubicBezTo>
                    <a:pt x="12237" y="8966"/>
                    <a:pt x="12341" y="8966"/>
                    <a:pt x="12341" y="8966"/>
                  </a:cubicBezTo>
                  <a:cubicBezTo>
                    <a:pt x="12341" y="8966"/>
                    <a:pt x="12550" y="8762"/>
                    <a:pt x="12654" y="8762"/>
                  </a:cubicBezTo>
                  <a:cubicBezTo>
                    <a:pt x="12759" y="8558"/>
                    <a:pt x="12967" y="8558"/>
                    <a:pt x="12967" y="8355"/>
                  </a:cubicBezTo>
                  <a:cubicBezTo>
                    <a:pt x="12863" y="8151"/>
                    <a:pt x="12759" y="8355"/>
                    <a:pt x="12654" y="8151"/>
                  </a:cubicBezTo>
                  <a:cubicBezTo>
                    <a:pt x="12550" y="8151"/>
                    <a:pt x="12550" y="7947"/>
                    <a:pt x="12446" y="7947"/>
                  </a:cubicBezTo>
                  <a:cubicBezTo>
                    <a:pt x="12446" y="7947"/>
                    <a:pt x="12341" y="7947"/>
                    <a:pt x="12341" y="7947"/>
                  </a:cubicBezTo>
                  <a:cubicBezTo>
                    <a:pt x="12341" y="7947"/>
                    <a:pt x="12237" y="7947"/>
                    <a:pt x="12237" y="7947"/>
                  </a:cubicBezTo>
                  <a:cubicBezTo>
                    <a:pt x="12341" y="7947"/>
                    <a:pt x="12446" y="7947"/>
                    <a:pt x="12550" y="7947"/>
                  </a:cubicBezTo>
                  <a:cubicBezTo>
                    <a:pt x="12550" y="7947"/>
                    <a:pt x="12550" y="7947"/>
                    <a:pt x="12550" y="7947"/>
                  </a:cubicBezTo>
                  <a:cubicBezTo>
                    <a:pt x="12654" y="7947"/>
                    <a:pt x="12759" y="8151"/>
                    <a:pt x="12759" y="8151"/>
                  </a:cubicBezTo>
                  <a:cubicBezTo>
                    <a:pt x="12863" y="8151"/>
                    <a:pt x="12967" y="8355"/>
                    <a:pt x="13072" y="8151"/>
                  </a:cubicBezTo>
                  <a:cubicBezTo>
                    <a:pt x="13176" y="8151"/>
                    <a:pt x="13385" y="7947"/>
                    <a:pt x="13385" y="7947"/>
                  </a:cubicBezTo>
                  <a:cubicBezTo>
                    <a:pt x="13489" y="7743"/>
                    <a:pt x="13385" y="7743"/>
                    <a:pt x="13385" y="7743"/>
                  </a:cubicBezTo>
                  <a:cubicBezTo>
                    <a:pt x="13385" y="7540"/>
                    <a:pt x="13594" y="7540"/>
                    <a:pt x="13594" y="7540"/>
                  </a:cubicBezTo>
                  <a:cubicBezTo>
                    <a:pt x="13698" y="7540"/>
                    <a:pt x="13698" y="7743"/>
                    <a:pt x="13802" y="7743"/>
                  </a:cubicBezTo>
                  <a:cubicBezTo>
                    <a:pt x="13802" y="7743"/>
                    <a:pt x="13907" y="7743"/>
                    <a:pt x="13907" y="7743"/>
                  </a:cubicBezTo>
                  <a:cubicBezTo>
                    <a:pt x="13907" y="7743"/>
                    <a:pt x="13907" y="7540"/>
                    <a:pt x="13907" y="7540"/>
                  </a:cubicBezTo>
                  <a:cubicBezTo>
                    <a:pt x="13907" y="7336"/>
                    <a:pt x="13802" y="7336"/>
                    <a:pt x="13802" y="7336"/>
                  </a:cubicBezTo>
                  <a:cubicBezTo>
                    <a:pt x="13802" y="7336"/>
                    <a:pt x="13907" y="7336"/>
                    <a:pt x="13907" y="7540"/>
                  </a:cubicBezTo>
                  <a:cubicBezTo>
                    <a:pt x="13907" y="7540"/>
                    <a:pt x="13907" y="7540"/>
                    <a:pt x="13907" y="7540"/>
                  </a:cubicBezTo>
                  <a:cubicBezTo>
                    <a:pt x="14011" y="7540"/>
                    <a:pt x="14011" y="7540"/>
                    <a:pt x="14011" y="7743"/>
                  </a:cubicBezTo>
                  <a:cubicBezTo>
                    <a:pt x="14011" y="7743"/>
                    <a:pt x="14115" y="7540"/>
                    <a:pt x="14220" y="7540"/>
                  </a:cubicBezTo>
                  <a:cubicBezTo>
                    <a:pt x="14324" y="7540"/>
                    <a:pt x="14428" y="7336"/>
                    <a:pt x="14533" y="7336"/>
                  </a:cubicBezTo>
                  <a:cubicBezTo>
                    <a:pt x="14637" y="7336"/>
                    <a:pt x="14637" y="7132"/>
                    <a:pt x="14637" y="7132"/>
                  </a:cubicBezTo>
                  <a:cubicBezTo>
                    <a:pt x="14637" y="6928"/>
                    <a:pt x="14533" y="6928"/>
                    <a:pt x="14637" y="6725"/>
                  </a:cubicBezTo>
                  <a:cubicBezTo>
                    <a:pt x="14637" y="6725"/>
                    <a:pt x="14637" y="6725"/>
                    <a:pt x="14637" y="6725"/>
                  </a:cubicBezTo>
                  <a:cubicBezTo>
                    <a:pt x="14637" y="6521"/>
                    <a:pt x="14637" y="6521"/>
                    <a:pt x="14741" y="6521"/>
                  </a:cubicBezTo>
                  <a:cubicBezTo>
                    <a:pt x="14846" y="6521"/>
                    <a:pt x="15054" y="6521"/>
                    <a:pt x="14846" y="6317"/>
                  </a:cubicBezTo>
                  <a:cubicBezTo>
                    <a:pt x="14846" y="6317"/>
                    <a:pt x="15054" y="6317"/>
                    <a:pt x="15054" y="6317"/>
                  </a:cubicBezTo>
                  <a:cubicBezTo>
                    <a:pt x="15054" y="6113"/>
                    <a:pt x="14950" y="6113"/>
                    <a:pt x="14846" y="6113"/>
                  </a:cubicBezTo>
                  <a:cubicBezTo>
                    <a:pt x="14950" y="6113"/>
                    <a:pt x="14846" y="6113"/>
                    <a:pt x="14846" y="6113"/>
                  </a:cubicBezTo>
                  <a:cubicBezTo>
                    <a:pt x="14846" y="6113"/>
                    <a:pt x="14846" y="6113"/>
                    <a:pt x="14950" y="5909"/>
                  </a:cubicBezTo>
                  <a:cubicBezTo>
                    <a:pt x="14741" y="5909"/>
                    <a:pt x="14533" y="5909"/>
                    <a:pt x="14324" y="5909"/>
                  </a:cubicBezTo>
                  <a:cubicBezTo>
                    <a:pt x="14324" y="5909"/>
                    <a:pt x="14220" y="6113"/>
                    <a:pt x="14220" y="6317"/>
                  </a:cubicBezTo>
                  <a:cubicBezTo>
                    <a:pt x="14220" y="6317"/>
                    <a:pt x="14324" y="6317"/>
                    <a:pt x="14324" y="6317"/>
                  </a:cubicBezTo>
                  <a:cubicBezTo>
                    <a:pt x="14324" y="6317"/>
                    <a:pt x="14220" y="6317"/>
                    <a:pt x="14220" y="6317"/>
                  </a:cubicBezTo>
                  <a:cubicBezTo>
                    <a:pt x="14220" y="6317"/>
                    <a:pt x="14220" y="6521"/>
                    <a:pt x="14220" y="6521"/>
                  </a:cubicBezTo>
                  <a:cubicBezTo>
                    <a:pt x="14115" y="6521"/>
                    <a:pt x="14115" y="6521"/>
                    <a:pt x="14011" y="6521"/>
                  </a:cubicBezTo>
                  <a:cubicBezTo>
                    <a:pt x="13907" y="6725"/>
                    <a:pt x="13698" y="6928"/>
                    <a:pt x="13594" y="7132"/>
                  </a:cubicBezTo>
                  <a:cubicBezTo>
                    <a:pt x="13489" y="7132"/>
                    <a:pt x="13385" y="7336"/>
                    <a:pt x="13385" y="7336"/>
                  </a:cubicBezTo>
                  <a:cubicBezTo>
                    <a:pt x="13385" y="7336"/>
                    <a:pt x="13385" y="6928"/>
                    <a:pt x="13385" y="6928"/>
                  </a:cubicBezTo>
                  <a:cubicBezTo>
                    <a:pt x="13385" y="6928"/>
                    <a:pt x="13385" y="6725"/>
                    <a:pt x="13489" y="6725"/>
                  </a:cubicBezTo>
                  <a:cubicBezTo>
                    <a:pt x="13489" y="6928"/>
                    <a:pt x="13594" y="6521"/>
                    <a:pt x="13594" y="6317"/>
                  </a:cubicBezTo>
                  <a:cubicBezTo>
                    <a:pt x="13594" y="5909"/>
                    <a:pt x="13385" y="6317"/>
                    <a:pt x="13281" y="6521"/>
                  </a:cubicBezTo>
                  <a:cubicBezTo>
                    <a:pt x="13176" y="6521"/>
                    <a:pt x="13072" y="6725"/>
                    <a:pt x="13072" y="6725"/>
                  </a:cubicBezTo>
                  <a:cubicBezTo>
                    <a:pt x="13072" y="6521"/>
                    <a:pt x="13281" y="6317"/>
                    <a:pt x="13072" y="6113"/>
                  </a:cubicBezTo>
                  <a:cubicBezTo>
                    <a:pt x="13072" y="6113"/>
                    <a:pt x="13072" y="6113"/>
                    <a:pt x="13176" y="6113"/>
                  </a:cubicBezTo>
                  <a:cubicBezTo>
                    <a:pt x="13176" y="6317"/>
                    <a:pt x="13281" y="6113"/>
                    <a:pt x="13281" y="6113"/>
                  </a:cubicBezTo>
                  <a:cubicBezTo>
                    <a:pt x="13281" y="6113"/>
                    <a:pt x="13176" y="6113"/>
                    <a:pt x="13072" y="6113"/>
                  </a:cubicBezTo>
                  <a:cubicBezTo>
                    <a:pt x="13176" y="6113"/>
                    <a:pt x="13176" y="6113"/>
                    <a:pt x="13176" y="5909"/>
                  </a:cubicBezTo>
                  <a:cubicBezTo>
                    <a:pt x="13176" y="6113"/>
                    <a:pt x="12967" y="6113"/>
                    <a:pt x="12967" y="5909"/>
                  </a:cubicBezTo>
                  <a:cubicBezTo>
                    <a:pt x="12967" y="5909"/>
                    <a:pt x="12863" y="5909"/>
                    <a:pt x="12863" y="5909"/>
                  </a:cubicBezTo>
                  <a:cubicBezTo>
                    <a:pt x="12967" y="5909"/>
                    <a:pt x="13072" y="5909"/>
                    <a:pt x="13072" y="5706"/>
                  </a:cubicBezTo>
                  <a:cubicBezTo>
                    <a:pt x="13072" y="5706"/>
                    <a:pt x="13072" y="5706"/>
                    <a:pt x="13072" y="5706"/>
                  </a:cubicBezTo>
                  <a:cubicBezTo>
                    <a:pt x="13072" y="5706"/>
                    <a:pt x="13176" y="5909"/>
                    <a:pt x="13176" y="5706"/>
                  </a:cubicBezTo>
                  <a:cubicBezTo>
                    <a:pt x="13281" y="5706"/>
                    <a:pt x="13176" y="5706"/>
                    <a:pt x="13176" y="5706"/>
                  </a:cubicBezTo>
                  <a:cubicBezTo>
                    <a:pt x="13176" y="5502"/>
                    <a:pt x="13176" y="5502"/>
                    <a:pt x="13072" y="5298"/>
                  </a:cubicBezTo>
                  <a:cubicBezTo>
                    <a:pt x="13176" y="5298"/>
                    <a:pt x="13176" y="5298"/>
                    <a:pt x="13176" y="5094"/>
                  </a:cubicBezTo>
                  <a:cubicBezTo>
                    <a:pt x="13281" y="5094"/>
                    <a:pt x="13176" y="5094"/>
                    <a:pt x="13176" y="4891"/>
                  </a:cubicBezTo>
                  <a:cubicBezTo>
                    <a:pt x="13176" y="4891"/>
                    <a:pt x="13072" y="4891"/>
                    <a:pt x="13072" y="4891"/>
                  </a:cubicBezTo>
                  <a:cubicBezTo>
                    <a:pt x="12967" y="4891"/>
                    <a:pt x="12759" y="4891"/>
                    <a:pt x="12759" y="5094"/>
                  </a:cubicBezTo>
                  <a:cubicBezTo>
                    <a:pt x="12759" y="5094"/>
                    <a:pt x="12759" y="5094"/>
                    <a:pt x="12759" y="5094"/>
                  </a:cubicBezTo>
                  <a:cubicBezTo>
                    <a:pt x="12654" y="5094"/>
                    <a:pt x="12654" y="5094"/>
                    <a:pt x="12550" y="5298"/>
                  </a:cubicBezTo>
                  <a:cubicBezTo>
                    <a:pt x="12446" y="5298"/>
                    <a:pt x="12341" y="5502"/>
                    <a:pt x="12550" y="5502"/>
                  </a:cubicBezTo>
                  <a:cubicBezTo>
                    <a:pt x="12446" y="5502"/>
                    <a:pt x="12446" y="5502"/>
                    <a:pt x="12446" y="5502"/>
                  </a:cubicBezTo>
                  <a:cubicBezTo>
                    <a:pt x="12446" y="5502"/>
                    <a:pt x="12237" y="5706"/>
                    <a:pt x="12237" y="5706"/>
                  </a:cubicBezTo>
                  <a:cubicBezTo>
                    <a:pt x="12237" y="5909"/>
                    <a:pt x="12237" y="5909"/>
                    <a:pt x="12341" y="5909"/>
                  </a:cubicBezTo>
                  <a:cubicBezTo>
                    <a:pt x="12341" y="5909"/>
                    <a:pt x="12341" y="5909"/>
                    <a:pt x="12446" y="5909"/>
                  </a:cubicBezTo>
                  <a:cubicBezTo>
                    <a:pt x="12446" y="6113"/>
                    <a:pt x="12446" y="5909"/>
                    <a:pt x="12446" y="5909"/>
                  </a:cubicBezTo>
                  <a:cubicBezTo>
                    <a:pt x="12550" y="5909"/>
                    <a:pt x="12550" y="6113"/>
                    <a:pt x="12550" y="6113"/>
                  </a:cubicBezTo>
                  <a:cubicBezTo>
                    <a:pt x="12550" y="6113"/>
                    <a:pt x="12654" y="6113"/>
                    <a:pt x="12654" y="6113"/>
                  </a:cubicBezTo>
                  <a:cubicBezTo>
                    <a:pt x="12654" y="6113"/>
                    <a:pt x="12654" y="6113"/>
                    <a:pt x="12654" y="6113"/>
                  </a:cubicBezTo>
                  <a:cubicBezTo>
                    <a:pt x="12654" y="6113"/>
                    <a:pt x="12654" y="6113"/>
                    <a:pt x="12654" y="6113"/>
                  </a:cubicBezTo>
                  <a:cubicBezTo>
                    <a:pt x="12654" y="6113"/>
                    <a:pt x="12550" y="6113"/>
                    <a:pt x="12550" y="6113"/>
                  </a:cubicBezTo>
                  <a:cubicBezTo>
                    <a:pt x="12550" y="6113"/>
                    <a:pt x="12654" y="6113"/>
                    <a:pt x="12654" y="6113"/>
                  </a:cubicBezTo>
                  <a:cubicBezTo>
                    <a:pt x="12550" y="6113"/>
                    <a:pt x="12446" y="6113"/>
                    <a:pt x="12446" y="6317"/>
                  </a:cubicBezTo>
                  <a:cubicBezTo>
                    <a:pt x="12446" y="6317"/>
                    <a:pt x="12446" y="6317"/>
                    <a:pt x="12446" y="6317"/>
                  </a:cubicBezTo>
                  <a:cubicBezTo>
                    <a:pt x="12446" y="6317"/>
                    <a:pt x="12341" y="6317"/>
                    <a:pt x="12341" y="6521"/>
                  </a:cubicBezTo>
                  <a:cubicBezTo>
                    <a:pt x="12341" y="6521"/>
                    <a:pt x="12550" y="6113"/>
                    <a:pt x="12446" y="6521"/>
                  </a:cubicBezTo>
                  <a:cubicBezTo>
                    <a:pt x="12446" y="6521"/>
                    <a:pt x="12446" y="6521"/>
                    <a:pt x="12446" y="6521"/>
                  </a:cubicBezTo>
                  <a:cubicBezTo>
                    <a:pt x="12341" y="6521"/>
                    <a:pt x="12237" y="6725"/>
                    <a:pt x="12133" y="6725"/>
                  </a:cubicBezTo>
                  <a:cubicBezTo>
                    <a:pt x="12028" y="6928"/>
                    <a:pt x="11924" y="6725"/>
                    <a:pt x="11820" y="6928"/>
                  </a:cubicBezTo>
                  <a:cubicBezTo>
                    <a:pt x="11820" y="7132"/>
                    <a:pt x="11820" y="7336"/>
                    <a:pt x="11715" y="7336"/>
                  </a:cubicBezTo>
                  <a:cubicBezTo>
                    <a:pt x="11611" y="7336"/>
                    <a:pt x="11611" y="7336"/>
                    <a:pt x="11507" y="7336"/>
                  </a:cubicBezTo>
                  <a:cubicBezTo>
                    <a:pt x="11507" y="7540"/>
                    <a:pt x="11611" y="7540"/>
                    <a:pt x="11507" y="7540"/>
                  </a:cubicBezTo>
                  <a:cubicBezTo>
                    <a:pt x="11507" y="7540"/>
                    <a:pt x="11507" y="7336"/>
                    <a:pt x="11507" y="7336"/>
                  </a:cubicBezTo>
                  <a:cubicBezTo>
                    <a:pt x="11507" y="7336"/>
                    <a:pt x="11507" y="7336"/>
                    <a:pt x="11611" y="7336"/>
                  </a:cubicBezTo>
                  <a:cubicBezTo>
                    <a:pt x="11611" y="7336"/>
                    <a:pt x="11611" y="7336"/>
                    <a:pt x="11715" y="7336"/>
                  </a:cubicBezTo>
                  <a:cubicBezTo>
                    <a:pt x="11715" y="7336"/>
                    <a:pt x="11715" y="7336"/>
                    <a:pt x="11715" y="7336"/>
                  </a:cubicBezTo>
                  <a:cubicBezTo>
                    <a:pt x="11715" y="7336"/>
                    <a:pt x="11715" y="7132"/>
                    <a:pt x="11715" y="7132"/>
                  </a:cubicBezTo>
                  <a:cubicBezTo>
                    <a:pt x="11715" y="7132"/>
                    <a:pt x="11611" y="7132"/>
                    <a:pt x="11611" y="7132"/>
                  </a:cubicBezTo>
                  <a:cubicBezTo>
                    <a:pt x="11611" y="6928"/>
                    <a:pt x="11820" y="6928"/>
                    <a:pt x="11924" y="6725"/>
                  </a:cubicBezTo>
                  <a:cubicBezTo>
                    <a:pt x="11820" y="6725"/>
                    <a:pt x="11715" y="6725"/>
                    <a:pt x="11715" y="6725"/>
                  </a:cubicBezTo>
                  <a:cubicBezTo>
                    <a:pt x="11715" y="6725"/>
                    <a:pt x="11715" y="6725"/>
                    <a:pt x="11820" y="6725"/>
                  </a:cubicBezTo>
                  <a:cubicBezTo>
                    <a:pt x="11820" y="6725"/>
                    <a:pt x="11715" y="6725"/>
                    <a:pt x="11715" y="6725"/>
                  </a:cubicBezTo>
                  <a:cubicBezTo>
                    <a:pt x="11715" y="6725"/>
                    <a:pt x="11715" y="6521"/>
                    <a:pt x="11611" y="6521"/>
                  </a:cubicBezTo>
                  <a:cubicBezTo>
                    <a:pt x="11611" y="6521"/>
                    <a:pt x="11507" y="6521"/>
                    <a:pt x="11507" y="6725"/>
                  </a:cubicBezTo>
                  <a:cubicBezTo>
                    <a:pt x="11507" y="6725"/>
                    <a:pt x="11402" y="6725"/>
                    <a:pt x="11402" y="6725"/>
                  </a:cubicBezTo>
                  <a:cubicBezTo>
                    <a:pt x="11402" y="6725"/>
                    <a:pt x="11402" y="6725"/>
                    <a:pt x="11402" y="6725"/>
                  </a:cubicBezTo>
                  <a:cubicBezTo>
                    <a:pt x="11402" y="6725"/>
                    <a:pt x="11298" y="6725"/>
                    <a:pt x="11402" y="6928"/>
                  </a:cubicBezTo>
                  <a:cubicBezTo>
                    <a:pt x="11402" y="6928"/>
                    <a:pt x="11402" y="6725"/>
                    <a:pt x="11507" y="6928"/>
                  </a:cubicBezTo>
                  <a:cubicBezTo>
                    <a:pt x="11611" y="6928"/>
                    <a:pt x="11402" y="7132"/>
                    <a:pt x="11298" y="6928"/>
                  </a:cubicBezTo>
                  <a:cubicBezTo>
                    <a:pt x="11298" y="6928"/>
                    <a:pt x="11298" y="6725"/>
                    <a:pt x="11298" y="6725"/>
                  </a:cubicBezTo>
                  <a:cubicBezTo>
                    <a:pt x="11298" y="6725"/>
                    <a:pt x="11298" y="6928"/>
                    <a:pt x="11298" y="6928"/>
                  </a:cubicBezTo>
                  <a:cubicBezTo>
                    <a:pt x="11194" y="6928"/>
                    <a:pt x="11089" y="6928"/>
                    <a:pt x="10985" y="6928"/>
                  </a:cubicBezTo>
                  <a:cubicBezTo>
                    <a:pt x="10881" y="6928"/>
                    <a:pt x="10672" y="6928"/>
                    <a:pt x="10567" y="6928"/>
                  </a:cubicBezTo>
                  <a:cubicBezTo>
                    <a:pt x="10463" y="6928"/>
                    <a:pt x="10463" y="6928"/>
                    <a:pt x="10463" y="6928"/>
                  </a:cubicBezTo>
                  <a:cubicBezTo>
                    <a:pt x="10359" y="6928"/>
                    <a:pt x="10359" y="6725"/>
                    <a:pt x="10359" y="6725"/>
                  </a:cubicBezTo>
                  <a:cubicBezTo>
                    <a:pt x="10254" y="6725"/>
                    <a:pt x="10046" y="6928"/>
                    <a:pt x="10150" y="6725"/>
                  </a:cubicBezTo>
                  <a:cubicBezTo>
                    <a:pt x="10150" y="6725"/>
                    <a:pt x="10150" y="6725"/>
                    <a:pt x="10046" y="6725"/>
                  </a:cubicBezTo>
                  <a:cubicBezTo>
                    <a:pt x="10046" y="6725"/>
                    <a:pt x="10046" y="6725"/>
                    <a:pt x="10046" y="6725"/>
                  </a:cubicBezTo>
                  <a:cubicBezTo>
                    <a:pt x="9941" y="6725"/>
                    <a:pt x="10046" y="6521"/>
                    <a:pt x="10046" y="6521"/>
                  </a:cubicBezTo>
                  <a:cubicBezTo>
                    <a:pt x="10046" y="6317"/>
                    <a:pt x="10046" y="6317"/>
                    <a:pt x="9941" y="6317"/>
                  </a:cubicBezTo>
                  <a:cubicBezTo>
                    <a:pt x="9733" y="6521"/>
                    <a:pt x="9524" y="6521"/>
                    <a:pt x="9315" y="6725"/>
                  </a:cubicBezTo>
                  <a:cubicBezTo>
                    <a:pt x="9420" y="6928"/>
                    <a:pt x="9524" y="6725"/>
                    <a:pt x="9628" y="6725"/>
                  </a:cubicBezTo>
                  <a:cubicBezTo>
                    <a:pt x="9628" y="6725"/>
                    <a:pt x="9733" y="6725"/>
                    <a:pt x="9837" y="6725"/>
                  </a:cubicBezTo>
                  <a:cubicBezTo>
                    <a:pt x="9837" y="6521"/>
                    <a:pt x="9941" y="6521"/>
                    <a:pt x="10046" y="6521"/>
                  </a:cubicBezTo>
                  <a:cubicBezTo>
                    <a:pt x="9837" y="6725"/>
                    <a:pt x="9628" y="6725"/>
                    <a:pt x="9420" y="6928"/>
                  </a:cubicBezTo>
                  <a:cubicBezTo>
                    <a:pt x="9315" y="6928"/>
                    <a:pt x="9315" y="7132"/>
                    <a:pt x="9315" y="7336"/>
                  </a:cubicBezTo>
                  <a:cubicBezTo>
                    <a:pt x="9211" y="7336"/>
                    <a:pt x="9107" y="7336"/>
                    <a:pt x="9107" y="7743"/>
                  </a:cubicBezTo>
                  <a:cubicBezTo>
                    <a:pt x="9107" y="7540"/>
                    <a:pt x="9107" y="7336"/>
                    <a:pt x="9002" y="7336"/>
                  </a:cubicBezTo>
                  <a:cubicBezTo>
                    <a:pt x="9107" y="7336"/>
                    <a:pt x="9211" y="7336"/>
                    <a:pt x="9211" y="7336"/>
                  </a:cubicBezTo>
                  <a:cubicBezTo>
                    <a:pt x="9211" y="7336"/>
                    <a:pt x="9107" y="7132"/>
                    <a:pt x="9211" y="7132"/>
                  </a:cubicBezTo>
                  <a:cubicBezTo>
                    <a:pt x="9107" y="7132"/>
                    <a:pt x="9107" y="7132"/>
                    <a:pt x="9107" y="7132"/>
                  </a:cubicBezTo>
                  <a:cubicBezTo>
                    <a:pt x="9107" y="7132"/>
                    <a:pt x="9107" y="7132"/>
                    <a:pt x="9107" y="6928"/>
                  </a:cubicBezTo>
                  <a:cubicBezTo>
                    <a:pt x="9002" y="6928"/>
                    <a:pt x="9002" y="6928"/>
                    <a:pt x="9002" y="6928"/>
                  </a:cubicBezTo>
                  <a:cubicBezTo>
                    <a:pt x="8794" y="6928"/>
                    <a:pt x="8689" y="6928"/>
                    <a:pt x="8481" y="6928"/>
                  </a:cubicBezTo>
                  <a:cubicBezTo>
                    <a:pt x="8376" y="6928"/>
                    <a:pt x="8272" y="6928"/>
                    <a:pt x="8063" y="6928"/>
                  </a:cubicBezTo>
                  <a:cubicBezTo>
                    <a:pt x="8063" y="6928"/>
                    <a:pt x="7959" y="6928"/>
                    <a:pt x="7854" y="6928"/>
                  </a:cubicBezTo>
                  <a:cubicBezTo>
                    <a:pt x="8063" y="6725"/>
                    <a:pt x="8167" y="6725"/>
                    <a:pt x="8272" y="6725"/>
                  </a:cubicBezTo>
                  <a:cubicBezTo>
                    <a:pt x="8272" y="6521"/>
                    <a:pt x="8272" y="6521"/>
                    <a:pt x="8272" y="6521"/>
                  </a:cubicBezTo>
                  <a:cubicBezTo>
                    <a:pt x="8167" y="6317"/>
                    <a:pt x="8063" y="6317"/>
                    <a:pt x="7959" y="6317"/>
                  </a:cubicBezTo>
                  <a:cubicBezTo>
                    <a:pt x="8063" y="6521"/>
                    <a:pt x="7750" y="6317"/>
                    <a:pt x="7646" y="6317"/>
                  </a:cubicBezTo>
                  <a:cubicBezTo>
                    <a:pt x="7541" y="6317"/>
                    <a:pt x="7541" y="6113"/>
                    <a:pt x="7437" y="6113"/>
                  </a:cubicBezTo>
                  <a:cubicBezTo>
                    <a:pt x="7437" y="6113"/>
                    <a:pt x="7437" y="6113"/>
                    <a:pt x="7333" y="6113"/>
                  </a:cubicBezTo>
                  <a:cubicBezTo>
                    <a:pt x="7333" y="6113"/>
                    <a:pt x="7333" y="6113"/>
                    <a:pt x="7333" y="6113"/>
                  </a:cubicBezTo>
                  <a:cubicBezTo>
                    <a:pt x="7228" y="5909"/>
                    <a:pt x="7020" y="5909"/>
                    <a:pt x="6915" y="5909"/>
                  </a:cubicBezTo>
                  <a:cubicBezTo>
                    <a:pt x="6811" y="5909"/>
                    <a:pt x="6707" y="6113"/>
                    <a:pt x="6498" y="6113"/>
                  </a:cubicBezTo>
                  <a:cubicBezTo>
                    <a:pt x="6602" y="6113"/>
                    <a:pt x="6602" y="6113"/>
                    <a:pt x="6707" y="5909"/>
                  </a:cubicBezTo>
                  <a:cubicBezTo>
                    <a:pt x="6602" y="5909"/>
                    <a:pt x="6707" y="5909"/>
                    <a:pt x="6707" y="5706"/>
                  </a:cubicBezTo>
                  <a:cubicBezTo>
                    <a:pt x="6707" y="5706"/>
                    <a:pt x="6602" y="5706"/>
                    <a:pt x="6602" y="5706"/>
                  </a:cubicBezTo>
                  <a:cubicBezTo>
                    <a:pt x="6602" y="5909"/>
                    <a:pt x="6602" y="5909"/>
                    <a:pt x="6602" y="5909"/>
                  </a:cubicBezTo>
                  <a:cubicBezTo>
                    <a:pt x="6602" y="5909"/>
                    <a:pt x="6498" y="5909"/>
                    <a:pt x="6394" y="5909"/>
                  </a:cubicBezTo>
                  <a:cubicBezTo>
                    <a:pt x="6394" y="6113"/>
                    <a:pt x="6394" y="6113"/>
                    <a:pt x="6289" y="6113"/>
                  </a:cubicBezTo>
                  <a:cubicBezTo>
                    <a:pt x="6081" y="5909"/>
                    <a:pt x="6394" y="5298"/>
                    <a:pt x="6081" y="5706"/>
                  </a:cubicBezTo>
                  <a:cubicBezTo>
                    <a:pt x="6081" y="5706"/>
                    <a:pt x="6081" y="5706"/>
                    <a:pt x="6081" y="5706"/>
                  </a:cubicBezTo>
                  <a:cubicBezTo>
                    <a:pt x="6081" y="5706"/>
                    <a:pt x="6081" y="5706"/>
                    <a:pt x="6081" y="5706"/>
                  </a:cubicBezTo>
                  <a:cubicBezTo>
                    <a:pt x="6081" y="5706"/>
                    <a:pt x="6081" y="5706"/>
                    <a:pt x="6185" y="5706"/>
                  </a:cubicBezTo>
                  <a:cubicBezTo>
                    <a:pt x="5976" y="5706"/>
                    <a:pt x="5872" y="5909"/>
                    <a:pt x="5663" y="5909"/>
                  </a:cubicBezTo>
                  <a:cubicBezTo>
                    <a:pt x="5767" y="5909"/>
                    <a:pt x="5767" y="5909"/>
                    <a:pt x="5767" y="5909"/>
                  </a:cubicBezTo>
                  <a:cubicBezTo>
                    <a:pt x="5559" y="5909"/>
                    <a:pt x="5350" y="6113"/>
                    <a:pt x="5141" y="6317"/>
                  </a:cubicBezTo>
                  <a:cubicBezTo>
                    <a:pt x="5141" y="6113"/>
                    <a:pt x="5246" y="6113"/>
                    <a:pt x="5246" y="6113"/>
                  </a:cubicBezTo>
                  <a:cubicBezTo>
                    <a:pt x="5141" y="6113"/>
                    <a:pt x="5141" y="6113"/>
                    <a:pt x="5141" y="6113"/>
                  </a:cubicBezTo>
                  <a:cubicBezTo>
                    <a:pt x="5141" y="6113"/>
                    <a:pt x="5141" y="6113"/>
                    <a:pt x="5141" y="6113"/>
                  </a:cubicBezTo>
                  <a:cubicBezTo>
                    <a:pt x="5037" y="6113"/>
                    <a:pt x="4724" y="6113"/>
                    <a:pt x="4724" y="6317"/>
                  </a:cubicBezTo>
                  <a:cubicBezTo>
                    <a:pt x="4724" y="6317"/>
                    <a:pt x="4724" y="6317"/>
                    <a:pt x="4724" y="6317"/>
                  </a:cubicBezTo>
                  <a:cubicBezTo>
                    <a:pt x="4724" y="6521"/>
                    <a:pt x="4620" y="6317"/>
                    <a:pt x="4515" y="6317"/>
                  </a:cubicBezTo>
                  <a:cubicBezTo>
                    <a:pt x="4515" y="6521"/>
                    <a:pt x="4620" y="6521"/>
                    <a:pt x="4620" y="6521"/>
                  </a:cubicBezTo>
                  <a:cubicBezTo>
                    <a:pt x="4620" y="6521"/>
                    <a:pt x="4515" y="6521"/>
                    <a:pt x="4515" y="6521"/>
                  </a:cubicBezTo>
                  <a:cubicBezTo>
                    <a:pt x="4620" y="6317"/>
                    <a:pt x="4724" y="6317"/>
                    <a:pt x="4724" y="6317"/>
                  </a:cubicBezTo>
                  <a:cubicBezTo>
                    <a:pt x="4933" y="6317"/>
                    <a:pt x="5037" y="6113"/>
                    <a:pt x="5141" y="6113"/>
                  </a:cubicBezTo>
                  <a:cubicBezTo>
                    <a:pt x="5246" y="6113"/>
                    <a:pt x="5663" y="5909"/>
                    <a:pt x="5767" y="5706"/>
                  </a:cubicBezTo>
                  <a:cubicBezTo>
                    <a:pt x="5454" y="5706"/>
                    <a:pt x="5246" y="5909"/>
                    <a:pt x="5037" y="5909"/>
                  </a:cubicBezTo>
                  <a:cubicBezTo>
                    <a:pt x="5037" y="5909"/>
                    <a:pt x="5037" y="5909"/>
                    <a:pt x="5037" y="5909"/>
                  </a:cubicBezTo>
                  <a:cubicBezTo>
                    <a:pt x="4828" y="6113"/>
                    <a:pt x="4724" y="6113"/>
                    <a:pt x="4515" y="6113"/>
                  </a:cubicBezTo>
                  <a:cubicBezTo>
                    <a:pt x="4620" y="6113"/>
                    <a:pt x="4620" y="6113"/>
                    <a:pt x="4724" y="6113"/>
                  </a:cubicBezTo>
                  <a:cubicBezTo>
                    <a:pt x="4620" y="5909"/>
                    <a:pt x="4620" y="6113"/>
                    <a:pt x="4620" y="5909"/>
                  </a:cubicBezTo>
                  <a:cubicBezTo>
                    <a:pt x="4620" y="5909"/>
                    <a:pt x="4620" y="6113"/>
                    <a:pt x="4515" y="6113"/>
                  </a:cubicBezTo>
                  <a:cubicBezTo>
                    <a:pt x="4515" y="6113"/>
                    <a:pt x="4411" y="6113"/>
                    <a:pt x="4411" y="6113"/>
                  </a:cubicBezTo>
                  <a:cubicBezTo>
                    <a:pt x="4307" y="6113"/>
                    <a:pt x="4202" y="6113"/>
                    <a:pt x="4098" y="6317"/>
                  </a:cubicBezTo>
                  <a:cubicBezTo>
                    <a:pt x="4202" y="6317"/>
                    <a:pt x="4202" y="6317"/>
                    <a:pt x="4202" y="6317"/>
                  </a:cubicBezTo>
                  <a:cubicBezTo>
                    <a:pt x="4098" y="6317"/>
                    <a:pt x="4098" y="6317"/>
                    <a:pt x="4098" y="6317"/>
                  </a:cubicBezTo>
                  <a:cubicBezTo>
                    <a:pt x="4202" y="6317"/>
                    <a:pt x="4202" y="6521"/>
                    <a:pt x="4098" y="6521"/>
                  </a:cubicBezTo>
                  <a:cubicBezTo>
                    <a:pt x="3994" y="6521"/>
                    <a:pt x="3889" y="6317"/>
                    <a:pt x="3785" y="6317"/>
                  </a:cubicBezTo>
                  <a:cubicBezTo>
                    <a:pt x="3681" y="6317"/>
                    <a:pt x="3681" y="6317"/>
                    <a:pt x="3681" y="6113"/>
                  </a:cubicBezTo>
                  <a:cubicBezTo>
                    <a:pt x="3576" y="6113"/>
                    <a:pt x="3681" y="6113"/>
                    <a:pt x="3576" y="6113"/>
                  </a:cubicBezTo>
                  <a:cubicBezTo>
                    <a:pt x="3576" y="6113"/>
                    <a:pt x="3472" y="6113"/>
                    <a:pt x="3472" y="6113"/>
                  </a:cubicBezTo>
                  <a:cubicBezTo>
                    <a:pt x="3367" y="5909"/>
                    <a:pt x="3367" y="5909"/>
                    <a:pt x="3263" y="6113"/>
                  </a:cubicBezTo>
                  <a:cubicBezTo>
                    <a:pt x="3159" y="6317"/>
                    <a:pt x="3054" y="6521"/>
                    <a:pt x="2950" y="6521"/>
                  </a:cubicBezTo>
                  <a:cubicBezTo>
                    <a:pt x="2220" y="7743"/>
                    <a:pt x="1489" y="8966"/>
                    <a:pt x="759" y="9985"/>
                  </a:cubicBezTo>
                  <a:cubicBezTo>
                    <a:pt x="550" y="10392"/>
                    <a:pt x="446" y="10596"/>
                    <a:pt x="237" y="11004"/>
                  </a:cubicBezTo>
                  <a:cubicBezTo>
                    <a:pt x="237" y="11004"/>
                    <a:pt x="237" y="11004"/>
                    <a:pt x="237" y="11004"/>
                  </a:cubicBezTo>
                  <a:cubicBezTo>
                    <a:pt x="341" y="11004"/>
                    <a:pt x="341" y="11004"/>
                    <a:pt x="341" y="11004"/>
                  </a:cubicBezTo>
                  <a:cubicBezTo>
                    <a:pt x="446" y="11004"/>
                    <a:pt x="550" y="11004"/>
                    <a:pt x="654" y="11004"/>
                  </a:cubicBezTo>
                  <a:cubicBezTo>
                    <a:pt x="550" y="11004"/>
                    <a:pt x="446" y="11208"/>
                    <a:pt x="550" y="11208"/>
                  </a:cubicBezTo>
                  <a:cubicBezTo>
                    <a:pt x="550" y="11411"/>
                    <a:pt x="550" y="11411"/>
                    <a:pt x="550" y="11615"/>
                  </a:cubicBezTo>
                  <a:cubicBezTo>
                    <a:pt x="550" y="11615"/>
                    <a:pt x="550" y="11615"/>
                    <a:pt x="550" y="11819"/>
                  </a:cubicBezTo>
                  <a:cubicBezTo>
                    <a:pt x="654" y="11819"/>
                    <a:pt x="863" y="11615"/>
                    <a:pt x="967" y="11411"/>
                  </a:cubicBezTo>
                  <a:cubicBezTo>
                    <a:pt x="967" y="11411"/>
                    <a:pt x="1072" y="11411"/>
                    <a:pt x="1176" y="11411"/>
                  </a:cubicBezTo>
                  <a:cubicBezTo>
                    <a:pt x="1176" y="11208"/>
                    <a:pt x="1281" y="11208"/>
                    <a:pt x="1281" y="11208"/>
                  </a:cubicBezTo>
                  <a:cubicBezTo>
                    <a:pt x="1281" y="11411"/>
                    <a:pt x="1281" y="11411"/>
                    <a:pt x="1281" y="11411"/>
                  </a:cubicBezTo>
                  <a:cubicBezTo>
                    <a:pt x="1281" y="11411"/>
                    <a:pt x="1281" y="11615"/>
                    <a:pt x="1281" y="11615"/>
                  </a:cubicBezTo>
                  <a:cubicBezTo>
                    <a:pt x="1281" y="11615"/>
                    <a:pt x="1281" y="11615"/>
                    <a:pt x="1281" y="11615"/>
                  </a:cubicBezTo>
                  <a:cubicBezTo>
                    <a:pt x="1281" y="11615"/>
                    <a:pt x="1281" y="11819"/>
                    <a:pt x="1281" y="11819"/>
                  </a:cubicBezTo>
                  <a:cubicBezTo>
                    <a:pt x="1281" y="11819"/>
                    <a:pt x="1281" y="11819"/>
                    <a:pt x="1281" y="12023"/>
                  </a:cubicBezTo>
                  <a:cubicBezTo>
                    <a:pt x="1281" y="12023"/>
                    <a:pt x="1281" y="12226"/>
                    <a:pt x="1281" y="12226"/>
                  </a:cubicBezTo>
                  <a:cubicBezTo>
                    <a:pt x="1281" y="12430"/>
                    <a:pt x="1281" y="12838"/>
                    <a:pt x="1176" y="12838"/>
                  </a:cubicBezTo>
                  <a:cubicBezTo>
                    <a:pt x="1176" y="12838"/>
                    <a:pt x="1176" y="12838"/>
                    <a:pt x="1176" y="12838"/>
                  </a:cubicBezTo>
                  <a:cubicBezTo>
                    <a:pt x="1176" y="12838"/>
                    <a:pt x="1176" y="12838"/>
                    <a:pt x="1176" y="12838"/>
                  </a:cubicBezTo>
                  <a:cubicBezTo>
                    <a:pt x="1176" y="12838"/>
                    <a:pt x="1176" y="12838"/>
                    <a:pt x="1176" y="13042"/>
                  </a:cubicBezTo>
                  <a:cubicBezTo>
                    <a:pt x="1176" y="13042"/>
                    <a:pt x="1176" y="13042"/>
                    <a:pt x="1176" y="13042"/>
                  </a:cubicBezTo>
                  <a:cubicBezTo>
                    <a:pt x="1176" y="13042"/>
                    <a:pt x="1281" y="13245"/>
                    <a:pt x="1281" y="13245"/>
                  </a:cubicBezTo>
                  <a:cubicBezTo>
                    <a:pt x="1281" y="13245"/>
                    <a:pt x="1281" y="13245"/>
                    <a:pt x="1281" y="13245"/>
                  </a:cubicBezTo>
                  <a:cubicBezTo>
                    <a:pt x="1385" y="13245"/>
                    <a:pt x="1385" y="13449"/>
                    <a:pt x="1385" y="13245"/>
                  </a:cubicBezTo>
                  <a:cubicBezTo>
                    <a:pt x="1385" y="13653"/>
                    <a:pt x="1176" y="13653"/>
                    <a:pt x="1072" y="13857"/>
                  </a:cubicBezTo>
                  <a:cubicBezTo>
                    <a:pt x="1176" y="13857"/>
                    <a:pt x="1281" y="13653"/>
                    <a:pt x="1281" y="13653"/>
                  </a:cubicBezTo>
                  <a:cubicBezTo>
                    <a:pt x="1281" y="13653"/>
                    <a:pt x="1281" y="13653"/>
                    <a:pt x="1281" y="13653"/>
                  </a:cubicBezTo>
                  <a:cubicBezTo>
                    <a:pt x="1281" y="13653"/>
                    <a:pt x="1281" y="13653"/>
                    <a:pt x="1281" y="13653"/>
                  </a:cubicBezTo>
                  <a:cubicBezTo>
                    <a:pt x="1176" y="13857"/>
                    <a:pt x="1072" y="14060"/>
                    <a:pt x="967" y="14264"/>
                  </a:cubicBezTo>
                  <a:cubicBezTo>
                    <a:pt x="759" y="14264"/>
                    <a:pt x="863" y="14468"/>
                    <a:pt x="967" y="14468"/>
                  </a:cubicBezTo>
                  <a:cubicBezTo>
                    <a:pt x="967" y="14468"/>
                    <a:pt x="550" y="14672"/>
                    <a:pt x="759" y="14875"/>
                  </a:cubicBezTo>
                  <a:cubicBezTo>
                    <a:pt x="759" y="14875"/>
                    <a:pt x="759" y="14875"/>
                    <a:pt x="759" y="14875"/>
                  </a:cubicBezTo>
                  <a:cubicBezTo>
                    <a:pt x="863" y="14875"/>
                    <a:pt x="967" y="14672"/>
                    <a:pt x="1176" y="14672"/>
                  </a:cubicBezTo>
                  <a:cubicBezTo>
                    <a:pt x="1176" y="14672"/>
                    <a:pt x="1176" y="14672"/>
                    <a:pt x="1176" y="14672"/>
                  </a:cubicBezTo>
                  <a:cubicBezTo>
                    <a:pt x="1072" y="14672"/>
                    <a:pt x="967" y="14672"/>
                    <a:pt x="1072" y="14875"/>
                  </a:cubicBezTo>
                  <a:cubicBezTo>
                    <a:pt x="1072" y="14875"/>
                    <a:pt x="1176" y="14672"/>
                    <a:pt x="1176" y="14875"/>
                  </a:cubicBezTo>
                  <a:cubicBezTo>
                    <a:pt x="1072" y="14875"/>
                    <a:pt x="1072" y="14875"/>
                    <a:pt x="967" y="14875"/>
                  </a:cubicBezTo>
                  <a:cubicBezTo>
                    <a:pt x="967" y="14672"/>
                    <a:pt x="967" y="14672"/>
                    <a:pt x="1072" y="14672"/>
                  </a:cubicBezTo>
                  <a:cubicBezTo>
                    <a:pt x="967" y="14672"/>
                    <a:pt x="863" y="14875"/>
                    <a:pt x="863" y="14875"/>
                  </a:cubicBezTo>
                  <a:cubicBezTo>
                    <a:pt x="1072" y="14875"/>
                    <a:pt x="759" y="15283"/>
                    <a:pt x="967" y="15079"/>
                  </a:cubicBezTo>
                  <a:cubicBezTo>
                    <a:pt x="967" y="15283"/>
                    <a:pt x="863" y="15283"/>
                    <a:pt x="863" y="15487"/>
                  </a:cubicBezTo>
                  <a:cubicBezTo>
                    <a:pt x="863" y="15487"/>
                    <a:pt x="863" y="15487"/>
                    <a:pt x="967" y="15283"/>
                  </a:cubicBezTo>
                  <a:cubicBezTo>
                    <a:pt x="863" y="15487"/>
                    <a:pt x="863" y="15487"/>
                    <a:pt x="863" y="15487"/>
                  </a:cubicBezTo>
                  <a:cubicBezTo>
                    <a:pt x="759" y="15487"/>
                    <a:pt x="759" y="15487"/>
                    <a:pt x="759" y="15691"/>
                  </a:cubicBezTo>
                  <a:cubicBezTo>
                    <a:pt x="759" y="15691"/>
                    <a:pt x="759" y="15691"/>
                    <a:pt x="759" y="15894"/>
                  </a:cubicBezTo>
                  <a:cubicBezTo>
                    <a:pt x="863" y="15691"/>
                    <a:pt x="1072" y="15487"/>
                    <a:pt x="1281" y="15283"/>
                  </a:cubicBezTo>
                  <a:cubicBezTo>
                    <a:pt x="1176" y="15283"/>
                    <a:pt x="1072" y="15283"/>
                    <a:pt x="1072" y="15487"/>
                  </a:cubicBezTo>
                  <a:cubicBezTo>
                    <a:pt x="1072" y="15487"/>
                    <a:pt x="1072" y="15691"/>
                    <a:pt x="1072" y="15691"/>
                  </a:cubicBezTo>
                  <a:cubicBezTo>
                    <a:pt x="1072" y="15487"/>
                    <a:pt x="1072" y="15487"/>
                    <a:pt x="1072" y="15487"/>
                  </a:cubicBezTo>
                  <a:cubicBezTo>
                    <a:pt x="967" y="15487"/>
                    <a:pt x="863" y="15487"/>
                    <a:pt x="863" y="15691"/>
                  </a:cubicBezTo>
                  <a:cubicBezTo>
                    <a:pt x="863" y="15691"/>
                    <a:pt x="863" y="15691"/>
                    <a:pt x="863" y="15691"/>
                  </a:cubicBezTo>
                  <a:cubicBezTo>
                    <a:pt x="759" y="15691"/>
                    <a:pt x="759" y="15894"/>
                    <a:pt x="759" y="15894"/>
                  </a:cubicBezTo>
                  <a:cubicBezTo>
                    <a:pt x="759" y="15894"/>
                    <a:pt x="863" y="15894"/>
                    <a:pt x="863" y="15894"/>
                  </a:cubicBezTo>
                  <a:cubicBezTo>
                    <a:pt x="863" y="15894"/>
                    <a:pt x="967" y="15894"/>
                    <a:pt x="1072" y="15894"/>
                  </a:cubicBezTo>
                  <a:cubicBezTo>
                    <a:pt x="967" y="15894"/>
                    <a:pt x="759" y="15894"/>
                    <a:pt x="654" y="16098"/>
                  </a:cubicBezTo>
                  <a:cubicBezTo>
                    <a:pt x="550" y="16302"/>
                    <a:pt x="863" y="16302"/>
                    <a:pt x="863" y="16302"/>
                  </a:cubicBezTo>
                  <a:cubicBezTo>
                    <a:pt x="863" y="16302"/>
                    <a:pt x="863" y="16302"/>
                    <a:pt x="863" y="16302"/>
                  </a:cubicBezTo>
                  <a:cubicBezTo>
                    <a:pt x="863" y="16302"/>
                    <a:pt x="863" y="16302"/>
                    <a:pt x="863" y="16302"/>
                  </a:cubicBezTo>
                  <a:cubicBezTo>
                    <a:pt x="863" y="16302"/>
                    <a:pt x="863" y="16506"/>
                    <a:pt x="863" y="16506"/>
                  </a:cubicBezTo>
                  <a:cubicBezTo>
                    <a:pt x="863" y="16506"/>
                    <a:pt x="967" y="16506"/>
                    <a:pt x="967" y="16506"/>
                  </a:cubicBezTo>
                  <a:cubicBezTo>
                    <a:pt x="967" y="16506"/>
                    <a:pt x="863" y="16506"/>
                    <a:pt x="759" y="16506"/>
                  </a:cubicBezTo>
                  <a:cubicBezTo>
                    <a:pt x="863" y="16506"/>
                    <a:pt x="967" y="16709"/>
                    <a:pt x="1072" y="16506"/>
                  </a:cubicBezTo>
                  <a:cubicBezTo>
                    <a:pt x="1072" y="16506"/>
                    <a:pt x="1072" y="16506"/>
                    <a:pt x="967" y="16506"/>
                  </a:cubicBezTo>
                  <a:cubicBezTo>
                    <a:pt x="1072" y="16709"/>
                    <a:pt x="1176" y="16506"/>
                    <a:pt x="1281" y="16302"/>
                  </a:cubicBezTo>
                  <a:cubicBezTo>
                    <a:pt x="1176" y="16506"/>
                    <a:pt x="1176" y="16506"/>
                    <a:pt x="1072" y="16709"/>
                  </a:cubicBezTo>
                  <a:cubicBezTo>
                    <a:pt x="1072" y="16709"/>
                    <a:pt x="1072" y="16913"/>
                    <a:pt x="1072" y="16913"/>
                  </a:cubicBezTo>
                  <a:cubicBezTo>
                    <a:pt x="1176" y="17117"/>
                    <a:pt x="1281" y="16913"/>
                    <a:pt x="1281" y="16709"/>
                  </a:cubicBezTo>
                  <a:cubicBezTo>
                    <a:pt x="1385" y="16913"/>
                    <a:pt x="1281" y="16913"/>
                    <a:pt x="1281" y="16913"/>
                  </a:cubicBezTo>
                  <a:cubicBezTo>
                    <a:pt x="1281" y="16913"/>
                    <a:pt x="1176" y="17117"/>
                    <a:pt x="1281" y="17117"/>
                  </a:cubicBezTo>
                  <a:cubicBezTo>
                    <a:pt x="1281" y="17117"/>
                    <a:pt x="1281" y="17117"/>
                    <a:pt x="1176" y="17117"/>
                  </a:cubicBezTo>
                  <a:cubicBezTo>
                    <a:pt x="1176" y="16913"/>
                    <a:pt x="1072" y="17117"/>
                    <a:pt x="1176" y="17117"/>
                  </a:cubicBezTo>
                  <a:cubicBezTo>
                    <a:pt x="1281" y="17321"/>
                    <a:pt x="1281" y="17117"/>
                    <a:pt x="1385" y="17117"/>
                  </a:cubicBezTo>
                  <a:cubicBezTo>
                    <a:pt x="1385" y="17117"/>
                    <a:pt x="1281" y="17117"/>
                    <a:pt x="1281" y="17321"/>
                  </a:cubicBezTo>
                  <a:cubicBezTo>
                    <a:pt x="1281" y="17321"/>
                    <a:pt x="1385" y="17321"/>
                    <a:pt x="1385" y="17321"/>
                  </a:cubicBezTo>
                  <a:cubicBezTo>
                    <a:pt x="1385" y="17321"/>
                    <a:pt x="1281" y="17321"/>
                    <a:pt x="1281" y="17321"/>
                  </a:cubicBezTo>
                  <a:cubicBezTo>
                    <a:pt x="1281" y="17321"/>
                    <a:pt x="1281" y="17321"/>
                    <a:pt x="1281" y="17321"/>
                  </a:cubicBezTo>
                  <a:cubicBezTo>
                    <a:pt x="1281" y="17321"/>
                    <a:pt x="1281" y="17525"/>
                    <a:pt x="1281" y="17525"/>
                  </a:cubicBezTo>
                  <a:cubicBezTo>
                    <a:pt x="1281" y="17321"/>
                    <a:pt x="1385" y="17525"/>
                    <a:pt x="1489" y="17525"/>
                  </a:cubicBezTo>
                  <a:cubicBezTo>
                    <a:pt x="1698" y="17525"/>
                    <a:pt x="1802" y="17525"/>
                    <a:pt x="2011" y="17525"/>
                  </a:cubicBezTo>
                  <a:cubicBezTo>
                    <a:pt x="2741" y="17525"/>
                    <a:pt x="3367" y="17525"/>
                    <a:pt x="3994" y="17525"/>
                  </a:cubicBezTo>
                  <a:cubicBezTo>
                    <a:pt x="5246" y="17525"/>
                    <a:pt x="6498" y="17525"/>
                    <a:pt x="7750" y="17525"/>
                  </a:cubicBezTo>
                  <a:cubicBezTo>
                    <a:pt x="7854" y="17525"/>
                    <a:pt x="7959" y="17525"/>
                    <a:pt x="7959" y="17525"/>
                  </a:cubicBezTo>
                  <a:cubicBezTo>
                    <a:pt x="7959" y="17525"/>
                    <a:pt x="8063" y="17117"/>
                    <a:pt x="8063" y="17321"/>
                  </a:cubicBezTo>
                  <a:cubicBezTo>
                    <a:pt x="8063" y="17321"/>
                    <a:pt x="7959" y="17525"/>
                    <a:pt x="8063" y="17525"/>
                  </a:cubicBezTo>
                  <a:cubicBezTo>
                    <a:pt x="8063" y="17728"/>
                    <a:pt x="8167" y="17728"/>
                    <a:pt x="8167" y="17728"/>
                  </a:cubicBezTo>
                  <a:cubicBezTo>
                    <a:pt x="8272" y="17728"/>
                    <a:pt x="8585" y="17525"/>
                    <a:pt x="8481" y="17932"/>
                  </a:cubicBezTo>
                  <a:cubicBezTo>
                    <a:pt x="8585" y="17728"/>
                    <a:pt x="8585" y="17932"/>
                    <a:pt x="8689" y="17932"/>
                  </a:cubicBezTo>
                  <a:cubicBezTo>
                    <a:pt x="8689" y="17932"/>
                    <a:pt x="8794" y="17932"/>
                    <a:pt x="8898" y="17932"/>
                  </a:cubicBezTo>
                  <a:cubicBezTo>
                    <a:pt x="8898" y="17932"/>
                    <a:pt x="8794" y="17932"/>
                    <a:pt x="8898" y="17932"/>
                  </a:cubicBezTo>
                  <a:cubicBezTo>
                    <a:pt x="8898" y="17932"/>
                    <a:pt x="8898" y="17932"/>
                    <a:pt x="8898" y="17932"/>
                  </a:cubicBezTo>
                  <a:cubicBezTo>
                    <a:pt x="9002" y="17932"/>
                    <a:pt x="9107" y="18136"/>
                    <a:pt x="9211" y="17932"/>
                  </a:cubicBezTo>
                  <a:cubicBezTo>
                    <a:pt x="9315" y="17932"/>
                    <a:pt x="9315" y="17728"/>
                    <a:pt x="9420" y="17728"/>
                  </a:cubicBezTo>
                  <a:cubicBezTo>
                    <a:pt x="9420" y="17728"/>
                    <a:pt x="9420" y="17728"/>
                    <a:pt x="9315" y="17932"/>
                  </a:cubicBezTo>
                  <a:cubicBezTo>
                    <a:pt x="9420" y="17932"/>
                    <a:pt x="9420" y="17525"/>
                    <a:pt x="9524" y="17525"/>
                  </a:cubicBezTo>
                  <a:cubicBezTo>
                    <a:pt x="9628" y="17525"/>
                    <a:pt x="9420" y="17728"/>
                    <a:pt x="9420" y="17728"/>
                  </a:cubicBezTo>
                  <a:cubicBezTo>
                    <a:pt x="9524" y="17728"/>
                    <a:pt x="9524" y="17728"/>
                    <a:pt x="9524" y="17728"/>
                  </a:cubicBezTo>
                  <a:cubicBezTo>
                    <a:pt x="9524" y="17728"/>
                    <a:pt x="9628" y="17728"/>
                    <a:pt x="9628" y="17525"/>
                  </a:cubicBezTo>
                  <a:cubicBezTo>
                    <a:pt x="9628" y="17525"/>
                    <a:pt x="9628" y="17525"/>
                    <a:pt x="9628" y="17525"/>
                  </a:cubicBezTo>
                  <a:cubicBezTo>
                    <a:pt x="9628" y="17525"/>
                    <a:pt x="9628" y="17525"/>
                    <a:pt x="9628" y="17525"/>
                  </a:cubicBezTo>
                  <a:cubicBezTo>
                    <a:pt x="9733" y="17525"/>
                    <a:pt x="9733" y="17525"/>
                    <a:pt x="9837" y="17525"/>
                  </a:cubicBezTo>
                  <a:cubicBezTo>
                    <a:pt x="9941" y="17728"/>
                    <a:pt x="10046" y="17525"/>
                    <a:pt x="10046" y="17728"/>
                  </a:cubicBezTo>
                  <a:cubicBezTo>
                    <a:pt x="10046" y="18136"/>
                    <a:pt x="10046" y="18136"/>
                    <a:pt x="10254" y="18136"/>
                  </a:cubicBezTo>
                  <a:cubicBezTo>
                    <a:pt x="10254" y="18136"/>
                    <a:pt x="10150" y="18136"/>
                    <a:pt x="10150" y="18340"/>
                  </a:cubicBezTo>
                  <a:cubicBezTo>
                    <a:pt x="10150" y="18340"/>
                    <a:pt x="10150" y="18340"/>
                    <a:pt x="10150" y="18340"/>
                  </a:cubicBezTo>
                  <a:cubicBezTo>
                    <a:pt x="10150" y="18340"/>
                    <a:pt x="10254" y="18340"/>
                    <a:pt x="10254" y="18340"/>
                  </a:cubicBezTo>
                  <a:cubicBezTo>
                    <a:pt x="10254" y="18543"/>
                    <a:pt x="10150" y="18543"/>
                    <a:pt x="10150" y="18543"/>
                  </a:cubicBezTo>
                  <a:cubicBezTo>
                    <a:pt x="10150" y="18747"/>
                    <a:pt x="10254" y="18543"/>
                    <a:pt x="10254" y="18747"/>
                  </a:cubicBezTo>
                  <a:cubicBezTo>
                    <a:pt x="10254" y="18747"/>
                    <a:pt x="10150" y="18747"/>
                    <a:pt x="10150" y="18747"/>
                  </a:cubicBezTo>
                  <a:cubicBezTo>
                    <a:pt x="10150" y="18747"/>
                    <a:pt x="10150" y="18747"/>
                    <a:pt x="10150" y="18747"/>
                  </a:cubicBezTo>
                  <a:cubicBezTo>
                    <a:pt x="10046" y="19155"/>
                    <a:pt x="10254" y="18747"/>
                    <a:pt x="10254" y="18951"/>
                  </a:cubicBezTo>
                  <a:cubicBezTo>
                    <a:pt x="10254" y="19155"/>
                    <a:pt x="10776" y="19155"/>
                    <a:pt x="10776" y="19155"/>
                  </a:cubicBezTo>
                  <a:cubicBezTo>
                    <a:pt x="10776" y="19155"/>
                    <a:pt x="10776" y="19155"/>
                    <a:pt x="10776" y="19155"/>
                  </a:cubicBezTo>
                  <a:cubicBezTo>
                    <a:pt x="10776" y="19155"/>
                    <a:pt x="10776" y="19155"/>
                    <a:pt x="10776" y="19155"/>
                  </a:cubicBezTo>
                  <a:cubicBezTo>
                    <a:pt x="10776" y="19358"/>
                    <a:pt x="10881" y="19358"/>
                    <a:pt x="10881" y="19155"/>
                  </a:cubicBezTo>
                  <a:cubicBezTo>
                    <a:pt x="10881" y="19155"/>
                    <a:pt x="10881" y="19155"/>
                    <a:pt x="10881" y="19358"/>
                  </a:cubicBezTo>
                  <a:cubicBezTo>
                    <a:pt x="10985" y="19155"/>
                    <a:pt x="10985" y="19358"/>
                    <a:pt x="10985" y="19358"/>
                  </a:cubicBezTo>
                  <a:cubicBezTo>
                    <a:pt x="10985" y="19358"/>
                    <a:pt x="10985" y="19562"/>
                    <a:pt x="10985" y="19358"/>
                  </a:cubicBezTo>
                  <a:cubicBezTo>
                    <a:pt x="10985" y="19766"/>
                    <a:pt x="11089" y="19562"/>
                    <a:pt x="10985" y="19766"/>
                  </a:cubicBezTo>
                  <a:cubicBezTo>
                    <a:pt x="11089" y="19766"/>
                    <a:pt x="11089" y="19766"/>
                    <a:pt x="10985" y="19766"/>
                  </a:cubicBezTo>
                  <a:cubicBezTo>
                    <a:pt x="11089" y="19766"/>
                    <a:pt x="11089" y="19970"/>
                    <a:pt x="11089" y="19970"/>
                  </a:cubicBezTo>
                  <a:cubicBezTo>
                    <a:pt x="11089" y="19970"/>
                    <a:pt x="11089" y="19970"/>
                    <a:pt x="11089" y="19970"/>
                  </a:cubicBezTo>
                  <a:cubicBezTo>
                    <a:pt x="11089" y="19970"/>
                    <a:pt x="11089" y="19970"/>
                    <a:pt x="11089" y="19970"/>
                  </a:cubicBezTo>
                  <a:cubicBezTo>
                    <a:pt x="11089" y="19970"/>
                    <a:pt x="10985" y="19970"/>
                    <a:pt x="10985" y="19970"/>
                  </a:cubicBezTo>
                  <a:cubicBezTo>
                    <a:pt x="10881" y="19970"/>
                    <a:pt x="10985" y="20174"/>
                    <a:pt x="10985" y="20174"/>
                  </a:cubicBezTo>
                  <a:cubicBezTo>
                    <a:pt x="10881" y="20174"/>
                    <a:pt x="10881" y="19970"/>
                    <a:pt x="10776" y="20174"/>
                  </a:cubicBezTo>
                  <a:cubicBezTo>
                    <a:pt x="10776" y="20174"/>
                    <a:pt x="10776" y="19970"/>
                    <a:pt x="10776" y="19970"/>
                  </a:cubicBezTo>
                  <a:cubicBezTo>
                    <a:pt x="10776" y="19970"/>
                    <a:pt x="10776" y="19970"/>
                    <a:pt x="10672" y="19970"/>
                  </a:cubicBezTo>
                  <a:cubicBezTo>
                    <a:pt x="10776" y="19970"/>
                    <a:pt x="10776" y="19970"/>
                    <a:pt x="10776" y="19970"/>
                  </a:cubicBezTo>
                  <a:cubicBezTo>
                    <a:pt x="10776" y="19970"/>
                    <a:pt x="10776" y="19970"/>
                    <a:pt x="10776" y="19970"/>
                  </a:cubicBezTo>
                  <a:cubicBezTo>
                    <a:pt x="10776" y="19766"/>
                    <a:pt x="10672" y="19766"/>
                    <a:pt x="10776" y="19766"/>
                  </a:cubicBezTo>
                  <a:cubicBezTo>
                    <a:pt x="10672" y="19766"/>
                    <a:pt x="10672" y="19766"/>
                    <a:pt x="10672" y="19766"/>
                  </a:cubicBezTo>
                  <a:cubicBezTo>
                    <a:pt x="10776" y="19970"/>
                    <a:pt x="10567" y="20377"/>
                    <a:pt x="10463" y="20581"/>
                  </a:cubicBezTo>
                  <a:cubicBezTo>
                    <a:pt x="10463" y="20581"/>
                    <a:pt x="10359" y="20785"/>
                    <a:pt x="10254" y="20989"/>
                  </a:cubicBezTo>
                  <a:cubicBezTo>
                    <a:pt x="10254" y="20989"/>
                    <a:pt x="10150" y="20989"/>
                    <a:pt x="10150" y="20989"/>
                  </a:cubicBezTo>
                  <a:cubicBezTo>
                    <a:pt x="10150" y="21192"/>
                    <a:pt x="10150" y="21192"/>
                    <a:pt x="10046" y="21396"/>
                  </a:cubicBezTo>
                  <a:cubicBezTo>
                    <a:pt x="10046" y="21396"/>
                    <a:pt x="10046" y="21396"/>
                    <a:pt x="10046" y="21396"/>
                  </a:cubicBezTo>
                  <a:cubicBezTo>
                    <a:pt x="10046" y="21600"/>
                    <a:pt x="9941" y="21396"/>
                    <a:pt x="9941" y="21396"/>
                  </a:cubicBezTo>
                  <a:cubicBezTo>
                    <a:pt x="9837" y="21600"/>
                    <a:pt x="9941" y="21600"/>
                    <a:pt x="10046" y="21600"/>
                  </a:cubicBezTo>
                  <a:cubicBezTo>
                    <a:pt x="10046" y="21600"/>
                    <a:pt x="10150" y="21600"/>
                    <a:pt x="10254" y="21396"/>
                  </a:cubicBezTo>
                  <a:cubicBezTo>
                    <a:pt x="10254" y="21396"/>
                    <a:pt x="10150" y="21396"/>
                    <a:pt x="10150" y="21396"/>
                  </a:cubicBezTo>
                  <a:cubicBezTo>
                    <a:pt x="10254" y="21396"/>
                    <a:pt x="10359" y="21396"/>
                    <a:pt x="10359" y="21192"/>
                  </a:cubicBezTo>
                  <a:cubicBezTo>
                    <a:pt x="10463" y="21192"/>
                    <a:pt x="10567" y="21396"/>
                    <a:pt x="10672" y="21396"/>
                  </a:cubicBezTo>
                  <a:cubicBezTo>
                    <a:pt x="10672" y="21396"/>
                    <a:pt x="10672" y="21192"/>
                    <a:pt x="10567" y="21192"/>
                  </a:cubicBezTo>
                  <a:cubicBezTo>
                    <a:pt x="10672" y="21192"/>
                    <a:pt x="10776" y="21192"/>
                    <a:pt x="10776" y="21192"/>
                  </a:cubicBezTo>
                  <a:cubicBezTo>
                    <a:pt x="10881" y="21192"/>
                    <a:pt x="10881" y="21192"/>
                    <a:pt x="10985" y="21192"/>
                  </a:cubicBezTo>
                  <a:cubicBezTo>
                    <a:pt x="11089" y="20989"/>
                    <a:pt x="10985" y="20989"/>
                    <a:pt x="11089" y="20785"/>
                  </a:cubicBezTo>
                  <a:cubicBezTo>
                    <a:pt x="10985" y="20989"/>
                    <a:pt x="10881" y="20989"/>
                    <a:pt x="10881" y="20785"/>
                  </a:cubicBezTo>
                  <a:cubicBezTo>
                    <a:pt x="10881" y="20785"/>
                    <a:pt x="11089" y="20581"/>
                    <a:pt x="11089" y="20581"/>
                  </a:cubicBezTo>
                  <a:cubicBezTo>
                    <a:pt x="11194" y="20581"/>
                    <a:pt x="11402" y="20377"/>
                    <a:pt x="11507" y="20377"/>
                  </a:cubicBezTo>
                  <a:cubicBezTo>
                    <a:pt x="11507" y="20377"/>
                    <a:pt x="11507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715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377"/>
                    <a:pt x="11715" y="20377"/>
                    <a:pt x="11715" y="20377"/>
                  </a:cubicBezTo>
                  <a:cubicBezTo>
                    <a:pt x="11715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507" y="20377"/>
                    <a:pt x="11507" y="20377"/>
                    <a:pt x="11507" y="20377"/>
                  </a:cubicBezTo>
                  <a:cubicBezTo>
                    <a:pt x="11507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715" y="20377"/>
                    <a:pt x="11715" y="20377"/>
                  </a:cubicBezTo>
                  <a:cubicBezTo>
                    <a:pt x="11715" y="20377"/>
                    <a:pt x="11611" y="20377"/>
                    <a:pt x="11611" y="20377"/>
                  </a:cubicBezTo>
                  <a:cubicBezTo>
                    <a:pt x="11715" y="20377"/>
                    <a:pt x="11924" y="20377"/>
                    <a:pt x="12028" y="20174"/>
                  </a:cubicBezTo>
                  <a:cubicBezTo>
                    <a:pt x="12028" y="20174"/>
                    <a:pt x="12237" y="19766"/>
                    <a:pt x="12341" y="19970"/>
                  </a:cubicBezTo>
                  <a:cubicBezTo>
                    <a:pt x="12341" y="19766"/>
                    <a:pt x="12654" y="19562"/>
                    <a:pt x="12446" y="19562"/>
                  </a:cubicBezTo>
                  <a:cubicBezTo>
                    <a:pt x="12654" y="19562"/>
                    <a:pt x="12863" y="19358"/>
                    <a:pt x="12967" y="19155"/>
                  </a:cubicBezTo>
                  <a:cubicBezTo>
                    <a:pt x="13072" y="18951"/>
                    <a:pt x="13176" y="18951"/>
                    <a:pt x="13281" y="18747"/>
                  </a:cubicBezTo>
                  <a:cubicBezTo>
                    <a:pt x="13385" y="18747"/>
                    <a:pt x="13489" y="18543"/>
                    <a:pt x="13594" y="18340"/>
                  </a:cubicBezTo>
                  <a:cubicBezTo>
                    <a:pt x="13698" y="18340"/>
                    <a:pt x="13802" y="18136"/>
                    <a:pt x="13907" y="18136"/>
                  </a:cubicBezTo>
                  <a:cubicBezTo>
                    <a:pt x="13907" y="17932"/>
                    <a:pt x="13907" y="17932"/>
                    <a:pt x="13802" y="17932"/>
                  </a:cubicBezTo>
                  <a:cubicBezTo>
                    <a:pt x="13802" y="17932"/>
                    <a:pt x="13698" y="17932"/>
                    <a:pt x="13698" y="17728"/>
                  </a:cubicBezTo>
                  <a:cubicBezTo>
                    <a:pt x="13802" y="17932"/>
                    <a:pt x="13907" y="17932"/>
                    <a:pt x="14011" y="17932"/>
                  </a:cubicBezTo>
                  <a:cubicBezTo>
                    <a:pt x="14115" y="17728"/>
                    <a:pt x="14428" y="17525"/>
                    <a:pt x="14428" y="17321"/>
                  </a:cubicBezTo>
                  <a:cubicBezTo>
                    <a:pt x="14533" y="17321"/>
                    <a:pt x="14637" y="17321"/>
                    <a:pt x="14637" y="17321"/>
                  </a:cubicBezTo>
                  <a:cubicBezTo>
                    <a:pt x="14741" y="17117"/>
                    <a:pt x="14846" y="16913"/>
                    <a:pt x="14950" y="16709"/>
                  </a:cubicBezTo>
                  <a:cubicBezTo>
                    <a:pt x="15054" y="16709"/>
                    <a:pt x="15159" y="16709"/>
                    <a:pt x="15367" y="16709"/>
                  </a:cubicBezTo>
                  <a:cubicBezTo>
                    <a:pt x="15576" y="16709"/>
                    <a:pt x="15785" y="16709"/>
                    <a:pt x="15994" y="16709"/>
                  </a:cubicBezTo>
                  <a:cubicBezTo>
                    <a:pt x="16098" y="16709"/>
                    <a:pt x="16098" y="16709"/>
                    <a:pt x="16202" y="16709"/>
                  </a:cubicBezTo>
                  <a:cubicBezTo>
                    <a:pt x="16307" y="16913"/>
                    <a:pt x="16411" y="16709"/>
                    <a:pt x="16515" y="16709"/>
                  </a:cubicBezTo>
                  <a:close/>
                  <a:moveTo>
                    <a:pt x="12446" y="19766"/>
                  </a:moveTo>
                  <a:cubicBezTo>
                    <a:pt x="12654" y="19766"/>
                    <a:pt x="12759" y="19766"/>
                    <a:pt x="12967" y="19766"/>
                  </a:cubicBezTo>
                  <a:cubicBezTo>
                    <a:pt x="13072" y="19766"/>
                    <a:pt x="13072" y="19766"/>
                    <a:pt x="13176" y="19766"/>
                  </a:cubicBezTo>
                  <a:cubicBezTo>
                    <a:pt x="13176" y="19766"/>
                    <a:pt x="13281" y="19562"/>
                    <a:pt x="13281" y="19766"/>
                  </a:cubicBezTo>
                  <a:cubicBezTo>
                    <a:pt x="13385" y="19562"/>
                    <a:pt x="13489" y="19358"/>
                    <a:pt x="13594" y="19155"/>
                  </a:cubicBezTo>
                  <a:cubicBezTo>
                    <a:pt x="13594" y="19155"/>
                    <a:pt x="13907" y="18340"/>
                    <a:pt x="14011" y="18340"/>
                  </a:cubicBezTo>
                  <a:cubicBezTo>
                    <a:pt x="13907" y="18543"/>
                    <a:pt x="14115" y="18543"/>
                    <a:pt x="14115" y="18543"/>
                  </a:cubicBezTo>
                  <a:cubicBezTo>
                    <a:pt x="14220" y="18543"/>
                    <a:pt x="14220" y="18543"/>
                    <a:pt x="14324" y="18543"/>
                  </a:cubicBezTo>
                  <a:cubicBezTo>
                    <a:pt x="14324" y="18747"/>
                    <a:pt x="14115" y="19155"/>
                    <a:pt x="14115" y="19358"/>
                  </a:cubicBezTo>
                  <a:cubicBezTo>
                    <a:pt x="14115" y="19562"/>
                    <a:pt x="14220" y="19358"/>
                    <a:pt x="14220" y="19562"/>
                  </a:cubicBezTo>
                  <a:cubicBezTo>
                    <a:pt x="14220" y="19562"/>
                    <a:pt x="14115" y="19562"/>
                    <a:pt x="14115" y="19562"/>
                  </a:cubicBezTo>
                  <a:cubicBezTo>
                    <a:pt x="14220" y="19766"/>
                    <a:pt x="14115" y="19766"/>
                    <a:pt x="14220" y="19766"/>
                  </a:cubicBezTo>
                  <a:cubicBezTo>
                    <a:pt x="14324" y="19766"/>
                    <a:pt x="14428" y="19766"/>
                    <a:pt x="14533" y="19562"/>
                  </a:cubicBezTo>
                  <a:cubicBezTo>
                    <a:pt x="14533" y="19562"/>
                    <a:pt x="14533" y="19562"/>
                    <a:pt x="14533" y="19562"/>
                  </a:cubicBezTo>
                  <a:cubicBezTo>
                    <a:pt x="14533" y="19766"/>
                    <a:pt x="14950" y="19358"/>
                    <a:pt x="14950" y="19358"/>
                  </a:cubicBezTo>
                  <a:cubicBezTo>
                    <a:pt x="14950" y="19358"/>
                    <a:pt x="14950" y="19358"/>
                    <a:pt x="14950" y="19358"/>
                  </a:cubicBezTo>
                  <a:cubicBezTo>
                    <a:pt x="14950" y="19358"/>
                    <a:pt x="14846" y="19562"/>
                    <a:pt x="14741" y="19562"/>
                  </a:cubicBezTo>
                  <a:cubicBezTo>
                    <a:pt x="14846" y="19562"/>
                    <a:pt x="14846" y="19562"/>
                    <a:pt x="14950" y="19562"/>
                  </a:cubicBezTo>
                  <a:cubicBezTo>
                    <a:pt x="14950" y="19562"/>
                    <a:pt x="15054" y="19562"/>
                    <a:pt x="15159" y="19562"/>
                  </a:cubicBezTo>
                  <a:cubicBezTo>
                    <a:pt x="15054" y="19562"/>
                    <a:pt x="14950" y="19562"/>
                    <a:pt x="14950" y="19766"/>
                  </a:cubicBezTo>
                  <a:cubicBezTo>
                    <a:pt x="14950" y="19766"/>
                    <a:pt x="14950" y="19766"/>
                    <a:pt x="14846" y="19766"/>
                  </a:cubicBezTo>
                  <a:cubicBezTo>
                    <a:pt x="14950" y="19766"/>
                    <a:pt x="14950" y="19766"/>
                    <a:pt x="14950" y="19562"/>
                  </a:cubicBezTo>
                  <a:cubicBezTo>
                    <a:pt x="14950" y="19562"/>
                    <a:pt x="14950" y="19562"/>
                    <a:pt x="14846" y="19562"/>
                  </a:cubicBezTo>
                  <a:cubicBezTo>
                    <a:pt x="14846" y="19766"/>
                    <a:pt x="14637" y="19970"/>
                    <a:pt x="14533" y="19970"/>
                  </a:cubicBezTo>
                  <a:cubicBezTo>
                    <a:pt x="14533" y="19970"/>
                    <a:pt x="14533" y="19970"/>
                    <a:pt x="14533" y="19970"/>
                  </a:cubicBezTo>
                  <a:cubicBezTo>
                    <a:pt x="14533" y="20174"/>
                    <a:pt x="14428" y="20174"/>
                    <a:pt x="14324" y="20174"/>
                  </a:cubicBezTo>
                  <a:cubicBezTo>
                    <a:pt x="14428" y="20174"/>
                    <a:pt x="14428" y="20174"/>
                    <a:pt x="14428" y="20174"/>
                  </a:cubicBezTo>
                  <a:cubicBezTo>
                    <a:pt x="14428" y="20174"/>
                    <a:pt x="14324" y="20377"/>
                    <a:pt x="14324" y="20581"/>
                  </a:cubicBezTo>
                  <a:cubicBezTo>
                    <a:pt x="14324" y="20581"/>
                    <a:pt x="14324" y="20785"/>
                    <a:pt x="14428" y="20785"/>
                  </a:cubicBezTo>
                  <a:cubicBezTo>
                    <a:pt x="14428" y="20785"/>
                    <a:pt x="14533" y="20581"/>
                    <a:pt x="14533" y="20581"/>
                  </a:cubicBezTo>
                  <a:cubicBezTo>
                    <a:pt x="14637" y="20581"/>
                    <a:pt x="14741" y="20377"/>
                    <a:pt x="14741" y="20377"/>
                  </a:cubicBezTo>
                  <a:cubicBezTo>
                    <a:pt x="14741" y="20377"/>
                    <a:pt x="14846" y="20377"/>
                    <a:pt x="14846" y="20174"/>
                  </a:cubicBezTo>
                  <a:cubicBezTo>
                    <a:pt x="14846" y="20174"/>
                    <a:pt x="14846" y="20174"/>
                    <a:pt x="14846" y="20174"/>
                  </a:cubicBezTo>
                  <a:cubicBezTo>
                    <a:pt x="14846" y="20174"/>
                    <a:pt x="14846" y="20174"/>
                    <a:pt x="14846" y="20174"/>
                  </a:cubicBezTo>
                  <a:cubicBezTo>
                    <a:pt x="14950" y="20174"/>
                    <a:pt x="14950" y="20174"/>
                    <a:pt x="14950" y="20174"/>
                  </a:cubicBezTo>
                  <a:cubicBezTo>
                    <a:pt x="14950" y="20174"/>
                    <a:pt x="15054" y="20174"/>
                    <a:pt x="15054" y="19970"/>
                  </a:cubicBezTo>
                  <a:cubicBezTo>
                    <a:pt x="15159" y="20174"/>
                    <a:pt x="15263" y="19970"/>
                    <a:pt x="15367" y="19766"/>
                  </a:cubicBezTo>
                  <a:cubicBezTo>
                    <a:pt x="15472" y="19766"/>
                    <a:pt x="15681" y="19766"/>
                    <a:pt x="15681" y="19562"/>
                  </a:cubicBezTo>
                  <a:cubicBezTo>
                    <a:pt x="15681" y="19562"/>
                    <a:pt x="15681" y="19562"/>
                    <a:pt x="15681" y="19562"/>
                  </a:cubicBezTo>
                  <a:cubicBezTo>
                    <a:pt x="15681" y="19562"/>
                    <a:pt x="15681" y="19562"/>
                    <a:pt x="15681" y="19358"/>
                  </a:cubicBezTo>
                  <a:cubicBezTo>
                    <a:pt x="15681" y="19358"/>
                    <a:pt x="15576" y="19358"/>
                    <a:pt x="15576" y="19358"/>
                  </a:cubicBezTo>
                  <a:cubicBezTo>
                    <a:pt x="15576" y="19358"/>
                    <a:pt x="15576" y="19358"/>
                    <a:pt x="15472" y="19358"/>
                  </a:cubicBezTo>
                  <a:cubicBezTo>
                    <a:pt x="15472" y="19358"/>
                    <a:pt x="15367" y="19562"/>
                    <a:pt x="15367" y="19358"/>
                  </a:cubicBezTo>
                  <a:cubicBezTo>
                    <a:pt x="15367" y="19358"/>
                    <a:pt x="15367" y="19358"/>
                    <a:pt x="15367" y="19358"/>
                  </a:cubicBezTo>
                  <a:cubicBezTo>
                    <a:pt x="15263" y="19358"/>
                    <a:pt x="15159" y="19358"/>
                    <a:pt x="15054" y="19155"/>
                  </a:cubicBezTo>
                  <a:cubicBezTo>
                    <a:pt x="15054" y="19155"/>
                    <a:pt x="15159" y="19155"/>
                    <a:pt x="15159" y="19155"/>
                  </a:cubicBezTo>
                  <a:cubicBezTo>
                    <a:pt x="15054" y="19155"/>
                    <a:pt x="15054" y="19155"/>
                    <a:pt x="14950" y="19155"/>
                  </a:cubicBezTo>
                  <a:cubicBezTo>
                    <a:pt x="14950" y="18951"/>
                    <a:pt x="14950" y="18747"/>
                    <a:pt x="14950" y="18543"/>
                  </a:cubicBezTo>
                  <a:cubicBezTo>
                    <a:pt x="14950" y="18543"/>
                    <a:pt x="14950" y="18543"/>
                    <a:pt x="14846" y="18543"/>
                  </a:cubicBezTo>
                  <a:cubicBezTo>
                    <a:pt x="14950" y="18543"/>
                    <a:pt x="15054" y="18340"/>
                    <a:pt x="15054" y="18136"/>
                  </a:cubicBezTo>
                  <a:cubicBezTo>
                    <a:pt x="15054" y="18136"/>
                    <a:pt x="15054" y="18136"/>
                    <a:pt x="15054" y="18136"/>
                  </a:cubicBezTo>
                  <a:cubicBezTo>
                    <a:pt x="15054" y="18136"/>
                    <a:pt x="15054" y="18136"/>
                    <a:pt x="15054" y="18136"/>
                  </a:cubicBezTo>
                  <a:cubicBezTo>
                    <a:pt x="15054" y="18136"/>
                    <a:pt x="14950" y="18340"/>
                    <a:pt x="14846" y="18340"/>
                  </a:cubicBezTo>
                  <a:cubicBezTo>
                    <a:pt x="14846" y="18136"/>
                    <a:pt x="14846" y="18136"/>
                    <a:pt x="14846" y="18136"/>
                  </a:cubicBezTo>
                  <a:cubicBezTo>
                    <a:pt x="14846" y="17932"/>
                    <a:pt x="14741" y="17932"/>
                    <a:pt x="14637" y="18136"/>
                  </a:cubicBezTo>
                  <a:cubicBezTo>
                    <a:pt x="14741" y="17932"/>
                    <a:pt x="14741" y="17932"/>
                    <a:pt x="14846" y="17932"/>
                  </a:cubicBezTo>
                  <a:cubicBezTo>
                    <a:pt x="14846" y="17932"/>
                    <a:pt x="14846" y="17932"/>
                    <a:pt x="14950" y="17932"/>
                  </a:cubicBezTo>
                  <a:cubicBezTo>
                    <a:pt x="14950" y="17932"/>
                    <a:pt x="14950" y="18136"/>
                    <a:pt x="14950" y="17932"/>
                  </a:cubicBezTo>
                  <a:cubicBezTo>
                    <a:pt x="15054" y="17932"/>
                    <a:pt x="15472" y="17728"/>
                    <a:pt x="15263" y="17525"/>
                  </a:cubicBezTo>
                  <a:cubicBezTo>
                    <a:pt x="15367" y="17728"/>
                    <a:pt x="15263" y="17321"/>
                    <a:pt x="15263" y="17321"/>
                  </a:cubicBezTo>
                  <a:cubicBezTo>
                    <a:pt x="15159" y="17321"/>
                    <a:pt x="15159" y="17321"/>
                    <a:pt x="15054" y="17321"/>
                  </a:cubicBezTo>
                  <a:cubicBezTo>
                    <a:pt x="14846" y="17525"/>
                    <a:pt x="14741" y="17728"/>
                    <a:pt x="14533" y="17932"/>
                  </a:cubicBezTo>
                  <a:cubicBezTo>
                    <a:pt x="13907" y="18340"/>
                    <a:pt x="13385" y="18951"/>
                    <a:pt x="12759" y="19358"/>
                  </a:cubicBezTo>
                  <a:cubicBezTo>
                    <a:pt x="12654" y="19562"/>
                    <a:pt x="12446" y="19766"/>
                    <a:pt x="12341" y="19766"/>
                  </a:cubicBezTo>
                  <a:cubicBezTo>
                    <a:pt x="12341" y="19766"/>
                    <a:pt x="12341" y="19766"/>
                    <a:pt x="12446" y="19766"/>
                  </a:cubicBezTo>
                  <a:close/>
                  <a:moveTo>
                    <a:pt x="16098" y="19155"/>
                  </a:moveTo>
                  <a:cubicBezTo>
                    <a:pt x="16098" y="19155"/>
                    <a:pt x="15994" y="19155"/>
                    <a:pt x="15994" y="19155"/>
                  </a:cubicBezTo>
                  <a:cubicBezTo>
                    <a:pt x="15994" y="19155"/>
                    <a:pt x="15994" y="19155"/>
                    <a:pt x="15994" y="19155"/>
                  </a:cubicBezTo>
                  <a:cubicBezTo>
                    <a:pt x="15994" y="19155"/>
                    <a:pt x="15889" y="19155"/>
                    <a:pt x="15889" y="19358"/>
                  </a:cubicBezTo>
                  <a:cubicBezTo>
                    <a:pt x="15889" y="19358"/>
                    <a:pt x="15889" y="19358"/>
                    <a:pt x="15889" y="19155"/>
                  </a:cubicBezTo>
                  <a:cubicBezTo>
                    <a:pt x="15889" y="19358"/>
                    <a:pt x="15785" y="19358"/>
                    <a:pt x="15785" y="19358"/>
                  </a:cubicBezTo>
                  <a:cubicBezTo>
                    <a:pt x="15785" y="19358"/>
                    <a:pt x="15785" y="19358"/>
                    <a:pt x="15785" y="19358"/>
                  </a:cubicBezTo>
                  <a:cubicBezTo>
                    <a:pt x="15785" y="19358"/>
                    <a:pt x="15785" y="19358"/>
                    <a:pt x="15889" y="19155"/>
                  </a:cubicBezTo>
                  <a:cubicBezTo>
                    <a:pt x="15785" y="19155"/>
                    <a:pt x="15785" y="19358"/>
                    <a:pt x="15785" y="19358"/>
                  </a:cubicBezTo>
                  <a:cubicBezTo>
                    <a:pt x="15994" y="19155"/>
                    <a:pt x="15994" y="18951"/>
                    <a:pt x="16098" y="18543"/>
                  </a:cubicBezTo>
                  <a:cubicBezTo>
                    <a:pt x="15994" y="18543"/>
                    <a:pt x="15681" y="19155"/>
                    <a:pt x="15681" y="19358"/>
                  </a:cubicBezTo>
                  <a:cubicBezTo>
                    <a:pt x="15576" y="19766"/>
                    <a:pt x="15994" y="19358"/>
                    <a:pt x="16098" y="19358"/>
                  </a:cubicBezTo>
                  <a:cubicBezTo>
                    <a:pt x="16098" y="19155"/>
                    <a:pt x="16098" y="19155"/>
                    <a:pt x="16098" y="19155"/>
                  </a:cubicBezTo>
                  <a:cubicBezTo>
                    <a:pt x="16098" y="19155"/>
                    <a:pt x="16098" y="19155"/>
                    <a:pt x="16098" y="19155"/>
                  </a:cubicBezTo>
                  <a:close/>
                  <a:moveTo>
                    <a:pt x="1176" y="17321"/>
                  </a:moveTo>
                  <a:cubicBezTo>
                    <a:pt x="1176" y="17525"/>
                    <a:pt x="1176" y="17525"/>
                    <a:pt x="1176" y="17525"/>
                  </a:cubicBezTo>
                  <a:cubicBezTo>
                    <a:pt x="1176" y="17525"/>
                    <a:pt x="1176" y="17525"/>
                    <a:pt x="1176" y="17321"/>
                  </a:cubicBezTo>
                  <a:close/>
                  <a:moveTo>
                    <a:pt x="15785" y="17321"/>
                  </a:moveTo>
                  <a:cubicBezTo>
                    <a:pt x="15785" y="17321"/>
                    <a:pt x="16098" y="17525"/>
                    <a:pt x="15889" y="17321"/>
                  </a:cubicBezTo>
                  <a:cubicBezTo>
                    <a:pt x="15785" y="17117"/>
                    <a:pt x="15576" y="16913"/>
                    <a:pt x="15367" y="16913"/>
                  </a:cubicBezTo>
                  <a:cubicBezTo>
                    <a:pt x="15472" y="17117"/>
                    <a:pt x="15472" y="17117"/>
                    <a:pt x="15576" y="17117"/>
                  </a:cubicBezTo>
                  <a:cubicBezTo>
                    <a:pt x="15576" y="17117"/>
                    <a:pt x="15576" y="17117"/>
                    <a:pt x="15576" y="17321"/>
                  </a:cubicBezTo>
                  <a:cubicBezTo>
                    <a:pt x="15681" y="17321"/>
                    <a:pt x="15681" y="17321"/>
                    <a:pt x="15785" y="17321"/>
                  </a:cubicBezTo>
                  <a:close/>
                  <a:moveTo>
                    <a:pt x="14115" y="9170"/>
                  </a:moveTo>
                  <a:cubicBezTo>
                    <a:pt x="14115" y="8966"/>
                    <a:pt x="14115" y="8966"/>
                    <a:pt x="14115" y="8966"/>
                  </a:cubicBezTo>
                  <a:cubicBezTo>
                    <a:pt x="14115" y="8966"/>
                    <a:pt x="14011" y="8966"/>
                    <a:pt x="14011" y="8966"/>
                  </a:cubicBezTo>
                  <a:cubicBezTo>
                    <a:pt x="14011" y="8966"/>
                    <a:pt x="13907" y="8966"/>
                    <a:pt x="13802" y="8966"/>
                  </a:cubicBezTo>
                  <a:cubicBezTo>
                    <a:pt x="13907" y="8966"/>
                    <a:pt x="14011" y="8762"/>
                    <a:pt x="13907" y="8558"/>
                  </a:cubicBezTo>
                  <a:cubicBezTo>
                    <a:pt x="13907" y="8558"/>
                    <a:pt x="13907" y="8558"/>
                    <a:pt x="13802" y="8558"/>
                  </a:cubicBezTo>
                  <a:cubicBezTo>
                    <a:pt x="13802" y="8558"/>
                    <a:pt x="13802" y="8355"/>
                    <a:pt x="13802" y="8355"/>
                  </a:cubicBezTo>
                  <a:cubicBezTo>
                    <a:pt x="13698" y="8355"/>
                    <a:pt x="13698" y="8355"/>
                    <a:pt x="13594" y="8355"/>
                  </a:cubicBezTo>
                  <a:cubicBezTo>
                    <a:pt x="13594" y="8355"/>
                    <a:pt x="13594" y="8151"/>
                    <a:pt x="13594" y="8151"/>
                  </a:cubicBezTo>
                  <a:cubicBezTo>
                    <a:pt x="13594" y="8151"/>
                    <a:pt x="13594" y="8355"/>
                    <a:pt x="13489" y="8355"/>
                  </a:cubicBezTo>
                  <a:cubicBezTo>
                    <a:pt x="13489" y="8151"/>
                    <a:pt x="13489" y="8151"/>
                    <a:pt x="13489" y="8151"/>
                  </a:cubicBezTo>
                  <a:cubicBezTo>
                    <a:pt x="13489" y="8151"/>
                    <a:pt x="13489" y="7947"/>
                    <a:pt x="13489" y="7947"/>
                  </a:cubicBezTo>
                  <a:cubicBezTo>
                    <a:pt x="13385" y="7947"/>
                    <a:pt x="13281" y="8151"/>
                    <a:pt x="13281" y="8355"/>
                  </a:cubicBezTo>
                  <a:cubicBezTo>
                    <a:pt x="13072" y="8558"/>
                    <a:pt x="12759" y="8762"/>
                    <a:pt x="12654" y="9170"/>
                  </a:cubicBezTo>
                  <a:cubicBezTo>
                    <a:pt x="12654" y="9170"/>
                    <a:pt x="12863" y="8966"/>
                    <a:pt x="12967" y="9170"/>
                  </a:cubicBezTo>
                  <a:cubicBezTo>
                    <a:pt x="12967" y="9170"/>
                    <a:pt x="12967" y="9374"/>
                    <a:pt x="12863" y="9374"/>
                  </a:cubicBezTo>
                  <a:cubicBezTo>
                    <a:pt x="12967" y="9374"/>
                    <a:pt x="13176" y="9170"/>
                    <a:pt x="13281" y="9170"/>
                  </a:cubicBezTo>
                  <a:cubicBezTo>
                    <a:pt x="13385" y="9170"/>
                    <a:pt x="13489" y="8966"/>
                    <a:pt x="13594" y="8966"/>
                  </a:cubicBezTo>
                  <a:cubicBezTo>
                    <a:pt x="13594" y="8966"/>
                    <a:pt x="13594" y="8966"/>
                    <a:pt x="13594" y="8966"/>
                  </a:cubicBezTo>
                  <a:cubicBezTo>
                    <a:pt x="13698" y="8966"/>
                    <a:pt x="13698" y="8966"/>
                    <a:pt x="13698" y="8966"/>
                  </a:cubicBezTo>
                  <a:cubicBezTo>
                    <a:pt x="13698" y="8966"/>
                    <a:pt x="13698" y="9170"/>
                    <a:pt x="13698" y="9170"/>
                  </a:cubicBezTo>
                  <a:cubicBezTo>
                    <a:pt x="13698" y="9170"/>
                    <a:pt x="13802" y="9170"/>
                    <a:pt x="13802" y="9170"/>
                  </a:cubicBezTo>
                  <a:cubicBezTo>
                    <a:pt x="13907" y="9170"/>
                    <a:pt x="14011" y="9170"/>
                    <a:pt x="14115" y="917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Shape">
              <a:extLst>
                <a:ext uri="{FF2B5EF4-FFF2-40B4-BE49-F238E27FC236}">
                  <a16:creationId xmlns:a16="http://schemas.microsoft.com/office/drawing/2014/main" id="{FAC3FDC6-B5A4-4F57-AF02-7C0B22EF943A}"/>
                </a:ext>
              </a:extLst>
            </p:cNvPr>
            <p:cNvSpPr/>
            <p:nvPr/>
          </p:nvSpPr>
          <p:spPr>
            <a:xfrm>
              <a:off x="3204919" y="2689991"/>
              <a:ext cx="134588" cy="20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1600" extrusionOk="0">
                  <a:moveTo>
                    <a:pt x="20000" y="20329"/>
                  </a:moveTo>
                  <a:cubicBezTo>
                    <a:pt x="20000" y="19694"/>
                    <a:pt x="20000" y="19694"/>
                    <a:pt x="18972" y="19059"/>
                  </a:cubicBezTo>
                  <a:cubicBezTo>
                    <a:pt x="18972" y="18424"/>
                    <a:pt x="17943" y="17788"/>
                    <a:pt x="17943" y="17153"/>
                  </a:cubicBezTo>
                  <a:cubicBezTo>
                    <a:pt x="17943" y="17153"/>
                    <a:pt x="16915" y="15882"/>
                    <a:pt x="16915" y="15882"/>
                  </a:cubicBezTo>
                  <a:cubicBezTo>
                    <a:pt x="16915" y="15247"/>
                    <a:pt x="15886" y="15247"/>
                    <a:pt x="15886" y="14612"/>
                  </a:cubicBezTo>
                  <a:cubicBezTo>
                    <a:pt x="15886" y="14612"/>
                    <a:pt x="16915" y="13976"/>
                    <a:pt x="15886" y="13976"/>
                  </a:cubicBezTo>
                  <a:cubicBezTo>
                    <a:pt x="15886" y="13341"/>
                    <a:pt x="15886" y="13341"/>
                    <a:pt x="16915" y="12706"/>
                  </a:cubicBezTo>
                  <a:cubicBezTo>
                    <a:pt x="16915" y="12071"/>
                    <a:pt x="17943" y="11435"/>
                    <a:pt x="17943" y="10800"/>
                  </a:cubicBezTo>
                  <a:cubicBezTo>
                    <a:pt x="18972" y="10165"/>
                    <a:pt x="18972" y="10165"/>
                    <a:pt x="17943" y="9529"/>
                  </a:cubicBezTo>
                  <a:cubicBezTo>
                    <a:pt x="17943" y="8894"/>
                    <a:pt x="16915" y="8259"/>
                    <a:pt x="15886" y="7624"/>
                  </a:cubicBezTo>
                  <a:cubicBezTo>
                    <a:pt x="14858" y="6988"/>
                    <a:pt x="13829" y="6353"/>
                    <a:pt x="14858" y="5718"/>
                  </a:cubicBezTo>
                  <a:cubicBezTo>
                    <a:pt x="15886" y="5718"/>
                    <a:pt x="17943" y="6353"/>
                    <a:pt x="18972" y="5718"/>
                  </a:cubicBezTo>
                  <a:cubicBezTo>
                    <a:pt x="17943" y="5082"/>
                    <a:pt x="17943" y="5082"/>
                    <a:pt x="17943" y="4447"/>
                  </a:cubicBezTo>
                  <a:cubicBezTo>
                    <a:pt x="17943" y="3812"/>
                    <a:pt x="17943" y="3176"/>
                    <a:pt x="17943" y="2541"/>
                  </a:cubicBezTo>
                  <a:cubicBezTo>
                    <a:pt x="17943" y="1906"/>
                    <a:pt x="16915" y="1271"/>
                    <a:pt x="16915" y="635"/>
                  </a:cubicBezTo>
                  <a:cubicBezTo>
                    <a:pt x="15886" y="0"/>
                    <a:pt x="15886" y="0"/>
                    <a:pt x="14858" y="0"/>
                  </a:cubicBezTo>
                  <a:cubicBezTo>
                    <a:pt x="14858" y="635"/>
                    <a:pt x="14858" y="635"/>
                    <a:pt x="14858" y="1271"/>
                  </a:cubicBezTo>
                  <a:cubicBezTo>
                    <a:pt x="14858" y="1271"/>
                    <a:pt x="15886" y="1271"/>
                    <a:pt x="15886" y="1271"/>
                  </a:cubicBezTo>
                  <a:cubicBezTo>
                    <a:pt x="16915" y="1906"/>
                    <a:pt x="15886" y="2541"/>
                    <a:pt x="15886" y="3176"/>
                  </a:cubicBezTo>
                  <a:cubicBezTo>
                    <a:pt x="15886" y="3812"/>
                    <a:pt x="14858" y="3812"/>
                    <a:pt x="13829" y="3812"/>
                  </a:cubicBezTo>
                  <a:cubicBezTo>
                    <a:pt x="13829" y="4447"/>
                    <a:pt x="12800" y="5718"/>
                    <a:pt x="12800" y="6353"/>
                  </a:cubicBezTo>
                  <a:cubicBezTo>
                    <a:pt x="11772" y="6988"/>
                    <a:pt x="11772" y="6988"/>
                    <a:pt x="11772" y="7624"/>
                  </a:cubicBezTo>
                  <a:cubicBezTo>
                    <a:pt x="10743" y="8259"/>
                    <a:pt x="10743" y="8259"/>
                    <a:pt x="9715" y="8894"/>
                  </a:cubicBezTo>
                  <a:cubicBezTo>
                    <a:pt x="9715" y="9529"/>
                    <a:pt x="8686" y="10165"/>
                    <a:pt x="8686" y="10800"/>
                  </a:cubicBezTo>
                  <a:cubicBezTo>
                    <a:pt x="8686" y="11435"/>
                    <a:pt x="8686" y="11435"/>
                    <a:pt x="8686" y="11435"/>
                  </a:cubicBezTo>
                  <a:cubicBezTo>
                    <a:pt x="8686" y="11435"/>
                    <a:pt x="8686" y="11435"/>
                    <a:pt x="7658" y="11435"/>
                  </a:cubicBezTo>
                  <a:cubicBezTo>
                    <a:pt x="7658" y="12071"/>
                    <a:pt x="7658" y="12071"/>
                    <a:pt x="7658" y="12071"/>
                  </a:cubicBezTo>
                  <a:cubicBezTo>
                    <a:pt x="6629" y="12706"/>
                    <a:pt x="6629" y="12071"/>
                    <a:pt x="6629" y="12071"/>
                  </a:cubicBezTo>
                  <a:cubicBezTo>
                    <a:pt x="6629" y="12071"/>
                    <a:pt x="5600" y="11435"/>
                    <a:pt x="5600" y="11435"/>
                  </a:cubicBezTo>
                  <a:cubicBezTo>
                    <a:pt x="5600" y="11435"/>
                    <a:pt x="5600" y="11435"/>
                    <a:pt x="5600" y="11435"/>
                  </a:cubicBezTo>
                  <a:cubicBezTo>
                    <a:pt x="4572" y="11435"/>
                    <a:pt x="4572" y="12071"/>
                    <a:pt x="4572" y="11435"/>
                  </a:cubicBezTo>
                  <a:cubicBezTo>
                    <a:pt x="3543" y="12071"/>
                    <a:pt x="1486" y="13341"/>
                    <a:pt x="458" y="13976"/>
                  </a:cubicBezTo>
                  <a:cubicBezTo>
                    <a:pt x="458" y="14612"/>
                    <a:pt x="458" y="15247"/>
                    <a:pt x="458" y="15882"/>
                  </a:cubicBezTo>
                  <a:cubicBezTo>
                    <a:pt x="-571" y="15882"/>
                    <a:pt x="458" y="16518"/>
                    <a:pt x="458" y="15882"/>
                  </a:cubicBezTo>
                  <a:cubicBezTo>
                    <a:pt x="458" y="15882"/>
                    <a:pt x="458" y="15882"/>
                    <a:pt x="458" y="15882"/>
                  </a:cubicBezTo>
                  <a:cubicBezTo>
                    <a:pt x="1486" y="16518"/>
                    <a:pt x="458" y="16518"/>
                    <a:pt x="1486" y="17153"/>
                  </a:cubicBezTo>
                  <a:cubicBezTo>
                    <a:pt x="1486" y="17153"/>
                    <a:pt x="2515" y="17788"/>
                    <a:pt x="2515" y="17153"/>
                  </a:cubicBezTo>
                  <a:cubicBezTo>
                    <a:pt x="2515" y="17153"/>
                    <a:pt x="2515" y="17153"/>
                    <a:pt x="2515" y="17153"/>
                  </a:cubicBezTo>
                  <a:cubicBezTo>
                    <a:pt x="2515" y="17153"/>
                    <a:pt x="2515" y="17153"/>
                    <a:pt x="3543" y="17788"/>
                  </a:cubicBezTo>
                  <a:cubicBezTo>
                    <a:pt x="2515" y="17153"/>
                    <a:pt x="2515" y="17788"/>
                    <a:pt x="3543" y="17788"/>
                  </a:cubicBezTo>
                  <a:cubicBezTo>
                    <a:pt x="2515" y="18424"/>
                    <a:pt x="3543" y="18424"/>
                    <a:pt x="3543" y="18424"/>
                  </a:cubicBezTo>
                  <a:cubicBezTo>
                    <a:pt x="3543" y="19059"/>
                    <a:pt x="3543" y="19694"/>
                    <a:pt x="3543" y="20329"/>
                  </a:cubicBezTo>
                  <a:cubicBezTo>
                    <a:pt x="3543" y="20965"/>
                    <a:pt x="4572" y="20965"/>
                    <a:pt x="5600" y="20965"/>
                  </a:cubicBezTo>
                  <a:cubicBezTo>
                    <a:pt x="5600" y="20965"/>
                    <a:pt x="6629" y="20965"/>
                    <a:pt x="7658" y="20965"/>
                  </a:cubicBezTo>
                  <a:cubicBezTo>
                    <a:pt x="7658" y="20965"/>
                    <a:pt x="7658" y="20329"/>
                    <a:pt x="7658" y="20329"/>
                  </a:cubicBezTo>
                  <a:cubicBezTo>
                    <a:pt x="7658" y="20329"/>
                    <a:pt x="7658" y="20329"/>
                    <a:pt x="8686" y="20329"/>
                  </a:cubicBezTo>
                  <a:cubicBezTo>
                    <a:pt x="9715" y="20329"/>
                    <a:pt x="11772" y="20329"/>
                    <a:pt x="12800" y="20329"/>
                  </a:cubicBezTo>
                  <a:cubicBezTo>
                    <a:pt x="12800" y="20329"/>
                    <a:pt x="12800" y="20965"/>
                    <a:pt x="13829" y="20965"/>
                  </a:cubicBezTo>
                  <a:cubicBezTo>
                    <a:pt x="13829" y="20965"/>
                    <a:pt x="14858" y="20329"/>
                    <a:pt x="15886" y="20965"/>
                  </a:cubicBezTo>
                  <a:cubicBezTo>
                    <a:pt x="16915" y="20965"/>
                    <a:pt x="16915" y="20965"/>
                    <a:pt x="17943" y="20965"/>
                  </a:cubicBezTo>
                  <a:cubicBezTo>
                    <a:pt x="17943" y="20965"/>
                    <a:pt x="17943" y="20965"/>
                    <a:pt x="18972" y="20965"/>
                  </a:cubicBezTo>
                  <a:cubicBezTo>
                    <a:pt x="18972" y="20965"/>
                    <a:pt x="18972" y="20965"/>
                    <a:pt x="18972" y="20965"/>
                  </a:cubicBezTo>
                  <a:cubicBezTo>
                    <a:pt x="20000" y="20965"/>
                    <a:pt x="20000" y="21600"/>
                    <a:pt x="20000" y="21600"/>
                  </a:cubicBezTo>
                  <a:cubicBezTo>
                    <a:pt x="20000" y="21600"/>
                    <a:pt x="21029" y="20329"/>
                    <a:pt x="20000" y="2032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Shape">
              <a:extLst>
                <a:ext uri="{FF2B5EF4-FFF2-40B4-BE49-F238E27FC236}">
                  <a16:creationId xmlns:a16="http://schemas.microsoft.com/office/drawing/2014/main" id="{480CCAD8-7991-4A8C-B86D-6040CB7BDD78}"/>
                </a:ext>
              </a:extLst>
            </p:cNvPr>
            <p:cNvSpPr/>
            <p:nvPr/>
          </p:nvSpPr>
          <p:spPr>
            <a:xfrm>
              <a:off x="4860249" y="2660372"/>
              <a:ext cx="94738" cy="7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19938"/>
                  </a:moveTo>
                  <a:cubicBezTo>
                    <a:pt x="4629" y="19938"/>
                    <a:pt x="4629" y="19938"/>
                    <a:pt x="4629" y="19938"/>
                  </a:cubicBezTo>
                  <a:cubicBezTo>
                    <a:pt x="4629" y="19938"/>
                    <a:pt x="4629" y="19938"/>
                    <a:pt x="4629" y="19938"/>
                  </a:cubicBezTo>
                  <a:cubicBezTo>
                    <a:pt x="4629" y="19938"/>
                    <a:pt x="4629" y="19938"/>
                    <a:pt x="4629" y="19938"/>
                  </a:cubicBezTo>
                  <a:close/>
                  <a:moveTo>
                    <a:pt x="3086" y="16615"/>
                  </a:moveTo>
                  <a:cubicBezTo>
                    <a:pt x="3086" y="16615"/>
                    <a:pt x="3086" y="16615"/>
                    <a:pt x="4629" y="16615"/>
                  </a:cubicBezTo>
                  <a:cubicBezTo>
                    <a:pt x="4629" y="16615"/>
                    <a:pt x="3086" y="16615"/>
                    <a:pt x="3086" y="16615"/>
                  </a:cubicBezTo>
                  <a:close/>
                  <a:moveTo>
                    <a:pt x="21600" y="9969"/>
                  </a:moveTo>
                  <a:cubicBezTo>
                    <a:pt x="21600" y="8308"/>
                    <a:pt x="21600" y="8308"/>
                    <a:pt x="21600" y="6646"/>
                  </a:cubicBezTo>
                  <a:cubicBezTo>
                    <a:pt x="21600" y="6646"/>
                    <a:pt x="21600" y="4985"/>
                    <a:pt x="20057" y="4985"/>
                  </a:cubicBezTo>
                  <a:cubicBezTo>
                    <a:pt x="20057" y="3323"/>
                    <a:pt x="20057" y="3323"/>
                    <a:pt x="20057" y="1662"/>
                  </a:cubicBezTo>
                  <a:cubicBezTo>
                    <a:pt x="20057" y="1662"/>
                    <a:pt x="20057" y="1662"/>
                    <a:pt x="20057" y="0"/>
                  </a:cubicBezTo>
                  <a:cubicBezTo>
                    <a:pt x="20057" y="1662"/>
                    <a:pt x="18514" y="1662"/>
                    <a:pt x="18514" y="1662"/>
                  </a:cubicBezTo>
                  <a:cubicBezTo>
                    <a:pt x="16971" y="1662"/>
                    <a:pt x="16971" y="1662"/>
                    <a:pt x="16971" y="1662"/>
                  </a:cubicBezTo>
                  <a:cubicBezTo>
                    <a:pt x="15429" y="1662"/>
                    <a:pt x="16971" y="1662"/>
                    <a:pt x="15429" y="1662"/>
                  </a:cubicBezTo>
                  <a:cubicBezTo>
                    <a:pt x="15429" y="1662"/>
                    <a:pt x="15429" y="1662"/>
                    <a:pt x="13886" y="1662"/>
                  </a:cubicBezTo>
                  <a:cubicBezTo>
                    <a:pt x="15429" y="3323"/>
                    <a:pt x="15429" y="3323"/>
                    <a:pt x="15429" y="3323"/>
                  </a:cubicBezTo>
                  <a:cubicBezTo>
                    <a:pt x="13886" y="4985"/>
                    <a:pt x="13886" y="3323"/>
                    <a:pt x="13886" y="3323"/>
                  </a:cubicBezTo>
                  <a:cubicBezTo>
                    <a:pt x="12343" y="3323"/>
                    <a:pt x="12343" y="3323"/>
                    <a:pt x="10800" y="1662"/>
                  </a:cubicBezTo>
                  <a:cubicBezTo>
                    <a:pt x="10800" y="3323"/>
                    <a:pt x="10800" y="1662"/>
                    <a:pt x="9257" y="1662"/>
                  </a:cubicBezTo>
                  <a:cubicBezTo>
                    <a:pt x="9257" y="1662"/>
                    <a:pt x="7714" y="1662"/>
                    <a:pt x="6171" y="1662"/>
                  </a:cubicBezTo>
                  <a:cubicBezTo>
                    <a:pt x="3086" y="1662"/>
                    <a:pt x="3086" y="1662"/>
                    <a:pt x="1543" y="4985"/>
                  </a:cubicBezTo>
                  <a:cubicBezTo>
                    <a:pt x="1543" y="4985"/>
                    <a:pt x="1543" y="4985"/>
                    <a:pt x="1543" y="4985"/>
                  </a:cubicBezTo>
                  <a:cubicBezTo>
                    <a:pt x="1543" y="6646"/>
                    <a:pt x="0" y="6646"/>
                    <a:pt x="0" y="6646"/>
                  </a:cubicBezTo>
                  <a:cubicBezTo>
                    <a:pt x="0" y="6646"/>
                    <a:pt x="0" y="8308"/>
                    <a:pt x="1543" y="9969"/>
                  </a:cubicBezTo>
                  <a:cubicBezTo>
                    <a:pt x="1543" y="9969"/>
                    <a:pt x="1543" y="11631"/>
                    <a:pt x="1543" y="11631"/>
                  </a:cubicBezTo>
                  <a:cubicBezTo>
                    <a:pt x="3086" y="13292"/>
                    <a:pt x="3086" y="14954"/>
                    <a:pt x="3086" y="14954"/>
                  </a:cubicBezTo>
                  <a:cubicBezTo>
                    <a:pt x="3086" y="14954"/>
                    <a:pt x="3086" y="14954"/>
                    <a:pt x="3086" y="14954"/>
                  </a:cubicBezTo>
                  <a:cubicBezTo>
                    <a:pt x="3086" y="16615"/>
                    <a:pt x="4629" y="16615"/>
                    <a:pt x="4629" y="18277"/>
                  </a:cubicBezTo>
                  <a:cubicBezTo>
                    <a:pt x="4629" y="18277"/>
                    <a:pt x="4629" y="18277"/>
                    <a:pt x="4629" y="19938"/>
                  </a:cubicBezTo>
                  <a:cubicBezTo>
                    <a:pt x="6171" y="19938"/>
                    <a:pt x="6171" y="18277"/>
                    <a:pt x="6171" y="18277"/>
                  </a:cubicBezTo>
                  <a:cubicBezTo>
                    <a:pt x="6171" y="18277"/>
                    <a:pt x="6171" y="18277"/>
                    <a:pt x="6171" y="19938"/>
                  </a:cubicBezTo>
                  <a:cubicBezTo>
                    <a:pt x="6171" y="19938"/>
                    <a:pt x="6171" y="19938"/>
                    <a:pt x="6171" y="19938"/>
                  </a:cubicBezTo>
                  <a:cubicBezTo>
                    <a:pt x="6171" y="21600"/>
                    <a:pt x="7714" y="21600"/>
                    <a:pt x="7714" y="19938"/>
                  </a:cubicBezTo>
                  <a:cubicBezTo>
                    <a:pt x="7714" y="21600"/>
                    <a:pt x="9257" y="21600"/>
                    <a:pt x="9257" y="21600"/>
                  </a:cubicBezTo>
                  <a:cubicBezTo>
                    <a:pt x="9257" y="21600"/>
                    <a:pt x="10800" y="21600"/>
                    <a:pt x="10800" y="21600"/>
                  </a:cubicBezTo>
                  <a:cubicBezTo>
                    <a:pt x="12343" y="19938"/>
                    <a:pt x="12343" y="19938"/>
                    <a:pt x="12343" y="19938"/>
                  </a:cubicBezTo>
                  <a:cubicBezTo>
                    <a:pt x="12343" y="19938"/>
                    <a:pt x="12343" y="19938"/>
                    <a:pt x="12343" y="19938"/>
                  </a:cubicBezTo>
                  <a:cubicBezTo>
                    <a:pt x="12343" y="18277"/>
                    <a:pt x="12343" y="19938"/>
                    <a:pt x="13886" y="19938"/>
                  </a:cubicBezTo>
                  <a:cubicBezTo>
                    <a:pt x="13886" y="19938"/>
                    <a:pt x="13886" y="18277"/>
                    <a:pt x="15429" y="18277"/>
                  </a:cubicBezTo>
                  <a:cubicBezTo>
                    <a:pt x="15429" y="18277"/>
                    <a:pt x="16971" y="19938"/>
                    <a:pt x="16971" y="19938"/>
                  </a:cubicBezTo>
                  <a:cubicBezTo>
                    <a:pt x="16971" y="18277"/>
                    <a:pt x="15429" y="18277"/>
                    <a:pt x="15429" y="16615"/>
                  </a:cubicBezTo>
                  <a:cubicBezTo>
                    <a:pt x="15429" y="14954"/>
                    <a:pt x="16971" y="16615"/>
                    <a:pt x="16971" y="14954"/>
                  </a:cubicBezTo>
                  <a:cubicBezTo>
                    <a:pt x="16971" y="14954"/>
                    <a:pt x="16971" y="14954"/>
                    <a:pt x="16971" y="14954"/>
                  </a:cubicBezTo>
                  <a:cubicBezTo>
                    <a:pt x="16971" y="13292"/>
                    <a:pt x="18514" y="13292"/>
                    <a:pt x="18514" y="13292"/>
                  </a:cubicBezTo>
                  <a:cubicBezTo>
                    <a:pt x="20057" y="13292"/>
                    <a:pt x="20057" y="11631"/>
                    <a:pt x="21600" y="13292"/>
                  </a:cubicBezTo>
                  <a:cubicBezTo>
                    <a:pt x="21600" y="11631"/>
                    <a:pt x="21600" y="11631"/>
                    <a:pt x="21600" y="996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Shape">
              <a:extLst>
                <a:ext uri="{FF2B5EF4-FFF2-40B4-BE49-F238E27FC236}">
                  <a16:creationId xmlns:a16="http://schemas.microsoft.com/office/drawing/2014/main" id="{07B81625-D6CE-4334-8F8A-E3346B0B2C00}"/>
                </a:ext>
              </a:extLst>
            </p:cNvPr>
            <p:cNvSpPr/>
            <p:nvPr/>
          </p:nvSpPr>
          <p:spPr>
            <a:xfrm>
              <a:off x="3567084" y="2968194"/>
              <a:ext cx="33158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1600" y="7200"/>
                    <a:pt x="17280" y="7200"/>
                    <a:pt x="17280" y="3600"/>
                  </a:cubicBezTo>
                  <a:cubicBezTo>
                    <a:pt x="17280" y="3600"/>
                    <a:pt x="17280" y="0"/>
                    <a:pt x="17280" y="0"/>
                  </a:cubicBezTo>
                  <a:cubicBezTo>
                    <a:pt x="17280" y="0"/>
                    <a:pt x="12960" y="0"/>
                    <a:pt x="12960" y="0"/>
                  </a:cubicBezTo>
                  <a:cubicBezTo>
                    <a:pt x="12960" y="3600"/>
                    <a:pt x="12960" y="3600"/>
                    <a:pt x="8640" y="3600"/>
                  </a:cubicBezTo>
                  <a:cubicBezTo>
                    <a:pt x="4320" y="7200"/>
                    <a:pt x="4320" y="3600"/>
                    <a:pt x="0" y="3600"/>
                  </a:cubicBezTo>
                  <a:cubicBezTo>
                    <a:pt x="0" y="3600"/>
                    <a:pt x="4320" y="7200"/>
                    <a:pt x="4320" y="7200"/>
                  </a:cubicBezTo>
                  <a:cubicBezTo>
                    <a:pt x="4320" y="10800"/>
                    <a:pt x="4320" y="14400"/>
                    <a:pt x="4320" y="18000"/>
                  </a:cubicBezTo>
                  <a:cubicBezTo>
                    <a:pt x="4320" y="18000"/>
                    <a:pt x="4320" y="21600"/>
                    <a:pt x="8640" y="21600"/>
                  </a:cubicBezTo>
                  <a:cubicBezTo>
                    <a:pt x="8640" y="21600"/>
                    <a:pt x="12960" y="21600"/>
                    <a:pt x="12960" y="18000"/>
                  </a:cubicBezTo>
                  <a:cubicBezTo>
                    <a:pt x="12960" y="14400"/>
                    <a:pt x="21600" y="10800"/>
                    <a:pt x="21600" y="7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Shape">
              <a:extLst>
                <a:ext uri="{FF2B5EF4-FFF2-40B4-BE49-F238E27FC236}">
                  <a16:creationId xmlns:a16="http://schemas.microsoft.com/office/drawing/2014/main" id="{8A1CAE5D-8044-482E-9332-295CFB57FD39}"/>
                </a:ext>
              </a:extLst>
            </p:cNvPr>
            <p:cNvSpPr/>
            <p:nvPr/>
          </p:nvSpPr>
          <p:spPr>
            <a:xfrm>
              <a:off x="2957211" y="2654605"/>
              <a:ext cx="138143" cy="10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0227" extrusionOk="0">
                  <a:moveTo>
                    <a:pt x="20571" y="10627"/>
                  </a:moveTo>
                  <a:cubicBezTo>
                    <a:pt x="20571" y="10627"/>
                    <a:pt x="20571" y="10627"/>
                    <a:pt x="20571" y="9427"/>
                  </a:cubicBezTo>
                  <a:cubicBezTo>
                    <a:pt x="20571" y="9427"/>
                    <a:pt x="20571" y="9427"/>
                    <a:pt x="20571" y="9427"/>
                  </a:cubicBezTo>
                  <a:cubicBezTo>
                    <a:pt x="20571" y="8227"/>
                    <a:pt x="20571" y="8227"/>
                    <a:pt x="19543" y="8227"/>
                  </a:cubicBezTo>
                  <a:cubicBezTo>
                    <a:pt x="18514" y="8227"/>
                    <a:pt x="17486" y="8227"/>
                    <a:pt x="17486" y="5827"/>
                  </a:cubicBezTo>
                  <a:cubicBezTo>
                    <a:pt x="17486" y="5827"/>
                    <a:pt x="17486" y="5827"/>
                    <a:pt x="17486" y="5827"/>
                  </a:cubicBezTo>
                  <a:cubicBezTo>
                    <a:pt x="16457" y="5827"/>
                    <a:pt x="16457" y="4627"/>
                    <a:pt x="15429" y="3427"/>
                  </a:cubicBezTo>
                  <a:cubicBezTo>
                    <a:pt x="15429" y="3427"/>
                    <a:pt x="15429" y="2227"/>
                    <a:pt x="15429" y="2227"/>
                  </a:cubicBezTo>
                  <a:cubicBezTo>
                    <a:pt x="14400" y="1027"/>
                    <a:pt x="15429" y="1027"/>
                    <a:pt x="15429" y="1027"/>
                  </a:cubicBezTo>
                  <a:cubicBezTo>
                    <a:pt x="13371" y="-1373"/>
                    <a:pt x="10286" y="1027"/>
                    <a:pt x="9257" y="2227"/>
                  </a:cubicBezTo>
                  <a:cubicBezTo>
                    <a:pt x="9257" y="2227"/>
                    <a:pt x="9257" y="3427"/>
                    <a:pt x="9257" y="3427"/>
                  </a:cubicBezTo>
                  <a:cubicBezTo>
                    <a:pt x="9257" y="3427"/>
                    <a:pt x="9257" y="3427"/>
                    <a:pt x="8229" y="3427"/>
                  </a:cubicBezTo>
                  <a:cubicBezTo>
                    <a:pt x="8229" y="3427"/>
                    <a:pt x="8229" y="3427"/>
                    <a:pt x="7200" y="3427"/>
                  </a:cubicBezTo>
                  <a:cubicBezTo>
                    <a:pt x="7200" y="4627"/>
                    <a:pt x="7200" y="4627"/>
                    <a:pt x="7200" y="4627"/>
                  </a:cubicBezTo>
                  <a:cubicBezTo>
                    <a:pt x="6171" y="5827"/>
                    <a:pt x="6171" y="4627"/>
                    <a:pt x="6171" y="4627"/>
                  </a:cubicBezTo>
                  <a:cubicBezTo>
                    <a:pt x="5143" y="5827"/>
                    <a:pt x="6171" y="7027"/>
                    <a:pt x="5143" y="7027"/>
                  </a:cubicBezTo>
                  <a:cubicBezTo>
                    <a:pt x="5143" y="7027"/>
                    <a:pt x="4114" y="5827"/>
                    <a:pt x="4114" y="5827"/>
                  </a:cubicBezTo>
                  <a:cubicBezTo>
                    <a:pt x="2057" y="5827"/>
                    <a:pt x="4114" y="8227"/>
                    <a:pt x="2057" y="8227"/>
                  </a:cubicBezTo>
                  <a:cubicBezTo>
                    <a:pt x="3086" y="9427"/>
                    <a:pt x="3086" y="10627"/>
                    <a:pt x="2057" y="10627"/>
                  </a:cubicBezTo>
                  <a:cubicBezTo>
                    <a:pt x="2057" y="10627"/>
                    <a:pt x="1029" y="10627"/>
                    <a:pt x="1029" y="10627"/>
                  </a:cubicBezTo>
                  <a:cubicBezTo>
                    <a:pt x="0" y="11827"/>
                    <a:pt x="1029" y="11827"/>
                    <a:pt x="0" y="11827"/>
                  </a:cubicBezTo>
                  <a:cubicBezTo>
                    <a:pt x="0" y="13027"/>
                    <a:pt x="0" y="13027"/>
                    <a:pt x="0" y="13027"/>
                  </a:cubicBezTo>
                  <a:cubicBezTo>
                    <a:pt x="0" y="14227"/>
                    <a:pt x="0" y="14227"/>
                    <a:pt x="0" y="14227"/>
                  </a:cubicBezTo>
                  <a:cubicBezTo>
                    <a:pt x="0" y="14227"/>
                    <a:pt x="0" y="15427"/>
                    <a:pt x="0" y="16627"/>
                  </a:cubicBezTo>
                  <a:cubicBezTo>
                    <a:pt x="0" y="16627"/>
                    <a:pt x="0" y="16627"/>
                    <a:pt x="0" y="16627"/>
                  </a:cubicBezTo>
                  <a:cubicBezTo>
                    <a:pt x="1029" y="17827"/>
                    <a:pt x="1029" y="17827"/>
                    <a:pt x="1029" y="17827"/>
                  </a:cubicBezTo>
                  <a:cubicBezTo>
                    <a:pt x="1029" y="17827"/>
                    <a:pt x="1029" y="19027"/>
                    <a:pt x="2057" y="19027"/>
                  </a:cubicBezTo>
                  <a:cubicBezTo>
                    <a:pt x="2057" y="19027"/>
                    <a:pt x="2057" y="19027"/>
                    <a:pt x="3086" y="19027"/>
                  </a:cubicBezTo>
                  <a:cubicBezTo>
                    <a:pt x="3086" y="19027"/>
                    <a:pt x="4114" y="19027"/>
                    <a:pt x="5143" y="19027"/>
                  </a:cubicBezTo>
                  <a:cubicBezTo>
                    <a:pt x="5143" y="17827"/>
                    <a:pt x="5143" y="17827"/>
                    <a:pt x="6171" y="19027"/>
                  </a:cubicBezTo>
                  <a:cubicBezTo>
                    <a:pt x="6171" y="19027"/>
                    <a:pt x="6171" y="20227"/>
                    <a:pt x="7200" y="20227"/>
                  </a:cubicBezTo>
                  <a:cubicBezTo>
                    <a:pt x="7200" y="20227"/>
                    <a:pt x="7200" y="17827"/>
                    <a:pt x="7200" y="16627"/>
                  </a:cubicBezTo>
                  <a:cubicBezTo>
                    <a:pt x="7200" y="16627"/>
                    <a:pt x="7200" y="16627"/>
                    <a:pt x="7200" y="15427"/>
                  </a:cubicBezTo>
                  <a:cubicBezTo>
                    <a:pt x="6171" y="15427"/>
                    <a:pt x="7200" y="15427"/>
                    <a:pt x="7200" y="14227"/>
                  </a:cubicBezTo>
                  <a:cubicBezTo>
                    <a:pt x="8229" y="14227"/>
                    <a:pt x="11314" y="14227"/>
                    <a:pt x="12343" y="14227"/>
                  </a:cubicBezTo>
                  <a:cubicBezTo>
                    <a:pt x="13371" y="14227"/>
                    <a:pt x="13371" y="14227"/>
                    <a:pt x="13371" y="14227"/>
                  </a:cubicBezTo>
                  <a:cubicBezTo>
                    <a:pt x="14400" y="14227"/>
                    <a:pt x="14400" y="14227"/>
                    <a:pt x="15429" y="14227"/>
                  </a:cubicBezTo>
                  <a:cubicBezTo>
                    <a:pt x="16457" y="14227"/>
                    <a:pt x="17486" y="14227"/>
                    <a:pt x="17486" y="13027"/>
                  </a:cubicBezTo>
                  <a:cubicBezTo>
                    <a:pt x="18514" y="13027"/>
                    <a:pt x="18514" y="13027"/>
                    <a:pt x="19543" y="13027"/>
                  </a:cubicBezTo>
                  <a:cubicBezTo>
                    <a:pt x="20571" y="13027"/>
                    <a:pt x="21600" y="11827"/>
                    <a:pt x="20571" y="1062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Shape">
              <a:extLst>
                <a:ext uri="{FF2B5EF4-FFF2-40B4-BE49-F238E27FC236}">
                  <a16:creationId xmlns:a16="http://schemas.microsoft.com/office/drawing/2014/main" id="{8C49F85B-5272-4FEB-AC00-67F32842E01C}"/>
                </a:ext>
              </a:extLst>
            </p:cNvPr>
            <p:cNvSpPr/>
            <p:nvPr/>
          </p:nvSpPr>
          <p:spPr>
            <a:xfrm>
              <a:off x="3430898" y="2134645"/>
              <a:ext cx="101843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0160" y="2700"/>
                    <a:pt x="18720" y="2700"/>
                    <a:pt x="17280" y="0"/>
                  </a:cubicBezTo>
                  <a:cubicBezTo>
                    <a:pt x="17280" y="0"/>
                    <a:pt x="15840" y="0"/>
                    <a:pt x="15840" y="0"/>
                  </a:cubicBezTo>
                  <a:cubicBezTo>
                    <a:pt x="14400" y="0"/>
                    <a:pt x="12960" y="0"/>
                    <a:pt x="12960" y="2700"/>
                  </a:cubicBezTo>
                  <a:cubicBezTo>
                    <a:pt x="11520" y="2700"/>
                    <a:pt x="10080" y="2700"/>
                    <a:pt x="8640" y="2700"/>
                  </a:cubicBezTo>
                  <a:cubicBezTo>
                    <a:pt x="7200" y="2700"/>
                    <a:pt x="2880" y="2700"/>
                    <a:pt x="1440" y="2700"/>
                  </a:cubicBezTo>
                  <a:cubicBezTo>
                    <a:pt x="1440" y="2700"/>
                    <a:pt x="1440" y="2700"/>
                    <a:pt x="1440" y="2700"/>
                  </a:cubicBezTo>
                  <a:cubicBezTo>
                    <a:pt x="1440" y="2700"/>
                    <a:pt x="2880" y="0"/>
                    <a:pt x="1440" y="0"/>
                  </a:cubicBezTo>
                  <a:cubicBezTo>
                    <a:pt x="0" y="0"/>
                    <a:pt x="0" y="2700"/>
                    <a:pt x="0" y="2700"/>
                  </a:cubicBezTo>
                  <a:cubicBezTo>
                    <a:pt x="0" y="2700"/>
                    <a:pt x="0" y="5400"/>
                    <a:pt x="0" y="5400"/>
                  </a:cubicBezTo>
                  <a:cubicBezTo>
                    <a:pt x="1440" y="8100"/>
                    <a:pt x="2880" y="5400"/>
                    <a:pt x="1440" y="8100"/>
                  </a:cubicBezTo>
                  <a:cubicBezTo>
                    <a:pt x="1440" y="10800"/>
                    <a:pt x="0" y="8100"/>
                    <a:pt x="0" y="10800"/>
                  </a:cubicBezTo>
                  <a:cubicBezTo>
                    <a:pt x="0" y="10800"/>
                    <a:pt x="1440" y="13500"/>
                    <a:pt x="0" y="13500"/>
                  </a:cubicBezTo>
                  <a:cubicBezTo>
                    <a:pt x="1440" y="16200"/>
                    <a:pt x="2880" y="18900"/>
                    <a:pt x="2880" y="21600"/>
                  </a:cubicBezTo>
                  <a:cubicBezTo>
                    <a:pt x="2880" y="21600"/>
                    <a:pt x="5760" y="21600"/>
                    <a:pt x="5760" y="21600"/>
                  </a:cubicBezTo>
                  <a:cubicBezTo>
                    <a:pt x="7200" y="18900"/>
                    <a:pt x="8640" y="21600"/>
                    <a:pt x="8640" y="21600"/>
                  </a:cubicBezTo>
                  <a:cubicBezTo>
                    <a:pt x="10080" y="21600"/>
                    <a:pt x="10080" y="21600"/>
                    <a:pt x="11520" y="21600"/>
                  </a:cubicBezTo>
                  <a:cubicBezTo>
                    <a:pt x="11520" y="21600"/>
                    <a:pt x="12960" y="21600"/>
                    <a:pt x="12960" y="21600"/>
                  </a:cubicBezTo>
                  <a:cubicBezTo>
                    <a:pt x="14400" y="21600"/>
                    <a:pt x="12960" y="18900"/>
                    <a:pt x="14400" y="18900"/>
                  </a:cubicBezTo>
                  <a:cubicBezTo>
                    <a:pt x="14400" y="18900"/>
                    <a:pt x="15840" y="16200"/>
                    <a:pt x="15840" y="16200"/>
                  </a:cubicBezTo>
                  <a:cubicBezTo>
                    <a:pt x="17280" y="16200"/>
                    <a:pt x="17280" y="16200"/>
                    <a:pt x="18720" y="16200"/>
                  </a:cubicBezTo>
                  <a:cubicBezTo>
                    <a:pt x="18720" y="16200"/>
                    <a:pt x="18720" y="16200"/>
                    <a:pt x="20160" y="16200"/>
                  </a:cubicBezTo>
                  <a:cubicBezTo>
                    <a:pt x="18720" y="16200"/>
                    <a:pt x="18720" y="13500"/>
                    <a:pt x="17280" y="13500"/>
                  </a:cubicBezTo>
                  <a:cubicBezTo>
                    <a:pt x="17280" y="13500"/>
                    <a:pt x="18720" y="10800"/>
                    <a:pt x="18720" y="10800"/>
                  </a:cubicBezTo>
                  <a:cubicBezTo>
                    <a:pt x="18720" y="10800"/>
                    <a:pt x="18720" y="8100"/>
                    <a:pt x="18720" y="8100"/>
                  </a:cubicBezTo>
                  <a:cubicBezTo>
                    <a:pt x="20160" y="5400"/>
                    <a:pt x="21600" y="8100"/>
                    <a:pt x="21600" y="27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Shape">
              <a:extLst>
                <a:ext uri="{FF2B5EF4-FFF2-40B4-BE49-F238E27FC236}">
                  <a16:creationId xmlns:a16="http://schemas.microsoft.com/office/drawing/2014/main" id="{3D3B35A4-B16C-4BEB-A023-653BDA84DE1D}"/>
                </a:ext>
              </a:extLst>
            </p:cNvPr>
            <p:cNvSpPr/>
            <p:nvPr/>
          </p:nvSpPr>
          <p:spPr>
            <a:xfrm>
              <a:off x="5082882" y="2835968"/>
              <a:ext cx="20133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0"/>
                  </a:moveTo>
                  <a:cubicBezTo>
                    <a:pt x="21600" y="7200"/>
                    <a:pt x="21600" y="0"/>
                    <a:pt x="14400" y="0"/>
                  </a:cubicBezTo>
                  <a:cubicBezTo>
                    <a:pt x="14400" y="7200"/>
                    <a:pt x="14400" y="14400"/>
                    <a:pt x="14400" y="14400"/>
                  </a:cubicBezTo>
                  <a:cubicBezTo>
                    <a:pt x="21600" y="14400"/>
                    <a:pt x="21600" y="14400"/>
                    <a:pt x="21600" y="14400"/>
                  </a:cubicBezTo>
                  <a:close/>
                  <a:moveTo>
                    <a:pt x="14400" y="0"/>
                  </a:moveTo>
                  <a:cubicBezTo>
                    <a:pt x="7200" y="0"/>
                    <a:pt x="7200" y="7200"/>
                    <a:pt x="0" y="7200"/>
                  </a:cubicBezTo>
                  <a:cubicBezTo>
                    <a:pt x="0" y="14400"/>
                    <a:pt x="7200" y="21600"/>
                    <a:pt x="7200" y="21600"/>
                  </a:cubicBezTo>
                  <a:cubicBezTo>
                    <a:pt x="14400" y="14400"/>
                    <a:pt x="7200" y="14400"/>
                    <a:pt x="14400" y="144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14400" y="0"/>
                    <a:pt x="14400" y="7200"/>
                    <a:pt x="144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Shape">
              <a:extLst>
                <a:ext uri="{FF2B5EF4-FFF2-40B4-BE49-F238E27FC236}">
                  <a16:creationId xmlns:a16="http://schemas.microsoft.com/office/drawing/2014/main" id="{72993B41-9D5E-4D6B-964A-05EFE6C07BB2}"/>
                </a:ext>
              </a:extLst>
            </p:cNvPr>
            <p:cNvSpPr/>
            <p:nvPr/>
          </p:nvSpPr>
          <p:spPr>
            <a:xfrm>
              <a:off x="1738652" y="2829621"/>
              <a:ext cx="697505" cy="70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3" y="3724"/>
                  </a:moveTo>
                  <a:cubicBezTo>
                    <a:pt x="12163" y="3724"/>
                    <a:pt x="12583" y="3538"/>
                    <a:pt x="12373" y="3352"/>
                  </a:cubicBezTo>
                  <a:cubicBezTo>
                    <a:pt x="12373" y="3166"/>
                    <a:pt x="12163" y="3724"/>
                    <a:pt x="11953" y="3724"/>
                  </a:cubicBezTo>
                  <a:close/>
                  <a:moveTo>
                    <a:pt x="13421" y="3166"/>
                  </a:moveTo>
                  <a:cubicBezTo>
                    <a:pt x="13002" y="2979"/>
                    <a:pt x="12792" y="2979"/>
                    <a:pt x="12792" y="3166"/>
                  </a:cubicBezTo>
                  <a:cubicBezTo>
                    <a:pt x="12583" y="3352"/>
                    <a:pt x="12583" y="3538"/>
                    <a:pt x="12792" y="3538"/>
                  </a:cubicBezTo>
                  <a:cubicBezTo>
                    <a:pt x="12583" y="3538"/>
                    <a:pt x="12792" y="3910"/>
                    <a:pt x="13002" y="3910"/>
                  </a:cubicBezTo>
                  <a:cubicBezTo>
                    <a:pt x="13002" y="3910"/>
                    <a:pt x="13212" y="3910"/>
                    <a:pt x="13212" y="3910"/>
                  </a:cubicBezTo>
                  <a:cubicBezTo>
                    <a:pt x="13212" y="3910"/>
                    <a:pt x="13421" y="3910"/>
                    <a:pt x="13421" y="3910"/>
                  </a:cubicBezTo>
                  <a:cubicBezTo>
                    <a:pt x="13421" y="3910"/>
                    <a:pt x="13631" y="3910"/>
                    <a:pt x="13631" y="3724"/>
                  </a:cubicBezTo>
                  <a:cubicBezTo>
                    <a:pt x="13631" y="3910"/>
                    <a:pt x="13841" y="3352"/>
                    <a:pt x="13841" y="3352"/>
                  </a:cubicBezTo>
                  <a:cubicBezTo>
                    <a:pt x="14050" y="3166"/>
                    <a:pt x="14050" y="3166"/>
                    <a:pt x="13841" y="3166"/>
                  </a:cubicBezTo>
                  <a:cubicBezTo>
                    <a:pt x="13841" y="2979"/>
                    <a:pt x="13421" y="2979"/>
                    <a:pt x="13421" y="3166"/>
                  </a:cubicBezTo>
                  <a:close/>
                  <a:moveTo>
                    <a:pt x="21600" y="7076"/>
                  </a:moveTo>
                  <a:cubicBezTo>
                    <a:pt x="21600" y="6890"/>
                    <a:pt x="21390" y="6890"/>
                    <a:pt x="21390" y="6703"/>
                  </a:cubicBezTo>
                  <a:cubicBezTo>
                    <a:pt x="21390" y="6517"/>
                    <a:pt x="21390" y="5959"/>
                    <a:pt x="21181" y="5959"/>
                  </a:cubicBezTo>
                  <a:cubicBezTo>
                    <a:pt x="20971" y="5772"/>
                    <a:pt x="20761" y="5772"/>
                    <a:pt x="20551" y="5772"/>
                  </a:cubicBezTo>
                  <a:cubicBezTo>
                    <a:pt x="20551" y="5772"/>
                    <a:pt x="20342" y="5772"/>
                    <a:pt x="20132" y="5772"/>
                  </a:cubicBezTo>
                  <a:cubicBezTo>
                    <a:pt x="20132" y="5772"/>
                    <a:pt x="20132" y="5586"/>
                    <a:pt x="20132" y="5586"/>
                  </a:cubicBezTo>
                  <a:cubicBezTo>
                    <a:pt x="19922" y="5400"/>
                    <a:pt x="19713" y="5214"/>
                    <a:pt x="19503" y="5214"/>
                  </a:cubicBezTo>
                  <a:cubicBezTo>
                    <a:pt x="19293" y="5028"/>
                    <a:pt x="19083" y="4841"/>
                    <a:pt x="18664" y="4655"/>
                  </a:cubicBezTo>
                  <a:cubicBezTo>
                    <a:pt x="18664" y="4469"/>
                    <a:pt x="18454" y="4655"/>
                    <a:pt x="18245" y="4655"/>
                  </a:cubicBezTo>
                  <a:cubicBezTo>
                    <a:pt x="17825" y="4655"/>
                    <a:pt x="17825" y="4655"/>
                    <a:pt x="17616" y="4469"/>
                  </a:cubicBezTo>
                  <a:cubicBezTo>
                    <a:pt x="17406" y="4469"/>
                    <a:pt x="17406" y="4469"/>
                    <a:pt x="17196" y="4469"/>
                  </a:cubicBezTo>
                  <a:cubicBezTo>
                    <a:pt x="17196" y="4469"/>
                    <a:pt x="16986" y="4283"/>
                    <a:pt x="16777" y="4283"/>
                  </a:cubicBezTo>
                  <a:cubicBezTo>
                    <a:pt x="16777" y="4283"/>
                    <a:pt x="16777" y="4283"/>
                    <a:pt x="16777" y="4283"/>
                  </a:cubicBezTo>
                  <a:cubicBezTo>
                    <a:pt x="16777" y="4283"/>
                    <a:pt x="16567" y="4283"/>
                    <a:pt x="16567" y="4283"/>
                  </a:cubicBezTo>
                  <a:cubicBezTo>
                    <a:pt x="16567" y="4469"/>
                    <a:pt x="16357" y="4469"/>
                    <a:pt x="16357" y="4469"/>
                  </a:cubicBezTo>
                  <a:cubicBezTo>
                    <a:pt x="16357" y="4469"/>
                    <a:pt x="16357" y="4283"/>
                    <a:pt x="16357" y="4469"/>
                  </a:cubicBezTo>
                  <a:cubicBezTo>
                    <a:pt x="16148" y="4469"/>
                    <a:pt x="16148" y="4469"/>
                    <a:pt x="16148" y="4655"/>
                  </a:cubicBezTo>
                  <a:cubicBezTo>
                    <a:pt x="16148" y="4655"/>
                    <a:pt x="16148" y="4655"/>
                    <a:pt x="15938" y="4841"/>
                  </a:cubicBezTo>
                  <a:cubicBezTo>
                    <a:pt x="16148" y="4655"/>
                    <a:pt x="16148" y="4283"/>
                    <a:pt x="16148" y="4097"/>
                  </a:cubicBezTo>
                  <a:cubicBezTo>
                    <a:pt x="16148" y="4283"/>
                    <a:pt x="16148" y="4283"/>
                    <a:pt x="16148" y="4283"/>
                  </a:cubicBezTo>
                  <a:cubicBezTo>
                    <a:pt x="16148" y="4283"/>
                    <a:pt x="15938" y="4283"/>
                    <a:pt x="15938" y="4283"/>
                  </a:cubicBezTo>
                  <a:cubicBezTo>
                    <a:pt x="16148" y="4097"/>
                    <a:pt x="16148" y="4097"/>
                    <a:pt x="16148" y="3910"/>
                  </a:cubicBezTo>
                  <a:cubicBezTo>
                    <a:pt x="15938" y="3910"/>
                    <a:pt x="15938" y="3910"/>
                    <a:pt x="15938" y="3910"/>
                  </a:cubicBezTo>
                  <a:cubicBezTo>
                    <a:pt x="15938" y="3910"/>
                    <a:pt x="15938" y="3910"/>
                    <a:pt x="15938" y="3910"/>
                  </a:cubicBezTo>
                  <a:cubicBezTo>
                    <a:pt x="15728" y="3910"/>
                    <a:pt x="15938" y="3724"/>
                    <a:pt x="15728" y="3910"/>
                  </a:cubicBezTo>
                  <a:cubicBezTo>
                    <a:pt x="15518" y="3724"/>
                    <a:pt x="15518" y="3724"/>
                    <a:pt x="15309" y="3724"/>
                  </a:cubicBezTo>
                  <a:cubicBezTo>
                    <a:pt x="15309" y="3538"/>
                    <a:pt x="15309" y="3538"/>
                    <a:pt x="15099" y="3538"/>
                  </a:cubicBezTo>
                  <a:cubicBezTo>
                    <a:pt x="15099" y="3538"/>
                    <a:pt x="14470" y="3166"/>
                    <a:pt x="14470" y="3352"/>
                  </a:cubicBezTo>
                  <a:cubicBezTo>
                    <a:pt x="14470" y="3352"/>
                    <a:pt x="14260" y="3352"/>
                    <a:pt x="14260" y="3352"/>
                  </a:cubicBezTo>
                  <a:cubicBezTo>
                    <a:pt x="14050" y="3352"/>
                    <a:pt x="13841" y="3724"/>
                    <a:pt x="14050" y="3724"/>
                  </a:cubicBezTo>
                  <a:cubicBezTo>
                    <a:pt x="14050" y="3724"/>
                    <a:pt x="14050" y="3910"/>
                    <a:pt x="14050" y="3910"/>
                  </a:cubicBezTo>
                  <a:cubicBezTo>
                    <a:pt x="13841" y="3538"/>
                    <a:pt x="13421" y="4469"/>
                    <a:pt x="13421" y="4469"/>
                  </a:cubicBezTo>
                  <a:cubicBezTo>
                    <a:pt x="13421" y="4283"/>
                    <a:pt x="13421" y="4097"/>
                    <a:pt x="13421" y="3910"/>
                  </a:cubicBezTo>
                  <a:cubicBezTo>
                    <a:pt x="13421" y="4097"/>
                    <a:pt x="13212" y="4097"/>
                    <a:pt x="13212" y="4097"/>
                  </a:cubicBezTo>
                  <a:cubicBezTo>
                    <a:pt x="13212" y="4097"/>
                    <a:pt x="13002" y="4097"/>
                    <a:pt x="13002" y="4097"/>
                  </a:cubicBezTo>
                  <a:cubicBezTo>
                    <a:pt x="13002" y="4097"/>
                    <a:pt x="13002" y="4097"/>
                    <a:pt x="12792" y="4097"/>
                  </a:cubicBezTo>
                  <a:cubicBezTo>
                    <a:pt x="12792" y="4097"/>
                    <a:pt x="12583" y="3724"/>
                    <a:pt x="12583" y="3538"/>
                  </a:cubicBezTo>
                  <a:cubicBezTo>
                    <a:pt x="12583" y="3538"/>
                    <a:pt x="12792" y="3538"/>
                    <a:pt x="12583" y="3538"/>
                  </a:cubicBezTo>
                  <a:cubicBezTo>
                    <a:pt x="12583" y="3538"/>
                    <a:pt x="12373" y="3724"/>
                    <a:pt x="12163" y="3724"/>
                  </a:cubicBezTo>
                  <a:cubicBezTo>
                    <a:pt x="12163" y="3724"/>
                    <a:pt x="11953" y="3910"/>
                    <a:pt x="11953" y="3910"/>
                  </a:cubicBezTo>
                  <a:cubicBezTo>
                    <a:pt x="11953" y="3910"/>
                    <a:pt x="11744" y="3910"/>
                    <a:pt x="11744" y="3910"/>
                  </a:cubicBezTo>
                  <a:cubicBezTo>
                    <a:pt x="11744" y="3724"/>
                    <a:pt x="11744" y="3724"/>
                    <a:pt x="11953" y="3724"/>
                  </a:cubicBezTo>
                  <a:cubicBezTo>
                    <a:pt x="11953" y="3724"/>
                    <a:pt x="11953" y="3724"/>
                    <a:pt x="11953" y="3724"/>
                  </a:cubicBezTo>
                  <a:cubicBezTo>
                    <a:pt x="12163" y="3724"/>
                    <a:pt x="12163" y="3538"/>
                    <a:pt x="12163" y="3352"/>
                  </a:cubicBezTo>
                  <a:cubicBezTo>
                    <a:pt x="12373" y="3166"/>
                    <a:pt x="12373" y="2979"/>
                    <a:pt x="12583" y="2979"/>
                  </a:cubicBezTo>
                  <a:cubicBezTo>
                    <a:pt x="12792" y="2793"/>
                    <a:pt x="13002" y="2607"/>
                    <a:pt x="13212" y="2234"/>
                  </a:cubicBezTo>
                  <a:cubicBezTo>
                    <a:pt x="13212" y="2234"/>
                    <a:pt x="13212" y="2048"/>
                    <a:pt x="13002" y="2048"/>
                  </a:cubicBezTo>
                  <a:cubicBezTo>
                    <a:pt x="12792" y="1862"/>
                    <a:pt x="12792" y="2048"/>
                    <a:pt x="12792" y="1862"/>
                  </a:cubicBezTo>
                  <a:cubicBezTo>
                    <a:pt x="12792" y="1862"/>
                    <a:pt x="12792" y="1862"/>
                    <a:pt x="12792" y="1862"/>
                  </a:cubicBezTo>
                  <a:cubicBezTo>
                    <a:pt x="12792" y="1676"/>
                    <a:pt x="12583" y="1303"/>
                    <a:pt x="12583" y="1117"/>
                  </a:cubicBezTo>
                  <a:cubicBezTo>
                    <a:pt x="12583" y="1117"/>
                    <a:pt x="12583" y="745"/>
                    <a:pt x="12373" y="559"/>
                  </a:cubicBezTo>
                  <a:cubicBezTo>
                    <a:pt x="12163" y="559"/>
                    <a:pt x="11953" y="1117"/>
                    <a:pt x="11744" y="1303"/>
                  </a:cubicBezTo>
                  <a:cubicBezTo>
                    <a:pt x="11744" y="1490"/>
                    <a:pt x="11744" y="1676"/>
                    <a:pt x="11534" y="1676"/>
                  </a:cubicBezTo>
                  <a:cubicBezTo>
                    <a:pt x="11534" y="1862"/>
                    <a:pt x="11324" y="1676"/>
                    <a:pt x="11324" y="1676"/>
                  </a:cubicBezTo>
                  <a:cubicBezTo>
                    <a:pt x="11324" y="1676"/>
                    <a:pt x="11115" y="1676"/>
                    <a:pt x="11115" y="1676"/>
                  </a:cubicBezTo>
                  <a:cubicBezTo>
                    <a:pt x="10905" y="1676"/>
                    <a:pt x="10905" y="1862"/>
                    <a:pt x="10695" y="1676"/>
                  </a:cubicBezTo>
                  <a:cubicBezTo>
                    <a:pt x="10485" y="1676"/>
                    <a:pt x="10485" y="1676"/>
                    <a:pt x="10276" y="1490"/>
                  </a:cubicBezTo>
                  <a:cubicBezTo>
                    <a:pt x="10276" y="1676"/>
                    <a:pt x="10066" y="1676"/>
                    <a:pt x="9856" y="1676"/>
                  </a:cubicBezTo>
                  <a:cubicBezTo>
                    <a:pt x="9856" y="1676"/>
                    <a:pt x="9856" y="1490"/>
                    <a:pt x="9856" y="1676"/>
                  </a:cubicBezTo>
                  <a:cubicBezTo>
                    <a:pt x="9647" y="1862"/>
                    <a:pt x="9856" y="1676"/>
                    <a:pt x="9856" y="1862"/>
                  </a:cubicBezTo>
                  <a:cubicBezTo>
                    <a:pt x="9856" y="2048"/>
                    <a:pt x="9647" y="1862"/>
                    <a:pt x="9437" y="1862"/>
                  </a:cubicBezTo>
                  <a:cubicBezTo>
                    <a:pt x="9227" y="1862"/>
                    <a:pt x="9227" y="1862"/>
                    <a:pt x="9017" y="1862"/>
                  </a:cubicBezTo>
                  <a:cubicBezTo>
                    <a:pt x="9017" y="2048"/>
                    <a:pt x="9017" y="2048"/>
                    <a:pt x="8808" y="2048"/>
                  </a:cubicBezTo>
                  <a:cubicBezTo>
                    <a:pt x="8808" y="2048"/>
                    <a:pt x="8808" y="2048"/>
                    <a:pt x="8808" y="2048"/>
                  </a:cubicBezTo>
                  <a:cubicBezTo>
                    <a:pt x="8598" y="2048"/>
                    <a:pt x="8598" y="2048"/>
                    <a:pt x="8598" y="2048"/>
                  </a:cubicBezTo>
                  <a:cubicBezTo>
                    <a:pt x="8598" y="2234"/>
                    <a:pt x="8598" y="2048"/>
                    <a:pt x="8598" y="2048"/>
                  </a:cubicBezTo>
                  <a:cubicBezTo>
                    <a:pt x="8388" y="2234"/>
                    <a:pt x="8388" y="2421"/>
                    <a:pt x="8179" y="2234"/>
                  </a:cubicBezTo>
                  <a:cubicBezTo>
                    <a:pt x="8179" y="2234"/>
                    <a:pt x="7759" y="2048"/>
                    <a:pt x="7759" y="2048"/>
                  </a:cubicBezTo>
                  <a:cubicBezTo>
                    <a:pt x="7759" y="1862"/>
                    <a:pt x="7759" y="1862"/>
                    <a:pt x="7759" y="1676"/>
                  </a:cubicBezTo>
                  <a:cubicBezTo>
                    <a:pt x="7759" y="1676"/>
                    <a:pt x="7550" y="1676"/>
                    <a:pt x="7550" y="1490"/>
                  </a:cubicBezTo>
                  <a:cubicBezTo>
                    <a:pt x="7550" y="1303"/>
                    <a:pt x="7759" y="1303"/>
                    <a:pt x="7759" y="1117"/>
                  </a:cubicBezTo>
                  <a:cubicBezTo>
                    <a:pt x="7759" y="1117"/>
                    <a:pt x="7759" y="931"/>
                    <a:pt x="7759" y="931"/>
                  </a:cubicBezTo>
                  <a:cubicBezTo>
                    <a:pt x="7759" y="931"/>
                    <a:pt x="7759" y="931"/>
                    <a:pt x="7759" y="931"/>
                  </a:cubicBezTo>
                  <a:cubicBezTo>
                    <a:pt x="7969" y="745"/>
                    <a:pt x="7759" y="559"/>
                    <a:pt x="7550" y="559"/>
                  </a:cubicBezTo>
                  <a:cubicBezTo>
                    <a:pt x="7550" y="372"/>
                    <a:pt x="7759" y="186"/>
                    <a:pt x="7550" y="0"/>
                  </a:cubicBezTo>
                  <a:cubicBezTo>
                    <a:pt x="7550" y="0"/>
                    <a:pt x="7340" y="186"/>
                    <a:pt x="7340" y="186"/>
                  </a:cubicBezTo>
                  <a:cubicBezTo>
                    <a:pt x="7550" y="372"/>
                    <a:pt x="6501" y="745"/>
                    <a:pt x="6501" y="745"/>
                  </a:cubicBezTo>
                  <a:cubicBezTo>
                    <a:pt x="6291" y="745"/>
                    <a:pt x="6291" y="745"/>
                    <a:pt x="6082" y="745"/>
                  </a:cubicBezTo>
                  <a:cubicBezTo>
                    <a:pt x="6082" y="745"/>
                    <a:pt x="6082" y="931"/>
                    <a:pt x="6082" y="931"/>
                  </a:cubicBezTo>
                  <a:cubicBezTo>
                    <a:pt x="5872" y="1117"/>
                    <a:pt x="5872" y="931"/>
                    <a:pt x="5872" y="931"/>
                  </a:cubicBezTo>
                  <a:cubicBezTo>
                    <a:pt x="5662" y="745"/>
                    <a:pt x="5872" y="745"/>
                    <a:pt x="5662" y="745"/>
                  </a:cubicBezTo>
                  <a:cubicBezTo>
                    <a:pt x="5662" y="745"/>
                    <a:pt x="5452" y="745"/>
                    <a:pt x="5452" y="745"/>
                  </a:cubicBezTo>
                  <a:cubicBezTo>
                    <a:pt x="5452" y="745"/>
                    <a:pt x="5452" y="745"/>
                    <a:pt x="5243" y="745"/>
                  </a:cubicBezTo>
                  <a:cubicBezTo>
                    <a:pt x="5243" y="745"/>
                    <a:pt x="5243" y="745"/>
                    <a:pt x="5033" y="745"/>
                  </a:cubicBezTo>
                  <a:cubicBezTo>
                    <a:pt x="5033" y="745"/>
                    <a:pt x="5033" y="559"/>
                    <a:pt x="5033" y="559"/>
                  </a:cubicBezTo>
                  <a:cubicBezTo>
                    <a:pt x="5033" y="745"/>
                    <a:pt x="5243" y="931"/>
                    <a:pt x="5243" y="931"/>
                  </a:cubicBezTo>
                  <a:cubicBezTo>
                    <a:pt x="5452" y="1117"/>
                    <a:pt x="5243" y="1303"/>
                    <a:pt x="5452" y="1490"/>
                  </a:cubicBezTo>
                  <a:cubicBezTo>
                    <a:pt x="5452" y="1676"/>
                    <a:pt x="5452" y="1490"/>
                    <a:pt x="5662" y="1676"/>
                  </a:cubicBezTo>
                  <a:cubicBezTo>
                    <a:pt x="5662" y="1676"/>
                    <a:pt x="5872" y="1676"/>
                    <a:pt x="5662" y="1862"/>
                  </a:cubicBezTo>
                  <a:cubicBezTo>
                    <a:pt x="5662" y="1862"/>
                    <a:pt x="5452" y="1862"/>
                    <a:pt x="5452" y="1862"/>
                  </a:cubicBezTo>
                  <a:cubicBezTo>
                    <a:pt x="5243" y="2048"/>
                    <a:pt x="5243" y="2048"/>
                    <a:pt x="5243" y="2048"/>
                  </a:cubicBezTo>
                  <a:cubicBezTo>
                    <a:pt x="5243" y="2234"/>
                    <a:pt x="5243" y="2048"/>
                    <a:pt x="5033" y="2234"/>
                  </a:cubicBezTo>
                  <a:cubicBezTo>
                    <a:pt x="5033" y="2234"/>
                    <a:pt x="4823" y="2607"/>
                    <a:pt x="4614" y="2607"/>
                  </a:cubicBezTo>
                  <a:cubicBezTo>
                    <a:pt x="4614" y="2234"/>
                    <a:pt x="4194" y="2607"/>
                    <a:pt x="4194" y="2607"/>
                  </a:cubicBezTo>
                  <a:cubicBezTo>
                    <a:pt x="3984" y="2607"/>
                    <a:pt x="3984" y="2421"/>
                    <a:pt x="3775" y="2421"/>
                  </a:cubicBezTo>
                  <a:cubicBezTo>
                    <a:pt x="3775" y="2234"/>
                    <a:pt x="3775" y="2421"/>
                    <a:pt x="3775" y="2234"/>
                  </a:cubicBezTo>
                  <a:cubicBezTo>
                    <a:pt x="3565" y="2234"/>
                    <a:pt x="3775" y="1862"/>
                    <a:pt x="3565" y="1862"/>
                  </a:cubicBezTo>
                  <a:cubicBezTo>
                    <a:pt x="3355" y="1862"/>
                    <a:pt x="3355" y="2048"/>
                    <a:pt x="3355" y="2048"/>
                  </a:cubicBezTo>
                  <a:cubicBezTo>
                    <a:pt x="3146" y="2048"/>
                    <a:pt x="3146" y="1862"/>
                    <a:pt x="3146" y="1862"/>
                  </a:cubicBezTo>
                  <a:cubicBezTo>
                    <a:pt x="3146" y="1862"/>
                    <a:pt x="3146" y="2048"/>
                    <a:pt x="3146" y="2048"/>
                  </a:cubicBezTo>
                  <a:cubicBezTo>
                    <a:pt x="2936" y="2048"/>
                    <a:pt x="2517" y="1862"/>
                    <a:pt x="2307" y="2048"/>
                  </a:cubicBezTo>
                  <a:cubicBezTo>
                    <a:pt x="2097" y="2048"/>
                    <a:pt x="2097" y="2234"/>
                    <a:pt x="2097" y="2421"/>
                  </a:cubicBezTo>
                  <a:cubicBezTo>
                    <a:pt x="2307" y="2421"/>
                    <a:pt x="2307" y="2421"/>
                    <a:pt x="2517" y="2421"/>
                  </a:cubicBezTo>
                  <a:cubicBezTo>
                    <a:pt x="2517" y="2421"/>
                    <a:pt x="2517" y="2421"/>
                    <a:pt x="2517" y="2607"/>
                  </a:cubicBezTo>
                  <a:cubicBezTo>
                    <a:pt x="2517" y="2607"/>
                    <a:pt x="2517" y="2607"/>
                    <a:pt x="2517" y="2607"/>
                  </a:cubicBezTo>
                  <a:cubicBezTo>
                    <a:pt x="2517" y="2607"/>
                    <a:pt x="2307" y="2607"/>
                    <a:pt x="2307" y="2607"/>
                  </a:cubicBezTo>
                  <a:cubicBezTo>
                    <a:pt x="2307" y="2607"/>
                    <a:pt x="2097" y="2607"/>
                    <a:pt x="2097" y="2607"/>
                  </a:cubicBezTo>
                  <a:cubicBezTo>
                    <a:pt x="1887" y="2793"/>
                    <a:pt x="2097" y="2979"/>
                    <a:pt x="2097" y="3166"/>
                  </a:cubicBezTo>
                  <a:cubicBezTo>
                    <a:pt x="2097" y="3166"/>
                    <a:pt x="2307" y="3166"/>
                    <a:pt x="2307" y="3352"/>
                  </a:cubicBezTo>
                  <a:cubicBezTo>
                    <a:pt x="2307" y="3352"/>
                    <a:pt x="2307" y="3352"/>
                    <a:pt x="2307" y="3352"/>
                  </a:cubicBezTo>
                  <a:cubicBezTo>
                    <a:pt x="2307" y="3538"/>
                    <a:pt x="2307" y="3538"/>
                    <a:pt x="2307" y="3724"/>
                  </a:cubicBezTo>
                  <a:cubicBezTo>
                    <a:pt x="2517" y="4097"/>
                    <a:pt x="2307" y="4469"/>
                    <a:pt x="2307" y="5028"/>
                  </a:cubicBezTo>
                  <a:cubicBezTo>
                    <a:pt x="2097" y="5028"/>
                    <a:pt x="2097" y="5400"/>
                    <a:pt x="2097" y="5400"/>
                  </a:cubicBezTo>
                  <a:cubicBezTo>
                    <a:pt x="2097" y="5400"/>
                    <a:pt x="1887" y="5400"/>
                    <a:pt x="1887" y="5214"/>
                  </a:cubicBezTo>
                  <a:cubicBezTo>
                    <a:pt x="1678" y="5214"/>
                    <a:pt x="1678" y="5400"/>
                    <a:pt x="1678" y="5400"/>
                  </a:cubicBezTo>
                  <a:cubicBezTo>
                    <a:pt x="1468" y="5400"/>
                    <a:pt x="1258" y="5400"/>
                    <a:pt x="1049" y="5586"/>
                  </a:cubicBezTo>
                  <a:cubicBezTo>
                    <a:pt x="629" y="5772"/>
                    <a:pt x="419" y="5959"/>
                    <a:pt x="419" y="6331"/>
                  </a:cubicBezTo>
                  <a:cubicBezTo>
                    <a:pt x="419" y="6517"/>
                    <a:pt x="419" y="6517"/>
                    <a:pt x="419" y="6517"/>
                  </a:cubicBezTo>
                  <a:cubicBezTo>
                    <a:pt x="419" y="6703"/>
                    <a:pt x="210" y="6703"/>
                    <a:pt x="0" y="6890"/>
                  </a:cubicBezTo>
                  <a:cubicBezTo>
                    <a:pt x="0" y="6890"/>
                    <a:pt x="210" y="7076"/>
                    <a:pt x="210" y="7076"/>
                  </a:cubicBezTo>
                  <a:cubicBezTo>
                    <a:pt x="210" y="7076"/>
                    <a:pt x="0" y="7076"/>
                    <a:pt x="0" y="7076"/>
                  </a:cubicBezTo>
                  <a:cubicBezTo>
                    <a:pt x="0" y="7076"/>
                    <a:pt x="0" y="7076"/>
                    <a:pt x="0" y="7076"/>
                  </a:cubicBezTo>
                  <a:cubicBezTo>
                    <a:pt x="0" y="7262"/>
                    <a:pt x="210" y="7262"/>
                    <a:pt x="210" y="7262"/>
                  </a:cubicBezTo>
                  <a:cubicBezTo>
                    <a:pt x="210" y="7262"/>
                    <a:pt x="210" y="7448"/>
                    <a:pt x="210" y="7448"/>
                  </a:cubicBezTo>
                  <a:cubicBezTo>
                    <a:pt x="210" y="7448"/>
                    <a:pt x="419" y="7634"/>
                    <a:pt x="419" y="7821"/>
                  </a:cubicBezTo>
                  <a:cubicBezTo>
                    <a:pt x="629" y="8007"/>
                    <a:pt x="629" y="8007"/>
                    <a:pt x="419" y="8193"/>
                  </a:cubicBezTo>
                  <a:cubicBezTo>
                    <a:pt x="839" y="8193"/>
                    <a:pt x="1049" y="8193"/>
                    <a:pt x="1049" y="8566"/>
                  </a:cubicBezTo>
                  <a:cubicBezTo>
                    <a:pt x="1258" y="8566"/>
                    <a:pt x="1468" y="8566"/>
                    <a:pt x="1678" y="8566"/>
                  </a:cubicBezTo>
                  <a:cubicBezTo>
                    <a:pt x="1678" y="8379"/>
                    <a:pt x="1887" y="8379"/>
                    <a:pt x="1887" y="8193"/>
                  </a:cubicBezTo>
                  <a:cubicBezTo>
                    <a:pt x="1887" y="8379"/>
                    <a:pt x="1887" y="8752"/>
                    <a:pt x="1887" y="9124"/>
                  </a:cubicBezTo>
                  <a:cubicBezTo>
                    <a:pt x="2097" y="8938"/>
                    <a:pt x="2097" y="9124"/>
                    <a:pt x="2097" y="9124"/>
                  </a:cubicBezTo>
                  <a:cubicBezTo>
                    <a:pt x="2097" y="9124"/>
                    <a:pt x="2307" y="9124"/>
                    <a:pt x="2307" y="9124"/>
                  </a:cubicBezTo>
                  <a:cubicBezTo>
                    <a:pt x="2517" y="8938"/>
                    <a:pt x="2726" y="9124"/>
                    <a:pt x="2936" y="9124"/>
                  </a:cubicBezTo>
                  <a:cubicBezTo>
                    <a:pt x="3146" y="9124"/>
                    <a:pt x="2936" y="9124"/>
                    <a:pt x="3146" y="9124"/>
                  </a:cubicBezTo>
                  <a:cubicBezTo>
                    <a:pt x="3146" y="9124"/>
                    <a:pt x="3355" y="8938"/>
                    <a:pt x="3355" y="8938"/>
                  </a:cubicBezTo>
                  <a:cubicBezTo>
                    <a:pt x="3355" y="8938"/>
                    <a:pt x="3565" y="8938"/>
                    <a:pt x="3565" y="8938"/>
                  </a:cubicBezTo>
                  <a:cubicBezTo>
                    <a:pt x="3775" y="8752"/>
                    <a:pt x="3984" y="8566"/>
                    <a:pt x="4194" y="8379"/>
                  </a:cubicBezTo>
                  <a:cubicBezTo>
                    <a:pt x="4404" y="8379"/>
                    <a:pt x="4614" y="8379"/>
                    <a:pt x="4614" y="8379"/>
                  </a:cubicBezTo>
                  <a:cubicBezTo>
                    <a:pt x="4823" y="8379"/>
                    <a:pt x="4823" y="8379"/>
                    <a:pt x="4823" y="8566"/>
                  </a:cubicBezTo>
                  <a:cubicBezTo>
                    <a:pt x="4823" y="8566"/>
                    <a:pt x="4823" y="8752"/>
                    <a:pt x="4823" y="8938"/>
                  </a:cubicBezTo>
                  <a:cubicBezTo>
                    <a:pt x="4823" y="8938"/>
                    <a:pt x="4823" y="9124"/>
                    <a:pt x="4823" y="9310"/>
                  </a:cubicBezTo>
                  <a:cubicBezTo>
                    <a:pt x="5033" y="9497"/>
                    <a:pt x="5033" y="9497"/>
                    <a:pt x="5243" y="9683"/>
                  </a:cubicBezTo>
                  <a:cubicBezTo>
                    <a:pt x="5452" y="9869"/>
                    <a:pt x="5452" y="9869"/>
                    <a:pt x="5662" y="9869"/>
                  </a:cubicBezTo>
                  <a:cubicBezTo>
                    <a:pt x="5662" y="9869"/>
                    <a:pt x="5872" y="9869"/>
                    <a:pt x="5872" y="9869"/>
                  </a:cubicBezTo>
                  <a:cubicBezTo>
                    <a:pt x="5872" y="9869"/>
                    <a:pt x="6082" y="10055"/>
                    <a:pt x="6082" y="10055"/>
                  </a:cubicBezTo>
                  <a:cubicBezTo>
                    <a:pt x="6082" y="10055"/>
                    <a:pt x="6082" y="10055"/>
                    <a:pt x="6291" y="10055"/>
                  </a:cubicBezTo>
                  <a:cubicBezTo>
                    <a:pt x="6291" y="10055"/>
                    <a:pt x="6291" y="10055"/>
                    <a:pt x="6291" y="10241"/>
                  </a:cubicBezTo>
                  <a:cubicBezTo>
                    <a:pt x="6501" y="10241"/>
                    <a:pt x="6711" y="10241"/>
                    <a:pt x="6711" y="10241"/>
                  </a:cubicBezTo>
                  <a:cubicBezTo>
                    <a:pt x="6711" y="10241"/>
                    <a:pt x="6920" y="10428"/>
                    <a:pt x="6920" y="10428"/>
                  </a:cubicBezTo>
                  <a:cubicBezTo>
                    <a:pt x="6920" y="10428"/>
                    <a:pt x="7130" y="10428"/>
                    <a:pt x="7130" y="10428"/>
                  </a:cubicBezTo>
                  <a:cubicBezTo>
                    <a:pt x="7340" y="10428"/>
                    <a:pt x="7550" y="10428"/>
                    <a:pt x="7759" y="10614"/>
                  </a:cubicBezTo>
                  <a:cubicBezTo>
                    <a:pt x="7759" y="10800"/>
                    <a:pt x="7759" y="10800"/>
                    <a:pt x="7759" y="10986"/>
                  </a:cubicBezTo>
                  <a:cubicBezTo>
                    <a:pt x="7759" y="10986"/>
                    <a:pt x="7759" y="11172"/>
                    <a:pt x="7759" y="11359"/>
                  </a:cubicBezTo>
                  <a:cubicBezTo>
                    <a:pt x="7759" y="11359"/>
                    <a:pt x="7759" y="11359"/>
                    <a:pt x="7759" y="11359"/>
                  </a:cubicBezTo>
                  <a:cubicBezTo>
                    <a:pt x="7759" y="11359"/>
                    <a:pt x="7759" y="11545"/>
                    <a:pt x="7969" y="11545"/>
                  </a:cubicBezTo>
                  <a:cubicBezTo>
                    <a:pt x="7969" y="11731"/>
                    <a:pt x="7969" y="11917"/>
                    <a:pt x="7969" y="11917"/>
                  </a:cubicBezTo>
                  <a:cubicBezTo>
                    <a:pt x="7969" y="12103"/>
                    <a:pt x="8388" y="11917"/>
                    <a:pt x="8388" y="11917"/>
                  </a:cubicBezTo>
                  <a:cubicBezTo>
                    <a:pt x="8598" y="11917"/>
                    <a:pt x="8808" y="11917"/>
                    <a:pt x="9017" y="11917"/>
                  </a:cubicBezTo>
                  <a:cubicBezTo>
                    <a:pt x="9017" y="12103"/>
                    <a:pt x="9017" y="12103"/>
                    <a:pt x="9017" y="12290"/>
                  </a:cubicBezTo>
                  <a:cubicBezTo>
                    <a:pt x="9017" y="12476"/>
                    <a:pt x="9017" y="12476"/>
                    <a:pt x="9017" y="12662"/>
                  </a:cubicBezTo>
                  <a:cubicBezTo>
                    <a:pt x="9227" y="12662"/>
                    <a:pt x="9227" y="12662"/>
                    <a:pt x="9227" y="12662"/>
                  </a:cubicBezTo>
                  <a:cubicBezTo>
                    <a:pt x="9437" y="12848"/>
                    <a:pt x="9437" y="13034"/>
                    <a:pt x="9437" y="13034"/>
                  </a:cubicBezTo>
                  <a:cubicBezTo>
                    <a:pt x="9437" y="13221"/>
                    <a:pt x="9437" y="13407"/>
                    <a:pt x="9437" y="13407"/>
                  </a:cubicBezTo>
                  <a:cubicBezTo>
                    <a:pt x="9437" y="13593"/>
                    <a:pt x="9437" y="13593"/>
                    <a:pt x="9437" y="13593"/>
                  </a:cubicBezTo>
                  <a:cubicBezTo>
                    <a:pt x="9437" y="13779"/>
                    <a:pt x="9227" y="13779"/>
                    <a:pt x="9227" y="13966"/>
                  </a:cubicBezTo>
                  <a:cubicBezTo>
                    <a:pt x="9227" y="13966"/>
                    <a:pt x="9437" y="13966"/>
                    <a:pt x="9437" y="13966"/>
                  </a:cubicBezTo>
                  <a:cubicBezTo>
                    <a:pt x="9437" y="14152"/>
                    <a:pt x="9437" y="14152"/>
                    <a:pt x="9227" y="14152"/>
                  </a:cubicBezTo>
                  <a:cubicBezTo>
                    <a:pt x="9437" y="14524"/>
                    <a:pt x="9437" y="14524"/>
                    <a:pt x="9437" y="14897"/>
                  </a:cubicBezTo>
                  <a:cubicBezTo>
                    <a:pt x="9437" y="14897"/>
                    <a:pt x="9437" y="15269"/>
                    <a:pt x="9437" y="15269"/>
                  </a:cubicBezTo>
                  <a:cubicBezTo>
                    <a:pt x="9647" y="15269"/>
                    <a:pt x="9647" y="15269"/>
                    <a:pt x="9647" y="15269"/>
                  </a:cubicBezTo>
                  <a:cubicBezTo>
                    <a:pt x="9856" y="15269"/>
                    <a:pt x="10066" y="15269"/>
                    <a:pt x="10276" y="15269"/>
                  </a:cubicBezTo>
                  <a:cubicBezTo>
                    <a:pt x="10276" y="15269"/>
                    <a:pt x="10276" y="15269"/>
                    <a:pt x="10276" y="15269"/>
                  </a:cubicBezTo>
                  <a:cubicBezTo>
                    <a:pt x="10485" y="15269"/>
                    <a:pt x="10485" y="15269"/>
                    <a:pt x="10485" y="15269"/>
                  </a:cubicBezTo>
                  <a:cubicBezTo>
                    <a:pt x="10485" y="15269"/>
                    <a:pt x="10695" y="15269"/>
                    <a:pt x="10695" y="15269"/>
                  </a:cubicBezTo>
                  <a:cubicBezTo>
                    <a:pt x="10905" y="15455"/>
                    <a:pt x="10905" y="15641"/>
                    <a:pt x="10905" y="15641"/>
                  </a:cubicBezTo>
                  <a:cubicBezTo>
                    <a:pt x="10905" y="15828"/>
                    <a:pt x="10905" y="16200"/>
                    <a:pt x="11115" y="16200"/>
                  </a:cubicBezTo>
                  <a:cubicBezTo>
                    <a:pt x="11115" y="16386"/>
                    <a:pt x="11324" y="16200"/>
                    <a:pt x="11324" y="16200"/>
                  </a:cubicBezTo>
                  <a:cubicBezTo>
                    <a:pt x="11534" y="16200"/>
                    <a:pt x="11534" y="16200"/>
                    <a:pt x="11744" y="16386"/>
                  </a:cubicBezTo>
                  <a:cubicBezTo>
                    <a:pt x="11534" y="16386"/>
                    <a:pt x="11744" y="16759"/>
                    <a:pt x="11534" y="16945"/>
                  </a:cubicBezTo>
                  <a:cubicBezTo>
                    <a:pt x="11534" y="16945"/>
                    <a:pt x="11534" y="17131"/>
                    <a:pt x="11744" y="17131"/>
                  </a:cubicBezTo>
                  <a:cubicBezTo>
                    <a:pt x="11744" y="17131"/>
                    <a:pt x="11744" y="17131"/>
                    <a:pt x="11953" y="17131"/>
                  </a:cubicBezTo>
                  <a:cubicBezTo>
                    <a:pt x="12163" y="17317"/>
                    <a:pt x="12163" y="17503"/>
                    <a:pt x="12163" y="17690"/>
                  </a:cubicBezTo>
                  <a:cubicBezTo>
                    <a:pt x="12163" y="18062"/>
                    <a:pt x="11953" y="18062"/>
                    <a:pt x="11744" y="18248"/>
                  </a:cubicBezTo>
                  <a:cubicBezTo>
                    <a:pt x="11744" y="18248"/>
                    <a:pt x="11534" y="18434"/>
                    <a:pt x="11534" y="18434"/>
                  </a:cubicBezTo>
                  <a:cubicBezTo>
                    <a:pt x="11534" y="18434"/>
                    <a:pt x="11115" y="18621"/>
                    <a:pt x="11324" y="18621"/>
                  </a:cubicBezTo>
                  <a:cubicBezTo>
                    <a:pt x="11115" y="18621"/>
                    <a:pt x="10695" y="19366"/>
                    <a:pt x="10485" y="19552"/>
                  </a:cubicBezTo>
                  <a:cubicBezTo>
                    <a:pt x="10485" y="19738"/>
                    <a:pt x="10276" y="19738"/>
                    <a:pt x="10695" y="19738"/>
                  </a:cubicBezTo>
                  <a:cubicBezTo>
                    <a:pt x="10695" y="19738"/>
                    <a:pt x="10695" y="19552"/>
                    <a:pt x="10905" y="19738"/>
                  </a:cubicBezTo>
                  <a:cubicBezTo>
                    <a:pt x="10905" y="19738"/>
                    <a:pt x="11115" y="19924"/>
                    <a:pt x="11115" y="19924"/>
                  </a:cubicBezTo>
                  <a:cubicBezTo>
                    <a:pt x="11324" y="19924"/>
                    <a:pt x="11324" y="20110"/>
                    <a:pt x="11534" y="20110"/>
                  </a:cubicBezTo>
                  <a:cubicBezTo>
                    <a:pt x="11534" y="20297"/>
                    <a:pt x="11534" y="20110"/>
                    <a:pt x="11534" y="20110"/>
                  </a:cubicBezTo>
                  <a:cubicBezTo>
                    <a:pt x="11744" y="20110"/>
                    <a:pt x="11953" y="20297"/>
                    <a:pt x="11953" y="20297"/>
                  </a:cubicBezTo>
                  <a:cubicBezTo>
                    <a:pt x="12163" y="20483"/>
                    <a:pt x="12583" y="20669"/>
                    <a:pt x="12792" y="20669"/>
                  </a:cubicBezTo>
                  <a:cubicBezTo>
                    <a:pt x="12792" y="20855"/>
                    <a:pt x="12792" y="20855"/>
                    <a:pt x="12792" y="20855"/>
                  </a:cubicBezTo>
                  <a:cubicBezTo>
                    <a:pt x="12792" y="21041"/>
                    <a:pt x="13002" y="21041"/>
                    <a:pt x="13002" y="21041"/>
                  </a:cubicBezTo>
                  <a:cubicBezTo>
                    <a:pt x="13212" y="21228"/>
                    <a:pt x="13002" y="21228"/>
                    <a:pt x="13002" y="21414"/>
                  </a:cubicBezTo>
                  <a:cubicBezTo>
                    <a:pt x="13002" y="21414"/>
                    <a:pt x="13002" y="21600"/>
                    <a:pt x="13002" y="21600"/>
                  </a:cubicBezTo>
                  <a:cubicBezTo>
                    <a:pt x="13212" y="21600"/>
                    <a:pt x="13421" y="21414"/>
                    <a:pt x="13421" y="21414"/>
                  </a:cubicBezTo>
                  <a:cubicBezTo>
                    <a:pt x="13421" y="21228"/>
                    <a:pt x="13631" y="21041"/>
                    <a:pt x="13631" y="20855"/>
                  </a:cubicBezTo>
                  <a:cubicBezTo>
                    <a:pt x="13631" y="20669"/>
                    <a:pt x="13421" y="20669"/>
                    <a:pt x="13631" y="20483"/>
                  </a:cubicBezTo>
                  <a:cubicBezTo>
                    <a:pt x="13631" y="20297"/>
                    <a:pt x="13841" y="20297"/>
                    <a:pt x="13841" y="19924"/>
                  </a:cubicBezTo>
                  <a:cubicBezTo>
                    <a:pt x="13841" y="19924"/>
                    <a:pt x="13841" y="19924"/>
                    <a:pt x="13841" y="20110"/>
                  </a:cubicBezTo>
                  <a:cubicBezTo>
                    <a:pt x="13841" y="19924"/>
                    <a:pt x="13841" y="19924"/>
                    <a:pt x="13841" y="19738"/>
                  </a:cubicBezTo>
                  <a:cubicBezTo>
                    <a:pt x="13841" y="19738"/>
                    <a:pt x="13841" y="19738"/>
                    <a:pt x="13841" y="19552"/>
                  </a:cubicBezTo>
                  <a:cubicBezTo>
                    <a:pt x="13841" y="19738"/>
                    <a:pt x="13841" y="19738"/>
                    <a:pt x="13841" y="19738"/>
                  </a:cubicBezTo>
                  <a:cubicBezTo>
                    <a:pt x="14050" y="19738"/>
                    <a:pt x="13841" y="19738"/>
                    <a:pt x="14050" y="19738"/>
                  </a:cubicBezTo>
                  <a:cubicBezTo>
                    <a:pt x="14050" y="19738"/>
                    <a:pt x="14050" y="19738"/>
                    <a:pt x="14260" y="19738"/>
                  </a:cubicBezTo>
                  <a:cubicBezTo>
                    <a:pt x="14260" y="19924"/>
                    <a:pt x="14050" y="19924"/>
                    <a:pt x="14050" y="19924"/>
                  </a:cubicBezTo>
                  <a:cubicBezTo>
                    <a:pt x="14260" y="19924"/>
                    <a:pt x="14050" y="20110"/>
                    <a:pt x="14050" y="20110"/>
                  </a:cubicBezTo>
                  <a:cubicBezTo>
                    <a:pt x="14050" y="20110"/>
                    <a:pt x="14050" y="20110"/>
                    <a:pt x="14050" y="20297"/>
                  </a:cubicBezTo>
                  <a:cubicBezTo>
                    <a:pt x="14050" y="20297"/>
                    <a:pt x="14050" y="20110"/>
                    <a:pt x="14050" y="20297"/>
                  </a:cubicBezTo>
                  <a:cubicBezTo>
                    <a:pt x="13841" y="20297"/>
                    <a:pt x="13841" y="20483"/>
                    <a:pt x="13841" y="20483"/>
                  </a:cubicBezTo>
                  <a:cubicBezTo>
                    <a:pt x="13631" y="20669"/>
                    <a:pt x="13631" y="20669"/>
                    <a:pt x="13631" y="20669"/>
                  </a:cubicBezTo>
                  <a:cubicBezTo>
                    <a:pt x="13631" y="20669"/>
                    <a:pt x="13631" y="20669"/>
                    <a:pt x="13631" y="20855"/>
                  </a:cubicBezTo>
                  <a:cubicBezTo>
                    <a:pt x="14050" y="20110"/>
                    <a:pt x="14260" y="19366"/>
                    <a:pt x="14889" y="18993"/>
                  </a:cubicBezTo>
                  <a:cubicBezTo>
                    <a:pt x="14889" y="18807"/>
                    <a:pt x="14889" y="18621"/>
                    <a:pt x="14889" y="18621"/>
                  </a:cubicBezTo>
                  <a:cubicBezTo>
                    <a:pt x="15099" y="18434"/>
                    <a:pt x="14889" y="18248"/>
                    <a:pt x="14889" y="18062"/>
                  </a:cubicBezTo>
                  <a:cubicBezTo>
                    <a:pt x="14889" y="17876"/>
                    <a:pt x="14889" y="17690"/>
                    <a:pt x="14889" y="17503"/>
                  </a:cubicBezTo>
                  <a:cubicBezTo>
                    <a:pt x="14889" y="17503"/>
                    <a:pt x="14889" y="17317"/>
                    <a:pt x="14889" y="17317"/>
                  </a:cubicBezTo>
                  <a:cubicBezTo>
                    <a:pt x="15099" y="17131"/>
                    <a:pt x="14680" y="17131"/>
                    <a:pt x="14680" y="17131"/>
                  </a:cubicBezTo>
                  <a:cubicBezTo>
                    <a:pt x="14889" y="17131"/>
                    <a:pt x="14889" y="16945"/>
                    <a:pt x="15099" y="16945"/>
                  </a:cubicBezTo>
                  <a:cubicBezTo>
                    <a:pt x="15099" y="16945"/>
                    <a:pt x="14889" y="17131"/>
                    <a:pt x="14889" y="17131"/>
                  </a:cubicBezTo>
                  <a:cubicBezTo>
                    <a:pt x="15099" y="16945"/>
                    <a:pt x="15099" y="16945"/>
                    <a:pt x="15099" y="16945"/>
                  </a:cubicBezTo>
                  <a:cubicBezTo>
                    <a:pt x="15518" y="16759"/>
                    <a:pt x="15728" y="16200"/>
                    <a:pt x="16148" y="16200"/>
                  </a:cubicBezTo>
                  <a:cubicBezTo>
                    <a:pt x="16148" y="16200"/>
                    <a:pt x="16357" y="16200"/>
                    <a:pt x="16357" y="16200"/>
                  </a:cubicBezTo>
                  <a:cubicBezTo>
                    <a:pt x="16357" y="16200"/>
                    <a:pt x="16357" y="16200"/>
                    <a:pt x="16357" y="16014"/>
                  </a:cubicBezTo>
                  <a:cubicBezTo>
                    <a:pt x="16567" y="16014"/>
                    <a:pt x="16777" y="16014"/>
                    <a:pt x="16777" y="15828"/>
                  </a:cubicBezTo>
                  <a:cubicBezTo>
                    <a:pt x="16567" y="15828"/>
                    <a:pt x="17196" y="15641"/>
                    <a:pt x="17196" y="15641"/>
                  </a:cubicBezTo>
                  <a:cubicBezTo>
                    <a:pt x="17196" y="15828"/>
                    <a:pt x="17196" y="15828"/>
                    <a:pt x="17196" y="15828"/>
                  </a:cubicBezTo>
                  <a:cubicBezTo>
                    <a:pt x="17196" y="15828"/>
                    <a:pt x="17406" y="15828"/>
                    <a:pt x="17616" y="15641"/>
                  </a:cubicBezTo>
                  <a:cubicBezTo>
                    <a:pt x="17616" y="15641"/>
                    <a:pt x="17406" y="15641"/>
                    <a:pt x="17616" y="15641"/>
                  </a:cubicBezTo>
                  <a:cubicBezTo>
                    <a:pt x="17616" y="15641"/>
                    <a:pt x="17616" y="15641"/>
                    <a:pt x="17616" y="15641"/>
                  </a:cubicBezTo>
                  <a:cubicBezTo>
                    <a:pt x="17825" y="15641"/>
                    <a:pt x="18035" y="15641"/>
                    <a:pt x="18035" y="15641"/>
                  </a:cubicBezTo>
                  <a:cubicBezTo>
                    <a:pt x="18245" y="15641"/>
                    <a:pt x="18035" y="15641"/>
                    <a:pt x="18245" y="15641"/>
                  </a:cubicBezTo>
                  <a:cubicBezTo>
                    <a:pt x="18245" y="15641"/>
                    <a:pt x="18245" y="15455"/>
                    <a:pt x="18245" y="15455"/>
                  </a:cubicBezTo>
                  <a:cubicBezTo>
                    <a:pt x="18245" y="15455"/>
                    <a:pt x="18245" y="15269"/>
                    <a:pt x="18454" y="15269"/>
                  </a:cubicBezTo>
                  <a:cubicBezTo>
                    <a:pt x="18454" y="15269"/>
                    <a:pt x="18664" y="15269"/>
                    <a:pt x="18664" y="15083"/>
                  </a:cubicBezTo>
                  <a:cubicBezTo>
                    <a:pt x="18664" y="15083"/>
                    <a:pt x="18664" y="14897"/>
                    <a:pt x="18664" y="14897"/>
                  </a:cubicBezTo>
                  <a:cubicBezTo>
                    <a:pt x="18664" y="14524"/>
                    <a:pt x="18874" y="14524"/>
                    <a:pt x="18874" y="14338"/>
                  </a:cubicBezTo>
                  <a:cubicBezTo>
                    <a:pt x="19083" y="14152"/>
                    <a:pt x="19083" y="13966"/>
                    <a:pt x="19083" y="13966"/>
                  </a:cubicBezTo>
                  <a:cubicBezTo>
                    <a:pt x="19083" y="13779"/>
                    <a:pt x="19293" y="13779"/>
                    <a:pt x="19293" y="13779"/>
                  </a:cubicBezTo>
                  <a:cubicBezTo>
                    <a:pt x="19293" y="13407"/>
                    <a:pt x="19083" y="13221"/>
                    <a:pt x="19293" y="13034"/>
                  </a:cubicBezTo>
                  <a:cubicBezTo>
                    <a:pt x="19503" y="12848"/>
                    <a:pt x="19503" y="12848"/>
                    <a:pt x="19503" y="12662"/>
                  </a:cubicBezTo>
                  <a:cubicBezTo>
                    <a:pt x="19503" y="12103"/>
                    <a:pt x="19503" y="11731"/>
                    <a:pt x="19503" y="11359"/>
                  </a:cubicBezTo>
                  <a:cubicBezTo>
                    <a:pt x="19503" y="11172"/>
                    <a:pt x="19503" y="10986"/>
                    <a:pt x="19503" y="10800"/>
                  </a:cubicBezTo>
                  <a:cubicBezTo>
                    <a:pt x="19503" y="10800"/>
                    <a:pt x="19503" y="10800"/>
                    <a:pt x="19503" y="10800"/>
                  </a:cubicBezTo>
                  <a:cubicBezTo>
                    <a:pt x="19293" y="10800"/>
                    <a:pt x="19503" y="10428"/>
                    <a:pt x="19293" y="10428"/>
                  </a:cubicBezTo>
                  <a:cubicBezTo>
                    <a:pt x="19293" y="10428"/>
                    <a:pt x="19503" y="10241"/>
                    <a:pt x="19503" y="10055"/>
                  </a:cubicBezTo>
                  <a:cubicBezTo>
                    <a:pt x="19503" y="10055"/>
                    <a:pt x="19503" y="10055"/>
                    <a:pt x="19503" y="10055"/>
                  </a:cubicBezTo>
                  <a:cubicBezTo>
                    <a:pt x="19713" y="10055"/>
                    <a:pt x="19713" y="10241"/>
                    <a:pt x="19713" y="10241"/>
                  </a:cubicBezTo>
                  <a:cubicBezTo>
                    <a:pt x="19713" y="10241"/>
                    <a:pt x="19922" y="9869"/>
                    <a:pt x="19922" y="9869"/>
                  </a:cubicBezTo>
                  <a:cubicBezTo>
                    <a:pt x="19922" y="9683"/>
                    <a:pt x="20132" y="9497"/>
                    <a:pt x="20132" y="9497"/>
                  </a:cubicBezTo>
                  <a:cubicBezTo>
                    <a:pt x="20132" y="9310"/>
                    <a:pt x="20132" y="9310"/>
                    <a:pt x="20342" y="9124"/>
                  </a:cubicBezTo>
                  <a:cubicBezTo>
                    <a:pt x="20342" y="9310"/>
                    <a:pt x="20342" y="9310"/>
                    <a:pt x="20132" y="9310"/>
                  </a:cubicBezTo>
                  <a:cubicBezTo>
                    <a:pt x="20342" y="9310"/>
                    <a:pt x="20342" y="9124"/>
                    <a:pt x="20342" y="9124"/>
                  </a:cubicBezTo>
                  <a:cubicBezTo>
                    <a:pt x="20342" y="9124"/>
                    <a:pt x="20342" y="8938"/>
                    <a:pt x="20551" y="8938"/>
                  </a:cubicBezTo>
                  <a:cubicBezTo>
                    <a:pt x="20551" y="8938"/>
                    <a:pt x="20761" y="8938"/>
                    <a:pt x="20761" y="8752"/>
                  </a:cubicBezTo>
                  <a:cubicBezTo>
                    <a:pt x="20761" y="8752"/>
                    <a:pt x="20971" y="8379"/>
                    <a:pt x="20971" y="8379"/>
                  </a:cubicBezTo>
                  <a:cubicBezTo>
                    <a:pt x="21181" y="8379"/>
                    <a:pt x="21390" y="7821"/>
                    <a:pt x="21390" y="7821"/>
                  </a:cubicBezTo>
                  <a:cubicBezTo>
                    <a:pt x="21390" y="7448"/>
                    <a:pt x="21600" y="7448"/>
                    <a:pt x="21600" y="707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Shape">
              <a:extLst>
                <a:ext uri="{FF2B5EF4-FFF2-40B4-BE49-F238E27FC236}">
                  <a16:creationId xmlns:a16="http://schemas.microsoft.com/office/drawing/2014/main" id="{027C09AF-7BF5-42EB-9FCD-59E37AE79367}"/>
                </a:ext>
              </a:extLst>
            </p:cNvPr>
            <p:cNvSpPr/>
            <p:nvPr/>
          </p:nvSpPr>
          <p:spPr>
            <a:xfrm>
              <a:off x="3401503" y="3246396"/>
              <a:ext cx="165581" cy="16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extrusionOk="0">
                  <a:moveTo>
                    <a:pt x="21120" y="10400"/>
                  </a:moveTo>
                  <a:cubicBezTo>
                    <a:pt x="21120" y="10400"/>
                    <a:pt x="21120" y="10400"/>
                    <a:pt x="20256" y="10400"/>
                  </a:cubicBezTo>
                  <a:cubicBezTo>
                    <a:pt x="20256" y="9600"/>
                    <a:pt x="20256" y="9600"/>
                    <a:pt x="20256" y="9600"/>
                  </a:cubicBezTo>
                  <a:cubicBezTo>
                    <a:pt x="20256" y="8800"/>
                    <a:pt x="18528" y="9600"/>
                    <a:pt x="18528" y="8800"/>
                  </a:cubicBezTo>
                  <a:cubicBezTo>
                    <a:pt x="17664" y="8800"/>
                    <a:pt x="17664" y="8000"/>
                    <a:pt x="17664" y="7200"/>
                  </a:cubicBezTo>
                  <a:cubicBezTo>
                    <a:pt x="17664" y="7200"/>
                    <a:pt x="17664" y="6400"/>
                    <a:pt x="17664" y="6400"/>
                  </a:cubicBezTo>
                  <a:cubicBezTo>
                    <a:pt x="17664" y="6400"/>
                    <a:pt x="16800" y="6400"/>
                    <a:pt x="16800" y="6400"/>
                  </a:cubicBezTo>
                  <a:cubicBezTo>
                    <a:pt x="16800" y="6400"/>
                    <a:pt x="16800" y="5600"/>
                    <a:pt x="16800" y="5600"/>
                  </a:cubicBezTo>
                  <a:cubicBezTo>
                    <a:pt x="16800" y="5600"/>
                    <a:pt x="15936" y="4800"/>
                    <a:pt x="15936" y="4800"/>
                  </a:cubicBezTo>
                  <a:cubicBezTo>
                    <a:pt x="15072" y="4800"/>
                    <a:pt x="14208" y="4000"/>
                    <a:pt x="14208" y="3200"/>
                  </a:cubicBezTo>
                  <a:cubicBezTo>
                    <a:pt x="14208" y="3200"/>
                    <a:pt x="13344" y="2400"/>
                    <a:pt x="13344" y="1600"/>
                  </a:cubicBezTo>
                  <a:cubicBezTo>
                    <a:pt x="13344" y="1600"/>
                    <a:pt x="12480" y="800"/>
                    <a:pt x="12480" y="0"/>
                  </a:cubicBezTo>
                  <a:cubicBezTo>
                    <a:pt x="11616" y="0"/>
                    <a:pt x="11616" y="0"/>
                    <a:pt x="10752" y="800"/>
                  </a:cubicBezTo>
                  <a:cubicBezTo>
                    <a:pt x="10752" y="800"/>
                    <a:pt x="10752" y="0"/>
                    <a:pt x="9888" y="800"/>
                  </a:cubicBezTo>
                  <a:cubicBezTo>
                    <a:pt x="9888" y="800"/>
                    <a:pt x="9888" y="800"/>
                    <a:pt x="9888" y="800"/>
                  </a:cubicBezTo>
                  <a:cubicBezTo>
                    <a:pt x="9024" y="1600"/>
                    <a:pt x="9024" y="1600"/>
                    <a:pt x="8160" y="1600"/>
                  </a:cubicBezTo>
                  <a:cubicBezTo>
                    <a:pt x="8160" y="800"/>
                    <a:pt x="8160" y="800"/>
                    <a:pt x="7296" y="800"/>
                  </a:cubicBezTo>
                  <a:cubicBezTo>
                    <a:pt x="7296" y="0"/>
                    <a:pt x="6432" y="800"/>
                    <a:pt x="6432" y="800"/>
                  </a:cubicBezTo>
                  <a:cubicBezTo>
                    <a:pt x="5568" y="800"/>
                    <a:pt x="4704" y="800"/>
                    <a:pt x="3840" y="800"/>
                  </a:cubicBezTo>
                  <a:cubicBezTo>
                    <a:pt x="2112" y="1600"/>
                    <a:pt x="2976" y="1600"/>
                    <a:pt x="2976" y="2400"/>
                  </a:cubicBezTo>
                  <a:cubicBezTo>
                    <a:pt x="2976" y="4000"/>
                    <a:pt x="2976" y="4800"/>
                    <a:pt x="2976" y="6400"/>
                  </a:cubicBezTo>
                  <a:cubicBezTo>
                    <a:pt x="2976" y="7200"/>
                    <a:pt x="2976" y="9600"/>
                    <a:pt x="2976" y="9600"/>
                  </a:cubicBezTo>
                  <a:cubicBezTo>
                    <a:pt x="2112" y="10400"/>
                    <a:pt x="384" y="9600"/>
                    <a:pt x="384" y="10400"/>
                  </a:cubicBezTo>
                  <a:cubicBezTo>
                    <a:pt x="384" y="10400"/>
                    <a:pt x="384" y="12800"/>
                    <a:pt x="384" y="13600"/>
                  </a:cubicBezTo>
                  <a:cubicBezTo>
                    <a:pt x="384" y="14400"/>
                    <a:pt x="-480" y="16000"/>
                    <a:pt x="384" y="16800"/>
                  </a:cubicBezTo>
                  <a:cubicBezTo>
                    <a:pt x="384" y="16800"/>
                    <a:pt x="1248" y="16800"/>
                    <a:pt x="1248" y="17600"/>
                  </a:cubicBezTo>
                  <a:cubicBezTo>
                    <a:pt x="1248" y="17600"/>
                    <a:pt x="2112" y="19200"/>
                    <a:pt x="2112" y="19200"/>
                  </a:cubicBezTo>
                  <a:cubicBezTo>
                    <a:pt x="2112" y="20000"/>
                    <a:pt x="2112" y="20000"/>
                    <a:pt x="2112" y="20800"/>
                  </a:cubicBezTo>
                  <a:cubicBezTo>
                    <a:pt x="1248" y="20800"/>
                    <a:pt x="1248" y="21600"/>
                    <a:pt x="2112" y="21600"/>
                  </a:cubicBezTo>
                  <a:cubicBezTo>
                    <a:pt x="2112" y="21600"/>
                    <a:pt x="2976" y="21600"/>
                    <a:pt x="2976" y="21600"/>
                  </a:cubicBezTo>
                  <a:cubicBezTo>
                    <a:pt x="3840" y="21600"/>
                    <a:pt x="3840" y="21600"/>
                    <a:pt x="3840" y="21600"/>
                  </a:cubicBezTo>
                  <a:cubicBezTo>
                    <a:pt x="4704" y="20800"/>
                    <a:pt x="5568" y="20000"/>
                    <a:pt x="6432" y="20000"/>
                  </a:cubicBezTo>
                  <a:cubicBezTo>
                    <a:pt x="6432" y="18400"/>
                    <a:pt x="6432" y="17600"/>
                    <a:pt x="8160" y="18400"/>
                  </a:cubicBezTo>
                  <a:cubicBezTo>
                    <a:pt x="9024" y="18400"/>
                    <a:pt x="9888" y="19200"/>
                    <a:pt x="10752" y="19200"/>
                  </a:cubicBezTo>
                  <a:cubicBezTo>
                    <a:pt x="12480" y="19200"/>
                    <a:pt x="12480" y="18400"/>
                    <a:pt x="13344" y="17600"/>
                  </a:cubicBezTo>
                  <a:cubicBezTo>
                    <a:pt x="13344" y="16800"/>
                    <a:pt x="13344" y="16800"/>
                    <a:pt x="14208" y="16000"/>
                  </a:cubicBezTo>
                  <a:cubicBezTo>
                    <a:pt x="15072" y="16000"/>
                    <a:pt x="15072" y="16000"/>
                    <a:pt x="15936" y="15200"/>
                  </a:cubicBezTo>
                  <a:cubicBezTo>
                    <a:pt x="15936" y="14400"/>
                    <a:pt x="15936" y="14400"/>
                    <a:pt x="15936" y="13600"/>
                  </a:cubicBezTo>
                  <a:cubicBezTo>
                    <a:pt x="16800" y="13600"/>
                    <a:pt x="16800" y="12800"/>
                    <a:pt x="17664" y="12800"/>
                  </a:cubicBezTo>
                  <a:cubicBezTo>
                    <a:pt x="17664" y="12800"/>
                    <a:pt x="18528" y="12000"/>
                    <a:pt x="18528" y="11200"/>
                  </a:cubicBezTo>
                  <a:cubicBezTo>
                    <a:pt x="19392" y="11200"/>
                    <a:pt x="21120" y="10400"/>
                    <a:pt x="21120" y="10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Shape">
              <a:extLst>
                <a:ext uri="{FF2B5EF4-FFF2-40B4-BE49-F238E27FC236}">
                  <a16:creationId xmlns:a16="http://schemas.microsoft.com/office/drawing/2014/main" id="{C944D870-DA73-4A16-A361-9563454C672F}"/>
                </a:ext>
              </a:extLst>
            </p:cNvPr>
            <p:cNvSpPr/>
            <p:nvPr/>
          </p:nvSpPr>
          <p:spPr>
            <a:xfrm>
              <a:off x="3323135" y="2113645"/>
              <a:ext cx="62641" cy="4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5" h="18933" extrusionOk="0">
                  <a:moveTo>
                    <a:pt x="19440" y="8267"/>
                  </a:moveTo>
                  <a:cubicBezTo>
                    <a:pt x="21600" y="10667"/>
                    <a:pt x="17280" y="8267"/>
                    <a:pt x="17280" y="5867"/>
                  </a:cubicBezTo>
                  <a:cubicBezTo>
                    <a:pt x="17280" y="5867"/>
                    <a:pt x="19440" y="3467"/>
                    <a:pt x="17280" y="3467"/>
                  </a:cubicBezTo>
                  <a:cubicBezTo>
                    <a:pt x="17280" y="3467"/>
                    <a:pt x="17280" y="3467"/>
                    <a:pt x="15120" y="3467"/>
                  </a:cubicBezTo>
                  <a:cubicBezTo>
                    <a:pt x="15120" y="3467"/>
                    <a:pt x="15120" y="1067"/>
                    <a:pt x="15120" y="1067"/>
                  </a:cubicBezTo>
                  <a:cubicBezTo>
                    <a:pt x="12960" y="1067"/>
                    <a:pt x="12960" y="1067"/>
                    <a:pt x="10800" y="1067"/>
                  </a:cubicBezTo>
                  <a:cubicBezTo>
                    <a:pt x="8640" y="1067"/>
                    <a:pt x="6480" y="1067"/>
                    <a:pt x="6480" y="1067"/>
                  </a:cubicBezTo>
                  <a:cubicBezTo>
                    <a:pt x="4320" y="1067"/>
                    <a:pt x="4320" y="1067"/>
                    <a:pt x="2160" y="1067"/>
                  </a:cubicBezTo>
                  <a:cubicBezTo>
                    <a:pt x="2160" y="1067"/>
                    <a:pt x="2160" y="-1333"/>
                    <a:pt x="0" y="1067"/>
                  </a:cubicBezTo>
                  <a:cubicBezTo>
                    <a:pt x="0" y="1067"/>
                    <a:pt x="0" y="3467"/>
                    <a:pt x="0" y="3467"/>
                  </a:cubicBezTo>
                  <a:cubicBezTo>
                    <a:pt x="0" y="5867"/>
                    <a:pt x="2160" y="5867"/>
                    <a:pt x="2160" y="5867"/>
                  </a:cubicBezTo>
                  <a:cubicBezTo>
                    <a:pt x="2160" y="5867"/>
                    <a:pt x="2160" y="8267"/>
                    <a:pt x="4320" y="8267"/>
                  </a:cubicBezTo>
                  <a:cubicBezTo>
                    <a:pt x="4320" y="10667"/>
                    <a:pt x="6480" y="10667"/>
                    <a:pt x="6480" y="13067"/>
                  </a:cubicBezTo>
                  <a:cubicBezTo>
                    <a:pt x="8640" y="13067"/>
                    <a:pt x="10800" y="15467"/>
                    <a:pt x="10800" y="15467"/>
                  </a:cubicBezTo>
                  <a:cubicBezTo>
                    <a:pt x="10800" y="17867"/>
                    <a:pt x="10800" y="17867"/>
                    <a:pt x="12960" y="17867"/>
                  </a:cubicBezTo>
                  <a:cubicBezTo>
                    <a:pt x="12960" y="17867"/>
                    <a:pt x="15120" y="20267"/>
                    <a:pt x="15120" y="17867"/>
                  </a:cubicBezTo>
                  <a:cubicBezTo>
                    <a:pt x="15120" y="15467"/>
                    <a:pt x="15120" y="15467"/>
                    <a:pt x="15120" y="15467"/>
                  </a:cubicBezTo>
                  <a:cubicBezTo>
                    <a:pt x="15120" y="15467"/>
                    <a:pt x="17280" y="13067"/>
                    <a:pt x="17280" y="13067"/>
                  </a:cubicBezTo>
                  <a:cubicBezTo>
                    <a:pt x="15120" y="13067"/>
                    <a:pt x="17280" y="13067"/>
                    <a:pt x="19440" y="13067"/>
                  </a:cubicBezTo>
                  <a:cubicBezTo>
                    <a:pt x="19440" y="10667"/>
                    <a:pt x="19440" y="13067"/>
                    <a:pt x="19440" y="10667"/>
                  </a:cubicBezTo>
                  <a:cubicBezTo>
                    <a:pt x="19440" y="10667"/>
                    <a:pt x="17280" y="10667"/>
                    <a:pt x="19440" y="826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Shape">
              <a:extLst>
                <a:ext uri="{FF2B5EF4-FFF2-40B4-BE49-F238E27FC236}">
                  <a16:creationId xmlns:a16="http://schemas.microsoft.com/office/drawing/2014/main" id="{537DA1C4-8D2E-4879-A409-EC23CC7155D4}"/>
                </a:ext>
              </a:extLst>
            </p:cNvPr>
            <p:cNvSpPr/>
            <p:nvPr/>
          </p:nvSpPr>
          <p:spPr>
            <a:xfrm>
              <a:off x="1819179" y="3101477"/>
              <a:ext cx="227150" cy="23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20965" y="13846"/>
                  </a:moveTo>
                  <a:cubicBezTo>
                    <a:pt x="20965" y="13846"/>
                    <a:pt x="20965" y="13292"/>
                    <a:pt x="20329" y="12738"/>
                  </a:cubicBezTo>
                  <a:cubicBezTo>
                    <a:pt x="20329" y="12738"/>
                    <a:pt x="20329" y="12738"/>
                    <a:pt x="19694" y="12738"/>
                  </a:cubicBezTo>
                  <a:cubicBezTo>
                    <a:pt x="19694" y="12185"/>
                    <a:pt x="19694" y="12185"/>
                    <a:pt x="19694" y="11631"/>
                  </a:cubicBezTo>
                  <a:cubicBezTo>
                    <a:pt x="19694" y="11077"/>
                    <a:pt x="19694" y="11077"/>
                    <a:pt x="19694" y="10523"/>
                  </a:cubicBezTo>
                  <a:cubicBezTo>
                    <a:pt x="19059" y="11077"/>
                    <a:pt x="19059" y="11077"/>
                    <a:pt x="18424" y="11077"/>
                  </a:cubicBezTo>
                  <a:cubicBezTo>
                    <a:pt x="17788" y="11077"/>
                    <a:pt x="17153" y="11077"/>
                    <a:pt x="16518" y="10523"/>
                  </a:cubicBezTo>
                  <a:cubicBezTo>
                    <a:pt x="16518" y="10523"/>
                    <a:pt x="16518" y="9969"/>
                    <a:pt x="16518" y="9969"/>
                  </a:cubicBezTo>
                  <a:cubicBezTo>
                    <a:pt x="15882" y="9415"/>
                    <a:pt x="15882" y="9415"/>
                    <a:pt x="15882" y="8862"/>
                  </a:cubicBezTo>
                  <a:cubicBezTo>
                    <a:pt x="15882" y="8862"/>
                    <a:pt x="15882" y="8862"/>
                    <a:pt x="15882" y="8862"/>
                  </a:cubicBezTo>
                  <a:cubicBezTo>
                    <a:pt x="15882" y="8308"/>
                    <a:pt x="15882" y="8308"/>
                    <a:pt x="15882" y="7754"/>
                  </a:cubicBezTo>
                  <a:cubicBezTo>
                    <a:pt x="15882" y="7754"/>
                    <a:pt x="15882" y="7200"/>
                    <a:pt x="15882" y="7200"/>
                  </a:cubicBezTo>
                  <a:cubicBezTo>
                    <a:pt x="15882" y="6646"/>
                    <a:pt x="15247" y="6646"/>
                    <a:pt x="14612" y="6092"/>
                  </a:cubicBezTo>
                  <a:cubicBezTo>
                    <a:pt x="14612" y="6092"/>
                    <a:pt x="13976" y="6646"/>
                    <a:pt x="13341" y="6092"/>
                  </a:cubicBezTo>
                  <a:cubicBezTo>
                    <a:pt x="13341" y="6092"/>
                    <a:pt x="12706" y="5538"/>
                    <a:pt x="12706" y="5538"/>
                  </a:cubicBezTo>
                  <a:cubicBezTo>
                    <a:pt x="12071" y="5538"/>
                    <a:pt x="12071" y="5538"/>
                    <a:pt x="11435" y="4985"/>
                  </a:cubicBezTo>
                  <a:cubicBezTo>
                    <a:pt x="11435" y="4985"/>
                    <a:pt x="11435" y="4985"/>
                    <a:pt x="10800" y="4985"/>
                  </a:cubicBezTo>
                  <a:cubicBezTo>
                    <a:pt x="10800" y="4985"/>
                    <a:pt x="10800" y="4985"/>
                    <a:pt x="10800" y="4985"/>
                  </a:cubicBezTo>
                  <a:cubicBezTo>
                    <a:pt x="10800" y="4985"/>
                    <a:pt x="10165" y="4431"/>
                    <a:pt x="10165" y="4431"/>
                  </a:cubicBezTo>
                  <a:cubicBezTo>
                    <a:pt x="10165" y="4431"/>
                    <a:pt x="10165" y="4431"/>
                    <a:pt x="9529" y="4431"/>
                  </a:cubicBezTo>
                  <a:cubicBezTo>
                    <a:pt x="8894" y="4431"/>
                    <a:pt x="8259" y="3877"/>
                    <a:pt x="7624" y="3323"/>
                  </a:cubicBezTo>
                  <a:cubicBezTo>
                    <a:pt x="7624" y="2769"/>
                    <a:pt x="6988" y="2769"/>
                    <a:pt x="6988" y="2215"/>
                  </a:cubicBezTo>
                  <a:cubicBezTo>
                    <a:pt x="6988" y="1662"/>
                    <a:pt x="6988" y="1662"/>
                    <a:pt x="6988" y="1108"/>
                  </a:cubicBezTo>
                  <a:cubicBezTo>
                    <a:pt x="6988" y="1108"/>
                    <a:pt x="6988" y="1108"/>
                    <a:pt x="6988" y="1108"/>
                  </a:cubicBezTo>
                  <a:cubicBezTo>
                    <a:pt x="6988" y="554"/>
                    <a:pt x="6988" y="0"/>
                    <a:pt x="6988" y="0"/>
                  </a:cubicBezTo>
                  <a:cubicBezTo>
                    <a:pt x="6988" y="0"/>
                    <a:pt x="6353" y="0"/>
                    <a:pt x="6353" y="0"/>
                  </a:cubicBezTo>
                  <a:cubicBezTo>
                    <a:pt x="5718" y="0"/>
                    <a:pt x="5082" y="0"/>
                    <a:pt x="4447" y="554"/>
                  </a:cubicBezTo>
                  <a:cubicBezTo>
                    <a:pt x="4447" y="554"/>
                    <a:pt x="3812" y="1108"/>
                    <a:pt x="3176" y="1108"/>
                  </a:cubicBezTo>
                  <a:cubicBezTo>
                    <a:pt x="3176" y="1662"/>
                    <a:pt x="3176" y="1662"/>
                    <a:pt x="3176" y="1662"/>
                  </a:cubicBezTo>
                  <a:cubicBezTo>
                    <a:pt x="3176" y="1662"/>
                    <a:pt x="2541" y="1662"/>
                    <a:pt x="2541" y="1662"/>
                  </a:cubicBezTo>
                  <a:cubicBezTo>
                    <a:pt x="1906" y="1662"/>
                    <a:pt x="1906" y="2215"/>
                    <a:pt x="1271" y="2215"/>
                  </a:cubicBezTo>
                  <a:cubicBezTo>
                    <a:pt x="1271" y="2215"/>
                    <a:pt x="1271" y="2215"/>
                    <a:pt x="1271" y="2215"/>
                  </a:cubicBezTo>
                  <a:cubicBezTo>
                    <a:pt x="635" y="2215"/>
                    <a:pt x="635" y="2215"/>
                    <a:pt x="0" y="2215"/>
                  </a:cubicBezTo>
                  <a:cubicBezTo>
                    <a:pt x="635" y="2769"/>
                    <a:pt x="635" y="3323"/>
                    <a:pt x="1271" y="3877"/>
                  </a:cubicBezTo>
                  <a:cubicBezTo>
                    <a:pt x="1906" y="4431"/>
                    <a:pt x="1906" y="4431"/>
                    <a:pt x="1271" y="4985"/>
                  </a:cubicBezTo>
                  <a:cubicBezTo>
                    <a:pt x="1271" y="5538"/>
                    <a:pt x="1271" y="4985"/>
                    <a:pt x="1271" y="5538"/>
                  </a:cubicBezTo>
                  <a:cubicBezTo>
                    <a:pt x="1271" y="6092"/>
                    <a:pt x="1271" y="6092"/>
                    <a:pt x="1271" y="6646"/>
                  </a:cubicBezTo>
                  <a:cubicBezTo>
                    <a:pt x="1271" y="7200"/>
                    <a:pt x="1906" y="7200"/>
                    <a:pt x="1271" y="7754"/>
                  </a:cubicBezTo>
                  <a:cubicBezTo>
                    <a:pt x="1271" y="7754"/>
                    <a:pt x="1271" y="8308"/>
                    <a:pt x="1271" y="8308"/>
                  </a:cubicBezTo>
                  <a:cubicBezTo>
                    <a:pt x="1271" y="8862"/>
                    <a:pt x="1271" y="8308"/>
                    <a:pt x="1271" y="8862"/>
                  </a:cubicBezTo>
                  <a:cubicBezTo>
                    <a:pt x="1271" y="9415"/>
                    <a:pt x="1271" y="9415"/>
                    <a:pt x="1271" y="9415"/>
                  </a:cubicBezTo>
                  <a:cubicBezTo>
                    <a:pt x="1271" y="9969"/>
                    <a:pt x="1271" y="10523"/>
                    <a:pt x="1271" y="10523"/>
                  </a:cubicBezTo>
                  <a:cubicBezTo>
                    <a:pt x="1906" y="10523"/>
                    <a:pt x="1906" y="10523"/>
                    <a:pt x="1906" y="10523"/>
                  </a:cubicBezTo>
                  <a:cubicBezTo>
                    <a:pt x="2541" y="11077"/>
                    <a:pt x="1906" y="10523"/>
                    <a:pt x="1906" y="11077"/>
                  </a:cubicBezTo>
                  <a:cubicBezTo>
                    <a:pt x="1906" y="11631"/>
                    <a:pt x="1906" y="11077"/>
                    <a:pt x="1906" y="11631"/>
                  </a:cubicBezTo>
                  <a:cubicBezTo>
                    <a:pt x="1906" y="11631"/>
                    <a:pt x="1271" y="12185"/>
                    <a:pt x="1271" y="12185"/>
                  </a:cubicBezTo>
                  <a:cubicBezTo>
                    <a:pt x="1271" y="12185"/>
                    <a:pt x="1271" y="12185"/>
                    <a:pt x="1271" y="12185"/>
                  </a:cubicBezTo>
                  <a:cubicBezTo>
                    <a:pt x="1271" y="12738"/>
                    <a:pt x="1271" y="13292"/>
                    <a:pt x="1271" y="13292"/>
                  </a:cubicBezTo>
                  <a:cubicBezTo>
                    <a:pt x="1906" y="13846"/>
                    <a:pt x="1906" y="13846"/>
                    <a:pt x="1906" y="14400"/>
                  </a:cubicBezTo>
                  <a:cubicBezTo>
                    <a:pt x="2541" y="14400"/>
                    <a:pt x="2541" y="14954"/>
                    <a:pt x="2541" y="14954"/>
                  </a:cubicBezTo>
                  <a:cubicBezTo>
                    <a:pt x="2541" y="15508"/>
                    <a:pt x="3176" y="15508"/>
                    <a:pt x="3176" y="16062"/>
                  </a:cubicBezTo>
                  <a:cubicBezTo>
                    <a:pt x="3176" y="16062"/>
                    <a:pt x="3176" y="16062"/>
                    <a:pt x="3176" y="16615"/>
                  </a:cubicBezTo>
                  <a:cubicBezTo>
                    <a:pt x="3176" y="16615"/>
                    <a:pt x="3176" y="16615"/>
                    <a:pt x="3176" y="16615"/>
                  </a:cubicBezTo>
                  <a:cubicBezTo>
                    <a:pt x="3176" y="17169"/>
                    <a:pt x="3176" y="17169"/>
                    <a:pt x="3176" y="17723"/>
                  </a:cubicBezTo>
                  <a:cubicBezTo>
                    <a:pt x="3176" y="17723"/>
                    <a:pt x="3812" y="17723"/>
                    <a:pt x="3812" y="17723"/>
                  </a:cubicBezTo>
                  <a:cubicBezTo>
                    <a:pt x="3812" y="17723"/>
                    <a:pt x="3812" y="18277"/>
                    <a:pt x="3812" y="18277"/>
                  </a:cubicBezTo>
                  <a:cubicBezTo>
                    <a:pt x="3812" y="18277"/>
                    <a:pt x="3812" y="18831"/>
                    <a:pt x="3812" y="18831"/>
                  </a:cubicBezTo>
                  <a:cubicBezTo>
                    <a:pt x="4447" y="19385"/>
                    <a:pt x="4447" y="19385"/>
                    <a:pt x="4447" y="19938"/>
                  </a:cubicBezTo>
                  <a:cubicBezTo>
                    <a:pt x="5082" y="20492"/>
                    <a:pt x="5082" y="21600"/>
                    <a:pt x="5082" y="21600"/>
                  </a:cubicBezTo>
                  <a:cubicBezTo>
                    <a:pt x="5082" y="21600"/>
                    <a:pt x="5718" y="21600"/>
                    <a:pt x="6353" y="21600"/>
                  </a:cubicBezTo>
                  <a:cubicBezTo>
                    <a:pt x="6353" y="21600"/>
                    <a:pt x="6353" y="21600"/>
                    <a:pt x="6353" y="21046"/>
                  </a:cubicBezTo>
                  <a:cubicBezTo>
                    <a:pt x="6353" y="21046"/>
                    <a:pt x="6988" y="20492"/>
                    <a:pt x="6988" y="20492"/>
                  </a:cubicBezTo>
                  <a:cubicBezTo>
                    <a:pt x="6988" y="20492"/>
                    <a:pt x="7624" y="20492"/>
                    <a:pt x="7624" y="20492"/>
                  </a:cubicBezTo>
                  <a:cubicBezTo>
                    <a:pt x="7624" y="20492"/>
                    <a:pt x="7624" y="19938"/>
                    <a:pt x="7624" y="19938"/>
                  </a:cubicBezTo>
                  <a:cubicBezTo>
                    <a:pt x="7624" y="19938"/>
                    <a:pt x="8259" y="20492"/>
                    <a:pt x="8259" y="20492"/>
                  </a:cubicBezTo>
                  <a:cubicBezTo>
                    <a:pt x="8894" y="20492"/>
                    <a:pt x="9529" y="20492"/>
                    <a:pt x="9529" y="20492"/>
                  </a:cubicBezTo>
                  <a:cubicBezTo>
                    <a:pt x="10800" y="20492"/>
                    <a:pt x="10800" y="21046"/>
                    <a:pt x="10800" y="21600"/>
                  </a:cubicBezTo>
                  <a:cubicBezTo>
                    <a:pt x="11435" y="21046"/>
                    <a:pt x="11435" y="20492"/>
                    <a:pt x="11435" y="20492"/>
                  </a:cubicBezTo>
                  <a:cubicBezTo>
                    <a:pt x="12071" y="19938"/>
                    <a:pt x="13341" y="19938"/>
                    <a:pt x="13341" y="20492"/>
                  </a:cubicBezTo>
                  <a:cubicBezTo>
                    <a:pt x="13976" y="19938"/>
                    <a:pt x="13976" y="18831"/>
                    <a:pt x="13976" y="17723"/>
                  </a:cubicBezTo>
                  <a:cubicBezTo>
                    <a:pt x="13976" y="17723"/>
                    <a:pt x="13976" y="16615"/>
                    <a:pt x="14612" y="16615"/>
                  </a:cubicBezTo>
                  <a:cubicBezTo>
                    <a:pt x="14612" y="16062"/>
                    <a:pt x="14612" y="16062"/>
                    <a:pt x="15247" y="16062"/>
                  </a:cubicBezTo>
                  <a:cubicBezTo>
                    <a:pt x="15882" y="16062"/>
                    <a:pt x="16518" y="16062"/>
                    <a:pt x="17153" y="16062"/>
                  </a:cubicBezTo>
                  <a:cubicBezTo>
                    <a:pt x="17788" y="16062"/>
                    <a:pt x="18424" y="15508"/>
                    <a:pt x="18424" y="15508"/>
                  </a:cubicBezTo>
                  <a:cubicBezTo>
                    <a:pt x="19059" y="16062"/>
                    <a:pt x="19694" y="16062"/>
                    <a:pt x="19694" y="16062"/>
                  </a:cubicBezTo>
                  <a:cubicBezTo>
                    <a:pt x="20329" y="16615"/>
                    <a:pt x="20329" y="16615"/>
                    <a:pt x="20329" y="17169"/>
                  </a:cubicBezTo>
                  <a:cubicBezTo>
                    <a:pt x="20965" y="17169"/>
                    <a:pt x="20965" y="17169"/>
                    <a:pt x="20965" y="16615"/>
                  </a:cubicBezTo>
                  <a:cubicBezTo>
                    <a:pt x="20965" y="16615"/>
                    <a:pt x="20329" y="16615"/>
                    <a:pt x="20329" y="16615"/>
                  </a:cubicBezTo>
                  <a:cubicBezTo>
                    <a:pt x="20329" y="16062"/>
                    <a:pt x="20965" y="15508"/>
                    <a:pt x="20965" y="15508"/>
                  </a:cubicBezTo>
                  <a:cubicBezTo>
                    <a:pt x="20965" y="15508"/>
                    <a:pt x="21600" y="13846"/>
                    <a:pt x="20965" y="1384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Shape">
              <a:extLst>
                <a:ext uri="{FF2B5EF4-FFF2-40B4-BE49-F238E27FC236}">
                  <a16:creationId xmlns:a16="http://schemas.microsoft.com/office/drawing/2014/main" id="{02FAD2BE-EE70-428E-961E-446B6A7E9DB8}"/>
                </a:ext>
              </a:extLst>
            </p:cNvPr>
            <p:cNvSpPr/>
            <p:nvPr/>
          </p:nvSpPr>
          <p:spPr>
            <a:xfrm>
              <a:off x="4589063" y="2418136"/>
              <a:ext cx="54474" cy="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00" extrusionOk="0">
                  <a:moveTo>
                    <a:pt x="21600" y="17280"/>
                  </a:moveTo>
                  <a:cubicBezTo>
                    <a:pt x="21600" y="12960"/>
                    <a:pt x="21600" y="12960"/>
                    <a:pt x="21600" y="8640"/>
                  </a:cubicBezTo>
                  <a:cubicBezTo>
                    <a:pt x="21600" y="8640"/>
                    <a:pt x="18900" y="8640"/>
                    <a:pt x="18900" y="8640"/>
                  </a:cubicBezTo>
                  <a:cubicBezTo>
                    <a:pt x="16200" y="4320"/>
                    <a:pt x="18900" y="4320"/>
                    <a:pt x="16200" y="4320"/>
                  </a:cubicBezTo>
                  <a:cubicBezTo>
                    <a:pt x="16200" y="0"/>
                    <a:pt x="16200" y="4320"/>
                    <a:pt x="13500" y="4320"/>
                  </a:cubicBezTo>
                  <a:cubicBezTo>
                    <a:pt x="10800" y="4320"/>
                    <a:pt x="10800" y="0"/>
                    <a:pt x="8100" y="0"/>
                  </a:cubicBezTo>
                  <a:cubicBezTo>
                    <a:pt x="8100" y="0"/>
                    <a:pt x="8100" y="0"/>
                    <a:pt x="5400" y="0"/>
                  </a:cubicBezTo>
                  <a:cubicBezTo>
                    <a:pt x="2700" y="0"/>
                    <a:pt x="2700" y="4320"/>
                    <a:pt x="0" y="8640"/>
                  </a:cubicBezTo>
                  <a:cubicBezTo>
                    <a:pt x="0" y="12960"/>
                    <a:pt x="0" y="17280"/>
                    <a:pt x="2700" y="17280"/>
                  </a:cubicBezTo>
                  <a:cubicBezTo>
                    <a:pt x="5400" y="17280"/>
                    <a:pt x="8100" y="21600"/>
                    <a:pt x="10800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0800" y="17280"/>
                    <a:pt x="10800" y="17280"/>
                    <a:pt x="13500" y="17280"/>
                  </a:cubicBezTo>
                  <a:cubicBezTo>
                    <a:pt x="13500" y="17280"/>
                    <a:pt x="16200" y="17280"/>
                    <a:pt x="16200" y="17280"/>
                  </a:cubicBezTo>
                  <a:cubicBezTo>
                    <a:pt x="18900" y="17280"/>
                    <a:pt x="21600" y="17280"/>
                    <a:pt x="21600" y="172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Shape">
              <a:extLst>
                <a:ext uri="{FF2B5EF4-FFF2-40B4-BE49-F238E27FC236}">
                  <a16:creationId xmlns:a16="http://schemas.microsoft.com/office/drawing/2014/main" id="{868CBC1E-416E-4ECB-BD67-3233B6B64A3F}"/>
                </a:ext>
              </a:extLst>
            </p:cNvPr>
            <p:cNvSpPr/>
            <p:nvPr/>
          </p:nvSpPr>
          <p:spPr>
            <a:xfrm>
              <a:off x="3064976" y="2702685"/>
              <a:ext cx="54474" cy="1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8" extrusionOk="0">
                  <a:moveTo>
                    <a:pt x="21600" y="5684"/>
                  </a:moveTo>
                  <a:cubicBezTo>
                    <a:pt x="21600" y="5684"/>
                    <a:pt x="21600" y="4547"/>
                    <a:pt x="21600" y="4547"/>
                  </a:cubicBezTo>
                  <a:cubicBezTo>
                    <a:pt x="21600" y="4547"/>
                    <a:pt x="18900" y="3411"/>
                    <a:pt x="18900" y="3411"/>
                  </a:cubicBezTo>
                  <a:cubicBezTo>
                    <a:pt x="18900" y="2274"/>
                    <a:pt x="21600" y="2274"/>
                    <a:pt x="18900" y="2274"/>
                  </a:cubicBezTo>
                  <a:cubicBezTo>
                    <a:pt x="18900" y="1137"/>
                    <a:pt x="16200" y="1137"/>
                    <a:pt x="16200" y="1137"/>
                  </a:cubicBezTo>
                  <a:cubicBezTo>
                    <a:pt x="16200" y="0"/>
                    <a:pt x="16200" y="0"/>
                    <a:pt x="13500" y="0"/>
                  </a:cubicBezTo>
                  <a:cubicBezTo>
                    <a:pt x="10800" y="0"/>
                    <a:pt x="13500" y="1137"/>
                    <a:pt x="10800" y="1137"/>
                  </a:cubicBezTo>
                  <a:cubicBezTo>
                    <a:pt x="10800" y="2274"/>
                    <a:pt x="10800" y="3411"/>
                    <a:pt x="8100" y="3411"/>
                  </a:cubicBezTo>
                  <a:cubicBezTo>
                    <a:pt x="5400" y="3411"/>
                    <a:pt x="5400" y="3411"/>
                    <a:pt x="2700" y="4547"/>
                  </a:cubicBezTo>
                  <a:cubicBezTo>
                    <a:pt x="2700" y="4547"/>
                    <a:pt x="2700" y="4547"/>
                    <a:pt x="0" y="4547"/>
                  </a:cubicBezTo>
                  <a:cubicBezTo>
                    <a:pt x="0" y="6821"/>
                    <a:pt x="0" y="6821"/>
                    <a:pt x="2700" y="7958"/>
                  </a:cubicBezTo>
                  <a:cubicBezTo>
                    <a:pt x="5400" y="9095"/>
                    <a:pt x="5400" y="10232"/>
                    <a:pt x="5400" y="10232"/>
                  </a:cubicBezTo>
                  <a:cubicBezTo>
                    <a:pt x="5400" y="11368"/>
                    <a:pt x="8100" y="18189"/>
                    <a:pt x="5400" y="18189"/>
                  </a:cubicBezTo>
                  <a:cubicBezTo>
                    <a:pt x="5400" y="19326"/>
                    <a:pt x="5400" y="20463"/>
                    <a:pt x="8100" y="20463"/>
                  </a:cubicBezTo>
                  <a:cubicBezTo>
                    <a:pt x="8100" y="20463"/>
                    <a:pt x="5400" y="20463"/>
                    <a:pt x="5400" y="20463"/>
                  </a:cubicBezTo>
                  <a:cubicBezTo>
                    <a:pt x="8100" y="21600"/>
                    <a:pt x="13500" y="20463"/>
                    <a:pt x="13500" y="20463"/>
                  </a:cubicBezTo>
                  <a:cubicBezTo>
                    <a:pt x="13500" y="20463"/>
                    <a:pt x="13500" y="19326"/>
                    <a:pt x="13500" y="18189"/>
                  </a:cubicBezTo>
                  <a:cubicBezTo>
                    <a:pt x="13500" y="17053"/>
                    <a:pt x="13500" y="14779"/>
                    <a:pt x="13500" y="12505"/>
                  </a:cubicBezTo>
                  <a:cubicBezTo>
                    <a:pt x="13500" y="12505"/>
                    <a:pt x="13500" y="11368"/>
                    <a:pt x="13500" y="11368"/>
                  </a:cubicBezTo>
                  <a:cubicBezTo>
                    <a:pt x="13500" y="11368"/>
                    <a:pt x="16200" y="11368"/>
                    <a:pt x="16200" y="11368"/>
                  </a:cubicBezTo>
                  <a:cubicBezTo>
                    <a:pt x="18900" y="10232"/>
                    <a:pt x="16200" y="9095"/>
                    <a:pt x="18900" y="9095"/>
                  </a:cubicBezTo>
                  <a:cubicBezTo>
                    <a:pt x="18900" y="9095"/>
                    <a:pt x="18900" y="9095"/>
                    <a:pt x="18900" y="9095"/>
                  </a:cubicBezTo>
                  <a:cubicBezTo>
                    <a:pt x="21600" y="7958"/>
                    <a:pt x="18900" y="7958"/>
                    <a:pt x="18900" y="6821"/>
                  </a:cubicBezTo>
                  <a:cubicBezTo>
                    <a:pt x="21600" y="6821"/>
                    <a:pt x="21600" y="6821"/>
                    <a:pt x="21600" y="568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Shape">
              <a:extLst>
                <a:ext uri="{FF2B5EF4-FFF2-40B4-BE49-F238E27FC236}">
                  <a16:creationId xmlns:a16="http://schemas.microsoft.com/office/drawing/2014/main" id="{00FD45F5-2C6B-4BE8-8B57-2279DE7AF0AA}"/>
                </a:ext>
              </a:extLst>
            </p:cNvPr>
            <p:cNvSpPr/>
            <p:nvPr/>
          </p:nvSpPr>
          <p:spPr>
            <a:xfrm>
              <a:off x="1480493" y="2593731"/>
              <a:ext cx="30527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21600" extrusionOk="0">
                  <a:moveTo>
                    <a:pt x="17280" y="0"/>
                  </a:moveTo>
                  <a:cubicBezTo>
                    <a:pt x="17280" y="0"/>
                    <a:pt x="17280" y="0"/>
                    <a:pt x="1728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2960" y="0"/>
                    <a:pt x="12960" y="2700"/>
                    <a:pt x="8640" y="5400"/>
                  </a:cubicBezTo>
                  <a:cubicBezTo>
                    <a:pt x="8640" y="5400"/>
                    <a:pt x="8640" y="2700"/>
                    <a:pt x="4320" y="5400"/>
                  </a:cubicBezTo>
                  <a:cubicBezTo>
                    <a:pt x="4320" y="5400"/>
                    <a:pt x="4320" y="5400"/>
                    <a:pt x="4320" y="8100"/>
                  </a:cubicBezTo>
                  <a:cubicBezTo>
                    <a:pt x="4320" y="10800"/>
                    <a:pt x="4320" y="13500"/>
                    <a:pt x="0" y="18900"/>
                  </a:cubicBezTo>
                  <a:cubicBezTo>
                    <a:pt x="0" y="21600"/>
                    <a:pt x="0" y="21600"/>
                    <a:pt x="4320" y="21600"/>
                  </a:cubicBezTo>
                  <a:cubicBezTo>
                    <a:pt x="4320" y="18900"/>
                    <a:pt x="8640" y="18900"/>
                    <a:pt x="8640" y="16200"/>
                  </a:cubicBezTo>
                  <a:cubicBezTo>
                    <a:pt x="12960" y="16200"/>
                    <a:pt x="12960" y="13500"/>
                    <a:pt x="12960" y="10800"/>
                  </a:cubicBezTo>
                  <a:cubicBezTo>
                    <a:pt x="12960" y="10800"/>
                    <a:pt x="12960" y="8100"/>
                    <a:pt x="17280" y="5400"/>
                  </a:cubicBezTo>
                  <a:cubicBezTo>
                    <a:pt x="17280" y="5400"/>
                    <a:pt x="21600" y="0"/>
                    <a:pt x="1728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Shape">
              <a:extLst>
                <a:ext uri="{FF2B5EF4-FFF2-40B4-BE49-F238E27FC236}">
                  <a16:creationId xmlns:a16="http://schemas.microsoft.com/office/drawing/2014/main" id="{C20B8691-76D9-48BD-ABB5-DFC23A0A8C28}"/>
                </a:ext>
              </a:extLst>
            </p:cNvPr>
            <p:cNvSpPr/>
            <p:nvPr/>
          </p:nvSpPr>
          <p:spPr>
            <a:xfrm>
              <a:off x="3117322" y="2007708"/>
              <a:ext cx="56602" cy="3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4" h="18981" extrusionOk="0">
                  <a:moveTo>
                    <a:pt x="19854" y="10800"/>
                  </a:moveTo>
                  <a:cubicBezTo>
                    <a:pt x="19854" y="7200"/>
                    <a:pt x="19854" y="7200"/>
                    <a:pt x="19854" y="7200"/>
                  </a:cubicBezTo>
                  <a:cubicBezTo>
                    <a:pt x="19854" y="7200"/>
                    <a:pt x="17454" y="3600"/>
                    <a:pt x="17454" y="7200"/>
                  </a:cubicBezTo>
                  <a:cubicBezTo>
                    <a:pt x="17454" y="3600"/>
                    <a:pt x="19854" y="3600"/>
                    <a:pt x="17454" y="0"/>
                  </a:cubicBezTo>
                  <a:cubicBezTo>
                    <a:pt x="15054" y="0"/>
                    <a:pt x="15054" y="0"/>
                    <a:pt x="12654" y="0"/>
                  </a:cubicBezTo>
                  <a:cubicBezTo>
                    <a:pt x="12654" y="0"/>
                    <a:pt x="12654" y="0"/>
                    <a:pt x="12654" y="0"/>
                  </a:cubicBezTo>
                  <a:cubicBezTo>
                    <a:pt x="10254" y="0"/>
                    <a:pt x="10254" y="0"/>
                    <a:pt x="10254" y="0"/>
                  </a:cubicBezTo>
                  <a:cubicBezTo>
                    <a:pt x="7854" y="0"/>
                    <a:pt x="5454" y="3600"/>
                    <a:pt x="5454" y="0"/>
                  </a:cubicBezTo>
                  <a:cubicBezTo>
                    <a:pt x="3054" y="0"/>
                    <a:pt x="-1746" y="3600"/>
                    <a:pt x="654" y="7200"/>
                  </a:cubicBezTo>
                  <a:cubicBezTo>
                    <a:pt x="3054" y="7200"/>
                    <a:pt x="3054" y="3600"/>
                    <a:pt x="3054" y="7200"/>
                  </a:cubicBezTo>
                  <a:cubicBezTo>
                    <a:pt x="3054" y="7200"/>
                    <a:pt x="3054" y="7200"/>
                    <a:pt x="3054" y="7200"/>
                  </a:cubicBezTo>
                  <a:cubicBezTo>
                    <a:pt x="5454" y="7200"/>
                    <a:pt x="5454" y="7200"/>
                    <a:pt x="5454" y="10800"/>
                  </a:cubicBezTo>
                  <a:cubicBezTo>
                    <a:pt x="10254" y="7200"/>
                    <a:pt x="7854" y="14400"/>
                    <a:pt x="7854" y="14400"/>
                  </a:cubicBezTo>
                  <a:cubicBezTo>
                    <a:pt x="10254" y="14400"/>
                    <a:pt x="10254" y="10800"/>
                    <a:pt x="12654" y="10800"/>
                  </a:cubicBezTo>
                  <a:cubicBezTo>
                    <a:pt x="10254" y="14400"/>
                    <a:pt x="15054" y="21600"/>
                    <a:pt x="17454" y="18000"/>
                  </a:cubicBezTo>
                  <a:cubicBezTo>
                    <a:pt x="17454" y="18000"/>
                    <a:pt x="17454" y="10800"/>
                    <a:pt x="19854" y="10800"/>
                  </a:cubicBezTo>
                  <a:cubicBezTo>
                    <a:pt x="19854" y="10800"/>
                    <a:pt x="19854" y="10800"/>
                    <a:pt x="19854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Shape">
              <a:extLst>
                <a:ext uri="{FF2B5EF4-FFF2-40B4-BE49-F238E27FC236}">
                  <a16:creationId xmlns:a16="http://schemas.microsoft.com/office/drawing/2014/main" id="{9F31B8CA-0D0B-4814-A387-FBB03AD46654}"/>
                </a:ext>
              </a:extLst>
            </p:cNvPr>
            <p:cNvSpPr/>
            <p:nvPr/>
          </p:nvSpPr>
          <p:spPr>
            <a:xfrm>
              <a:off x="3434657" y="1923084"/>
              <a:ext cx="138347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1029" y="12343"/>
                  </a:moveTo>
                  <a:cubicBezTo>
                    <a:pt x="21029" y="10800"/>
                    <a:pt x="20000" y="10800"/>
                    <a:pt x="18972" y="10800"/>
                  </a:cubicBezTo>
                  <a:cubicBezTo>
                    <a:pt x="18972" y="9257"/>
                    <a:pt x="17943" y="9257"/>
                    <a:pt x="16915" y="7714"/>
                  </a:cubicBezTo>
                  <a:cubicBezTo>
                    <a:pt x="16915" y="7714"/>
                    <a:pt x="16915" y="7714"/>
                    <a:pt x="16915" y="7714"/>
                  </a:cubicBezTo>
                  <a:cubicBezTo>
                    <a:pt x="16915" y="7714"/>
                    <a:pt x="16915" y="6171"/>
                    <a:pt x="16915" y="6171"/>
                  </a:cubicBezTo>
                  <a:cubicBezTo>
                    <a:pt x="16915" y="6171"/>
                    <a:pt x="16915" y="6171"/>
                    <a:pt x="15886" y="6171"/>
                  </a:cubicBezTo>
                  <a:cubicBezTo>
                    <a:pt x="15886" y="6171"/>
                    <a:pt x="16915" y="6171"/>
                    <a:pt x="16915" y="4629"/>
                  </a:cubicBezTo>
                  <a:cubicBezTo>
                    <a:pt x="16915" y="4629"/>
                    <a:pt x="15886" y="4629"/>
                    <a:pt x="15886" y="4629"/>
                  </a:cubicBezTo>
                  <a:cubicBezTo>
                    <a:pt x="15886" y="3086"/>
                    <a:pt x="15886" y="3086"/>
                    <a:pt x="15886" y="3086"/>
                  </a:cubicBezTo>
                  <a:cubicBezTo>
                    <a:pt x="15886" y="1543"/>
                    <a:pt x="14858" y="1543"/>
                    <a:pt x="14858" y="1543"/>
                  </a:cubicBezTo>
                  <a:cubicBezTo>
                    <a:pt x="13829" y="1543"/>
                    <a:pt x="13829" y="1543"/>
                    <a:pt x="13829" y="1543"/>
                  </a:cubicBezTo>
                  <a:cubicBezTo>
                    <a:pt x="12800" y="1543"/>
                    <a:pt x="12800" y="3086"/>
                    <a:pt x="12800" y="1543"/>
                  </a:cubicBezTo>
                  <a:cubicBezTo>
                    <a:pt x="12800" y="1543"/>
                    <a:pt x="12800" y="1543"/>
                    <a:pt x="12800" y="1543"/>
                  </a:cubicBezTo>
                  <a:cubicBezTo>
                    <a:pt x="11772" y="1543"/>
                    <a:pt x="11772" y="1543"/>
                    <a:pt x="11772" y="1543"/>
                  </a:cubicBezTo>
                  <a:cubicBezTo>
                    <a:pt x="10743" y="1543"/>
                    <a:pt x="10743" y="0"/>
                    <a:pt x="9715" y="0"/>
                  </a:cubicBezTo>
                  <a:cubicBezTo>
                    <a:pt x="9715" y="0"/>
                    <a:pt x="8686" y="1543"/>
                    <a:pt x="8686" y="1543"/>
                  </a:cubicBezTo>
                  <a:cubicBezTo>
                    <a:pt x="8686" y="1543"/>
                    <a:pt x="7658" y="1543"/>
                    <a:pt x="7658" y="1543"/>
                  </a:cubicBezTo>
                  <a:cubicBezTo>
                    <a:pt x="6629" y="1543"/>
                    <a:pt x="5600" y="4629"/>
                    <a:pt x="6629" y="4629"/>
                  </a:cubicBezTo>
                  <a:cubicBezTo>
                    <a:pt x="6629" y="4629"/>
                    <a:pt x="6629" y="4629"/>
                    <a:pt x="5600" y="4629"/>
                  </a:cubicBezTo>
                  <a:cubicBezTo>
                    <a:pt x="5600" y="6171"/>
                    <a:pt x="5600" y="6171"/>
                    <a:pt x="4572" y="6171"/>
                  </a:cubicBezTo>
                  <a:cubicBezTo>
                    <a:pt x="4572" y="6171"/>
                    <a:pt x="4572" y="7714"/>
                    <a:pt x="4572" y="7714"/>
                  </a:cubicBezTo>
                  <a:cubicBezTo>
                    <a:pt x="4572" y="7714"/>
                    <a:pt x="4572" y="9257"/>
                    <a:pt x="4572" y="9257"/>
                  </a:cubicBezTo>
                  <a:cubicBezTo>
                    <a:pt x="4572" y="9257"/>
                    <a:pt x="4572" y="9257"/>
                    <a:pt x="4572" y="9257"/>
                  </a:cubicBezTo>
                  <a:cubicBezTo>
                    <a:pt x="4572" y="9257"/>
                    <a:pt x="4572" y="9257"/>
                    <a:pt x="4572" y="9257"/>
                  </a:cubicBezTo>
                  <a:cubicBezTo>
                    <a:pt x="4572" y="9257"/>
                    <a:pt x="3543" y="9257"/>
                    <a:pt x="3543" y="9257"/>
                  </a:cubicBezTo>
                  <a:cubicBezTo>
                    <a:pt x="2515" y="9257"/>
                    <a:pt x="2515" y="9257"/>
                    <a:pt x="2515" y="9257"/>
                  </a:cubicBezTo>
                  <a:cubicBezTo>
                    <a:pt x="2515" y="10800"/>
                    <a:pt x="2515" y="10800"/>
                    <a:pt x="1486" y="10800"/>
                  </a:cubicBezTo>
                  <a:cubicBezTo>
                    <a:pt x="1486" y="10800"/>
                    <a:pt x="458" y="10800"/>
                    <a:pt x="458" y="10800"/>
                  </a:cubicBezTo>
                  <a:cubicBezTo>
                    <a:pt x="458" y="10800"/>
                    <a:pt x="458" y="12343"/>
                    <a:pt x="1486" y="13886"/>
                  </a:cubicBezTo>
                  <a:cubicBezTo>
                    <a:pt x="1486" y="16971"/>
                    <a:pt x="458" y="15429"/>
                    <a:pt x="458" y="16971"/>
                  </a:cubicBezTo>
                  <a:cubicBezTo>
                    <a:pt x="-571" y="18514"/>
                    <a:pt x="458" y="16971"/>
                    <a:pt x="458" y="18514"/>
                  </a:cubicBezTo>
                  <a:cubicBezTo>
                    <a:pt x="1486" y="18514"/>
                    <a:pt x="458" y="20057"/>
                    <a:pt x="458" y="20057"/>
                  </a:cubicBezTo>
                  <a:cubicBezTo>
                    <a:pt x="458" y="20057"/>
                    <a:pt x="1486" y="20057"/>
                    <a:pt x="1486" y="20057"/>
                  </a:cubicBezTo>
                  <a:cubicBezTo>
                    <a:pt x="1486" y="20057"/>
                    <a:pt x="2515" y="20057"/>
                    <a:pt x="2515" y="18514"/>
                  </a:cubicBezTo>
                  <a:cubicBezTo>
                    <a:pt x="3543" y="18514"/>
                    <a:pt x="5600" y="18514"/>
                    <a:pt x="6629" y="18514"/>
                  </a:cubicBezTo>
                  <a:cubicBezTo>
                    <a:pt x="7658" y="20057"/>
                    <a:pt x="8686" y="20057"/>
                    <a:pt x="9715" y="20057"/>
                  </a:cubicBezTo>
                  <a:cubicBezTo>
                    <a:pt x="10743" y="21600"/>
                    <a:pt x="10743" y="20057"/>
                    <a:pt x="11772" y="20057"/>
                  </a:cubicBezTo>
                  <a:cubicBezTo>
                    <a:pt x="11772" y="20057"/>
                    <a:pt x="12800" y="21600"/>
                    <a:pt x="12800" y="21600"/>
                  </a:cubicBezTo>
                  <a:cubicBezTo>
                    <a:pt x="12800" y="21600"/>
                    <a:pt x="12800" y="20057"/>
                    <a:pt x="13829" y="20057"/>
                  </a:cubicBezTo>
                  <a:cubicBezTo>
                    <a:pt x="13829" y="20057"/>
                    <a:pt x="13829" y="21600"/>
                    <a:pt x="14858" y="21600"/>
                  </a:cubicBezTo>
                  <a:cubicBezTo>
                    <a:pt x="14858" y="21600"/>
                    <a:pt x="15886" y="21600"/>
                    <a:pt x="16915" y="21600"/>
                  </a:cubicBezTo>
                  <a:cubicBezTo>
                    <a:pt x="16915" y="21600"/>
                    <a:pt x="16915" y="21600"/>
                    <a:pt x="16915" y="21600"/>
                  </a:cubicBezTo>
                  <a:cubicBezTo>
                    <a:pt x="16915" y="21600"/>
                    <a:pt x="16915" y="20057"/>
                    <a:pt x="16915" y="20057"/>
                  </a:cubicBezTo>
                  <a:cubicBezTo>
                    <a:pt x="16915" y="18514"/>
                    <a:pt x="18972" y="18514"/>
                    <a:pt x="20000" y="18514"/>
                  </a:cubicBezTo>
                  <a:cubicBezTo>
                    <a:pt x="18972" y="16971"/>
                    <a:pt x="18972" y="16971"/>
                    <a:pt x="18972" y="15429"/>
                  </a:cubicBezTo>
                  <a:cubicBezTo>
                    <a:pt x="18972" y="15429"/>
                    <a:pt x="17943" y="13886"/>
                    <a:pt x="17943" y="13886"/>
                  </a:cubicBezTo>
                  <a:cubicBezTo>
                    <a:pt x="17943" y="12343"/>
                    <a:pt x="18972" y="13886"/>
                    <a:pt x="20000" y="13886"/>
                  </a:cubicBezTo>
                  <a:cubicBezTo>
                    <a:pt x="20000" y="13886"/>
                    <a:pt x="21029" y="12343"/>
                    <a:pt x="21029" y="123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Shape">
              <a:extLst>
                <a:ext uri="{FF2B5EF4-FFF2-40B4-BE49-F238E27FC236}">
                  <a16:creationId xmlns:a16="http://schemas.microsoft.com/office/drawing/2014/main" id="{C8960ADC-7B6B-45B5-A0F4-FE4B028AEB81}"/>
                </a:ext>
              </a:extLst>
            </p:cNvPr>
            <p:cNvSpPr/>
            <p:nvPr/>
          </p:nvSpPr>
          <p:spPr>
            <a:xfrm>
              <a:off x="4581958" y="2448812"/>
              <a:ext cx="88817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13976"/>
                  </a:moveTo>
                  <a:cubicBezTo>
                    <a:pt x="11631" y="13976"/>
                    <a:pt x="11631" y="12706"/>
                    <a:pt x="11631" y="13976"/>
                  </a:cubicBezTo>
                  <a:cubicBezTo>
                    <a:pt x="11631" y="13976"/>
                    <a:pt x="13292" y="13976"/>
                    <a:pt x="13292" y="13976"/>
                  </a:cubicBezTo>
                  <a:close/>
                  <a:moveTo>
                    <a:pt x="21600" y="19059"/>
                  </a:moveTo>
                  <a:cubicBezTo>
                    <a:pt x="21600" y="17788"/>
                    <a:pt x="19938" y="15247"/>
                    <a:pt x="19938" y="12706"/>
                  </a:cubicBezTo>
                  <a:cubicBezTo>
                    <a:pt x="19938" y="11435"/>
                    <a:pt x="19938" y="10165"/>
                    <a:pt x="18277" y="11435"/>
                  </a:cubicBezTo>
                  <a:cubicBezTo>
                    <a:pt x="18277" y="11435"/>
                    <a:pt x="16615" y="12706"/>
                    <a:pt x="16615" y="12706"/>
                  </a:cubicBezTo>
                  <a:cubicBezTo>
                    <a:pt x="16615" y="13976"/>
                    <a:pt x="16615" y="12706"/>
                    <a:pt x="14954" y="12706"/>
                  </a:cubicBezTo>
                  <a:cubicBezTo>
                    <a:pt x="14954" y="12706"/>
                    <a:pt x="14954" y="12706"/>
                    <a:pt x="14954" y="12706"/>
                  </a:cubicBezTo>
                  <a:cubicBezTo>
                    <a:pt x="14954" y="12706"/>
                    <a:pt x="13292" y="10165"/>
                    <a:pt x="14954" y="10165"/>
                  </a:cubicBezTo>
                  <a:cubicBezTo>
                    <a:pt x="14954" y="8894"/>
                    <a:pt x="14954" y="8894"/>
                    <a:pt x="16615" y="8894"/>
                  </a:cubicBezTo>
                  <a:cubicBezTo>
                    <a:pt x="16615" y="8894"/>
                    <a:pt x="16615" y="8894"/>
                    <a:pt x="16615" y="8894"/>
                  </a:cubicBezTo>
                  <a:cubicBezTo>
                    <a:pt x="16615" y="7624"/>
                    <a:pt x="18277" y="8894"/>
                    <a:pt x="18277" y="7624"/>
                  </a:cubicBezTo>
                  <a:cubicBezTo>
                    <a:pt x="18277" y="7624"/>
                    <a:pt x="18277" y="7624"/>
                    <a:pt x="18277" y="6353"/>
                  </a:cubicBezTo>
                  <a:cubicBezTo>
                    <a:pt x="18277" y="7624"/>
                    <a:pt x="18277" y="6353"/>
                    <a:pt x="18277" y="6353"/>
                  </a:cubicBezTo>
                  <a:cubicBezTo>
                    <a:pt x="18277" y="6353"/>
                    <a:pt x="18277" y="6353"/>
                    <a:pt x="18277" y="6353"/>
                  </a:cubicBezTo>
                  <a:cubicBezTo>
                    <a:pt x="18277" y="5082"/>
                    <a:pt x="16615" y="5082"/>
                    <a:pt x="16615" y="5082"/>
                  </a:cubicBezTo>
                  <a:cubicBezTo>
                    <a:pt x="13292" y="5082"/>
                    <a:pt x="9969" y="5082"/>
                    <a:pt x="8308" y="5082"/>
                  </a:cubicBezTo>
                  <a:cubicBezTo>
                    <a:pt x="6646" y="5082"/>
                    <a:pt x="8308" y="5082"/>
                    <a:pt x="6646" y="3812"/>
                  </a:cubicBezTo>
                  <a:cubicBezTo>
                    <a:pt x="6646" y="3812"/>
                    <a:pt x="6646" y="2541"/>
                    <a:pt x="6646" y="2541"/>
                  </a:cubicBezTo>
                  <a:cubicBezTo>
                    <a:pt x="4985" y="0"/>
                    <a:pt x="6646" y="2541"/>
                    <a:pt x="4985" y="2541"/>
                  </a:cubicBezTo>
                  <a:cubicBezTo>
                    <a:pt x="4985" y="2541"/>
                    <a:pt x="1662" y="0"/>
                    <a:pt x="3323" y="1271"/>
                  </a:cubicBezTo>
                  <a:cubicBezTo>
                    <a:pt x="1662" y="1271"/>
                    <a:pt x="16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71"/>
                    <a:pt x="0" y="1271"/>
                  </a:cubicBezTo>
                  <a:cubicBezTo>
                    <a:pt x="0" y="2541"/>
                    <a:pt x="0" y="2541"/>
                    <a:pt x="1662" y="3812"/>
                  </a:cubicBezTo>
                  <a:cubicBezTo>
                    <a:pt x="1662" y="3812"/>
                    <a:pt x="4985" y="5082"/>
                    <a:pt x="3323" y="5082"/>
                  </a:cubicBezTo>
                  <a:cubicBezTo>
                    <a:pt x="3323" y="5082"/>
                    <a:pt x="1662" y="5082"/>
                    <a:pt x="1662" y="5082"/>
                  </a:cubicBezTo>
                  <a:cubicBezTo>
                    <a:pt x="1662" y="5082"/>
                    <a:pt x="1662" y="5082"/>
                    <a:pt x="1662" y="5082"/>
                  </a:cubicBezTo>
                  <a:cubicBezTo>
                    <a:pt x="1662" y="5082"/>
                    <a:pt x="1662" y="6353"/>
                    <a:pt x="1662" y="6353"/>
                  </a:cubicBezTo>
                  <a:cubicBezTo>
                    <a:pt x="1662" y="6353"/>
                    <a:pt x="0" y="6353"/>
                    <a:pt x="0" y="6353"/>
                  </a:cubicBezTo>
                  <a:cubicBezTo>
                    <a:pt x="0" y="7624"/>
                    <a:pt x="1662" y="7624"/>
                    <a:pt x="1662" y="7624"/>
                  </a:cubicBezTo>
                  <a:cubicBezTo>
                    <a:pt x="4985" y="8894"/>
                    <a:pt x="3323" y="8894"/>
                    <a:pt x="3323" y="11435"/>
                  </a:cubicBezTo>
                  <a:cubicBezTo>
                    <a:pt x="3323" y="11435"/>
                    <a:pt x="3323" y="12706"/>
                    <a:pt x="3323" y="12706"/>
                  </a:cubicBezTo>
                  <a:cubicBezTo>
                    <a:pt x="4985" y="12706"/>
                    <a:pt x="4985" y="12706"/>
                    <a:pt x="4985" y="12706"/>
                  </a:cubicBezTo>
                  <a:cubicBezTo>
                    <a:pt x="4985" y="12706"/>
                    <a:pt x="4985" y="12706"/>
                    <a:pt x="4985" y="12706"/>
                  </a:cubicBezTo>
                  <a:cubicBezTo>
                    <a:pt x="4985" y="13976"/>
                    <a:pt x="4985" y="16518"/>
                    <a:pt x="6646" y="17788"/>
                  </a:cubicBezTo>
                  <a:cubicBezTo>
                    <a:pt x="8308" y="19059"/>
                    <a:pt x="8308" y="16518"/>
                    <a:pt x="8308" y="16518"/>
                  </a:cubicBezTo>
                  <a:cubicBezTo>
                    <a:pt x="8308" y="16518"/>
                    <a:pt x="8308" y="17788"/>
                    <a:pt x="8308" y="17788"/>
                  </a:cubicBezTo>
                  <a:cubicBezTo>
                    <a:pt x="9969" y="17788"/>
                    <a:pt x="8308" y="16518"/>
                    <a:pt x="9969" y="15247"/>
                  </a:cubicBezTo>
                  <a:cubicBezTo>
                    <a:pt x="9969" y="16518"/>
                    <a:pt x="9969" y="16518"/>
                    <a:pt x="9969" y="16518"/>
                  </a:cubicBezTo>
                  <a:cubicBezTo>
                    <a:pt x="9969" y="16518"/>
                    <a:pt x="11631" y="16518"/>
                    <a:pt x="11631" y="16518"/>
                  </a:cubicBezTo>
                  <a:cubicBezTo>
                    <a:pt x="9969" y="16518"/>
                    <a:pt x="9969" y="17788"/>
                    <a:pt x="11631" y="17788"/>
                  </a:cubicBezTo>
                  <a:cubicBezTo>
                    <a:pt x="11631" y="17788"/>
                    <a:pt x="13292" y="16518"/>
                    <a:pt x="13292" y="16518"/>
                  </a:cubicBezTo>
                  <a:cubicBezTo>
                    <a:pt x="13292" y="15247"/>
                    <a:pt x="11631" y="13976"/>
                    <a:pt x="11631" y="13976"/>
                  </a:cubicBezTo>
                  <a:cubicBezTo>
                    <a:pt x="11631" y="12706"/>
                    <a:pt x="11631" y="12706"/>
                    <a:pt x="11631" y="12706"/>
                  </a:cubicBezTo>
                  <a:cubicBezTo>
                    <a:pt x="11631" y="11435"/>
                    <a:pt x="11631" y="11435"/>
                    <a:pt x="9969" y="11435"/>
                  </a:cubicBezTo>
                  <a:cubicBezTo>
                    <a:pt x="11631" y="11435"/>
                    <a:pt x="11631" y="11435"/>
                    <a:pt x="11631" y="11435"/>
                  </a:cubicBezTo>
                  <a:cubicBezTo>
                    <a:pt x="11631" y="11435"/>
                    <a:pt x="11631" y="11435"/>
                    <a:pt x="11631" y="11435"/>
                  </a:cubicBezTo>
                  <a:cubicBezTo>
                    <a:pt x="11631" y="12706"/>
                    <a:pt x="13292" y="16518"/>
                    <a:pt x="16615" y="13976"/>
                  </a:cubicBezTo>
                  <a:cubicBezTo>
                    <a:pt x="16615" y="15247"/>
                    <a:pt x="16615" y="15247"/>
                    <a:pt x="18277" y="16518"/>
                  </a:cubicBezTo>
                  <a:cubicBezTo>
                    <a:pt x="18277" y="16518"/>
                    <a:pt x="18277" y="16518"/>
                    <a:pt x="18277" y="15247"/>
                  </a:cubicBezTo>
                  <a:cubicBezTo>
                    <a:pt x="18277" y="17788"/>
                    <a:pt x="19938" y="20329"/>
                    <a:pt x="21600" y="21600"/>
                  </a:cubicBezTo>
                  <a:cubicBezTo>
                    <a:pt x="21600" y="21600"/>
                    <a:pt x="19938" y="20329"/>
                    <a:pt x="19938" y="20329"/>
                  </a:cubicBezTo>
                  <a:cubicBezTo>
                    <a:pt x="19938" y="19059"/>
                    <a:pt x="21600" y="19059"/>
                    <a:pt x="21600" y="20329"/>
                  </a:cubicBezTo>
                  <a:cubicBezTo>
                    <a:pt x="21600" y="20329"/>
                    <a:pt x="21600" y="20329"/>
                    <a:pt x="21600" y="1905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Shape">
              <a:extLst>
                <a:ext uri="{FF2B5EF4-FFF2-40B4-BE49-F238E27FC236}">
                  <a16:creationId xmlns:a16="http://schemas.microsoft.com/office/drawing/2014/main" id="{CD2B2D6D-EDBA-49BE-9016-A87272085391}"/>
                </a:ext>
              </a:extLst>
            </p:cNvPr>
            <p:cNvSpPr/>
            <p:nvPr/>
          </p:nvSpPr>
          <p:spPr>
            <a:xfrm>
              <a:off x="3803927" y="2176957"/>
              <a:ext cx="87633" cy="6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5" y="17280"/>
                  </a:moveTo>
                  <a:cubicBezTo>
                    <a:pt x="4985" y="15120"/>
                    <a:pt x="4985" y="15120"/>
                    <a:pt x="3323" y="15120"/>
                  </a:cubicBezTo>
                  <a:cubicBezTo>
                    <a:pt x="3323" y="15120"/>
                    <a:pt x="4985" y="12960"/>
                    <a:pt x="3323" y="12960"/>
                  </a:cubicBezTo>
                  <a:cubicBezTo>
                    <a:pt x="3323" y="12960"/>
                    <a:pt x="3323" y="12960"/>
                    <a:pt x="3323" y="12960"/>
                  </a:cubicBezTo>
                  <a:cubicBezTo>
                    <a:pt x="1662" y="12960"/>
                    <a:pt x="1662" y="10800"/>
                    <a:pt x="0" y="12960"/>
                  </a:cubicBezTo>
                  <a:cubicBezTo>
                    <a:pt x="1662" y="15120"/>
                    <a:pt x="3323" y="17280"/>
                    <a:pt x="4985" y="17280"/>
                  </a:cubicBezTo>
                  <a:cubicBezTo>
                    <a:pt x="4985" y="17280"/>
                    <a:pt x="4985" y="17280"/>
                    <a:pt x="4985" y="17280"/>
                  </a:cubicBezTo>
                  <a:close/>
                  <a:moveTo>
                    <a:pt x="0" y="432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lose/>
                  <a:moveTo>
                    <a:pt x="3323" y="10800"/>
                  </a:moveTo>
                  <a:cubicBezTo>
                    <a:pt x="3323" y="10800"/>
                    <a:pt x="3323" y="10800"/>
                    <a:pt x="3323" y="10800"/>
                  </a:cubicBezTo>
                  <a:close/>
                  <a:moveTo>
                    <a:pt x="3323" y="10800"/>
                  </a:moveTo>
                  <a:cubicBezTo>
                    <a:pt x="3323" y="10800"/>
                    <a:pt x="3323" y="10800"/>
                    <a:pt x="3323" y="10800"/>
                  </a:cubicBezTo>
                  <a:cubicBezTo>
                    <a:pt x="3323" y="10800"/>
                    <a:pt x="3323" y="10800"/>
                    <a:pt x="3323" y="10800"/>
                  </a:cubicBezTo>
                  <a:close/>
                  <a:moveTo>
                    <a:pt x="21600" y="8640"/>
                  </a:moveTo>
                  <a:cubicBezTo>
                    <a:pt x="19938" y="6480"/>
                    <a:pt x="19938" y="6480"/>
                    <a:pt x="18277" y="4320"/>
                  </a:cubicBezTo>
                  <a:cubicBezTo>
                    <a:pt x="16615" y="2160"/>
                    <a:pt x="14954" y="2160"/>
                    <a:pt x="13292" y="0"/>
                  </a:cubicBezTo>
                  <a:cubicBezTo>
                    <a:pt x="13292" y="0"/>
                    <a:pt x="13292" y="0"/>
                    <a:pt x="11631" y="2160"/>
                  </a:cubicBezTo>
                  <a:cubicBezTo>
                    <a:pt x="11631" y="2160"/>
                    <a:pt x="11631" y="2160"/>
                    <a:pt x="11631" y="2160"/>
                  </a:cubicBezTo>
                  <a:cubicBezTo>
                    <a:pt x="9969" y="4320"/>
                    <a:pt x="8308" y="2160"/>
                    <a:pt x="8308" y="2160"/>
                  </a:cubicBezTo>
                  <a:cubicBezTo>
                    <a:pt x="6646" y="0"/>
                    <a:pt x="6646" y="0"/>
                    <a:pt x="4985" y="0"/>
                  </a:cubicBezTo>
                  <a:cubicBezTo>
                    <a:pt x="4985" y="0"/>
                    <a:pt x="3323" y="0"/>
                    <a:pt x="4985" y="0"/>
                  </a:cubicBezTo>
                  <a:cubicBezTo>
                    <a:pt x="4985" y="2160"/>
                    <a:pt x="6646" y="2160"/>
                    <a:pt x="6646" y="4320"/>
                  </a:cubicBezTo>
                  <a:cubicBezTo>
                    <a:pt x="4985" y="4320"/>
                    <a:pt x="3323" y="4320"/>
                    <a:pt x="3323" y="2160"/>
                  </a:cubicBezTo>
                  <a:cubicBezTo>
                    <a:pt x="1662" y="2160"/>
                    <a:pt x="1662" y="0"/>
                    <a:pt x="0" y="2160"/>
                  </a:cubicBezTo>
                  <a:cubicBezTo>
                    <a:pt x="0" y="2160"/>
                    <a:pt x="0" y="216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1662" y="4320"/>
                    <a:pt x="1662" y="4320"/>
                  </a:cubicBezTo>
                  <a:cubicBezTo>
                    <a:pt x="3323" y="6480"/>
                    <a:pt x="1662" y="4320"/>
                    <a:pt x="1662" y="6480"/>
                  </a:cubicBezTo>
                  <a:cubicBezTo>
                    <a:pt x="1662" y="8640"/>
                    <a:pt x="3323" y="8640"/>
                    <a:pt x="3323" y="8640"/>
                  </a:cubicBezTo>
                  <a:cubicBezTo>
                    <a:pt x="4985" y="10800"/>
                    <a:pt x="4985" y="10800"/>
                    <a:pt x="3323" y="10800"/>
                  </a:cubicBezTo>
                  <a:cubicBezTo>
                    <a:pt x="3323" y="10800"/>
                    <a:pt x="4985" y="12960"/>
                    <a:pt x="4985" y="12960"/>
                  </a:cubicBezTo>
                  <a:cubicBezTo>
                    <a:pt x="4985" y="12960"/>
                    <a:pt x="6646" y="12960"/>
                    <a:pt x="6646" y="12960"/>
                  </a:cubicBezTo>
                  <a:cubicBezTo>
                    <a:pt x="6646" y="12960"/>
                    <a:pt x="6646" y="15120"/>
                    <a:pt x="6646" y="15120"/>
                  </a:cubicBezTo>
                  <a:cubicBezTo>
                    <a:pt x="6646" y="15120"/>
                    <a:pt x="6646" y="15120"/>
                    <a:pt x="6646" y="15120"/>
                  </a:cubicBezTo>
                  <a:cubicBezTo>
                    <a:pt x="6646" y="15120"/>
                    <a:pt x="6646" y="17280"/>
                    <a:pt x="8308" y="17280"/>
                  </a:cubicBezTo>
                  <a:cubicBezTo>
                    <a:pt x="8308" y="17280"/>
                    <a:pt x="9969" y="15120"/>
                    <a:pt x="9969" y="15120"/>
                  </a:cubicBezTo>
                  <a:cubicBezTo>
                    <a:pt x="9969" y="15120"/>
                    <a:pt x="11631" y="12960"/>
                    <a:pt x="11631" y="12960"/>
                  </a:cubicBezTo>
                  <a:cubicBezTo>
                    <a:pt x="13292" y="12960"/>
                    <a:pt x="13292" y="12960"/>
                    <a:pt x="14954" y="15120"/>
                  </a:cubicBezTo>
                  <a:cubicBezTo>
                    <a:pt x="13292" y="15120"/>
                    <a:pt x="14954" y="15120"/>
                    <a:pt x="14954" y="17280"/>
                  </a:cubicBezTo>
                  <a:cubicBezTo>
                    <a:pt x="14954" y="17280"/>
                    <a:pt x="11631" y="17280"/>
                    <a:pt x="14954" y="19440"/>
                  </a:cubicBezTo>
                  <a:cubicBezTo>
                    <a:pt x="14954" y="19440"/>
                    <a:pt x="16615" y="21600"/>
                    <a:pt x="16615" y="21600"/>
                  </a:cubicBezTo>
                  <a:cubicBezTo>
                    <a:pt x="16615" y="19440"/>
                    <a:pt x="16615" y="17280"/>
                    <a:pt x="16615" y="15120"/>
                  </a:cubicBezTo>
                  <a:cubicBezTo>
                    <a:pt x="18277" y="17280"/>
                    <a:pt x="18277" y="17280"/>
                    <a:pt x="18277" y="17280"/>
                  </a:cubicBezTo>
                  <a:cubicBezTo>
                    <a:pt x="19938" y="15120"/>
                    <a:pt x="16615" y="648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lose/>
                  <a:moveTo>
                    <a:pt x="1662" y="6480"/>
                  </a:moveTo>
                  <a:cubicBezTo>
                    <a:pt x="1662" y="6480"/>
                    <a:pt x="1662" y="6480"/>
                    <a:pt x="1662" y="6480"/>
                  </a:cubicBezTo>
                  <a:cubicBezTo>
                    <a:pt x="1662" y="6480"/>
                    <a:pt x="1662" y="6480"/>
                    <a:pt x="1662" y="64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Shape">
              <a:extLst>
                <a:ext uri="{FF2B5EF4-FFF2-40B4-BE49-F238E27FC236}">
                  <a16:creationId xmlns:a16="http://schemas.microsoft.com/office/drawing/2014/main" id="{910FA7CA-2FA4-40C2-B96A-B81B42387602}"/>
                </a:ext>
              </a:extLst>
            </p:cNvPr>
            <p:cNvSpPr/>
            <p:nvPr/>
          </p:nvSpPr>
          <p:spPr>
            <a:xfrm>
              <a:off x="3221292" y="2050020"/>
              <a:ext cx="121975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71"/>
                  </a:moveTo>
                  <a:cubicBezTo>
                    <a:pt x="21600" y="6171"/>
                    <a:pt x="21600" y="3086"/>
                    <a:pt x="21600" y="3086"/>
                  </a:cubicBezTo>
                  <a:cubicBezTo>
                    <a:pt x="20400" y="3086"/>
                    <a:pt x="21600" y="3086"/>
                    <a:pt x="20400" y="0"/>
                  </a:cubicBezTo>
                  <a:cubicBezTo>
                    <a:pt x="19200" y="0"/>
                    <a:pt x="19200" y="0"/>
                    <a:pt x="18000" y="0"/>
                  </a:cubicBezTo>
                  <a:cubicBezTo>
                    <a:pt x="18000" y="0"/>
                    <a:pt x="16800" y="0"/>
                    <a:pt x="16800" y="0"/>
                  </a:cubicBezTo>
                  <a:cubicBezTo>
                    <a:pt x="15600" y="0"/>
                    <a:pt x="15600" y="0"/>
                    <a:pt x="15600" y="3086"/>
                  </a:cubicBezTo>
                  <a:cubicBezTo>
                    <a:pt x="14400" y="3086"/>
                    <a:pt x="13200" y="3086"/>
                    <a:pt x="12000" y="0"/>
                  </a:cubicBezTo>
                  <a:cubicBezTo>
                    <a:pt x="12000" y="3086"/>
                    <a:pt x="12000" y="3086"/>
                    <a:pt x="12000" y="3086"/>
                  </a:cubicBezTo>
                  <a:cubicBezTo>
                    <a:pt x="10800" y="3086"/>
                    <a:pt x="10800" y="3086"/>
                    <a:pt x="10800" y="6171"/>
                  </a:cubicBezTo>
                  <a:cubicBezTo>
                    <a:pt x="10800" y="6171"/>
                    <a:pt x="9600" y="6171"/>
                    <a:pt x="9600" y="6171"/>
                  </a:cubicBezTo>
                  <a:cubicBezTo>
                    <a:pt x="9600" y="9257"/>
                    <a:pt x="10800" y="9257"/>
                    <a:pt x="9600" y="9257"/>
                  </a:cubicBezTo>
                  <a:cubicBezTo>
                    <a:pt x="9600" y="9257"/>
                    <a:pt x="10800" y="9257"/>
                    <a:pt x="10800" y="12343"/>
                  </a:cubicBezTo>
                  <a:cubicBezTo>
                    <a:pt x="9600" y="12343"/>
                    <a:pt x="10800" y="12343"/>
                    <a:pt x="9600" y="12343"/>
                  </a:cubicBezTo>
                  <a:cubicBezTo>
                    <a:pt x="9600" y="12343"/>
                    <a:pt x="9600" y="12343"/>
                    <a:pt x="9600" y="12343"/>
                  </a:cubicBezTo>
                  <a:cubicBezTo>
                    <a:pt x="8400" y="9257"/>
                    <a:pt x="8400" y="12343"/>
                    <a:pt x="8400" y="9257"/>
                  </a:cubicBezTo>
                  <a:cubicBezTo>
                    <a:pt x="8400" y="12343"/>
                    <a:pt x="6000" y="12343"/>
                    <a:pt x="4800" y="12343"/>
                  </a:cubicBezTo>
                  <a:cubicBezTo>
                    <a:pt x="4800" y="12343"/>
                    <a:pt x="3600" y="12343"/>
                    <a:pt x="3600" y="12343"/>
                  </a:cubicBezTo>
                  <a:cubicBezTo>
                    <a:pt x="2400" y="12343"/>
                    <a:pt x="3600" y="15429"/>
                    <a:pt x="2400" y="15429"/>
                  </a:cubicBezTo>
                  <a:cubicBezTo>
                    <a:pt x="2400" y="12343"/>
                    <a:pt x="1200" y="12343"/>
                    <a:pt x="0" y="12343"/>
                  </a:cubicBezTo>
                  <a:cubicBezTo>
                    <a:pt x="1200" y="12343"/>
                    <a:pt x="1200" y="15429"/>
                    <a:pt x="1200" y="15429"/>
                  </a:cubicBezTo>
                  <a:cubicBezTo>
                    <a:pt x="1200" y="15429"/>
                    <a:pt x="2400" y="18514"/>
                    <a:pt x="2400" y="18514"/>
                  </a:cubicBezTo>
                  <a:cubicBezTo>
                    <a:pt x="2400" y="18514"/>
                    <a:pt x="2400" y="18514"/>
                    <a:pt x="3600" y="18514"/>
                  </a:cubicBezTo>
                  <a:cubicBezTo>
                    <a:pt x="2400" y="18514"/>
                    <a:pt x="3600" y="18514"/>
                    <a:pt x="3600" y="18514"/>
                  </a:cubicBezTo>
                  <a:cubicBezTo>
                    <a:pt x="4800" y="18514"/>
                    <a:pt x="4800" y="18514"/>
                    <a:pt x="4800" y="18514"/>
                  </a:cubicBezTo>
                  <a:cubicBezTo>
                    <a:pt x="6000" y="15429"/>
                    <a:pt x="7200" y="15429"/>
                    <a:pt x="8400" y="15429"/>
                  </a:cubicBezTo>
                  <a:cubicBezTo>
                    <a:pt x="7200" y="21600"/>
                    <a:pt x="10800" y="21600"/>
                    <a:pt x="12000" y="21600"/>
                  </a:cubicBezTo>
                  <a:cubicBezTo>
                    <a:pt x="13200" y="21600"/>
                    <a:pt x="14400" y="21600"/>
                    <a:pt x="14400" y="21600"/>
                  </a:cubicBezTo>
                  <a:cubicBezTo>
                    <a:pt x="15600" y="21600"/>
                    <a:pt x="15600" y="21600"/>
                    <a:pt x="16800" y="21600"/>
                  </a:cubicBezTo>
                  <a:cubicBezTo>
                    <a:pt x="16800" y="18514"/>
                    <a:pt x="18000" y="18514"/>
                    <a:pt x="18000" y="18514"/>
                  </a:cubicBezTo>
                  <a:cubicBezTo>
                    <a:pt x="18000" y="18514"/>
                    <a:pt x="18000" y="18514"/>
                    <a:pt x="18000" y="18514"/>
                  </a:cubicBezTo>
                  <a:cubicBezTo>
                    <a:pt x="19200" y="18514"/>
                    <a:pt x="18000" y="18514"/>
                    <a:pt x="19200" y="18514"/>
                  </a:cubicBezTo>
                  <a:cubicBezTo>
                    <a:pt x="19200" y="18514"/>
                    <a:pt x="20400" y="18514"/>
                    <a:pt x="20400" y="15429"/>
                  </a:cubicBezTo>
                  <a:cubicBezTo>
                    <a:pt x="20400" y="15429"/>
                    <a:pt x="19200" y="15429"/>
                    <a:pt x="20400" y="12343"/>
                  </a:cubicBezTo>
                  <a:cubicBezTo>
                    <a:pt x="20400" y="12343"/>
                    <a:pt x="21600" y="12343"/>
                    <a:pt x="19200" y="12343"/>
                  </a:cubicBezTo>
                  <a:cubicBezTo>
                    <a:pt x="20400" y="9257"/>
                    <a:pt x="20400" y="12343"/>
                    <a:pt x="21600" y="9257"/>
                  </a:cubicBezTo>
                  <a:cubicBezTo>
                    <a:pt x="21600" y="9257"/>
                    <a:pt x="21600" y="9257"/>
                    <a:pt x="21600" y="617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Shape">
              <a:extLst>
                <a:ext uri="{FF2B5EF4-FFF2-40B4-BE49-F238E27FC236}">
                  <a16:creationId xmlns:a16="http://schemas.microsoft.com/office/drawing/2014/main" id="{41F3C39D-F544-49DD-ACC0-2CBFAE9E0179}"/>
                </a:ext>
              </a:extLst>
            </p:cNvPr>
            <p:cNvSpPr/>
            <p:nvPr/>
          </p:nvSpPr>
          <p:spPr>
            <a:xfrm>
              <a:off x="5002355" y="3119459"/>
              <a:ext cx="703425" cy="58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14954" y="19616"/>
                  </a:moveTo>
                  <a:cubicBezTo>
                    <a:pt x="14746" y="19616"/>
                    <a:pt x="14746" y="19616"/>
                    <a:pt x="14746" y="19837"/>
                  </a:cubicBezTo>
                  <a:cubicBezTo>
                    <a:pt x="14746" y="19837"/>
                    <a:pt x="14538" y="19837"/>
                    <a:pt x="14538" y="19837"/>
                  </a:cubicBezTo>
                  <a:cubicBezTo>
                    <a:pt x="14331" y="19837"/>
                    <a:pt x="14331" y="19837"/>
                    <a:pt x="14123" y="19837"/>
                  </a:cubicBezTo>
                  <a:cubicBezTo>
                    <a:pt x="14123" y="19837"/>
                    <a:pt x="14123" y="19837"/>
                    <a:pt x="13915" y="19837"/>
                  </a:cubicBezTo>
                  <a:cubicBezTo>
                    <a:pt x="13915" y="19837"/>
                    <a:pt x="13708" y="19837"/>
                    <a:pt x="13708" y="19837"/>
                  </a:cubicBezTo>
                  <a:cubicBezTo>
                    <a:pt x="13708" y="19837"/>
                    <a:pt x="13500" y="19616"/>
                    <a:pt x="13500" y="19616"/>
                  </a:cubicBezTo>
                  <a:cubicBezTo>
                    <a:pt x="12877" y="19396"/>
                    <a:pt x="13085" y="20278"/>
                    <a:pt x="12877" y="20498"/>
                  </a:cubicBezTo>
                  <a:cubicBezTo>
                    <a:pt x="13085" y="20498"/>
                    <a:pt x="13085" y="20498"/>
                    <a:pt x="13085" y="20498"/>
                  </a:cubicBezTo>
                  <a:cubicBezTo>
                    <a:pt x="13085" y="20718"/>
                    <a:pt x="13085" y="20718"/>
                    <a:pt x="12877" y="20718"/>
                  </a:cubicBezTo>
                  <a:cubicBezTo>
                    <a:pt x="13085" y="20718"/>
                    <a:pt x="12877" y="20718"/>
                    <a:pt x="12877" y="20718"/>
                  </a:cubicBezTo>
                  <a:cubicBezTo>
                    <a:pt x="12877" y="20939"/>
                    <a:pt x="12669" y="21159"/>
                    <a:pt x="13085" y="21380"/>
                  </a:cubicBezTo>
                  <a:cubicBezTo>
                    <a:pt x="12877" y="21380"/>
                    <a:pt x="12877" y="21380"/>
                    <a:pt x="12877" y="21380"/>
                  </a:cubicBezTo>
                  <a:cubicBezTo>
                    <a:pt x="13085" y="21380"/>
                    <a:pt x="13500" y="21600"/>
                    <a:pt x="13500" y="21159"/>
                  </a:cubicBezTo>
                  <a:cubicBezTo>
                    <a:pt x="13500" y="21380"/>
                    <a:pt x="13708" y="21159"/>
                    <a:pt x="13708" y="20939"/>
                  </a:cubicBezTo>
                  <a:cubicBezTo>
                    <a:pt x="13708" y="20939"/>
                    <a:pt x="13708" y="21159"/>
                    <a:pt x="13708" y="21159"/>
                  </a:cubicBezTo>
                  <a:cubicBezTo>
                    <a:pt x="13708" y="21159"/>
                    <a:pt x="13915" y="20939"/>
                    <a:pt x="13915" y="21159"/>
                  </a:cubicBezTo>
                  <a:cubicBezTo>
                    <a:pt x="13915" y="21159"/>
                    <a:pt x="13915" y="21159"/>
                    <a:pt x="13915" y="21159"/>
                  </a:cubicBezTo>
                  <a:cubicBezTo>
                    <a:pt x="14123" y="21159"/>
                    <a:pt x="14331" y="20718"/>
                    <a:pt x="14538" y="20498"/>
                  </a:cubicBezTo>
                  <a:cubicBezTo>
                    <a:pt x="14538" y="20498"/>
                    <a:pt x="14538" y="20498"/>
                    <a:pt x="14538" y="20498"/>
                  </a:cubicBezTo>
                  <a:cubicBezTo>
                    <a:pt x="14538" y="20498"/>
                    <a:pt x="14538" y="20498"/>
                    <a:pt x="14538" y="20718"/>
                  </a:cubicBezTo>
                  <a:cubicBezTo>
                    <a:pt x="14538" y="20498"/>
                    <a:pt x="14954" y="19837"/>
                    <a:pt x="14954" y="19616"/>
                  </a:cubicBezTo>
                  <a:close/>
                  <a:moveTo>
                    <a:pt x="15162" y="19176"/>
                  </a:moveTo>
                  <a:cubicBezTo>
                    <a:pt x="15162" y="18955"/>
                    <a:pt x="15162" y="19176"/>
                    <a:pt x="15162" y="19176"/>
                  </a:cubicBezTo>
                  <a:cubicBezTo>
                    <a:pt x="15162" y="19176"/>
                    <a:pt x="15162" y="19176"/>
                    <a:pt x="15162" y="19176"/>
                  </a:cubicBezTo>
                  <a:cubicBezTo>
                    <a:pt x="15162" y="19176"/>
                    <a:pt x="15162" y="19396"/>
                    <a:pt x="15162" y="19396"/>
                  </a:cubicBezTo>
                  <a:cubicBezTo>
                    <a:pt x="15162" y="19396"/>
                    <a:pt x="15369" y="19176"/>
                    <a:pt x="15162" y="19176"/>
                  </a:cubicBezTo>
                  <a:close/>
                  <a:moveTo>
                    <a:pt x="13085" y="19176"/>
                  </a:moveTo>
                  <a:cubicBezTo>
                    <a:pt x="13292" y="19176"/>
                    <a:pt x="13292" y="18955"/>
                    <a:pt x="13292" y="18955"/>
                  </a:cubicBezTo>
                  <a:cubicBezTo>
                    <a:pt x="13292" y="18955"/>
                    <a:pt x="13085" y="19176"/>
                    <a:pt x="13085" y="19176"/>
                  </a:cubicBezTo>
                  <a:cubicBezTo>
                    <a:pt x="13085" y="19176"/>
                    <a:pt x="13085" y="19176"/>
                    <a:pt x="13085" y="19176"/>
                  </a:cubicBezTo>
                  <a:close/>
                  <a:moveTo>
                    <a:pt x="11423" y="16310"/>
                  </a:moveTo>
                  <a:cubicBezTo>
                    <a:pt x="11215" y="16310"/>
                    <a:pt x="11215" y="16310"/>
                    <a:pt x="11215" y="16310"/>
                  </a:cubicBezTo>
                  <a:cubicBezTo>
                    <a:pt x="11423" y="16090"/>
                    <a:pt x="10177" y="16531"/>
                    <a:pt x="10800" y="16531"/>
                  </a:cubicBezTo>
                  <a:cubicBezTo>
                    <a:pt x="10800" y="16531"/>
                    <a:pt x="11008" y="16531"/>
                    <a:pt x="11008" y="16531"/>
                  </a:cubicBezTo>
                  <a:cubicBezTo>
                    <a:pt x="11008" y="16531"/>
                    <a:pt x="11008" y="16531"/>
                    <a:pt x="11215" y="16531"/>
                  </a:cubicBezTo>
                  <a:cubicBezTo>
                    <a:pt x="11215" y="16531"/>
                    <a:pt x="11631" y="16531"/>
                    <a:pt x="11423" y="16310"/>
                  </a:cubicBezTo>
                  <a:close/>
                  <a:moveTo>
                    <a:pt x="14331" y="2204"/>
                  </a:moveTo>
                  <a:cubicBezTo>
                    <a:pt x="14331" y="1984"/>
                    <a:pt x="14331" y="1984"/>
                    <a:pt x="14331" y="1984"/>
                  </a:cubicBezTo>
                  <a:cubicBezTo>
                    <a:pt x="14331" y="1984"/>
                    <a:pt x="14331" y="1984"/>
                    <a:pt x="14331" y="1984"/>
                  </a:cubicBezTo>
                  <a:cubicBezTo>
                    <a:pt x="14123" y="1984"/>
                    <a:pt x="14123" y="2204"/>
                    <a:pt x="14123" y="2204"/>
                  </a:cubicBezTo>
                  <a:cubicBezTo>
                    <a:pt x="14123" y="2204"/>
                    <a:pt x="14331" y="2424"/>
                    <a:pt x="14331" y="2204"/>
                  </a:cubicBezTo>
                  <a:cubicBezTo>
                    <a:pt x="14331" y="2204"/>
                    <a:pt x="14331" y="2204"/>
                    <a:pt x="14331" y="2204"/>
                  </a:cubicBezTo>
                  <a:close/>
                  <a:moveTo>
                    <a:pt x="11008" y="441"/>
                  </a:moveTo>
                  <a:cubicBezTo>
                    <a:pt x="11008" y="661"/>
                    <a:pt x="11215" y="661"/>
                    <a:pt x="11215" y="661"/>
                  </a:cubicBezTo>
                  <a:cubicBezTo>
                    <a:pt x="11423" y="661"/>
                    <a:pt x="11423" y="661"/>
                    <a:pt x="11423" y="661"/>
                  </a:cubicBezTo>
                  <a:cubicBezTo>
                    <a:pt x="11631" y="661"/>
                    <a:pt x="11631" y="441"/>
                    <a:pt x="11631" y="441"/>
                  </a:cubicBezTo>
                  <a:cubicBezTo>
                    <a:pt x="11631" y="220"/>
                    <a:pt x="11423" y="441"/>
                    <a:pt x="11215" y="441"/>
                  </a:cubicBezTo>
                  <a:cubicBezTo>
                    <a:pt x="11215" y="441"/>
                    <a:pt x="11215" y="441"/>
                    <a:pt x="11215" y="441"/>
                  </a:cubicBezTo>
                  <a:cubicBezTo>
                    <a:pt x="11215" y="441"/>
                    <a:pt x="11008" y="220"/>
                    <a:pt x="11008" y="220"/>
                  </a:cubicBezTo>
                  <a:cubicBezTo>
                    <a:pt x="11008" y="220"/>
                    <a:pt x="11008" y="220"/>
                    <a:pt x="11008" y="441"/>
                  </a:cubicBezTo>
                  <a:close/>
                  <a:moveTo>
                    <a:pt x="21600" y="9918"/>
                  </a:moveTo>
                  <a:cubicBezTo>
                    <a:pt x="21392" y="9698"/>
                    <a:pt x="21600" y="9698"/>
                    <a:pt x="21600" y="9698"/>
                  </a:cubicBezTo>
                  <a:cubicBezTo>
                    <a:pt x="21600" y="9478"/>
                    <a:pt x="21392" y="9478"/>
                    <a:pt x="21392" y="9478"/>
                  </a:cubicBezTo>
                  <a:cubicBezTo>
                    <a:pt x="21392" y="9257"/>
                    <a:pt x="21392" y="9257"/>
                    <a:pt x="21392" y="9257"/>
                  </a:cubicBezTo>
                  <a:cubicBezTo>
                    <a:pt x="21392" y="9257"/>
                    <a:pt x="21392" y="9257"/>
                    <a:pt x="21185" y="9037"/>
                  </a:cubicBezTo>
                  <a:cubicBezTo>
                    <a:pt x="21185" y="9037"/>
                    <a:pt x="21185" y="8816"/>
                    <a:pt x="21185" y="8816"/>
                  </a:cubicBezTo>
                  <a:cubicBezTo>
                    <a:pt x="21185" y="8596"/>
                    <a:pt x="20977" y="8596"/>
                    <a:pt x="20977" y="8596"/>
                  </a:cubicBezTo>
                  <a:cubicBezTo>
                    <a:pt x="20977" y="8596"/>
                    <a:pt x="20769" y="8376"/>
                    <a:pt x="20769" y="8376"/>
                  </a:cubicBezTo>
                  <a:cubicBezTo>
                    <a:pt x="20769" y="8155"/>
                    <a:pt x="20977" y="7935"/>
                    <a:pt x="20769" y="7714"/>
                  </a:cubicBezTo>
                  <a:cubicBezTo>
                    <a:pt x="20769" y="7714"/>
                    <a:pt x="20769" y="7714"/>
                    <a:pt x="20562" y="7494"/>
                  </a:cubicBezTo>
                  <a:cubicBezTo>
                    <a:pt x="20562" y="7494"/>
                    <a:pt x="20562" y="7494"/>
                    <a:pt x="20354" y="7494"/>
                  </a:cubicBezTo>
                  <a:cubicBezTo>
                    <a:pt x="20354" y="7494"/>
                    <a:pt x="20354" y="7714"/>
                    <a:pt x="20354" y="7714"/>
                  </a:cubicBezTo>
                  <a:cubicBezTo>
                    <a:pt x="20354" y="7714"/>
                    <a:pt x="20354" y="7714"/>
                    <a:pt x="20354" y="7714"/>
                  </a:cubicBezTo>
                  <a:cubicBezTo>
                    <a:pt x="20354" y="7714"/>
                    <a:pt x="20354" y="7714"/>
                    <a:pt x="20354" y="7714"/>
                  </a:cubicBezTo>
                  <a:cubicBezTo>
                    <a:pt x="20354" y="7494"/>
                    <a:pt x="20354" y="7053"/>
                    <a:pt x="20146" y="6833"/>
                  </a:cubicBezTo>
                  <a:cubicBezTo>
                    <a:pt x="20146" y="6833"/>
                    <a:pt x="19938" y="6392"/>
                    <a:pt x="20146" y="6392"/>
                  </a:cubicBezTo>
                  <a:cubicBezTo>
                    <a:pt x="19938" y="6171"/>
                    <a:pt x="19731" y="6171"/>
                    <a:pt x="19731" y="5951"/>
                  </a:cubicBezTo>
                  <a:cubicBezTo>
                    <a:pt x="19523" y="5951"/>
                    <a:pt x="19523" y="5731"/>
                    <a:pt x="19523" y="5731"/>
                  </a:cubicBezTo>
                  <a:cubicBezTo>
                    <a:pt x="19523" y="5731"/>
                    <a:pt x="19315" y="5731"/>
                    <a:pt x="19315" y="5731"/>
                  </a:cubicBezTo>
                  <a:cubicBezTo>
                    <a:pt x="19315" y="5510"/>
                    <a:pt x="19108" y="5510"/>
                    <a:pt x="19108" y="5510"/>
                  </a:cubicBezTo>
                  <a:cubicBezTo>
                    <a:pt x="18900" y="5290"/>
                    <a:pt x="18900" y="5290"/>
                    <a:pt x="18900" y="5290"/>
                  </a:cubicBezTo>
                  <a:cubicBezTo>
                    <a:pt x="18900" y="5069"/>
                    <a:pt x="18900" y="5069"/>
                    <a:pt x="18900" y="5069"/>
                  </a:cubicBezTo>
                  <a:cubicBezTo>
                    <a:pt x="18900" y="5069"/>
                    <a:pt x="18900" y="5069"/>
                    <a:pt x="18900" y="4849"/>
                  </a:cubicBezTo>
                  <a:cubicBezTo>
                    <a:pt x="18900" y="4849"/>
                    <a:pt x="18900" y="4629"/>
                    <a:pt x="18900" y="4408"/>
                  </a:cubicBezTo>
                  <a:cubicBezTo>
                    <a:pt x="18900" y="4408"/>
                    <a:pt x="18900" y="4188"/>
                    <a:pt x="18900" y="3967"/>
                  </a:cubicBezTo>
                  <a:cubicBezTo>
                    <a:pt x="18692" y="3967"/>
                    <a:pt x="18692" y="3306"/>
                    <a:pt x="18692" y="3086"/>
                  </a:cubicBezTo>
                  <a:cubicBezTo>
                    <a:pt x="18692" y="3086"/>
                    <a:pt x="18900" y="2865"/>
                    <a:pt x="18692" y="2645"/>
                  </a:cubicBezTo>
                  <a:cubicBezTo>
                    <a:pt x="18692" y="2645"/>
                    <a:pt x="18485" y="2424"/>
                    <a:pt x="18485" y="2204"/>
                  </a:cubicBezTo>
                  <a:cubicBezTo>
                    <a:pt x="18277" y="2424"/>
                    <a:pt x="18069" y="2424"/>
                    <a:pt x="18069" y="2424"/>
                  </a:cubicBezTo>
                  <a:cubicBezTo>
                    <a:pt x="18069" y="2204"/>
                    <a:pt x="18069" y="1984"/>
                    <a:pt x="18069" y="1763"/>
                  </a:cubicBezTo>
                  <a:cubicBezTo>
                    <a:pt x="17862" y="1543"/>
                    <a:pt x="17862" y="1102"/>
                    <a:pt x="17862" y="882"/>
                  </a:cubicBezTo>
                  <a:cubicBezTo>
                    <a:pt x="17654" y="882"/>
                    <a:pt x="17862" y="441"/>
                    <a:pt x="17654" y="220"/>
                  </a:cubicBezTo>
                  <a:cubicBezTo>
                    <a:pt x="17654" y="220"/>
                    <a:pt x="17654" y="0"/>
                    <a:pt x="17654" y="0"/>
                  </a:cubicBezTo>
                  <a:cubicBezTo>
                    <a:pt x="17654" y="0"/>
                    <a:pt x="17446" y="220"/>
                    <a:pt x="17446" y="220"/>
                  </a:cubicBezTo>
                  <a:cubicBezTo>
                    <a:pt x="17238" y="441"/>
                    <a:pt x="17238" y="661"/>
                    <a:pt x="17238" y="882"/>
                  </a:cubicBezTo>
                  <a:cubicBezTo>
                    <a:pt x="17238" y="882"/>
                    <a:pt x="17238" y="882"/>
                    <a:pt x="17238" y="882"/>
                  </a:cubicBezTo>
                  <a:cubicBezTo>
                    <a:pt x="17238" y="882"/>
                    <a:pt x="17031" y="1102"/>
                    <a:pt x="17031" y="1102"/>
                  </a:cubicBezTo>
                  <a:cubicBezTo>
                    <a:pt x="17031" y="1322"/>
                    <a:pt x="17238" y="1322"/>
                    <a:pt x="17238" y="1322"/>
                  </a:cubicBezTo>
                  <a:cubicBezTo>
                    <a:pt x="16823" y="1322"/>
                    <a:pt x="16823" y="2204"/>
                    <a:pt x="16823" y="2424"/>
                  </a:cubicBezTo>
                  <a:cubicBezTo>
                    <a:pt x="16615" y="2865"/>
                    <a:pt x="16615" y="3086"/>
                    <a:pt x="16408" y="3527"/>
                  </a:cubicBezTo>
                  <a:cubicBezTo>
                    <a:pt x="16408" y="3747"/>
                    <a:pt x="16200" y="4188"/>
                    <a:pt x="16200" y="4408"/>
                  </a:cubicBezTo>
                  <a:cubicBezTo>
                    <a:pt x="15992" y="4629"/>
                    <a:pt x="15785" y="4629"/>
                    <a:pt x="15577" y="4408"/>
                  </a:cubicBezTo>
                  <a:cubicBezTo>
                    <a:pt x="15577" y="4408"/>
                    <a:pt x="15369" y="4408"/>
                    <a:pt x="15369" y="4188"/>
                  </a:cubicBezTo>
                  <a:cubicBezTo>
                    <a:pt x="15162" y="4188"/>
                    <a:pt x="15369" y="4188"/>
                    <a:pt x="15162" y="3967"/>
                  </a:cubicBezTo>
                  <a:cubicBezTo>
                    <a:pt x="14954" y="3967"/>
                    <a:pt x="14954" y="3967"/>
                    <a:pt x="14746" y="3967"/>
                  </a:cubicBezTo>
                  <a:cubicBezTo>
                    <a:pt x="14746" y="3747"/>
                    <a:pt x="14538" y="3747"/>
                    <a:pt x="14538" y="3527"/>
                  </a:cubicBezTo>
                  <a:cubicBezTo>
                    <a:pt x="14538" y="3527"/>
                    <a:pt x="14123" y="3306"/>
                    <a:pt x="14123" y="3306"/>
                  </a:cubicBezTo>
                  <a:cubicBezTo>
                    <a:pt x="13915" y="3306"/>
                    <a:pt x="13915" y="3086"/>
                    <a:pt x="13708" y="3086"/>
                  </a:cubicBezTo>
                  <a:cubicBezTo>
                    <a:pt x="13500" y="2645"/>
                    <a:pt x="13292" y="2865"/>
                    <a:pt x="13500" y="2424"/>
                  </a:cubicBezTo>
                  <a:cubicBezTo>
                    <a:pt x="13708" y="2424"/>
                    <a:pt x="13708" y="2204"/>
                    <a:pt x="13915" y="1984"/>
                  </a:cubicBezTo>
                  <a:cubicBezTo>
                    <a:pt x="13915" y="1984"/>
                    <a:pt x="13915" y="1763"/>
                    <a:pt x="13915" y="1763"/>
                  </a:cubicBezTo>
                  <a:cubicBezTo>
                    <a:pt x="13915" y="1543"/>
                    <a:pt x="13915" y="1543"/>
                    <a:pt x="14123" y="1543"/>
                  </a:cubicBezTo>
                  <a:cubicBezTo>
                    <a:pt x="14123" y="1543"/>
                    <a:pt x="14123" y="1763"/>
                    <a:pt x="14123" y="1543"/>
                  </a:cubicBezTo>
                  <a:cubicBezTo>
                    <a:pt x="14331" y="1543"/>
                    <a:pt x="14123" y="1543"/>
                    <a:pt x="14331" y="1322"/>
                  </a:cubicBezTo>
                  <a:cubicBezTo>
                    <a:pt x="14331" y="1322"/>
                    <a:pt x="14538" y="1102"/>
                    <a:pt x="14538" y="1102"/>
                  </a:cubicBezTo>
                  <a:cubicBezTo>
                    <a:pt x="14538" y="882"/>
                    <a:pt x="14538" y="1102"/>
                    <a:pt x="14331" y="882"/>
                  </a:cubicBezTo>
                  <a:cubicBezTo>
                    <a:pt x="14331" y="882"/>
                    <a:pt x="14331" y="882"/>
                    <a:pt x="14331" y="882"/>
                  </a:cubicBezTo>
                  <a:cubicBezTo>
                    <a:pt x="14123" y="882"/>
                    <a:pt x="14123" y="882"/>
                    <a:pt x="14123" y="882"/>
                  </a:cubicBezTo>
                  <a:cubicBezTo>
                    <a:pt x="14123" y="1102"/>
                    <a:pt x="14123" y="1102"/>
                    <a:pt x="14123" y="1102"/>
                  </a:cubicBezTo>
                  <a:cubicBezTo>
                    <a:pt x="13915" y="1102"/>
                    <a:pt x="14123" y="1102"/>
                    <a:pt x="13915" y="882"/>
                  </a:cubicBezTo>
                  <a:cubicBezTo>
                    <a:pt x="14123" y="882"/>
                    <a:pt x="13915" y="882"/>
                    <a:pt x="13915" y="882"/>
                  </a:cubicBezTo>
                  <a:cubicBezTo>
                    <a:pt x="13915" y="882"/>
                    <a:pt x="13915" y="882"/>
                    <a:pt x="13915" y="882"/>
                  </a:cubicBezTo>
                  <a:cubicBezTo>
                    <a:pt x="13915" y="661"/>
                    <a:pt x="13915" y="882"/>
                    <a:pt x="13915" y="661"/>
                  </a:cubicBezTo>
                  <a:cubicBezTo>
                    <a:pt x="13915" y="661"/>
                    <a:pt x="13708" y="882"/>
                    <a:pt x="13500" y="882"/>
                  </a:cubicBezTo>
                  <a:cubicBezTo>
                    <a:pt x="13500" y="882"/>
                    <a:pt x="13292" y="882"/>
                    <a:pt x="13292" y="882"/>
                  </a:cubicBezTo>
                  <a:cubicBezTo>
                    <a:pt x="13292" y="882"/>
                    <a:pt x="13085" y="882"/>
                    <a:pt x="13085" y="882"/>
                  </a:cubicBezTo>
                  <a:cubicBezTo>
                    <a:pt x="13085" y="882"/>
                    <a:pt x="12877" y="661"/>
                    <a:pt x="12877" y="661"/>
                  </a:cubicBezTo>
                  <a:cubicBezTo>
                    <a:pt x="12877" y="661"/>
                    <a:pt x="12669" y="661"/>
                    <a:pt x="12669" y="661"/>
                  </a:cubicBezTo>
                  <a:cubicBezTo>
                    <a:pt x="12462" y="661"/>
                    <a:pt x="12462" y="441"/>
                    <a:pt x="12254" y="441"/>
                  </a:cubicBezTo>
                  <a:cubicBezTo>
                    <a:pt x="12254" y="441"/>
                    <a:pt x="12254" y="441"/>
                    <a:pt x="12254" y="441"/>
                  </a:cubicBezTo>
                  <a:cubicBezTo>
                    <a:pt x="12254" y="441"/>
                    <a:pt x="12254" y="441"/>
                    <a:pt x="12254" y="441"/>
                  </a:cubicBezTo>
                  <a:cubicBezTo>
                    <a:pt x="12046" y="441"/>
                    <a:pt x="12046" y="220"/>
                    <a:pt x="12046" y="220"/>
                  </a:cubicBezTo>
                  <a:cubicBezTo>
                    <a:pt x="12046" y="441"/>
                    <a:pt x="11838" y="441"/>
                    <a:pt x="12046" y="441"/>
                  </a:cubicBezTo>
                  <a:cubicBezTo>
                    <a:pt x="11838" y="441"/>
                    <a:pt x="11838" y="220"/>
                    <a:pt x="11838" y="441"/>
                  </a:cubicBezTo>
                  <a:cubicBezTo>
                    <a:pt x="11838" y="441"/>
                    <a:pt x="12046" y="441"/>
                    <a:pt x="12046" y="441"/>
                  </a:cubicBezTo>
                  <a:cubicBezTo>
                    <a:pt x="12254" y="661"/>
                    <a:pt x="12046" y="661"/>
                    <a:pt x="12254" y="882"/>
                  </a:cubicBezTo>
                  <a:cubicBezTo>
                    <a:pt x="12046" y="882"/>
                    <a:pt x="12046" y="882"/>
                    <a:pt x="12046" y="1102"/>
                  </a:cubicBezTo>
                  <a:cubicBezTo>
                    <a:pt x="12046" y="882"/>
                    <a:pt x="11423" y="1102"/>
                    <a:pt x="11423" y="882"/>
                  </a:cubicBezTo>
                  <a:cubicBezTo>
                    <a:pt x="11423" y="1102"/>
                    <a:pt x="11215" y="1102"/>
                    <a:pt x="11215" y="1102"/>
                  </a:cubicBezTo>
                  <a:cubicBezTo>
                    <a:pt x="11008" y="882"/>
                    <a:pt x="11008" y="1102"/>
                    <a:pt x="11008" y="1322"/>
                  </a:cubicBezTo>
                  <a:cubicBezTo>
                    <a:pt x="11008" y="1322"/>
                    <a:pt x="11008" y="1322"/>
                    <a:pt x="11008" y="1322"/>
                  </a:cubicBezTo>
                  <a:cubicBezTo>
                    <a:pt x="10800" y="1322"/>
                    <a:pt x="10800" y="1322"/>
                    <a:pt x="10800" y="1322"/>
                  </a:cubicBezTo>
                  <a:cubicBezTo>
                    <a:pt x="10800" y="1543"/>
                    <a:pt x="10800" y="1543"/>
                    <a:pt x="10800" y="1543"/>
                  </a:cubicBezTo>
                  <a:cubicBezTo>
                    <a:pt x="10800" y="1763"/>
                    <a:pt x="10800" y="1763"/>
                    <a:pt x="10592" y="1763"/>
                  </a:cubicBezTo>
                  <a:cubicBezTo>
                    <a:pt x="10592" y="1763"/>
                    <a:pt x="10592" y="1984"/>
                    <a:pt x="10592" y="1984"/>
                  </a:cubicBezTo>
                  <a:cubicBezTo>
                    <a:pt x="10385" y="1984"/>
                    <a:pt x="10177" y="2424"/>
                    <a:pt x="10385" y="2424"/>
                  </a:cubicBezTo>
                  <a:cubicBezTo>
                    <a:pt x="10385" y="2645"/>
                    <a:pt x="10385" y="2645"/>
                    <a:pt x="10385" y="2645"/>
                  </a:cubicBezTo>
                  <a:cubicBezTo>
                    <a:pt x="10385" y="2645"/>
                    <a:pt x="10385" y="2865"/>
                    <a:pt x="10385" y="2865"/>
                  </a:cubicBezTo>
                  <a:cubicBezTo>
                    <a:pt x="10177" y="2645"/>
                    <a:pt x="10177" y="2645"/>
                    <a:pt x="10177" y="2865"/>
                  </a:cubicBezTo>
                  <a:cubicBezTo>
                    <a:pt x="9969" y="2424"/>
                    <a:pt x="9346" y="2645"/>
                    <a:pt x="9554" y="3086"/>
                  </a:cubicBezTo>
                  <a:cubicBezTo>
                    <a:pt x="9554" y="2865"/>
                    <a:pt x="9554" y="2865"/>
                    <a:pt x="9554" y="3086"/>
                  </a:cubicBezTo>
                  <a:cubicBezTo>
                    <a:pt x="9554" y="2865"/>
                    <a:pt x="9554" y="2645"/>
                    <a:pt x="9554" y="2645"/>
                  </a:cubicBezTo>
                  <a:cubicBezTo>
                    <a:pt x="9554" y="2424"/>
                    <a:pt x="9346" y="2424"/>
                    <a:pt x="9138" y="2204"/>
                  </a:cubicBezTo>
                  <a:cubicBezTo>
                    <a:pt x="9138" y="2204"/>
                    <a:pt x="9138" y="1984"/>
                    <a:pt x="8931" y="1984"/>
                  </a:cubicBezTo>
                  <a:cubicBezTo>
                    <a:pt x="8931" y="1984"/>
                    <a:pt x="8931" y="2204"/>
                    <a:pt x="8723" y="2204"/>
                  </a:cubicBezTo>
                  <a:cubicBezTo>
                    <a:pt x="8723" y="2204"/>
                    <a:pt x="8723" y="2204"/>
                    <a:pt x="8515" y="2204"/>
                  </a:cubicBezTo>
                  <a:cubicBezTo>
                    <a:pt x="8515" y="1984"/>
                    <a:pt x="8515" y="2424"/>
                    <a:pt x="8308" y="2645"/>
                  </a:cubicBezTo>
                  <a:cubicBezTo>
                    <a:pt x="8308" y="2424"/>
                    <a:pt x="8100" y="2424"/>
                    <a:pt x="8100" y="2645"/>
                  </a:cubicBezTo>
                  <a:cubicBezTo>
                    <a:pt x="7892" y="2645"/>
                    <a:pt x="8100" y="2865"/>
                    <a:pt x="7892" y="2865"/>
                  </a:cubicBezTo>
                  <a:cubicBezTo>
                    <a:pt x="7892" y="2865"/>
                    <a:pt x="7685" y="3086"/>
                    <a:pt x="7892" y="3086"/>
                  </a:cubicBezTo>
                  <a:cubicBezTo>
                    <a:pt x="7892" y="3086"/>
                    <a:pt x="7892" y="3086"/>
                    <a:pt x="7892" y="3086"/>
                  </a:cubicBezTo>
                  <a:cubicBezTo>
                    <a:pt x="7685" y="3086"/>
                    <a:pt x="7685" y="3086"/>
                    <a:pt x="7685" y="2865"/>
                  </a:cubicBezTo>
                  <a:cubicBezTo>
                    <a:pt x="7685" y="3086"/>
                    <a:pt x="7269" y="3086"/>
                    <a:pt x="7477" y="3527"/>
                  </a:cubicBezTo>
                  <a:cubicBezTo>
                    <a:pt x="7477" y="3306"/>
                    <a:pt x="7477" y="3306"/>
                    <a:pt x="7477" y="3306"/>
                  </a:cubicBezTo>
                  <a:cubicBezTo>
                    <a:pt x="7477" y="3306"/>
                    <a:pt x="7477" y="3527"/>
                    <a:pt x="7477" y="3527"/>
                  </a:cubicBezTo>
                  <a:cubicBezTo>
                    <a:pt x="7477" y="3527"/>
                    <a:pt x="7269" y="3527"/>
                    <a:pt x="7477" y="3527"/>
                  </a:cubicBezTo>
                  <a:cubicBezTo>
                    <a:pt x="7477" y="3747"/>
                    <a:pt x="7477" y="3747"/>
                    <a:pt x="7477" y="3747"/>
                  </a:cubicBezTo>
                  <a:cubicBezTo>
                    <a:pt x="7477" y="3747"/>
                    <a:pt x="7269" y="3527"/>
                    <a:pt x="7062" y="3747"/>
                  </a:cubicBezTo>
                  <a:cubicBezTo>
                    <a:pt x="7062" y="3306"/>
                    <a:pt x="6854" y="3747"/>
                    <a:pt x="6854" y="3747"/>
                  </a:cubicBezTo>
                  <a:cubicBezTo>
                    <a:pt x="7062" y="3967"/>
                    <a:pt x="7062" y="3967"/>
                    <a:pt x="7062" y="4188"/>
                  </a:cubicBezTo>
                  <a:cubicBezTo>
                    <a:pt x="6854" y="3967"/>
                    <a:pt x="6854" y="4408"/>
                    <a:pt x="6854" y="4408"/>
                  </a:cubicBezTo>
                  <a:cubicBezTo>
                    <a:pt x="6854" y="4408"/>
                    <a:pt x="6646" y="3747"/>
                    <a:pt x="6646" y="3747"/>
                  </a:cubicBezTo>
                  <a:cubicBezTo>
                    <a:pt x="6438" y="3747"/>
                    <a:pt x="6231" y="4188"/>
                    <a:pt x="6023" y="4408"/>
                  </a:cubicBezTo>
                  <a:cubicBezTo>
                    <a:pt x="6023" y="4408"/>
                    <a:pt x="6231" y="4629"/>
                    <a:pt x="6023" y="4849"/>
                  </a:cubicBezTo>
                  <a:cubicBezTo>
                    <a:pt x="6023" y="5069"/>
                    <a:pt x="5608" y="5510"/>
                    <a:pt x="5400" y="5731"/>
                  </a:cubicBezTo>
                  <a:cubicBezTo>
                    <a:pt x="5192" y="5731"/>
                    <a:pt x="5192" y="5951"/>
                    <a:pt x="4777" y="5951"/>
                  </a:cubicBezTo>
                  <a:cubicBezTo>
                    <a:pt x="4777" y="5951"/>
                    <a:pt x="4569" y="6171"/>
                    <a:pt x="4362" y="6171"/>
                  </a:cubicBezTo>
                  <a:cubicBezTo>
                    <a:pt x="4362" y="6171"/>
                    <a:pt x="4154" y="5951"/>
                    <a:pt x="4154" y="6171"/>
                  </a:cubicBezTo>
                  <a:cubicBezTo>
                    <a:pt x="3946" y="6171"/>
                    <a:pt x="3531" y="6392"/>
                    <a:pt x="3323" y="6612"/>
                  </a:cubicBezTo>
                  <a:cubicBezTo>
                    <a:pt x="3115" y="6612"/>
                    <a:pt x="2908" y="6392"/>
                    <a:pt x="2700" y="6612"/>
                  </a:cubicBezTo>
                  <a:cubicBezTo>
                    <a:pt x="2492" y="6612"/>
                    <a:pt x="2285" y="7053"/>
                    <a:pt x="2077" y="7053"/>
                  </a:cubicBezTo>
                  <a:cubicBezTo>
                    <a:pt x="1662" y="7273"/>
                    <a:pt x="1454" y="7494"/>
                    <a:pt x="1246" y="7714"/>
                  </a:cubicBezTo>
                  <a:cubicBezTo>
                    <a:pt x="1246" y="7494"/>
                    <a:pt x="1246" y="7494"/>
                    <a:pt x="1246" y="7273"/>
                  </a:cubicBezTo>
                  <a:cubicBezTo>
                    <a:pt x="1246" y="7273"/>
                    <a:pt x="1246" y="7494"/>
                    <a:pt x="1038" y="7494"/>
                  </a:cubicBezTo>
                  <a:cubicBezTo>
                    <a:pt x="1038" y="7714"/>
                    <a:pt x="1038" y="7714"/>
                    <a:pt x="1038" y="7935"/>
                  </a:cubicBezTo>
                  <a:cubicBezTo>
                    <a:pt x="1038" y="8155"/>
                    <a:pt x="831" y="8596"/>
                    <a:pt x="831" y="8816"/>
                  </a:cubicBezTo>
                  <a:cubicBezTo>
                    <a:pt x="623" y="9037"/>
                    <a:pt x="831" y="9257"/>
                    <a:pt x="831" y="9478"/>
                  </a:cubicBezTo>
                  <a:cubicBezTo>
                    <a:pt x="831" y="9698"/>
                    <a:pt x="1038" y="10139"/>
                    <a:pt x="831" y="10359"/>
                  </a:cubicBezTo>
                  <a:cubicBezTo>
                    <a:pt x="831" y="10139"/>
                    <a:pt x="623" y="10139"/>
                    <a:pt x="623" y="10139"/>
                  </a:cubicBezTo>
                  <a:cubicBezTo>
                    <a:pt x="623" y="9918"/>
                    <a:pt x="623" y="9918"/>
                    <a:pt x="623" y="9698"/>
                  </a:cubicBezTo>
                  <a:cubicBezTo>
                    <a:pt x="415" y="9698"/>
                    <a:pt x="623" y="9918"/>
                    <a:pt x="623" y="9918"/>
                  </a:cubicBezTo>
                  <a:cubicBezTo>
                    <a:pt x="623" y="10139"/>
                    <a:pt x="623" y="10139"/>
                    <a:pt x="623" y="10359"/>
                  </a:cubicBezTo>
                  <a:cubicBezTo>
                    <a:pt x="415" y="10580"/>
                    <a:pt x="415" y="10139"/>
                    <a:pt x="415" y="10139"/>
                  </a:cubicBezTo>
                  <a:cubicBezTo>
                    <a:pt x="415" y="10139"/>
                    <a:pt x="415" y="10139"/>
                    <a:pt x="415" y="10139"/>
                  </a:cubicBezTo>
                  <a:cubicBezTo>
                    <a:pt x="415" y="10359"/>
                    <a:pt x="623" y="10580"/>
                    <a:pt x="623" y="10800"/>
                  </a:cubicBezTo>
                  <a:cubicBezTo>
                    <a:pt x="623" y="11020"/>
                    <a:pt x="623" y="11241"/>
                    <a:pt x="623" y="11461"/>
                  </a:cubicBezTo>
                  <a:cubicBezTo>
                    <a:pt x="623" y="11682"/>
                    <a:pt x="831" y="11902"/>
                    <a:pt x="831" y="12122"/>
                  </a:cubicBezTo>
                  <a:cubicBezTo>
                    <a:pt x="831" y="12343"/>
                    <a:pt x="831" y="12563"/>
                    <a:pt x="831" y="12563"/>
                  </a:cubicBezTo>
                  <a:cubicBezTo>
                    <a:pt x="623" y="13224"/>
                    <a:pt x="831" y="13886"/>
                    <a:pt x="623" y="14327"/>
                  </a:cubicBezTo>
                  <a:cubicBezTo>
                    <a:pt x="623" y="14327"/>
                    <a:pt x="208" y="15429"/>
                    <a:pt x="0" y="14988"/>
                  </a:cubicBezTo>
                  <a:cubicBezTo>
                    <a:pt x="0" y="14988"/>
                    <a:pt x="0" y="15208"/>
                    <a:pt x="0" y="15208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5429"/>
                    <a:pt x="208" y="15429"/>
                    <a:pt x="208" y="15649"/>
                  </a:cubicBezTo>
                  <a:cubicBezTo>
                    <a:pt x="208" y="15649"/>
                    <a:pt x="208" y="15649"/>
                    <a:pt x="415" y="15869"/>
                  </a:cubicBezTo>
                  <a:cubicBezTo>
                    <a:pt x="831" y="16090"/>
                    <a:pt x="1246" y="15869"/>
                    <a:pt x="1662" y="15649"/>
                  </a:cubicBezTo>
                  <a:cubicBezTo>
                    <a:pt x="1869" y="15649"/>
                    <a:pt x="2077" y="15429"/>
                    <a:pt x="2492" y="15208"/>
                  </a:cubicBezTo>
                  <a:cubicBezTo>
                    <a:pt x="2492" y="15208"/>
                    <a:pt x="2700" y="15208"/>
                    <a:pt x="2908" y="15208"/>
                  </a:cubicBezTo>
                  <a:cubicBezTo>
                    <a:pt x="3115" y="15208"/>
                    <a:pt x="3531" y="15208"/>
                    <a:pt x="3531" y="15208"/>
                  </a:cubicBezTo>
                  <a:cubicBezTo>
                    <a:pt x="3738" y="15208"/>
                    <a:pt x="3738" y="15208"/>
                    <a:pt x="3738" y="15208"/>
                  </a:cubicBezTo>
                  <a:cubicBezTo>
                    <a:pt x="3738" y="15208"/>
                    <a:pt x="3738" y="15208"/>
                    <a:pt x="3946" y="15208"/>
                  </a:cubicBezTo>
                  <a:cubicBezTo>
                    <a:pt x="3946" y="15208"/>
                    <a:pt x="4154" y="15208"/>
                    <a:pt x="4154" y="15208"/>
                  </a:cubicBezTo>
                  <a:cubicBezTo>
                    <a:pt x="4362" y="15208"/>
                    <a:pt x="4569" y="15208"/>
                    <a:pt x="4569" y="14988"/>
                  </a:cubicBezTo>
                  <a:cubicBezTo>
                    <a:pt x="4985" y="14767"/>
                    <a:pt x="5192" y="14767"/>
                    <a:pt x="5400" y="14547"/>
                  </a:cubicBezTo>
                  <a:cubicBezTo>
                    <a:pt x="5815" y="14327"/>
                    <a:pt x="6023" y="14106"/>
                    <a:pt x="6438" y="14106"/>
                  </a:cubicBezTo>
                  <a:cubicBezTo>
                    <a:pt x="7062" y="13886"/>
                    <a:pt x="7685" y="13886"/>
                    <a:pt x="8308" y="13665"/>
                  </a:cubicBezTo>
                  <a:cubicBezTo>
                    <a:pt x="8515" y="13665"/>
                    <a:pt x="8723" y="13665"/>
                    <a:pt x="8931" y="13665"/>
                  </a:cubicBezTo>
                  <a:cubicBezTo>
                    <a:pt x="9138" y="13665"/>
                    <a:pt x="9138" y="13886"/>
                    <a:pt x="9346" y="13886"/>
                  </a:cubicBezTo>
                  <a:cubicBezTo>
                    <a:pt x="9346" y="13886"/>
                    <a:pt x="9554" y="13886"/>
                    <a:pt x="9554" y="13886"/>
                  </a:cubicBezTo>
                  <a:cubicBezTo>
                    <a:pt x="9762" y="13886"/>
                    <a:pt x="9762" y="14106"/>
                    <a:pt x="9762" y="14106"/>
                  </a:cubicBezTo>
                  <a:cubicBezTo>
                    <a:pt x="9762" y="14106"/>
                    <a:pt x="9969" y="14106"/>
                    <a:pt x="9969" y="14106"/>
                  </a:cubicBezTo>
                  <a:cubicBezTo>
                    <a:pt x="9969" y="14106"/>
                    <a:pt x="10177" y="14327"/>
                    <a:pt x="10177" y="14327"/>
                  </a:cubicBezTo>
                  <a:cubicBezTo>
                    <a:pt x="10177" y="14327"/>
                    <a:pt x="10177" y="14327"/>
                    <a:pt x="10177" y="14547"/>
                  </a:cubicBezTo>
                  <a:cubicBezTo>
                    <a:pt x="10177" y="14767"/>
                    <a:pt x="10177" y="14547"/>
                    <a:pt x="10385" y="14767"/>
                  </a:cubicBezTo>
                  <a:cubicBezTo>
                    <a:pt x="10385" y="14767"/>
                    <a:pt x="10385" y="14988"/>
                    <a:pt x="10385" y="14988"/>
                  </a:cubicBezTo>
                  <a:cubicBezTo>
                    <a:pt x="10385" y="15208"/>
                    <a:pt x="10385" y="15869"/>
                    <a:pt x="10177" y="15649"/>
                  </a:cubicBezTo>
                  <a:cubicBezTo>
                    <a:pt x="10385" y="15649"/>
                    <a:pt x="10385" y="15869"/>
                    <a:pt x="10385" y="15869"/>
                  </a:cubicBezTo>
                  <a:cubicBezTo>
                    <a:pt x="10385" y="15869"/>
                    <a:pt x="10592" y="15869"/>
                    <a:pt x="10592" y="15869"/>
                  </a:cubicBezTo>
                  <a:cubicBezTo>
                    <a:pt x="10592" y="15869"/>
                    <a:pt x="10592" y="15649"/>
                    <a:pt x="10592" y="15649"/>
                  </a:cubicBezTo>
                  <a:cubicBezTo>
                    <a:pt x="10592" y="15429"/>
                    <a:pt x="11008" y="15429"/>
                    <a:pt x="11215" y="15208"/>
                  </a:cubicBezTo>
                  <a:cubicBezTo>
                    <a:pt x="11423" y="14988"/>
                    <a:pt x="12046" y="14767"/>
                    <a:pt x="12046" y="14327"/>
                  </a:cubicBezTo>
                  <a:cubicBezTo>
                    <a:pt x="12046" y="14327"/>
                    <a:pt x="12046" y="14547"/>
                    <a:pt x="12046" y="14547"/>
                  </a:cubicBezTo>
                  <a:cubicBezTo>
                    <a:pt x="12046" y="14767"/>
                    <a:pt x="12046" y="14767"/>
                    <a:pt x="12046" y="14767"/>
                  </a:cubicBezTo>
                  <a:cubicBezTo>
                    <a:pt x="11838" y="14988"/>
                    <a:pt x="11838" y="14988"/>
                    <a:pt x="11631" y="15208"/>
                  </a:cubicBezTo>
                  <a:cubicBezTo>
                    <a:pt x="11631" y="15429"/>
                    <a:pt x="11423" y="15649"/>
                    <a:pt x="11215" y="15869"/>
                  </a:cubicBezTo>
                  <a:cubicBezTo>
                    <a:pt x="11215" y="15869"/>
                    <a:pt x="11215" y="15869"/>
                    <a:pt x="11215" y="15869"/>
                  </a:cubicBezTo>
                  <a:cubicBezTo>
                    <a:pt x="11008" y="15869"/>
                    <a:pt x="11008" y="16090"/>
                    <a:pt x="11008" y="16090"/>
                  </a:cubicBezTo>
                  <a:cubicBezTo>
                    <a:pt x="11423" y="16090"/>
                    <a:pt x="11631" y="15649"/>
                    <a:pt x="11838" y="15429"/>
                  </a:cubicBezTo>
                  <a:cubicBezTo>
                    <a:pt x="11838" y="15429"/>
                    <a:pt x="11838" y="15649"/>
                    <a:pt x="11838" y="15869"/>
                  </a:cubicBezTo>
                  <a:cubicBezTo>
                    <a:pt x="11838" y="16090"/>
                    <a:pt x="11631" y="16090"/>
                    <a:pt x="11423" y="16310"/>
                  </a:cubicBezTo>
                  <a:cubicBezTo>
                    <a:pt x="11631" y="16310"/>
                    <a:pt x="11838" y="16310"/>
                    <a:pt x="12046" y="16090"/>
                  </a:cubicBezTo>
                  <a:cubicBezTo>
                    <a:pt x="12046" y="16090"/>
                    <a:pt x="12046" y="16090"/>
                    <a:pt x="12046" y="16090"/>
                  </a:cubicBezTo>
                  <a:cubicBezTo>
                    <a:pt x="12254" y="16310"/>
                    <a:pt x="12046" y="16310"/>
                    <a:pt x="12046" y="16310"/>
                  </a:cubicBezTo>
                  <a:cubicBezTo>
                    <a:pt x="12046" y="16310"/>
                    <a:pt x="12046" y="16310"/>
                    <a:pt x="11838" y="16310"/>
                  </a:cubicBezTo>
                  <a:cubicBezTo>
                    <a:pt x="11838" y="16531"/>
                    <a:pt x="12046" y="16531"/>
                    <a:pt x="12046" y="16751"/>
                  </a:cubicBezTo>
                  <a:cubicBezTo>
                    <a:pt x="12046" y="16971"/>
                    <a:pt x="11838" y="17192"/>
                    <a:pt x="11838" y="17412"/>
                  </a:cubicBezTo>
                  <a:cubicBezTo>
                    <a:pt x="11838" y="17412"/>
                    <a:pt x="11838" y="17853"/>
                    <a:pt x="12046" y="17853"/>
                  </a:cubicBezTo>
                  <a:cubicBezTo>
                    <a:pt x="12046" y="17853"/>
                    <a:pt x="12046" y="17853"/>
                    <a:pt x="12254" y="17853"/>
                  </a:cubicBezTo>
                  <a:cubicBezTo>
                    <a:pt x="12254" y="18073"/>
                    <a:pt x="12254" y="18073"/>
                    <a:pt x="12254" y="18073"/>
                  </a:cubicBezTo>
                  <a:cubicBezTo>
                    <a:pt x="12462" y="18073"/>
                    <a:pt x="12462" y="18073"/>
                    <a:pt x="12462" y="18073"/>
                  </a:cubicBezTo>
                  <a:cubicBezTo>
                    <a:pt x="12669" y="18073"/>
                    <a:pt x="12669" y="18073"/>
                    <a:pt x="12669" y="18073"/>
                  </a:cubicBezTo>
                  <a:cubicBezTo>
                    <a:pt x="12877" y="18294"/>
                    <a:pt x="12877" y="18073"/>
                    <a:pt x="12877" y="18294"/>
                  </a:cubicBezTo>
                  <a:cubicBezTo>
                    <a:pt x="12877" y="18294"/>
                    <a:pt x="13085" y="18294"/>
                    <a:pt x="13085" y="18294"/>
                  </a:cubicBezTo>
                  <a:cubicBezTo>
                    <a:pt x="13292" y="18514"/>
                    <a:pt x="13292" y="18514"/>
                    <a:pt x="13500" y="18294"/>
                  </a:cubicBezTo>
                  <a:cubicBezTo>
                    <a:pt x="13708" y="18294"/>
                    <a:pt x="13915" y="18073"/>
                    <a:pt x="14123" y="18073"/>
                  </a:cubicBezTo>
                  <a:cubicBezTo>
                    <a:pt x="14123" y="18073"/>
                    <a:pt x="13915" y="18073"/>
                    <a:pt x="13915" y="18073"/>
                  </a:cubicBezTo>
                  <a:cubicBezTo>
                    <a:pt x="14123" y="17853"/>
                    <a:pt x="14331" y="17853"/>
                    <a:pt x="14331" y="17853"/>
                  </a:cubicBezTo>
                  <a:cubicBezTo>
                    <a:pt x="14331" y="18073"/>
                    <a:pt x="14123" y="18073"/>
                    <a:pt x="14123" y="18073"/>
                  </a:cubicBezTo>
                  <a:cubicBezTo>
                    <a:pt x="14123" y="18514"/>
                    <a:pt x="14331" y="17853"/>
                    <a:pt x="14538" y="18073"/>
                  </a:cubicBezTo>
                  <a:cubicBezTo>
                    <a:pt x="14538" y="18073"/>
                    <a:pt x="14331" y="18294"/>
                    <a:pt x="14331" y="18294"/>
                  </a:cubicBezTo>
                  <a:cubicBezTo>
                    <a:pt x="14331" y="18514"/>
                    <a:pt x="14538" y="18294"/>
                    <a:pt x="14538" y="18514"/>
                  </a:cubicBezTo>
                  <a:cubicBezTo>
                    <a:pt x="14746" y="18294"/>
                    <a:pt x="14538" y="18514"/>
                    <a:pt x="14538" y="18735"/>
                  </a:cubicBezTo>
                  <a:cubicBezTo>
                    <a:pt x="14746" y="18735"/>
                    <a:pt x="14746" y="18514"/>
                    <a:pt x="14746" y="18514"/>
                  </a:cubicBezTo>
                  <a:cubicBezTo>
                    <a:pt x="14746" y="18514"/>
                    <a:pt x="14746" y="18514"/>
                    <a:pt x="14746" y="18514"/>
                  </a:cubicBezTo>
                  <a:cubicBezTo>
                    <a:pt x="14538" y="18294"/>
                    <a:pt x="14954" y="18294"/>
                    <a:pt x="15162" y="18294"/>
                  </a:cubicBezTo>
                  <a:cubicBezTo>
                    <a:pt x="15369" y="18073"/>
                    <a:pt x="15577" y="17853"/>
                    <a:pt x="15992" y="17853"/>
                  </a:cubicBezTo>
                  <a:cubicBezTo>
                    <a:pt x="16408" y="17633"/>
                    <a:pt x="16615" y="17853"/>
                    <a:pt x="17031" y="17412"/>
                  </a:cubicBezTo>
                  <a:cubicBezTo>
                    <a:pt x="17446" y="16971"/>
                    <a:pt x="17654" y="16531"/>
                    <a:pt x="18069" y="16090"/>
                  </a:cubicBezTo>
                  <a:cubicBezTo>
                    <a:pt x="18277" y="15869"/>
                    <a:pt x="18485" y="15429"/>
                    <a:pt x="18692" y="15208"/>
                  </a:cubicBezTo>
                  <a:cubicBezTo>
                    <a:pt x="18692" y="15208"/>
                    <a:pt x="18692" y="15208"/>
                    <a:pt x="18692" y="15208"/>
                  </a:cubicBezTo>
                  <a:cubicBezTo>
                    <a:pt x="18692" y="15208"/>
                    <a:pt x="18692" y="15208"/>
                    <a:pt x="18692" y="15208"/>
                  </a:cubicBezTo>
                  <a:cubicBezTo>
                    <a:pt x="18900" y="14988"/>
                    <a:pt x="18900" y="14988"/>
                    <a:pt x="18900" y="14988"/>
                  </a:cubicBezTo>
                  <a:cubicBezTo>
                    <a:pt x="19108" y="14767"/>
                    <a:pt x="19315" y="14547"/>
                    <a:pt x="19315" y="14547"/>
                  </a:cubicBezTo>
                  <a:cubicBezTo>
                    <a:pt x="19523" y="14327"/>
                    <a:pt x="19731" y="14106"/>
                    <a:pt x="19938" y="13886"/>
                  </a:cubicBezTo>
                  <a:cubicBezTo>
                    <a:pt x="20354" y="13224"/>
                    <a:pt x="20562" y="12784"/>
                    <a:pt x="20977" y="12343"/>
                  </a:cubicBezTo>
                  <a:cubicBezTo>
                    <a:pt x="21185" y="11902"/>
                    <a:pt x="21185" y="11902"/>
                    <a:pt x="21392" y="11461"/>
                  </a:cubicBezTo>
                  <a:cubicBezTo>
                    <a:pt x="21392" y="11020"/>
                    <a:pt x="21392" y="10800"/>
                    <a:pt x="21600" y="10359"/>
                  </a:cubicBezTo>
                  <a:cubicBezTo>
                    <a:pt x="21600" y="10359"/>
                    <a:pt x="21600" y="9918"/>
                    <a:pt x="21600" y="991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Shape">
              <a:extLst>
                <a:ext uri="{FF2B5EF4-FFF2-40B4-BE49-F238E27FC236}">
                  <a16:creationId xmlns:a16="http://schemas.microsoft.com/office/drawing/2014/main" id="{034E3C84-546E-4874-9509-3F3DE8034C86}"/>
                </a:ext>
              </a:extLst>
            </p:cNvPr>
            <p:cNvSpPr/>
            <p:nvPr/>
          </p:nvSpPr>
          <p:spPr>
            <a:xfrm>
              <a:off x="3776690" y="2183304"/>
              <a:ext cx="54474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0" y="6171"/>
                  </a:moveTo>
                  <a:cubicBezTo>
                    <a:pt x="13500" y="6171"/>
                    <a:pt x="1350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lose/>
                  <a:moveTo>
                    <a:pt x="21600" y="18514"/>
                  </a:moveTo>
                  <a:cubicBezTo>
                    <a:pt x="21600" y="18514"/>
                    <a:pt x="21600" y="18514"/>
                    <a:pt x="21600" y="18514"/>
                  </a:cubicBezTo>
                  <a:cubicBezTo>
                    <a:pt x="21600" y="18514"/>
                    <a:pt x="21600" y="15429"/>
                    <a:pt x="21600" y="15429"/>
                  </a:cubicBezTo>
                  <a:cubicBezTo>
                    <a:pt x="21600" y="15429"/>
                    <a:pt x="18900" y="12343"/>
                    <a:pt x="18900" y="12343"/>
                  </a:cubicBezTo>
                  <a:cubicBezTo>
                    <a:pt x="16200" y="12343"/>
                    <a:pt x="16200" y="12343"/>
                    <a:pt x="16200" y="12343"/>
                  </a:cubicBezTo>
                  <a:cubicBezTo>
                    <a:pt x="16200" y="12343"/>
                    <a:pt x="16200" y="12343"/>
                    <a:pt x="16200" y="12343"/>
                  </a:cubicBezTo>
                  <a:cubicBezTo>
                    <a:pt x="16200" y="12343"/>
                    <a:pt x="18900" y="12343"/>
                    <a:pt x="18900" y="9257"/>
                  </a:cubicBezTo>
                  <a:cubicBezTo>
                    <a:pt x="16200" y="9257"/>
                    <a:pt x="13500" y="9257"/>
                    <a:pt x="13500" y="6171"/>
                  </a:cubicBezTo>
                  <a:cubicBezTo>
                    <a:pt x="13500" y="6171"/>
                    <a:pt x="13500" y="6171"/>
                    <a:pt x="13500" y="3086"/>
                  </a:cubicBezTo>
                  <a:cubicBezTo>
                    <a:pt x="13500" y="3086"/>
                    <a:pt x="10800" y="3086"/>
                    <a:pt x="10800" y="3086"/>
                  </a:cubicBezTo>
                  <a:cubicBezTo>
                    <a:pt x="10800" y="3086"/>
                    <a:pt x="10800" y="3086"/>
                    <a:pt x="10800" y="3086"/>
                  </a:cubicBezTo>
                  <a:cubicBezTo>
                    <a:pt x="10800" y="0"/>
                    <a:pt x="10800" y="0"/>
                    <a:pt x="8100" y="0"/>
                  </a:cubicBezTo>
                  <a:cubicBezTo>
                    <a:pt x="8100" y="0"/>
                    <a:pt x="8100" y="0"/>
                    <a:pt x="8100" y="0"/>
                  </a:cubicBezTo>
                  <a:cubicBezTo>
                    <a:pt x="5400" y="3086"/>
                    <a:pt x="2700" y="3086"/>
                    <a:pt x="0" y="3086"/>
                  </a:cubicBezTo>
                  <a:cubicBezTo>
                    <a:pt x="0" y="3086"/>
                    <a:pt x="2700" y="6171"/>
                    <a:pt x="2700" y="6171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2700" y="12343"/>
                    <a:pt x="5400" y="12343"/>
                    <a:pt x="5400" y="12343"/>
                  </a:cubicBez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2343"/>
                    <a:pt x="10800" y="12343"/>
                    <a:pt x="10800" y="15429"/>
                  </a:cubicBezTo>
                  <a:cubicBezTo>
                    <a:pt x="10800" y="15429"/>
                    <a:pt x="10800" y="12343"/>
                    <a:pt x="10800" y="12343"/>
                  </a:cubicBezTo>
                  <a:cubicBezTo>
                    <a:pt x="13500" y="15429"/>
                    <a:pt x="13500" y="15429"/>
                    <a:pt x="13500" y="15429"/>
                  </a:cubicBezTo>
                  <a:cubicBezTo>
                    <a:pt x="13500" y="15429"/>
                    <a:pt x="13500" y="15429"/>
                    <a:pt x="13500" y="15429"/>
                  </a:cubicBezTo>
                  <a:cubicBezTo>
                    <a:pt x="16200" y="15429"/>
                    <a:pt x="16200" y="15429"/>
                    <a:pt x="16200" y="15429"/>
                  </a:cubicBezTo>
                  <a:cubicBezTo>
                    <a:pt x="16200" y="15429"/>
                    <a:pt x="18900" y="18514"/>
                    <a:pt x="18900" y="18514"/>
                  </a:cubicBezTo>
                  <a:cubicBezTo>
                    <a:pt x="18900" y="18514"/>
                    <a:pt x="18900" y="18514"/>
                    <a:pt x="18900" y="18514"/>
                  </a:cubicBezTo>
                  <a:cubicBezTo>
                    <a:pt x="21600" y="21600"/>
                    <a:pt x="18900" y="21600"/>
                    <a:pt x="21600" y="21600"/>
                  </a:cubicBezTo>
                  <a:cubicBezTo>
                    <a:pt x="21600" y="21600"/>
                    <a:pt x="21600" y="18514"/>
                    <a:pt x="21600" y="18514"/>
                  </a:cubicBezTo>
                  <a:close/>
                  <a:moveTo>
                    <a:pt x="10800" y="3086"/>
                  </a:moveTo>
                  <a:cubicBezTo>
                    <a:pt x="10800" y="3086"/>
                    <a:pt x="10800" y="3086"/>
                    <a:pt x="10800" y="3086"/>
                  </a:cubicBezTo>
                  <a:cubicBezTo>
                    <a:pt x="10800" y="3086"/>
                    <a:pt x="10800" y="3086"/>
                    <a:pt x="10800" y="30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Shape">
              <a:extLst>
                <a:ext uri="{FF2B5EF4-FFF2-40B4-BE49-F238E27FC236}">
                  <a16:creationId xmlns:a16="http://schemas.microsoft.com/office/drawing/2014/main" id="{55A6BBC1-4AB5-48EC-AC7C-21CC42AE4EBE}"/>
                </a:ext>
              </a:extLst>
            </p:cNvPr>
            <p:cNvSpPr/>
            <p:nvPr/>
          </p:nvSpPr>
          <p:spPr>
            <a:xfrm>
              <a:off x="1860626" y="3318326"/>
              <a:ext cx="270002" cy="58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0" y="21377"/>
                  </a:moveTo>
                  <a:cubicBezTo>
                    <a:pt x="18900" y="21377"/>
                    <a:pt x="17820" y="21155"/>
                    <a:pt x="16740" y="20932"/>
                  </a:cubicBezTo>
                  <a:cubicBezTo>
                    <a:pt x="16200" y="20932"/>
                    <a:pt x="15660" y="20709"/>
                    <a:pt x="15120" y="20709"/>
                  </a:cubicBezTo>
                  <a:cubicBezTo>
                    <a:pt x="15120" y="20487"/>
                    <a:pt x="15120" y="20487"/>
                    <a:pt x="15120" y="20487"/>
                  </a:cubicBezTo>
                  <a:cubicBezTo>
                    <a:pt x="15120" y="20487"/>
                    <a:pt x="14580" y="20264"/>
                    <a:pt x="14580" y="20264"/>
                  </a:cubicBezTo>
                  <a:cubicBezTo>
                    <a:pt x="15120" y="20709"/>
                    <a:pt x="15660" y="21155"/>
                    <a:pt x="16200" y="21600"/>
                  </a:cubicBezTo>
                  <a:cubicBezTo>
                    <a:pt x="16740" y="21600"/>
                    <a:pt x="17820" y="21600"/>
                    <a:pt x="18900" y="21600"/>
                  </a:cubicBezTo>
                  <a:cubicBezTo>
                    <a:pt x="18900" y="21600"/>
                    <a:pt x="19440" y="21600"/>
                    <a:pt x="19980" y="21600"/>
                  </a:cubicBezTo>
                  <a:cubicBezTo>
                    <a:pt x="19980" y="21600"/>
                    <a:pt x="19980" y="21377"/>
                    <a:pt x="19980" y="21377"/>
                  </a:cubicBezTo>
                  <a:close/>
                  <a:moveTo>
                    <a:pt x="20520" y="10021"/>
                  </a:moveTo>
                  <a:cubicBezTo>
                    <a:pt x="20520" y="9798"/>
                    <a:pt x="20520" y="9798"/>
                    <a:pt x="20520" y="9575"/>
                  </a:cubicBezTo>
                  <a:cubicBezTo>
                    <a:pt x="20520" y="9575"/>
                    <a:pt x="19980" y="9575"/>
                    <a:pt x="19980" y="9575"/>
                  </a:cubicBezTo>
                  <a:cubicBezTo>
                    <a:pt x="19980" y="9575"/>
                    <a:pt x="19980" y="9575"/>
                    <a:pt x="19440" y="9353"/>
                  </a:cubicBezTo>
                  <a:cubicBezTo>
                    <a:pt x="19440" y="9353"/>
                    <a:pt x="19440" y="9353"/>
                    <a:pt x="19440" y="9130"/>
                  </a:cubicBezTo>
                  <a:cubicBezTo>
                    <a:pt x="19440" y="8907"/>
                    <a:pt x="19440" y="8907"/>
                    <a:pt x="18900" y="8907"/>
                  </a:cubicBezTo>
                  <a:cubicBezTo>
                    <a:pt x="18360" y="8685"/>
                    <a:pt x="17820" y="8462"/>
                    <a:pt x="17280" y="8239"/>
                  </a:cubicBezTo>
                  <a:cubicBezTo>
                    <a:pt x="17280" y="8239"/>
                    <a:pt x="17280" y="8239"/>
                    <a:pt x="17280" y="8239"/>
                  </a:cubicBezTo>
                  <a:cubicBezTo>
                    <a:pt x="17280" y="8239"/>
                    <a:pt x="17280" y="8016"/>
                    <a:pt x="17280" y="8016"/>
                  </a:cubicBezTo>
                  <a:cubicBezTo>
                    <a:pt x="17280" y="7794"/>
                    <a:pt x="17280" y="7794"/>
                    <a:pt x="17280" y="7571"/>
                  </a:cubicBezTo>
                  <a:cubicBezTo>
                    <a:pt x="17280" y="7348"/>
                    <a:pt x="17280" y="7571"/>
                    <a:pt x="17280" y="7348"/>
                  </a:cubicBezTo>
                  <a:cubicBezTo>
                    <a:pt x="17280" y="7348"/>
                    <a:pt x="17280" y="7126"/>
                    <a:pt x="17280" y="7126"/>
                  </a:cubicBezTo>
                  <a:cubicBezTo>
                    <a:pt x="17280" y="6903"/>
                    <a:pt x="17280" y="6903"/>
                    <a:pt x="16740" y="6680"/>
                  </a:cubicBezTo>
                  <a:cubicBezTo>
                    <a:pt x="16740" y="6680"/>
                    <a:pt x="17280" y="6680"/>
                    <a:pt x="17280" y="6458"/>
                  </a:cubicBezTo>
                  <a:cubicBezTo>
                    <a:pt x="17280" y="6458"/>
                    <a:pt x="17280" y="6235"/>
                    <a:pt x="17280" y="6235"/>
                  </a:cubicBezTo>
                  <a:cubicBezTo>
                    <a:pt x="17280" y="6012"/>
                    <a:pt x="17280" y="6012"/>
                    <a:pt x="17280" y="6012"/>
                  </a:cubicBezTo>
                  <a:cubicBezTo>
                    <a:pt x="17280" y="5790"/>
                    <a:pt x="16740" y="5790"/>
                    <a:pt x="17280" y="5567"/>
                  </a:cubicBezTo>
                  <a:cubicBezTo>
                    <a:pt x="17280" y="5567"/>
                    <a:pt x="17280" y="5567"/>
                    <a:pt x="17280" y="5344"/>
                  </a:cubicBezTo>
                  <a:cubicBezTo>
                    <a:pt x="17820" y="5122"/>
                    <a:pt x="18360" y="4899"/>
                    <a:pt x="18360" y="4676"/>
                  </a:cubicBezTo>
                  <a:cubicBezTo>
                    <a:pt x="18900" y="4676"/>
                    <a:pt x="18900" y="4231"/>
                    <a:pt x="19440" y="4231"/>
                  </a:cubicBezTo>
                  <a:cubicBezTo>
                    <a:pt x="18900" y="4231"/>
                    <a:pt x="19440" y="4008"/>
                    <a:pt x="19980" y="4008"/>
                  </a:cubicBezTo>
                  <a:cubicBezTo>
                    <a:pt x="19980" y="4008"/>
                    <a:pt x="19980" y="3786"/>
                    <a:pt x="19980" y="3786"/>
                  </a:cubicBezTo>
                  <a:cubicBezTo>
                    <a:pt x="20520" y="3786"/>
                    <a:pt x="21060" y="3786"/>
                    <a:pt x="21600" y="3563"/>
                  </a:cubicBezTo>
                  <a:cubicBezTo>
                    <a:pt x="21600" y="3340"/>
                    <a:pt x="21600" y="2895"/>
                    <a:pt x="21060" y="2672"/>
                  </a:cubicBezTo>
                  <a:cubicBezTo>
                    <a:pt x="20520" y="2449"/>
                    <a:pt x="20520" y="2672"/>
                    <a:pt x="19980" y="2449"/>
                  </a:cubicBezTo>
                  <a:cubicBezTo>
                    <a:pt x="19980" y="2895"/>
                    <a:pt x="19980" y="3118"/>
                    <a:pt x="19440" y="3340"/>
                  </a:cubicBezTo>
                  <a:cubicBezTo>
                    <a:pt x="19440" y="3340"/>
                    <a:pt x="19440" y="3340"/>
                    <a:pt x="18900" y="3563"/>
                  </a:cubicBezTo>
                  <a:cubicBezTo>
                    <a:pt x="18900" y="3563"/>
                    <a:pt x="19440" y="3563"/>
                    <a:pt x="18900" y="3563"/>
                  </a:cubicBezTo>
                  <a:cubicBezTo>
                    <a:pt x="18900" y="3786"/>
                    <a:pt x="18900" y="3563"/>
                    <a:pt x="18900" y="3563"/>
                  </a:cubicBezTo>
                  <a:cubicBezTo>
                    <a:pt x="18900" y="3563"/>
                    <a:pt x="18360" y="3563"/>
                    <a:pt x="18360" y="3563"/>
                  </a:cubicBezTo>
                  <a:cubicBezTo>
                    <a:pt x="18360" y="3563"/>
                    <a:pt x="18360" y="3786"/>
                    <a:pt x="18360" y="3786"/>
                  </a:cubicBezTo>
                  <a:cubicBezTo>
                    <a:pt x="18360" y="3786"/>
                    <a:pt x="18360" y="3786"/>
                    <a:pt x="18360" y="3786"/>
                  </a:cubicBezTo>
                  <a:cubicBezTo>
                    <a:pt x="17820" y="3786"/>
                    <a:pt x="17820" y="3786"/>
                    <a:pt x="17820" y="3786"/>
                  </a:cubicBezTo>
                  <a:cubicBezTo>
                    <a:pt x="17820" y="3786"/>
                    <a:pt x="17280" y="3786"/>
                    <a:pt x="17280" y="3786"/>
                  </a:cubicBezTo>
                  <a:cubicBezTo>
                    <a:pt x="16740" y="3786"/>
                    <a:pt x="16200" y="3786"/>
                    <a:pt x="15660" y="3563"/>
                  </a:cubicBezTo>
                  <a:cubicBezTo>
                    <a:pt x="15120" y="3563"/>
                    <a:pt x="15120" y="3563"/>
                    <a:pt x="15120" y="3340"/>
                  </a:cubicBezTo>
                  <a:cubicBezTo>
                    <a:pt x="15120" y="3340"/>
                    <a:pt x="15120" y="3340"/>
                    <a:pt x="15120" y="3340"/>
                  </a:cubicBezTo>
                  <a:cubicBezTo>
                    <a:pt x="15660" y="3118"/>
                    <a:pt x="15120" y="3118"/>
                    <a:pt x="15660" y="2895"/>
                  </a:cubicBezTo>
                  <a:cubicBezTo>
                    <a:pt x="15660" y="2672"/>
                    <a:pt x="16200" y="2449"/>
                    <a:pt x="15120" y="2227"/>
                  </a:cubicBezTo>
                  <a:cubicBezTo>
                    <a:pt x="13500" y="1781"/>
                    <a:pt x="11340" y="1559"/>
                    <a:pt x="10260" y="1113"/>
                  </a:cubicBezTo>
                  <a:cubicBezTo>
                    <a:pt x="9720" y="891"/>
                    <a:pt x="9180" y="668"/>
                    <a:pt x="8640" y="445"/>
                  </a:cubicBezTo>
                  <a:cubicBezTo>
                    <a:pt x="8640" y="445"/>
                    <a:pt x="8100" y="223"/>
                    <a:pt x="8100" y="0"/>
                  </a:cubicBezTo>
                  <a:cubicBezTo>
                    <a:pt x="7560" y="0"/>
                    <a:pt x="7020" y="0"/>
                    <a:pt x="6480" y="223"/>
                  </a:cubicBezTo>
                  <a:cubicBezTo>
                    <a:pt x="6480" y="223"/>
                    <a:pt x="6480" y="445"/>
                    <a:pt x="5940" y="668"/>
                  </a:cubicBezTo>
                  <a:cubicBezTo>
                    <a:pt x="5940" y="445"/>
                    <a:pt x="5940" y="223"/>
                    <a:pt x="5400" y="223"/>
                  </a:cubicBezTo>
                  <a:cubicBezTo>
                    <a:pt x="5400" y="223"/>
                    <a:pt x="4320" y="223"/>
                    <a:pt x="4320" y="223"/>
                  </a:cubicBezTo>
                  <a:cubicBezTo>
                    <a:pt x="3780" y="223"/>
                    <a:pt x="3240" y="0"/>
                    <a:pt x="3240" y="0"/>
                  </a:cubicBezTo>
                  <a:cubicBezTo>
                    <a:pt x="3240" y="0"/>
                    <a:pt x="3240" y="223"/>
                    <a:pt x="3240" y="223"/>
                  </a:cubicBezTo>
                  <a:cubicBezTo>
                    <a:pt x="3240" y="223"/>
                    <a:pt x="2700" y="223"/>
                    <a:pt x="2700" y="223"/>
                  </a:cubicBezTo>
                  <a:cubicBezTo>
                    <a:pt x="2700" y="223"/>
                    <a:pt x="2160" y="445"/>
                    <a:pt x="2160" y="668"/>
                  </a:cubicBezTo>
                  <a:cubicBezTo>
                    <a:pt x="2160" y="668"/>
                    <a:pt x="2160" y="668"/>
                    <a:pt x="2160" y="891"/>
                  </a:cubicBezTo>
                  <a:cubicBezTo>
                    <a:pt x="2160" y="1113"/>
                    <a:pt x="2160" y="1336"/>
                    <a:pt x="2160" y="1559"/>
                  </a:cubicBezTo>
                  <a:cubicBezTo>
                    <a:pt x="2160" y="1559"/>
                    <a:pt x="1080" y="1559"/>
                    <a:pt x="1080" y="1781"/>
                  </a:cubicBezTo>
                  <a:cubicBezTo>
                    <a:pt x="1080" y="1781"/>
                    <a:pt x="540" y="1781"/>
                    <a:pt x="540" y="2004"/>
                  </a:cubicBezTo>
                  <a:cubicBezTo>
                    <a:pt x="540" y="2004"/>
                    <a:pt x="1080" y="2004"/>
                    <a:pt x="1080" y="2227"/>
                  </a:cubicBezTo>
                  <a:cubicBezTo>
                    <a:pt x="1080" y="2227"/>
                    <a:pt x="540" y="2449"/>
                    <a:pt x="1080" y="2449"/>
                  </a:cubicBezTo>
                  <a:cubicBezTo>
                    <a:pt x="1080" y="2449"/>
                    <a:pt x="1080" y="2672"/>
                    <a:pt x="1080" y="2672"/>
                  </a:cubicBezTo>
                  <a:cubicBezTo>
                    <a:pt x="1080" y="2895"/>
                    <a:pt x="1080" y="2895"/>
                    <a:pt x="1080" y="2895"/>
                  </a:cubicBezTo>
                  <a:cubicBezTo>
                    <a:pt x="1080" y="3118"/>
                    <a:pt x="1620" y="3118"/>
                    <a:pt x="1620" y="3340"/>
                  </a:cubicBezTo>
                  <a:cubicBezTo>
                    <a:pt x="1620" y="3563"/>
                    <a:pt x="1620" y="3563"/>
                    <a:pt x="1080" y="3563"/>
                  </a:cubicBezTo>
                  <a:cubicBezTo>
                    <a:pt x="1080" y="3563"/>
                    <a:pt x="1080" y="3563"/>
                    <a:pt x="1080" y="3786"/>
                  </a:cubicBezTo>
                  <a:cubicBezTo>
                    <a:pt x="540" y="3786"/>
                    <a:pt x="540" y="4008"/>
                    <a:pt x="540" y="4231"/>
                  </a:cubicBezTo>
                  <a:cubicBezTo>
                    <a:pt x="540" y="4231"/>
                    <a:pt x="0" y="4231"/>
                    <a:pt x="0" y="4454"/>
                  </a:cubicBezTo>
                  <a:cubicBezTo>
                    <a:pt x="0" y="4676"/>
                    <a:pt x="0" y="4676"/>
                    <a:pt x="0" y="4899"/>
                  </a:cubicBezTo>
                  <a:cubicBezTo>
                    <a:pt x="0" y="4899"/>
                    <a:pt x="0" y="4899"/>
                    <a:pt x="0" y="4899"/>
                  </a:cubicBezTo>
                  <a:cubicBezTo>
                    <a:pt x="0" y="5122"/>
                    <a:pt x="1080" y="5790"/>
                    <a:pt x="0" y="5567"/>
                  </a:cubicBezTo>
                  <a:cubicBezTo>
                    <a:pt x="0" y="5790"/>
                    <a:pt x="0" y="5790"/>
                    <a:pt x="0" y="6012"/>
                  </a:cubicBezTo>
                  <a:cubicBezTo>
                    <a:pt x="0" y="6012"/>
                    <a:pt x="0" y="6012"/>
                    <a:pt x="0" y="6235"/>
                  </a:cubicBezTo>
                  <a:cubicBezTo>
                    <a:pt x="0" y="6235"/>
                    <a:pt x="0" y="6235"/>
                    <a:pt x="0" y="6235"/>
                  </a:cubicBezTo>
                  <a:cubicBezTo>
                    <a:pt x="0" y="6458"/>
                    <a:pt x="540" y="6458"/>
                    <a:pt x="540" y="6680"/>
                  </a:cubicBezTo>
                  <a:cubicBezTo>
                    <a:pt x="540" y="6680"/>
                    <a:pt x="540" y="6903"/>
                    <a:pt x="540" y="6903"/>
                  </a:cubicBezTo>
                  <a:cubicBezTo>
                    <a:pt x="540" y="6903"/>
                    <a:pt x="540" y="6903"/>
                    <a:pt x="540" y="6903"/>
                  </a:cubicBezTo>
                  <a:cubicBezTo>
                    <a:pt x="1080" y="7126"/>
                    <a:pt x="1080" y="7126"/>
                    <a:pt x="1080" y="7348"/>
                  </a:cubicBezTo>
                  <a:cubicBezTo>
                    <a:pt x="1080" y="7348"/>
                    <a:pt x="1080" y="7571"/>
                    <a:pt x="1620" y="7571"/>
                  </a:cubicBezTo>
                  <a:cubicBezTo>
                    <a:pt x="1620" y="7571"/>
                    <a:pt x="1620" y="7571"/>
                    <a:pt x="1620" y="7571"/>
                  </a:cubicBezTo>
                  <a:cubicBezTo>
                    <a:pt x="1620" y="7794"/>
                    <a:pt x="2160" y="8016"/>
                    <a:pt x="2160" y="8016"/>
                  </a:cubicBezTo>
                  <a:cubicBezTo>
                    <a:pt x="2160" y="8239"/>
                    <a:pt x="2160" y="8239"/>
                    <a:pt x="1620" y="8239"/>
                  </a:cubicBezTo>
                  <a:cubicBezTo>
                    <a:pt x="1620" y="8462"/>
                    <a:pt x="1620" y="8685"/>
                    <a:pt x="1620" y="8907"/>
                  </a:cubicBezTo>
                  <a:cubicBezTo>
                    <a:pt x="1620" y="8907"/>
                    <a:pt x="1620" y="8907"/>
                    <a:pt x="1620" y="8907"/>
                  </a:cubicBezTo>
                  <a:cubicBezTo>
                    <a:pt x="1620" y="8907"/>
                    <a:pt x="1620" y="8907"/>
                    <a:pt x="1620" y="8907"/>
                  </a:cubicBezTo>
                  <a:cubicBezTo>
                    <a:pt x="1620" y="9130"/>
                    <a:pt x="2160" y="9353"/>
                    <a:pt x="2160" y="9353"/>
                  </a:cubicBezTo>
                  <a:cubicBezTo>
                    <a:pt x="2160" y="9575"/>
                    <a:pt x="1620" y="9575"/>
                    <a:pt x="1620" y="9575"/>
                  </a:cubicBezTo>
                  <a:cubicBezTo>
                    <a:pt x="1620" y="9798"/>
                    <a:pt x="1620" y="9798"/>
                    <a:pt x="1620" y="9798"/>
                  </a:cubicBezTo>
                  <a:cubicBezTo>
                    <a:pt x="1620" y="10021"/>
                    <a:pt x="1620" y="10243"/>
                    <a:pt x="1620" y="10243"/>
                  </a:cubicBezTo>
                  <a:cubicBezTo>
                    <a:pt x="1620" y="10466"/>
                    <a:pt x="2160" y="10466"/>
                    <a:pt x="2160" y="10689"/>
                  </a:cubicBezTo>
                  <a:cubicBezTo>
                    <a:pt x="2160" y="10689"/>
                    <a:pt x="2160" y="10911"/>
                    <a:pt x="2700" y="10911"/>
                  </a:cubicBezTo>
                  <a:cubicBezTo>
                    <a:pt x="2700" y="10911"/>
                    <a:pt x="2700" y="11134"/>
                    <a:pt x="2700" y="11134"/>
                  </a:cubicBezTo>
                  <a:cubicBezTo>
                    <a:pt x="2700" y="11357"/>
                    <a:pt x="2700" y="11134"/>
                    <a:pt x="2160" y="11357"/>
                  </a:cubicBezTo>
                  <a:cubicBezTo>
                    <a:pt x="2160" y="11357"/>
                    <a:pt x="2160" y="11802"/>
                    <a:pt x="2160" y="11802"/>
                  </a:cubicBezTo>
                  <a:cubicBezTo>
                    <a:pt x="2160" y="11802"/>
                    <a:pt x="2160" y="12025"/>
                    <a:pt x="2700" y="12025"/>
                  </a:cubicBezTo>
                  <a:cubicBezTo>
                    <a:pt x="2700" y="12025"/>
                    <a:pt x="2160" y="12025"/>
                    <a:pt x="2160" y="12247"/>
                  </a:cubicBezTo>
                  <a:cubicBezTo>
                    <a:pt x="2160" y="12247"/>
                    <a:pt x="2700" y="12247"/>
                    <a:pt x="2700" y="12247"/>
                  </a:cubicBezTo>
                  <a:cubicBezTo>
                    <a:pt x="2700" y="12247"/>
                    <a:pt x="2700" y="12470"/>
                    <a:pt x="2700" y="12470"/>
                  </a:cubicBezTo>
                  <a:cubicBezTo>
                    <a:pt x="2700" y="12693"/>
                    <a:pt x="2700" y="12693"/>
                    <a:pt x="2700" y="12915"/>
                  </a:cubicBezTo>
                  <a:cubicBezTo>
                    <a:pt x="3240" y="13138"/>
                    <a:pt x="3240" y="13138"/>
                    <a:pt x="3780" y="13361"/>
                  </a:cubicBezTo>
                  <a:cubicBezTo>
                    <a:pt x="3240" y="13361"/>
                    <a:pt x="3240" y="13361"/>
                    <a:pt x="3240" y="13584"/>
                  </a:cubicBezTo>
                  <a:cubicBezTo>
                    <a:pt x="3240" y="13584"/>
                    <a:pt x="3240" y="13806"/>
                    <a:pt x="3780" y="14029"/>
                  </a:cubicBezTo>
                  <a:cubicBezTo>
                    <a:pt x="3780" y="14029"/>
                    <a:pt x="4320" y="14029"/>
                    <a:pt x="4320" y="14029"/>
                  </a:cubicBezTo>
                  <a:cubicBezTo>
                    <a:pt x="4320" y="14252"/>
                    <a:pt x="4320" y="14252"/>
                    <a:pt x="4320" y="14252"/>
                  </a:cubicBezTo>
                  <a:cubicBezTo>
                    <a:pt x="4320" y="14252"/>
                    <a:pt x="4320" y="14252"/>
                    <a:pt x="4320" y="14474"/>
                  </a:cubicBezTo>
                  <a:cubicBezTo>
                    <a:pt x="4860" y="14474"/>
                    <a:pt x="4860" y="14697"/>
                    <a:pt x="4860" y="14697"/>
                  </a:cubicBezTo>
                  <a:cubicBezTo>
                    <a:pt x="4860" y="14920"/>
                    <a:pt x="4860" y="14697"/>
                    <a:pt x="5400" y="14920"/>
                  </a:cubicBezTo>
                  <a:cubicBezTo>
                    <a:pt x="5940" y="14920"/>
                    <a:pt x="5940" y="14920"/>
                    <a:pt x="5940" y="15142"/>
                  </a:cubicBezTo>
                  <a:cubicBezTo>
                    <a:pt x="5940" y="15142"/>
                    <a:pt x="4860" y="15142"/>
                    <a:pt x="4860" y="15142"/>
                  </a:cubicBezTo>
                  <a:cubicBezTo>
                    <a:pt x="4860" y="15365"/>
                    <a:pt x="5940" y="15142"/>
                    <a:pt x="5940" y="15365"/>
                  </a:cubicBezTo>
                  <a:cubicBezTo>
                    <a:pt x="5940" y="15588"/>
                    <a:pt x="5400" y="15588"/>
                    <a:pt x="5940" y="15810"/>
                  </a:cubicBezTo>
                  <a:cubicBezTo>
                    <a:pt x="5940" y="15810"/>
                    <a:pt x="5940" y="15810"/>
                    <a:pt x="5940" y="15810"/>
                  </a:cubicBezTo>
                  <a:cubicBezTo>
                    <a:pt x="5940" y="15810"/>
                    <a:pt x="5940" y="16033"/>
                    <a:pt x="5940" y="16033"/>
                  </a:cubicBezTo>
                  <a:cubicBezTo>
                    <a:pt x="5940" y="16033"/>
                    <a:pt x="5940" y="16033"/>
                    <a:pt x="5940" y="16033"/>
                  </a:cubicBezTo>
                  <a:cubicBezTo>
                    <a:pt x="5940" y="16033"/>
                    <a:pt x="5940" y="16256"/>
                    <a:pt x="6480" y="16256"/>
                  </a:cubicBezTo>
                  <a:cubicBezTo>
                    <a:pt x="6480" y="16256"/>
                    <a:pt x="6480" y="16256"/>
                    <a:pt x="6480" y="16478"/>
                  </a:cubicBezTo>
                  <a:cubicBezTo>
                    <a:pt x="6480" y="16478"/>
                    <a:pt x="6480" y="16478"/>
                    <a:pt x="6480" y="16478"/>
                  </a:cubicBezTo>
                  <a:cubicBezTo>
                    <a:pt x="6480" y="16478"/>
                    <a:pt x="6480" y="16701"/>
                    <a:pt x="6480" y="16701"/>
                  </a:cubicBezTo>
                  <a:cubicBezTo>
                    <a:pt x="6480" y="16701"/>
                    <a:pt x="6480" y="16924"/>
                    <a:pt x="6480" y="16924"/>
                  </a:cubicBezTo>
                  <a:cubicBezTo>
                    <a:pt x="5940" y="17369"/>
                    <a:pt x="6480" y="17146"/>
                    <a:pt x="7020" y="17369"/>
                  </a:cubicBezTo>
                  <a:cubicBezTo>
                    <a:pt x="7020" y="17592"/>
                    <a:pt x="6480" y="17592"/>
                    <a:pt x="6480" y="17592"/>
                  </a:cubicBezTo>
                  <a:cubicBezTo>
                    <a:pt x="6480" y="17592"/>
                    <a:pt x="7020" y="17592"/>
                    <a:pt x="6480" y="17814"/>
                  </a:cubicBezTo>
                  <a:cubicBezTo>
                    <a:pt x="6480" y="17814"/>
                    <a:pt x="5940" y="17814"/>
                    <a:pt x="6480" y="18037"/>
                  </a:cubicBezTo>
                  <a:cubicBezTo>
                    <a:pt x="6480" y="18037"/>
                    <a:pt x="5940" y="18037"/>
                    <a:pt x="5940" y="18037"/>
                  </a:cubicBezTo>
                  <a:cubicBezTo>
                    <a:pt x="5940" y="18260"/>
                    <a:pt x="6480" y="18482"/>
                    <a:pt x="6480" y="18482"/>
                  </a:cubicBezTo>
                  <a:cubicBezTo>
                    <a:pt x="6480" y="18705"/>
                    <a:pt x="7020" y="18928"/>
                    <a:pt x="7560" y="18928"/>
                  </a:cubicBezTo>
                  <a:cubicBezTo>
                    <a:pt x="7560" y="18928"/>
                    <a:pt x="8100" y="18928"/>
                    <a:pt x="8100" y="18928"/>
                  </a:cubicBezTo>
                  <a:cubicBezTo>
                    <a:pt x="8640" y="18928"/>
                    <a:pt x="8640" y="19151"/>
                    <a:pt x="8640" y="19373"/>
                  </a:cubicBezTo>
                  <a:cubicBezTo>
                    <a:pt x="9180" y="19596"/>
                    <a:pt x="9180" y="19596"/>
                    <a:pt x="9720" y="19819"/>
                  </a:cubicBezTo>
                  <a:cubicBezTo>
                    <a:pt x="10260" y="19819"/>
                    <a:pt x="10800" y="19819"/>
                    <a:pt x="10800" y="19819"/>
                  </a:cubicBezTo>
                  <a:cubicBezTo>
                    <a:pt x="11880" y="19819"/>
                    <a:pt x="12420" y="19819"/>
                    <a:pt x="13500" y="20041"/>
                  </a:cubicBezTo>
                  <a:cubicBezTo>
                    <a:pt x="13500" y="20041"/>
                    <a:pt x="14040" y="20041"/>
                    <a:pt x="14580" y="20041"/>
                  </a:cubicBezTo>
                  <a:cubicBezTo>
                    <a:pt x="14580" y="19819"/>
                    <a:pt x="12960" y="19596"/>
                    <a:pt x="12420" y="19596"/>
                  </a:cubicBezTo>
                  <a:cubicBezTo>
                    <a:pt x="12960" y="19596"/>
                    <a:pt x="12960" y="19596"/>
                    <a:pt x="12960" y="19596"/>
                  </a:cubicBezTo>
                  <a:cubicBezTo>
                    <a:pt x="12960" y="19373"/>
                    <a:pt x="12420" y="19151"/>
                    <a:pt x="12420" y="19151"/>
                  </a:cubicBezTo>
                  <a:cubicBezTo>
                    <a:pt x="12420" y="19151"/>
                    <a:pt x="12420" y="18928"/>
                    <a:pt x="12420" y="18705"/>
                  </a:cubicBezTo>
                  <a:cubicBezTo>
                    <a:pt x="12420" y="18705"/>
                    <a:pt x="12960" y="18705"/>
                    <a:pt x="12960" y="18705"/>
                  </a:cubicBezTo>
                  <a:cubicBezTo>
                    <a:pt x="12960" y="18482"/>
                    <a:pt x="12420" y="18482"/>
                    <a:pt x="11880" y="18482"/>
                  </a:cubicBezTo>
                  <a:cubicBezTo>
                    <a:pt x="12420" y="18482"/>
                    <a:pt x="12420" y="18482"/>
                    <a:pt x="12420" y="18482"/>
                  </a:cubicBezTo>
                  <a:cubicBezTo>
                    <a:pt x="12420" y="18482"/>
                    <a:pt x="12420" y="18482"/>
                    <a:pt x="12420" y="18482"/>
                  </a:cubicBezTo>
                  <a:cubicBezTo>
                    <a:pt x="12420" y="18482"/>
                    <a:pt x="12960" y="18705"/>
                    <a:pt x="13500" y="18482"/>
                  </a:cubicBezTo>
                  <a:cubicBezTo>
                    <a:pt x="13500" y="18260"/>
                    <a:pt x="12960" y="18260"/>
                    <a:pt x="12960" y="18037"/>
                  </a:cubicBezTo>
                  <a:cubicBezTo>
                    <a:pt x="12960" y="17814"/>
                    <a:pt x="14040" y="17369"/>
                    <a:pt x="14580" y="17146"/>
                  </a:cubicBezTo>
                  <a:cubicBezTo>
                    <a:pt x="14580" y="17146"/>
                    <a:pt x="14040" y="17146"/>
                    <a:pt x="14040" y="17146"/>
                  </a:cubicBezTo>
                  <a:cubicBezTo>
                    <a:pt x="14580" y="17146"/>
                    <a:pt x="14580" y="16924"/>
                    <a:pt x="14580" y="16924"/>
                  </a:cubicBezTo>
                  <a:cubicBezTo>
                    <a:pt x="14580" y="16701"/>
                    <a:pt x="14040" y="16701"/>
                    <a:pt x="13500" y="16701"/>
                  </a:cubicBezTo>
                  <a:cubicBezTo>
                    <a:pt x="12960" y="16701"/>
                    <a:pt x="12420" y="16478"/>
                    <a:pt x="11880" y="16256"/>
                  </a:cubicBezTo>
                  <a:cubicBezTo>
                    <a:pt x="11340" y="16033"/>
                    <a:pt x="11340" y="15810"/>
                    <a:pt x="11340" y="15588"/>
                  </a:cubicBezTo>
                  <a:cubicBezTo>
                    <a:pt x="11880" y="15365"/>
                    <a:pt x="11880" y="15365"/>
                    <a:pt x="12420" y="15365"/>
                  </a:cubicBezTo>
                  <a:cubicBezTo>
                    <a:pt x="12420" y="15365"/>
                    <a:pt x="12420" y="15365"/>
                    <a:pt x="12420" y="15142"/>
                  </a:cubicBezTo>
                  <a:cubicBezTo>
                    <a:pt x="12420" y="15142"/>
                    <a:pt x="12960" y="15365"/>
                    <a:pt x="12960" y="15365"/>
                  </a:cubicBezTo>
                  <a:cubicBezTo>
                    <a:pt x="12960" y="15142"/>
                    <a:pt x="12960" y="15142"/>
                    <a:pt x="12960" y="15142"/>
                  </a:cubicBezTo>
                  <a:cubicBezTo>
                    <a:pt x="12960" y="15142"/>
                    <a:pt x="12960" y="15142"/>
                    <a:pt x="12960" y="14920"/>
                  </a:cubicBezTo>
                  <a:cubicBezTo>
                    <a:pt x="12960" y="14920"/>
                    <a:pt x="12960" y="14697"/>
                    <a:pt x="12960" y="14697"/>
                  </a:cubicBezTo>
                  <a:cubicBezTo>
                    <a:pt x="12960" y="14474"/>
                    <a:pt x="12960" y="14474"/>
                    <a:pt x="12960" y="14252"/>
                  </a:cubicBezTo>
                  <a:cubicBezTo>
                    <a:pt x="12960" y="14029"/>
                    <a:pt x="13500" y="14029"/>
                    <a:pt x="13500" y="14029"/>
                  </a:cubicBezTo>
                  <a:cubicBezTo>
                    <a:pt x="13500" y="13806"/>
                    <a:pt x="12420" y="13806"/>
                    <a:pt x="12960" y="13806"/>
                  </a:cubicBezTo>
                  <a:cubicBezTo>
                    <a:pt x="12960" y="13584"/>
                    <a:pt x="13500" y="13806"/>
                    <a:pt x="13500" y="13806"/>
                  </a:cubicBezTo>
                  <a:cubicBezTo>
                    <a:pt x="14580" y="14029"/>
                    <a:pt x="14040" y="13138"/>
                    <a:pt x="13500" y="13584"/>
                  </a:cubicBezTo>
                  <a:cubicBezTo>
                    <a:pt x="14040" y="13584"/>
                    <a:pt x="13500" y="13584"/>
                    <a:pt x="12960" y="13584"/>
                  </a:cubicBezTo>
                  <a:cubicBezTo>
                    <a:pt x="12960" y="13584"/>
                    <a:pt x="12960" y="13584"/>
                    <a:pt x="12960" y="13584"/>
                  </a:cubicBezTo>
                  <a:cubicBezTo>
                    <a:pt x="12420" y="13361"/>
                    <a:pt x="12420" y="13361"/>
                    <a:pt x="12420" y="13361"/>
                  </a:cubicBezTo>
                  <a:cubicBezTo>
                    <a:pt x="11880" y="13138"/>
                    <a:pt x="11880" y="12915"/>
                    <a:pt x="11340" y="12693"/>
                  </a:cubicBezTo>
                  <a:cubicBezTo>
                    <a:pt x="11340" y="12693"/>
                    <a:pt x="11340" y="12693"/>
                    <a:pt x="11340" y="12470"/>
                  </a:cubicBezTo>
                  <a:cubicBezTo>
                    <a:pt x="11880" y="12470"/>
                    <a:pt x="11880" y="12470"/>
                    <a:pt x="11880" y="12470"/>
                  </a:cubicBezTo>
                  <a:cubicBezTo>
                    <a:pt x="12420" y="12693"/>
                    <a:pt x="12960" y="12693"/>
                    <a:pt x="13500" y="12693"/>
                  </a:cubicBezTo>
                  <a:cubicBezTo>
                    <a:pt x="13500" y="12693"/>
                    <a:pt x="14580" y="12693"/>
                    <a:pt x="15120" y="12693"/>
                  </a:cubicBezTo>
                  <a:cubicBezTo>
                    <a:pt x="15120" y="12470"/>
                    <a:pt x="14580" y="12247"/>
                    <a:pt x="14580" y="12247"/>
                  </a:cubicBezTo>
                  <a:cubicBezTo>
                    <a:pt x="14580" y="12025"/>
                    <a:pt x="15120" y="11802"/>
                    <a:pt x="14580" y="11579"/>
                  </a:cubicBezTo>
                  <a:cubicBezTo>
                    <a:pt x="14580" y="11579"/>
                    <a:pt x="14580" y="11579"/>
                    <a:pt x="14580" y="11579"/>
                  </a:cubicBezTo>
                  <a:cubicBezTo>
                    <a:pt x="14580" y="11579"/>
                    <a:pt x="14040" y="11579"/>
                    <a:pt x="14040" y="11357"/>
                  </a:cubicBezTo>
                  <a:cubicBezTo>
                    <a:pt x="14040" y="11134"/>
                    <a:pt x="14040" y="11357"/>
                    <a:pt x="14580" y="11357"/>
                  </a:cubicBezTo>
                  <a:cubicBezTo>
                    <a:pt x="15660" y="11357"/>
                    <a:pt x="16740" y="11357"/>
                    <a:pt x="17820" y="11134"/>
                  </a:cubicBezTo>
                  <a:cubicBezTo>
                    <a:pt x="18360" y="11134"/>
                    <a:pt x="19440" y="11134"/>
                    <a:pt x="19980" y="10911"/>
                  </a:cubicBezTo>
                  <a:cubicBezTo>
                    <a:pt x="19980" y="10689"/>
                    <a:pt x="19980" y="10689"/>
                    <a:pt x="19980" y="10466"/>
                  </a:cubicBezTo>
                  <a:cubicBezTo>
                    <a:pt x="20520" y="10466"/>
                    <a:pt x="20520" y="10243"/>
                    <a:pt x="20520" y="1002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Shape">
              <a:extLst>
                <a:ext uri="{FF2B5EF4-FFF2-40B4-BE49-F238E27FC236}">
                  <a16:creationId xmlns:a16="http://schemas.microsoft.com/office/drawing/2014/main" id="{90C85DD6-3F0D-4CEF-B6C3-56E99EBC3BC1}"/>
                </a:ext>
              </a:extLst>
            </p:cNvPr>
            <p:cNvSpPr/>
            <p:nvPr/>
          </p:nvSpPr>
          <p:spPr>
            <a:xfrm>
              <a:off x="3261556" y="3005675"/>
              <a:ext cx="216713" cy="24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21600" y="10931"/>
                  </a:moveTo>
                  <a:cubicBezTo>
                    <a:pt x="21600" y="10405"/>
                    <a:pt x="21600" y="10405"/>
                    <a:pt x="21600" y="9878"/>
                  </a:cubicBezTo>
                  <a:cubicBezTo>
                    <a:pt x="21600" y="10405"/>
                    <a:pt x="21600" y="10405"/>
                    <a:pt x="20925" y="10405"/>
                  </a:cubicBezTo>
                  <a:cubicBezTo>
                    <a:pt x="20925" y="10405"/>
                    <a:pt x="20250" y="10405"/>
                    <a:pt x="20250" y="10405"/>
                  </a:cubicBezTo>
                  <a:cubicBezTo>
                    <a:pt x="19575" y="10405"/>
                    <a:pt x="19575" y="10405"/>
                    <a:pt x="18900" y="10405"/>
                  </a:cubicBezTo>
                  <a:cubicBezTo>
                    <a:pt x="18900" y="10405"/>
                    <a:pt x="18900" y="10405"/>
                    <a:pt x="18225" y="10405"/>
                  </a:cubicBezTo>
                  <a:cubicBezTo>
                    <a:pt x="18225" y="10405"/>
                    <a:pt x="18900" y="9878"/>
                    <a:pt x="18225" y="9351"/>
                  </a:cubicBezTo>
                  <a:cubicBezTo>
                    <a:pt x="18225" y="8824"/>
                    <a:pt x="18225" y="8297"/>
                    <a:pt x="17550" y="7770"/>
                  </a:cubicBezTo>
                  <a:cubicBezTo>
                    <a:pt x="17550" y="7770"/>
                    <a:pt x="17550" y="7244"/>
                    <a:pt x="17550" y="6717"/>
                  </a:cubicBezTo>
                  <a:cubicBezTo>
                    <a:pt x="17550" y="6190"/>
                    <a:pt x="18225" y="5136"/>
                    <a:pt x="17550" y="4609"/>
                  </a:cubicBezTo>
                  <a:cubicBezTo>
                    <a:pt x="17550" y="4083"/>
                    <a:pt x="14850" y="5136"/>
                    <a:pt x="15525" y="4083"/>
                  </a:cubicBezTo>
                  <a:cubicBezTo>
                    <a:pt x="14850" y="4083"/>
                    <a:pt x="14175" y="4083"/>
                    <a:pt x="14175" y="4083"/>
                  </a:cubicBezTo>
                  <a:cubicBezTo>
                    <a:pt x="13500" y="4083"/>
                    <a:pt x="13500" y="4083"/>
                    <a:pt x="13500" y="4609"/>
                  </a:cubicBezTo>
                  <a:cubicBezTo>
                    <a:pt x="13500" y="4609"/>
                    <a:pt x="13500" y="5663"/>
                    <a:pt x="13500" y="5663"/>
                  </a:cubicBezTo>
                  <a:cubicBezTo>
                    <a:pt x="12825" y="5663"/>
                    <a:pt x="12150" y="5663"/>
                    <a:pt x="12150" y="5663"/>
                  </a:cubicBezTo>
                  <a:cubicBezTo>
                    <a:pt x="11475" y="5663"/>
                    <a:pt x="10800" y="6190"/>
                    <a:pt x="10125" y="5663"/>
                  </a:cubicBezTo>
                  <a:cubicBezTo>
                    <a:pt x="9450" y="5136"/>
                    <a:pt x="9450" y="4609"/>
                    <a:pt x="8775" y="4083"/>
                  </a:cubicBezTo>
                  <a:cubicBezTo>
                    <a:pt x="8775" y="3556"/>
                    <a:pt x="8775" y="2502"/>
                    <a:pt x="8100" y="2502"/>
                  </a:cubicBezTo>
                  <a:cubicBezTo>
                    <a:pt x="7425" y="1975"/>
                    <a:pt x="6075" y="2502"/>
                    <a:pt x="5400" y="2502"/>
                  </a:cubicBezTo>
                  <a:cubicBezTo>
                    <a:pt x="4725" y="1975"/>
                    <a:pt x="1350" y="1975"/>
                    <a:pt x="675" y="2502"/>
                  </a:cubicBezTo>
                  <a:cubicBezTo>
                    <a:pt x="675" y="3029"/>
                    <a:pt x="1350" y="3556"/>
                    <a:pt x="1350" y="3556"/>
                  </a:cubicBezTo>
                  <a:cubicBezTo>
                    <a:pt x="2025" y="4083"/>
                    <a:pt x="2025" y="4609"/>
                    <a:pt x="2025" y="5136"/>
                  </a:cubicBezTo>
                  <a:cubicBezTo>
                    <a:pt x="2700" y="6190"/>
                    <a:pt x="2700" y="6190"/>
                    <a:pt x="2025" y="7244"/>
                  </a:cubicBezTo>
                  <a:cubicBezTo>
                    <a:pt x="2025" y="7244"/>
                    <a:pt x="2025" y="7244"/>
                    <a:pt x="2025" y="6717"/>
                  </a:cubicBezTo>
                  <a:cubicBezTo>
                    <a:pt x="1350" y="7244"/>
                    <a:pt x="3375" y="9351"/>
                    <a:pt x="3375" y="10405"/>
                  </a:cubicBezTo>
                  <a:cubicBezTo>
                    <a:pt x="3375" y="10405"/>
                    <a:pt x="3375" y="11458"/>
                    <a:pt x="3375" y="11985"/>
                  </a:cubicBezTo>
                  <a:cubicBezTo>
                    <a:pt x="3375" y="12512"/>
                    <a:pt x="2700" y="12512"/>
                    <a:pt x="2025" y="13039"/>
                  </a:cubicBezTo>
                  <a:cubicBezTo>
                    <a:pt x="2025" y="13566"/>
                    <a:pt x="1350" y="14092"/>
                    <a:pt x="1350" y="14619"/>
                  </a:cubicBezTo>
                  <a:cubicBezTo>
                    <a:pt x="1350" y="15673"/>
                    <a:pt x="675" y="16200"/>
                    <a:pt x="675" y="17253"/>
                  </a:cubicBezTo>
                  <a:cubicBezTo>
                    <a:pt x="675" y="17253"/>
                    <a:pt x="0" y="17780"/>
                    <a:pt x="0" y="17780"/>
                  </a:cubicBezTo>
                  <a:cubicBezTo>
                    <a:pt x="0" y="18307"/>
                    <a:pt x="0" y="19361"/>
                    <a:pt x="0" y="19888"/>
                  </a:cubicBezTo>
                  <a:cubicBezTo>
                    <a:pt x="675" y="19888"/>
                    <a:pt x="675" y="19888"/>
                    <a:pt x="1350" y="19888"/>
                  </a:cubicBezTo>
                  <a:cubicBezTo>
                    <a:pt x="2025" y="19888"/>
                    <a:pt x="2025" y="19361"/>
                    <a:pt x="3375" y="19888"/>
                  </a:cubicBezTo>
                  <a:cubicBezTo>
                    <a:pt x="4050" y="20414"/>
                    <a:pt x="3375" y="20414"/>
                    <a:pt x="4725" y="20414"/>
                  </a:cubicBezTo>
                  <a:cubicBezTo>
                    <a:pt x="5400" y="20414"/>
                    <a:pt x="6075" y="20414"/>
                    <a:pt x="7425" y="20414"/>
                  </a:cubicBezTo>
                  <a:cubicBezTo>
                    <a:pt x="8100" y="20414"/>
                    <a:pt x="9450" y="20414"/>
                    <a:pt x="10125" y="20414"/>
                  </a:cubicBezTo>
                  <a:cubicBezTo>
                    <a:pt x="10800" y="20414"/>
                    <a:pt x="11475" y="20414"/>
                    <a:pt x="11475" y="20414"/>
                  </a:cubicBezTo>
                  <a:cubicBezTo>
                    <a:pt x="12150" y="20414"/>
                    <a:pt x="12150" y="20941"/>
                    <a:pt x="12150" y="20941"/>
                  </a:cubicBezTo>
                  <a:cubicBezTo>
                    <a:pt x="12825" y="20941"/>
                    <a:pt x="13500" y="20941"/>
                    <a:pt x="13500" y="20941"/>
                  </a:cubicBezTo>
                  <a:cubicBezTo>
                    <a:pt x="14175" y="20941"/>
                    <a:pt x="14850" y="20941"/>
                    <a:pt x="15525" y="21468"/>
                  </a:cubicBezTo>
                  <a:cubicBezTo>
                    <a:pt x="16875" y="21468"/>
                    <a:pt x="18900" y="20941"/>
                    <a:pt x="20250" y="20941"/>
                  </a:cubicBezTo>
                  <a:cubicBezTo>
                    <a:pt x="19575" y="20414"/>
                    <a:pt x="18900" y="19888"/>
                    <a:pt x="18225" y="19361"/>
                  </a:cubicBezTo>
                  <a:cubicBezTo>
                    <a:pt x="18225" y="18834"/>
                    <a:pt x="18225" y="18307"/>
                    <a:pt x="18225" y="17780"/>
                  </a:cubicBezTo>
                  <a:cubicBezTo>
                    <a:pt x="18225" y="16200"/>
                    <a:pt x="18225" y="15146"/>
                    <a:pt x="18225" y="13566"/>
                  </a:cubicBezTo>
                  <a:cubicBezTo>
                    <a:pt x="18900" y="13566"/>
                    <a:pt x="20250" y="13566"/>
                    <a:pt x="21600" y="13566"/>
                  </a:cubicBezTo>
                  <a:cubicBezTo>
                    <a:pt x="20925" y="12512"/>
                    <a:pt x="21600" y="11458"/>
                    <a:pt x="21600" y="10931"/>
                  </a:cubicBezTo>
                  <a:close/>
                  <a:moveTo>
                    <a:pt x="675" y="922"/>
                  </a:moveTo>
                  <a:cubicBezTo>
                    <a:pt x="675" y="1448"/>
                    <a:pt x="675" y="1975"/>
                    <a:pt x="675" y="1975"/>
                  </a:cubicBezTo>
                  <a:cubicBezTo>
                    <a:pt x="1350" y="2502"/>
                    <a:pt x="1350" y="1975"/>
                    <a:pt x="1350" y="1448"/>
                  </a:cubicBezTo>
                  <a:cubicBezTo>
                    <a:pt x="1350" y="1448"/>
                    <a:pt x="1350" y="922"/>
                    <a:pt x="1350" y="922"/>
                  </a:cubicBezTo>
                  <a:cubicBezTo>
                    <a:pt x="1350" y="395"/>
                    <a:pt x="2025" y="395"/>
                    <a:pt x="2025" y="395"/>
                  </a:cubicBezTo>
                  <a:cubicBezTo>
                    <a:pt x="2025" y="-132"/>
                    <a:pt x="1350" y="-132"/>
                    <a:pt x="675" y="395"/>
                  </a:cubicBezTo>
                  <a:cubicBezTo>
                    <a:pt x="675" y="395"/>
                    <a:pt x="0" y="922"/>
                    <a:pt x="675" y="92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Shape">
              <a:extLst>
                <a:ext uri="{FF2B5EF4-FFF2-40B4-BE49-F238E27FC236}">
                  <a16:creationId xmlns:a16="http://schemas.microsoft.com/office/drawing/2014/main" id="{503F219C-A4E5-4B91-9262-D4762325E227}"/>
                </a:ext>
              </a:extLst>
            </p:cNvPr>
            <p:cNvSpPr/>
            <p:nvPr/>
          </p:nvSpPr>
          <p:spPr>
            <a:xfrm>
              <a:off x="3091028" y="2157387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21600" y="21600"/>
                    <a:pt x="21600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Shape">
              <a:extLst>
                <a:ext uri="{FF2B5EF4-FFF2-40B4-BE49-F238E27FC236}">
                  <a16:creationId xmlns:a16="http://schemas.microsoft.com/office/drawing/2014/main" id="{5DB0271D-6306-4264-A37E-E35DB6BEFC2F}"/>
                </a:ext>
              </a:extLst>
            </p:cNvPr>
            <p:cNvSpPr/>
            <p:nvPr/>
          </p:nvSpPr>
          <p:spPr>
            <a:xfrm>
              <a:off x="2909843" y="2261581"/>
              <a:ext cx="353411" cy="32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78" extrusionOk="0">
                  <a:moveTo>
                    <a:pt x="21192" y="15600"/>
                  </a:moveTo>
                  <a:cubicBezTo>
                    <a:pt x="21192" y="15600"/>
                    <a:pt x="21192" y="15200"/>
                    <a:pt x="20785" y="15200"/>
                  </a:cubicBezTo>
                  <a:cubicBezTo>
                    <a:pt x="20785" y="14800"/>
                    <a:pt x="20377" y="14800"/>
                    <a:pt x="19970" y="14800"/>
                  </a:cubicBezTo>
                  <a:cubicBezTo>
                    <a:pt x="19970" y="14800"/>
                    <a:pt x="19970" y="14800"/>
                    <a:pt x="19562" y="14800"/>
                  </a:cubicBezTo>
                  <a:cubicBezTo>
                    <a:pt x="19562" y="14800"/>
                    <a:pt x="19562" y="14400"/>
                    <a:pt x="19155" y="14000"/>
                  </a:cubicBezTo>
                  <a:cubicBezTo>
                    <a:pt x="19155" y="13600"/>
                    <a:pt x="18747" y="13200"/>
                    <a:pt x="18747" y="12800"/>
                  </a:cubicBezTo>
                  <a:cubicBezTo>
                    <a:pt x="18747" y="12400"/>
                    <a:pt x="19155" y="12800"/>
                    <a:pt x="19155" y="12400"/>
                  </a:cubicBezTo>
                  <a:cubicBezTo>
                    <a:pt x="19155" y="12400"/>
                    <a:pt x="19155" y="12000"/>
                    <a:pt x="19155" y="11600"/>
                  </a:cubicBezTo>
                  <a:cubicBezTo>
                    <a:pt x="19155" y="10800"/>
                    <a:pt x="19155" y="10000"/>
                    <a:pt x="19155" y="9200"/>
                  </a:cubicBezTo>
                  <a:cubicBezTo>
                    <a:pt x="19155" y="9200"/>
                    <a:pt x="18747" y="8800"/>
                    <a:pt x="18747" y="8400"/>
                  </a:cubicBezTo>
                  <a:cubicBezTo>
                    <a:pt x="18747" y="8000"/>
                    <a:pt x="18747" y="8400"/>
                    <a:pt x="18747" y="8000"/>
                  </a:cubicBezTo>
                  <a:cubicBezTo>
                    <a:pt x="18747" y="8000"/>
                    <a:pt x="18747" y="8000"/>
                    <a:pt x="18747" y="7600"/>
                  </a:cubicBezTo>
                  <a:cubicBezTo>
                    <a:pt x="18747" y="7200"/>
                    <a:pt x="18340" y="6800"/>
                    <a:pt x="18340" y="6400"/>
                  </a:cubicBezTo>
                  <a:cubicBezTo>
                    <a:pt x="18340" y="6000"/>
                    <a:pt x="18340" y="6000"/>
                    <a:pt x="17932" y="5600"/>
                  </a:cubicBezTo>
                  <a:cubicBezTo>
                    <a:pt x="17932" y="5600"/>
                    <a:pt x="17932" y="5600"/>
                    <a:pt x="17525" y="5200"/>
                  </a:cubicBezTo>
                  <a:cubicBezTo>
                    <a:pt x="17525" y="5200"/>
                    <a:pt x="17525" y="4800"/>
                    <a:pt x="17525" y="4800"/>
                  </a:cubicBezTo>
                  <a:cubicBezTo>
                    <a:pt x="17525" y="4400"/>
                    <a:pt x="17117" y="4400"/>
                    <a:pt x="17117" y="4000"/>
                  </a:cubicBezTo>
                  <a:cubicBezTo>
                    <a:pt x="16709" y="3600"/>
                    <a:pt x="16709" y="3600"/>
                    <a:pt x="17117" y="3200"/>
                  </a:cubicBezTo>
                  <a:cubicBezTo>
                    <a:pt x="17117" y="3200"/>
                    <a:pt x="17525" y="2800"/>
                    <a:pt x="17525" y="2800"/>
                  </a:cubicBezTo>
                  <a:cubicBezTo>
                    <a:pt x="17525" y="2400"/>
                    <a:pt x="17525" y="1600"/>
                    <a:pt x="17525" y="1200"/>
                  </a:cubicBezTo>
                  <a:cubicBezTo>
                    <a:pt x="17525" y="1200"/>
                    <a:pt x="17525" y="800"/>
                    <a:pt x="17525" y="800"/>
                  </a:cubicBezTo>
                  <a:cubicBezTo>
                    <a:pt x="17525" y="800"/>
                    <a:pt x="17525" y="400"/>
                    <a:pt x="17525" y="400"/>
                  </a:cubicBezTo>
                  <a:cubicBezTo>
                    <a:pt x="17525" y="400"/>
                    <a:pt x="18340" y="0"/>
                    <a:pt x="17932" y="0"/>
                  </a:cubicBezTo>
                  <a:cubicBezTo>
                    <a:pt x="17525" y="0"/>
                    <a:pt x="17525" y="0"/>
                    <a:pt x="17117" y="0"/>
                  </a:cubicBezTo>
                  <a:cubicBezTo>
                    <a:pt x="17117" y="0"/>
                    <a:pt x="16709" y="0"/>
                    <a:pt x="16709" y="0"/>
                  </a:cubicBezTo>
                  <a:cubicBezTo>
                    <a:pt x="16709" y="0"/>
                    <a:pt x="16709" y="0"/>
                    <a:pt x="16709" y="0"/>
                  </a:cubicBezTo>
                  <a:cubicBezTo>
                    <a:pt x="16302" y="0"/>
                    <a:pt x="16302" y="0"/>
                    <a:pt x="15894" y="0"/>
                  </a:cubicBezTo>
                  <a:cubicBezTo>
                    <a:pt x="15894" y="0"/>
                    <a:pt x="15894" y="0"/>
                    <a:pt x="15894" y="0"/>
                  </a:cubicBezTo>
                  <a:cubicBezTo>
                    <a:pt x="15487" y="0"/>
                    <a:pt x="15487" y="0"/>
                    <a:pt x="15487" y="0"/>
                  </a:cubicBezTo>
                  <a:cubicBezTo>
                    <a:pt x="15079" y="400"/>
                    <a:pt x="14672" y="400"/>
                    <a:pt x="14264" y="0"/>
                  </a:cubicBezTo>
                  <a:cubicBezTo>
                    <a:pt x="13857" y="0"/>
                    <a:pt x="13449" y="0"/>
                    <a:pt x="13042" y="0"/>
                  </a:cubicBezTo>
                  <a:cubicBezTo>
                    <a:pt x="12634" y="0"/>
                    <a:pt x="12634" y="0"/>
                    <a:pt x="12226" y="0"/>
                  </a:cubicBezTo>
                  <a:cubicBezTo>
                    <a:pt x="12226" y="400"/>
                    <a:pt x="11819" y="400"/>
                    <a:pt x="11819" y="400"/>
                  </a:cubicBezTo>
                  <a:cubicBezTo>
                    <a:pt x="11411" y="400"/>
                    <a:pt x="10596" y="400"/>
                    <a:pt x="10189" y="400"/>
                  </a:cubicBezTo>
                  <a:cubicBezTo>
                    <a:pt x="10189" y="800"/>
                    <a:pt x="9781" y="800"/>
                    <a:pt x="9781" y="800"/>
                  </a:cubicBezTo>
                  <a:cubicBezTo>
                    <a:pt x="9374" y="1200"/>
                    <a:pt x="9374" y="1200"/>
                    <a:pt x="9374" y="1200"/>
                  </a:cubicBezTo>
                  <a:cubicBezTo>
                    <a:pt x="8966" y="1200"/>
                    <a:pt x="8966" y="1200"/>
                    <a:pt x="8966" y="1200"/>
                  </a:cubicBezTo>
                  <a:cubicBezTo>
                    <a:pt x="8558" y="1200"/>
                    <a:pt x="8558" y="1600"/>
                    <a:pt x="8151" y="1600"/>
                  </a:cubicBezTo>
                  <a:cubicBezTo>
                    <a:pt x="8151" y="1600"/>
                    <a:pt x="7336" y="2400"/>
                    <a:pt x="6928" y="2400"/>
                  </a:cubicBezTo>
                  <a:cubicBezTo>
                    <a:pt x="6928" y="2400"/>
                    <a:pt x="7336" y="2400"/>
                    <a:pt x="7336" y="2400"/>
                  </a:cubicBezTo>
                  <a:cubicBezTo>
                    <a:pt x="7336" y="2800"/>
                    <a:pt x="7336" y="2800"/>
                    <a:pt x="7336" y="2800"/>
                  </a:cubicBezTo>
                  <a:cubicBezTo>
                    <a:pt x="7336" y="3200"/>
                    <a:pt x="7336" y="3200"/>
                    <a:pt x="7336" y="3600"/>
                  </a:cubicBezTo>
                  <a:cubicBezTo>
                    <a:pt x="7336" y="4000"/>
                    <a:pt x="7336" y="4400"/>
                    <a:pt x="7743" y="4800"/>
                  </a:cubicBezTo>
                  <a:cubicBezTo>
                    <a:pt x="7743" y="5200"/>
                    <a:pt x="7743" y="5200"/>
                    <a:pt x="7743" y="5200"/>
                  </a:cubicBezTo>
                  <a:cubicBezTo>
                    <a:pt x="8151" y="5600"/>
                    <a:pt x="8151" y="5200"/>
                    <a:pt x="7743" y="5600"/>
                  </a:cubicBezTo>
                  <a:cubicBezTo>
                    <a:pt x="7743" y="6000"/>
                    <a:pt x="7743" y="6000"/>
                    <a:pt x="7336" y="6000"/>
                  </a:cubicBezTo>
                  <a:cubicBezTo>
                    <a:pt x="7336" y="6000"/>
                    <a:pt x="6521" y="5600"/>
                    <a:pt x="6113" y="6000"/>
                  </a:cubicBezTo>
                  <a:cubicBezTo>
                    <a:pt x="6113" y="6000"/>
                    <a:pt x="6113" y="6000"/>
                    <a:pt x="6113" y="6000"/>
                  </a:cubicBezTo>
                  <a:cubicBezTo>
                    <a:pt x="5706" y="6000"/>
                    <a:pt x="5706" y="6000"/>
                    <a:pt x="5706" y="6400"/>
                  </a:cubicBezTo>
                  <a:cubicBezTo>
                    <a:pt x="5298" y="6400"/>
                    <a:pt x="4891" y="6400"/>
                    <a:pt x="5298" y="6800"/>
                  </a:cubicBezTo>
                  <a:cubicBezTo>
                    <a:pt x="5298" y="6800"/>
                    <a:pt x="5298" y="6800"/>
                    <a:pt x="5298" y="7200"/>
                  </a:cubicBezTo>
                  <a:cubicBezTo>
                    <a:pt x="5298" y="7200"/>
                    <a:pt x="4891" y="7200"/>
                    <a:pt x="4891" y="7200"/>
                  </a:cubicBezTo>
                  <a:cubicBezTo>
                    <a:pt x="4483" y="7200"/>
                    <a:pt x="4075" y="7600"/>
                    <a:pt x="4075" y="7600"/>
                  </a:cubicBezTo>
                  <a:cubicBezTo>
                    <a:pt x="3668" y="8000"/>
                    <a:pt x="3668" y="8400"/>
                    <a:pt x="3260" y="8400"/>
                  </a:cubicBezTo>
                  <a:cubicBezTo>
                    <a:pt x="2853" y="8400"/>
                    <a:pt x="2853" y="8400"/>
                    <a:pt x="2445" y="8400"/>
                  </a:cubicBezTo>
                  <a:cubicBezTo>
                    <a:pt x="2445" y="8400"/>
                    <a:pt x="2445" y="8400"/>
                    <a:pt x="2445" y="8400"/>
                  </a:cubicBezTo>
                  <a:cubicBezTo>
                    <a:pt x="2445" y="8400"/>
                    <a:pt x="2445" y="8800"/>
                    <a:pt x="2445" y="8800"/>
                  </a:cubicBezTo>
                  <a:cubicBezTo>
                    <a:pt x="2038" y="8800"/>
                    <a:pt x="2038" y="8800"/>
                    <a:pt x="1630" y="8800"/>
                  </a:cubicBezTo>
                  <a:cubicBezTo>
                    <a:pt x="1223" y="8800"/>
                    <a:pt x="815" y="9200"/>
                    <a:pt x="408" y="9600"/>
                  </a:cubicBezTo>
                  <a:cubicBezTo>
                    <a:pt x="0" y="9600"/>
                    <a:pt x="0" y="9600"/>
                    <a:pt x="0" y="10000"/>
                  </a:cubicBezTo>
                  <a:cubicBezTo>
                    <a:pt x="0" y="10400"/>
                    <a:pt x="0" y="11200"/>
                    <a:pt x="0" y="11600"/>
                  </a:cubicBezTo>
                  <a:cubicBezTo>
                    <a:pt x="0" y="11600"/>
                    <a:pt x="408" y="12000"/>
                    <a:pt x="815" y="12000"/>
                  </a:cubicBezTo>
                  <a:cubicBezTo>
                    <a:pt x="1223" y="12800"/>
                    <a:pt x="2038" y="13200"/>
                    <a:pt x="2853" y="13600"/>
                  </a:cubicBezTo>
                  <a:cubicBezTo>
                    <a:pt x="4483" y="14800"/>
                    <a:pt x="6113" y="16000"/>
                    <a:pt x="8151" y="17600"/>
                  </a:cubicBezTo>
                  <a:cubicBezTo>
                    <a:pt x="8558" y="18000"/>
                    <a:pt x="9374" y="18400"/>
                    <a:pt x="9781" y="18800"/>
                  </a:cubicBezTo>
                  <a:cubicBezTo>
                    <a:pt x="9781" y="18800"/>
                    <a:pt x="9781" y="18800"/>
                    <a:pt x="9781" y="18800"/>
                  </a:cubicBezTo>
                  <a:cubicBezTo>
                    <a:pt x="10189" y="18800"/>
                    <a:pt x="9781" y="19200"/>
                    <a:pt x="10189" y="19200"/>
                  </a:cubicBezTo>
                  <a:cubicBezTo>
                    <a:pt x="10189" y="19200"/>
                    <a:pt x="10189" y="19600"/>
                    <a:pt x="10596" y="19600"/>
                  </a:cubicBezTo>
                  <a:cubicBezTo>
                    <a:pt x="10596" y="19600"/>
                    <a:pt x="10596" y="19600"/>
                    <a:pt x="10596" y="20000"/>
                  </a:cubicBezTo>
                  <a:cubicBezTo>
                    <a:pt x="11004" y="20000"/>
                    <a:pt x="11004" y="20000"/>
                    <a:pt x="11004" y="20000"/>
                  </a:cubicBezTo>
                  <a:cubicBezTo>
                    <a:pt x="11411" y="20000"/>
                    <a:pt x="11819" y="20400"/>
                    <a:pt x="12226" y="20400"/>
                  </a:cubicBezTo>
                  <a:cubicBezTo>
                    <a:pt x="12226" y="20800"/>
                    <a:pt x="11819" y="21200"/>
                    <a:pt x="12226" y="21200"/>
                  </a:cubicBezTo>
                  <a:cubicBezTo>
                    <a:pt x="12226" y="21600"/>
                    <a:pt x="12634" y="21200"/>
                    <a:pt x="13042" y="21200"/>
                  </a:cubicBezTo>
                  <a:cubicBezTo>
                    <a:pt x="13449" y="21200"/>
                    <a:pt x="14264" y="21200"/>
                    <a:pt x="15079" y="20800"/>
                  </a:cubicBezTo>
                  <a:cubicBezTo>
                    <a:pt x="15894" y="20400"/>
                    <a:pt x="16302" y="19600"/>
                    <a:pt x="17117" y="19200"/>
                  </a:cubicBezTo>
                  <a:cubicBezTo>
                    <a:pt x="18340" y="18400"/>
                    <a:pt x="19155" y="17600"/>
                    <a:pt x="19970" y="16800"/>
                  </a:cubicBezTo>
                  <a:cubicBezTo>
                    <a:pt x="20377" y="16800"/>
                    <a:pt x="21600" y="16000"/>
                    <a:pt x="21192" y="15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Shape">
              <a:extLst>
                <a:ext uri="{FF2B5EF4-FFF2-40B4-BE49-F238E27FC236}">
                  <a16:creationId xmlns:a16="http://schemas.microsoft.com/office/drawing/2014/main" id="{6B48C51E-D1D8-4A9E-AED1-3F0B21F5E211}"/>
                </a:ext>
              </a:extLst>
            </p:cNvPr>
            <p:cNvSpPr/>
            <p:nvPr/>
          </p:nvSpPr>
          <p:spPr>
            <a:xfrm>
              <a:off x="3383529" y="2158974"/>
              <a:ext cx="27238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0"/>
                  </a:moveTo>
                  <a:cubicBezTo>
                    <a:pt x="21600" y="12000"/>
                    <a:pt x="21600" y="12000"/>
                    <a:pt x="16200" y="12000"/>
                  </a:cubicBezTo>
                  <a:cubicBezTo>
                    <a:pt x="16200" y="9600"/>
                    <a:pt x="16200" y="9600"/>
                    <a:pt x="16200" y="7200"/>
                  </a:cubicBezTo>
                  <a:cubicBezTo>
                    <a:pt x="16200" y="4800"/>
                    <a:pt x="16200" y="4800"/>
                    <a:pt x="10800" y="2400"/>
                  </a:cubicBezTo>
                  <a:cubicBezTo>
                    <a:pt x="10800" y="2400"/>
                    <a:pt x="10800" y="2400"/>
                    <a:pt x="10800" y="2400"/>
                  </a:cubicBezTo>
                  <a:cubicBezTo>
                    <a:pt x="5400" y="2400"/>
                    <a:pt x="5400" y="2400"/>
                    <a:pt x="5400" y="2400"/>
                  </a:cubicBezTo>
                  <a:cubicBezTo>
                    <a:pt x="10800" y="2400"/>
                    <a:pt x="0" y="2400"/>
                    <a:pt x="5400" y="0"/>
                  </a:cubicBezTo>
                  <a:cubicBezTo>
                    <a:pt x="0" y="0"/>
                    <a:pt x="0" y="2400"/>
                    <a:pt x="0" y="48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0" y="4800"/>
                    <a:pt x="0" y="4800"/>
                    <a:pt x="0" y="7200"/>
                  </a:cubicBezTo>
                  <a:cubicBezTo>
                    <a:pt x="0" y="7200"/>
                    <a:pt x="0" y="7200"/>
                    <a:pt x="0" y="7200"/>
                  </a:cubicBezTo>
                  <a:cubicBezTo>
                    <a:pt x="5400" y="7200"/>
                    <a:pt x="0" y="9600"/>
                    <a:pt x="0" y="12000"/>
                  </a:cubicBezTo>
                  <a:cubicBezTo>
                    <a:pt x="0" y="12000"/>
                    <a:pt x="0" y="14400"/>
                    <a:pt x="0" y="14400"/>
                  </a:cubicBezTo>
                  <a:cubicBezTo>
                    <a:pt x="0" y="14400"/>
                    <a:pt x="0" y="16800"/>
                    <a:pt x="0" y="16800"/>
                  </a:cubicBezTo>
                  <a:cubicBezTo>
                    <a:pt x="0" y="16800"/>
                    <a:pt x="0" y="16800"/>
                    <a:pt x="0" y="16800"/>
                  </a:cubicBezTo>
                  <a:cubicBezTo>
                    <a:pt x="0" y="16800"/>
                    <a:pt x="5400" y="19200"/>
                    <a:pt x="5400" y="19200"/>
                  </a:cubicBezTo>
                  <a:cubicBezTo>
                    <a:pt x="10800" y="19200"/>
                    <a:pt x="10800" y="21600"/>
                    <a:pt x="10800" y="21600"/>
                  </a:cubicBezTo>
                  <a:cubicBezTo>
                    <a:pt x="16200" y="21600"/>
                    <a:pt x="16200" y="19200"/>
                    <a:pt x="10800" y="19200"/>
                  </a:cubicBezTo>
                  <a:cubicBezTo>
                    <a:pt x="16200" y="19200"/>
                    <a:pt x="16200" y="19200"/>
                    <a:pt x="16200" y="19200"/>
                  </a:cubicBezTo>
                  <a:cubicBezTo>
                    <a:pt x="16200" y="19200"/>
                    <a:pt x="16200" y="19200"/>
                    <a:pt x="16200" y="16800"/>
                  </a:cubicBezTo>
                  <a:cubicBezTo>
                    <a:pt x="21600" y="16800"/>
                    <a:pt x="21600" y="14400"/>
                    <a:pt x="21600" y="144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Shape">
              <a:extLst>
                <a:ext uri="{FF2B5EF4-FFF2-40B4-BE49-F238E27FC236}">
                  <a16:creationId xmlns:a16="http://schemas.microsoft.com/office/drawing/2014/main" id="{137A501C-ACA2-48B8-B914-58B4ECC86819}"/>
                </a:ext>
              </a:extLst>
            </p:cNvPr>
            <p:cNvSpPr/>
            <p:nvPr/>
          </p:nvSpPr>
          <p:spPr>
            <a:xfrm>
              <a:off x="4081034" y="2230904"/>
              <a:ext cx="229739" cy="16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86"/>
                  </a:moveTo>
                  <a:cubicBezTo>
                    <a:pt x="20965" y="2314"/>
                    <a:pt x="20329" y="3086"/>
                    <a:pt x="19694" y="3086"/>
                  </a:cubicBezTo>
                  <a:cubicBezTo>
                    <a:pt x="19694" y="3086"/>
                    <a:pt x="19694" y="2314"/>
                    <a:pt x="19059" y="2314"/>
                  </a:cubicBezTo>
                  <a:cubicBezTo>
                    <a:pt x="19059" y="2314"/>
                    <a:pt x="18424" y="3086"/>
                    <a:pt x="18424" y="3086"/>
                  </a:cubicBezTo>
                  <a:cubicBezTo>
                    <a:pt x="18424" y="3086"/>
                    <a:pt x="18424" y="3086"/>
                    <a:pt x="18424" y="3086"/>
                  </a:cubicBezTo>
                  <a:cubicBezTo>
                    <a:pt x="17788" y="3857"/>
                    <a:pt x="17788" y="3857"/>
                    <a:pt x="17788" y="3857"/>
                  </a:cubicBezTo>
                  <a:cubicBezTo>
                    <a:pt x="17153" y="3857"/>
                    <a:pt x="17153" y="4629"/>
                    <a:pt x="16518" y="4629"/>
                  </a:cubicBezTo>
                  <a:cubicBezTo>
                    <a:pt x="15882" y="3857"/>
                    <a:pt x="15882" y="3086"/>
                    <a:pt x="15882" y="2314"/>
                  </a:cubicBezTo>
                  <a:cubicBezTo>
                    <a:pt x="15882" y="1543"/>
                    <a:pt x="15882" y="1543"/>
                    <a:pt x="15882" y="1543"/>
                  </a:cubicBezTo>
                  <a:cubicBezTo>
                    <a:pt x="15882" y="1543"/>
                    <a:pt x="15882" y="1543"/>
                    <a:pt x="15882" y="1543"/>
                  </a:cubicBezTo>
                  <a:cubicBezTo>
                    <a:pt x="15247" y="1543"/>
                    <a:pt x="15882" y="1543"/>
                    <a:pt x="15247" y="1543"/>
                  </a:cubicBezTo>
                  <a:cubicBezTo>
                    <a:pt x="15247" y="771"/>
                    <a:pt x="15247" y="0"/>
                    <a:pt x="14612" y="0"/>
                  </a:cubicBezTo>
                  <a:cubicBezTo>
                    <a:pt x="13976" y="771"/>
                    <a:pt x="13976" y="1543"/>
                    <a:pt x="13976" y="1543"/>
                  </a:cubicBezTo>
                  <a:cubicBezTo>
                    <a:pt x="13976" y="2314"/>
                    <a:pt x="13976" y="2314"/>
                    <a:pt x="13976" y="2314"/>
                  </a:cubicBezTo>
                  <a:cubicBezTo>
                    <a:pt x="13976" y="2314"/>
                    <a:pt x="13341" y="2314"/>
                    <a:pt x="13341" y="2314"/>
                  </a:cubicBezTo>
                  <a:cubicBezTo>
                    <a:pt x="12706" y="2314"/>
                    <a:pt x="13341" y="2314"/>
                    <a:pt x="12706" y="3086"/>
                  </a:cubicBezTo>
                  <a:cubicBezTo>
                    <a:pt x="12706" y="3857"/>
                    <a:pt x="12706" y="3086"/>
                    <a:pt x="12071" y="3086"/>
                  </a:cubicBezTo>
                  <a:cubicBezTo>
                    <a:pt x="11435" y="3086"/>
                    <a:pt x="11435" y="3857"/>
                    <a:pt x="10800" y="3857"/>
                  </a:cubicBezTo>
                  <a:cubicBezTo>
                    <a:pt x="10165" y="3857"/>
                    <a:pt x="10165" y="3086"/>
                    <a:pt x="10165" y="3086"/>
                  </a:cubicBezTo>
                  <a:cubicBezTo>
                    <a:pt x="9529" y="3086"/>
                    <a:pt x="9529" y="3086"/>
                    <a:pt x="8894" y="3086"/>
                  </a:cubicBezTo>
                  <a:cubicBezTo>
                    <a:pt x="8894" y="3086"/>
                    <a:pt x="7624" y="2314"/>
                    <a:pt x="6988" y="2314"/>
                  </a:cubicBezTo>
                  <a:cubicBezTo>
                    <a:pt x="6988" y="2314"/>
                    <a:pt x="6988" y="3086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6988" y="3086"/>
                    <a:pt x="6353" y="3086"/>
                    <a:pt x="6353" y="3086"/>
                  </a:cubicBezTo>
                  <a:cubicBezTo>
                    <a:pt x="5082" y="3086"/>
                    <a:pt x="5718" y="4629"/>
                    <a:pt x="5718" y="5400"/>
                  </a:cubicBezTo>
                  <a:cubicBezTo>
                    <a:pt x="5718" y="5400"/>
                    <a:pt x="5082" y="6171"/>
                    <a:pt x="5082" y="6171"/>
                  </a:cubicBezTo>
                  <a:cubicBezTo>
                    <a:pt x="4447" y="6171"/>
                    <a:pt x="3812" y="6171"/>
                    <a:pt x="3812" y="6171"/>
                  </a:cubicBezTo>
                  <a:cubicBezTo>
                    <a:pt x="3812" y="6171"/>
                    <a:pt x="3812" y="6943"/>
                    <a:pt x="3812" y="6943"/>
                  </a:cubicBezTo>
                  <a:cubicBezTo>
                    <a:pt x="3176" y="7714"/>
                    <a:pt x="3176" y="7714"/>
                    <a:pt x="2541" y="7714"/>
                  </a:cubicBezTo>
                  <a:cubicBezTo>
                    <a:pt x="2541" y="7714"/>
                    <a:pt x="1906" y="7714"/>
                    <a:pt x="1906" y="7714"/>
                  </a:cubicBezTo>
                  <a:cubicBezTo>
                    <a:pt x="1906" y="6943"/>
                    <a:pt x="1271" y="6943"/>
                    <a:pt x="1271" y="6943"/>
                  </a:cubicBezTo>
                  <a:cubicBezTo>
                    <a:pt x="1271" y="6943"/>
                    <a:pt x="1271" y="6943"/>
                    <a:pt x="635" y="6943"/>
                  </a:cubicBezTo>
                  <a:cubicBezTo>
                    <a:pt x="635" y="6943"/>
                    <a:pt x="635" y="7714"/>
                    <a:pt x="635" y="7714"/>
                  </a:cubicBezTo>
                  <a:cubicBezTo>
                    <a:pt x="635" y="7714"/>
                    <a:pt x="635" y="8486"/>
                    <a:pt x="635" y="8486"/>
                  </a:cubicBezTo>
                  <a:cubicBezTo>
                    <a:pt x="635" y="9257"/>
                    <a:pt x="0" y="9257"/>
                    <a:pt x="635" y="10029"/>
                  </a:cubicBezTo>
                  <a:cubicBezTo>
                    <a:pt x="0" y="10029"/>
                    <a:pt x="0" y="10800"/>
                    <a:pt x="0" y="10800"/>
                  </a:cubicBezTo>
                  <a:cubicBezTo>
                    <a:pt x="0" y="11571"/>
                    <a:pt x="0" y="11571"/>
                    <a:pt x="635" y="11571"/>
                  </a:cubicBezTo>
                  <a:cubicBezTo>
                    <a:pt x="635" y="11571"/>
                    <a:pt x="635" y="11571"/>
                    <a:pt x="635" y="11571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13114"/>
                    <a:pt x="635" y="13114"/>
                    <a:pt x="635" y="13114"/>
                  </a:cubicBezTo>
                  <a:cubicBezTo>
                    <a:pt x="635" y="13886"/>
                    <a:pt x="635" y="14657"/>
                    <a:pt x="1271" y="15429"/>
                  </a:cubicBezTo>
                  <a:cubicBezTo>
                    <a:pt x="1271" y="16200"/>
                    <a:pt x="1271" y="16200"/>
                    <a:pt x="1906" y="16200"/>
                  </a:cubicBezTo>
                  <a:cubicBezTo>
                    <a:pt x="1906" y="16971"/>
                    <a:pt x="2541" y="16200"/>
                    <a:pt x="3176" y="16971"/>
                  </a:cubicBezTo>
                  <a:cubicBezTo>
                    <a:pt x="3176" y="18514"/>
                    <a:pt x="1906" y="19286"/>
                    <a:pt x="1906" y="20057"/>
                  </a:cubicBezTo>
                  <a:cubicBezTo>
                    <a:pt x="3176" y="20057"/>
                    <a:pt x="4447" y="20829"/>
                    <a:pt x="5718" y="20829"/>
                  </a:cubicBezTo>
                  <a:cubicBezTo>
                    <a:pt x="6353" y="20829"/>
                    <a:pt x="6988" y="21600"/>
                    <a:pt x="6988" y="21600"/>
                  </a:cubicBezTo>
                  <a:cubicBezTo>
                    <a:pt x="7624" y="20829"/>
                    <a:pt x="8259" y="20829"/>
                    <a:pt x="8894" y="20829"/>
                  </a:cubicBezTo>
                  <a:cubicBezTo>
                    <a:pt x="8894" y="20829"/>
                    <a:pt x="10165" y="20829"/>
                    <a:pt x="10165" y="20057"/>
                  </a:cubicBezTo>
                  <a:cubicBezTo>
                    <a:pt x="10800" y="20057"/>
                    <a:pt x="10165" y="19286"/>
                    <a:pt x="10165" y="18514"/>
                  </a:cubicBezTo>
                  <a:cubicBezTo>
                    <a:pt x="10165" y="17743"/>
                    <a:pt x="10165" y="16971"/>
                    <a:pt x="10800" y="16971"/>
                  </a:cubicBezTo>
                  <a:cubicBezTo>
                    <a:pt x="11435" y="16971"/>
                    <a:pt x="12071" y="16971"/>
                    <a:pt x="12706" y="16971"/>
                  </a:cubicBezTo>
                  <a:cubicBezTo>
                    <a:pt x="12071" y="16200"/>
                    <a:pt x="12706" y="16200"/>
                    <a:pt x="12706" y="15429"/>
                  </a:cubicBezTo>
                  <a:cubicBezTo>
                    <a:pt x="13341" y="15429"/>
                    <a:pt x="13976" y="16200"/>
                    <a:pt x="14612" y="16200"/>
                  </a:cubicBezTo>
                  <a:cubicBezTo>
                    <a:pt x="14612" y="15429"/>
                    <a:pt x="14612" y="15429"/>
                    <a:pt x="14612" y="14657"/>
                  </a:cubicBezTo>
                  <a:cubicBezTo>
                    <a:pt x="14612" y="13886"/>
                    <a:pt x="14612" y="13886"/>
                    <a:pt x="14612" y="13886"/>
                  </a:cubicBezTo>
                  <a:cubicBezTo>
                    <a:pt x="14612" y="13886"/>
                    <a:pt x="14612" y="13114"/>
                    <a:pt x="14612" y="13114"/>
                  </a:cubicBezTo>
                  <a:cubicBezTo>
                    <a:pt x="14612" y="12343"/>
                    <a:pt x="15247" y="13114"/>
                    <a:pt x="15882" y="12343"/>
                  </a:cubicBezTo>
                  <a:cubicBezTo>
                    <a:pt x="15882" y="11571"/>
                    <a:pt x="14612" y="10800"/>
                    <a:pt x="15247" y="10800"/>
                  </a:cubicBezTo>
                  <a:cubicBezTo>
                    <a:pt x="15247" y="10029"/>
                    <a:pt x="15882" y="10800"/>
                    <a:pt x="16518" y="10800"/>
                  </a:cubicBezTo>
                  <a:cubicBezTo>
                    <a:pt x="17153" y="10029"/>
                    <a:pt x="16518" y="10029"/>
                    <a:pt x="16518" y="10029"/>
                  </a:cubicBezTo>
                  <a:cubicBezTo>
                    <a:pt x="16518" y="9257"/>
                    <a:pt x="16518" y="10029"/>
                    <a:pt x="16518" y="9257"/>
                  </a:cubicBezTo>
                  <a:cubicBezTo>
                    <a:pt x="16518" y="8486"/>
                    <a:pt x="17153" y="8486"/>
                    <a:pt x="17153" y="7714"/>
                  </a:cubicBezTo>
                  <a:cubicBezTo>
                    <a:pt x="17153" y="6943"/>
                    <a:pt x="15882" y="6171"/>
                    <a:pt x="16518" y="5400"/>
                  </a:cubicBezTo>
                  <a:cubicBezTo>
                    <a:pt x="16518" y="5400"/>
                    <a:pt x="17153" y="5400"/>
                    <a:pt x="17153" y="4629"/>
                  </a:cubicBezTo>
                  <a:cubicBezTo>
                    <a:pt x="17788" y="4629"/>
                    <a:pt x="17153" y="4629"/>
                    <a:pt x="17788" y="4629"/>
                  </a:cubicBezTo>
                  <a:cubicBezTo>
                    <a:pt x="19059" y="3857"/>
                    <a:pt x="20329" y="4629"/>
                    <a:pt x="20965" y="3857"/>
                  </a:cubicBezTo>
                  <a:cubicBezTo>
                    <a:pt x="20965" y="3857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1600" y="30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73" name="Teardrop 372"/>
          <p:cNvSpPr/>
          <p:nvPr/>
        </p:nvSpPr>
        <p:spPr>
          <a:xfrm rot="8100000">
            <a:off x="904345" y="1682715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ardrop 373"/>
          <p:cNvSpPr/>
          <p:nvPr/>
        </p:nvSpPr>
        <p:spPr>
          <a:xfrm rot="8100000">
            <a:off x="5755634" y="1612188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Teardrop 374"/>
          <p:cNvSpPr/>
          <p:nvPr/>
        </p:nvSpPr>
        <p:spPr>
          <a:xfrm rot="8100000">
            <a:off x="4164961" y="2790184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ardrop 375"/>
          <p:cNvSpPr/>
          <p:nvPr/>
        </p:nvSpPr>
        <p:spPr>
          <a:xfrm rot="8100000">
            <a:off x="6979838" y="3958067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ardrop 376"/>
          <p:cNvSpPr/>
          <p:nvPr/>
        </p:nvSpPr>
        <p:spPr>
          <a:xfrm rot="8100000">
            <a:off x="2031483" y="3601960"/>
            <a:ext cx="721979" cy="721979"/>
          </a:xfrm>
          <a:prstGeom prst="teardrop">
            <a:avLst>
              <a:gd name="adj" fmla="val 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8800465" y="1533188"/>
            <a:ext cx="0" cy="441447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8534439" y="1348756"/>
            <a:ext cx="3704710" cy="738664"/>
            <a:chOff x="8487290" y="1348756"/>
            <a:chExt cx="3704710" cy="738664"/>
          </a:xfrm>
        </p:grpSpPr>
        <p:sp>
          <p:nvSpPr>
            <p:cNvPr id="393" name="Rectangle 392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88" name="Oval 387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8534439" y="5507240"/>
            <a:ext cx="3704710" cy="738664"/>
            <a:chOff x="8487290" y="1348756"/>
            <a:chExt cx="3704710" cy="738664"/>
          </a:xfrm>
        </p:grpSpPr>
        <p:sp>
          <p:nvSpPr>
            <p:cNvPr id="397" name="Rectangle 396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2E75B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2E75B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399" name="Oval 398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8534439" y="4467619"/>
            <a:ext cx="3704710" cy="738664"/>
            <a:chOff x="8487290" y="1348756"/>
            <a:chExt cx="3704710" cy="738664"/>
          </a:xfrm>
        </p:grpSpPr>
        <p:sp>
          <p:nvSpPr>
            <p:cNvPr id="401" name="Rectangle 400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FFD96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FFD96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03" name="Oval 402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8534439" y="3427998"/>
            <a:ext cx="3704710" cy="738664"/>
            <a:chOff x="8487290" y="1348756"/>
            <a:chExt cx="3704710" cy="738664"/>
          </a:xfrm>
        </p:grpSpPr>
        <p:sp>
          <p:nvSpPr>
            <p:cNvPr id="405" name="Rectangle 404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548235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548235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8534439" y="2388377"/>
            <a:ext cx="3704710" cy="738664"/>
            <a:chOff x="8487290" y="1348756"/>
            <a:chExt cx="3704710" cy="738664"/>
          </a:xfrm>
        </p:grpSpPr>
        <p:sp>
          <p:nvSpPr>
            <p:cNvPr id="409" name="Rectangle 408"/>
            <p:cNvSpPr/>
            <p:nvPr/>
          </p:nvSpPr>
          <p:spPr>
            <a:xfrm>
              <a:off x="10066211" y="1348756"/>
              <a:ext cx="212578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9245251" y="1564200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>
                  <a:solidFill>
                    <a:srgbClr val="B4C7E7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B4C7E7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411" name="Oval 410"/>
            <p:cNvSpPr/>
            <p:nvPr/>
          </p:nvSpPr>
          <p:spPr>
            <a:xfrm>
              <a:off x="8487290" y="1385053"/>
              <a:ext cx="666071" cy="666071"/>
            </a:xfrm>
            <a:prstGeom prst="ellipse">
              <a:avLst/>
            </a:prstGeom>
            <a:solidFill>
              <a:srgbClr val="B4C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03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6400"/>
            <a:ext cx="12192000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3586480"/>
            <a:ext cx="4059936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6032" y="4013200"/>
            <a:ext cx="4059936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5968" y="3586480"/>
            <a:ext cx="4059936" cy="284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59936" y="1704638"/>
            <a:ext cx="0" cy="441447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76387" y="1704638"/>
            <a:ext cx="0" cy="441447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">
            <a:extLst>
              <a:ext uri="{FF2B5EF4-FFF2-40B4-BE49-F238E27FC236}">
                <a16:creationId xmlns:a16="http://schemas.microsoft.com/office/drawing/2014/main" id="{8C89AD25-DAE4-4D29-8D98-CC828CFF1E30}"/>
              </a:ext>
            </a:extLst>
          </p:cNvPr>
          <p:cNvSpPr/>
          <p:nvPr/>
        </p:nvSpPr>
        <p:spPr>
          <a:xfrm>
            <a:off x="231188" y="2647150"/>
            <a:ext cx="3664509" cy="102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7" extrusionOk="0">
                <a:moveTo>
                  <a:pt x="7264" y="408"/>
                </a:moveTo>
                <a:cubicBezTo>
                  <a:pt x="7329" y="408"/>
                  <a:pt x="7457" y="408"/>
                  <a:pt x="7586" y="408"/>
                </a:cubicBezTo>
                <a:cubicBezTo>
                  <a:pt x="7586" y="408"/>
                  <a:pt x="7779" y="408"/>
                  <a:pt x="7779" y="408"/>
                </a:cubicBezTo>
                <a:cubicBezTo>
                  <a:pt x="7714" y="204"/>
                  <a:pt x="7714" y="204"/>
                  <a:pt x="7779" y="204"/>
                </a:cubicBezTo>
                <a:cubicBezTo>
                  <a:pt x="7779" y="204"/>
                  <a:pt x="7650" y="204"/>
                  <a:pt x="7650" y="204"/>
                </a:cubicBezTo>
                <a:cubicBezTo>
                  <a:pt x="7586" y="0"/>
                  <a:pt x="7521" y="0"/>
                  <a:pt x="7457" y="0"/>
                </a:cubicBezTo>
                <a:cubicBezTo>
                  <a:pt x="7393" y="0"/>
                  <a:pt x="7071" y="204"/>
                  <a:pt x="7329" y="204"/>
                </a:cubicBezTo>
                <a:cubicBezTo>
                  <a:pt x="7264" y="408"/>
                  <a:pt x="7200" y="204"/>
                  <a:pt x="7200" y="408"/>
                </a:cubicBezTo>
                <a:cubicBezTo>
                  <a:pt x="7200" y="408"/>
                  <a:pt x="7200" y="408"/>
                  <a:pt x="7264" y="408"/>
                </a:cubicBezTo>
                <a:close/>
                <a:moveTo>
                  <a:pt x="3729" y="4483"/>
                </a:moveTo>
                <a:cubicBezTo>
                  <a:pt x="3729" y="4483"/>
                  <a:pt x="3729" y="4483"/>
                  <a:pt x="3729" y="4483"/>
                </a:cubicBezTo>
                <a:cubicBezTo>
                  <a:pt x="3729" y="4687"/>
                  <a:pt x="3793" y="4687"/>
                  <a:pt x="3857" y="4687"/>
                </a:cubicBezTo>
                <a:cubicBezTo>
                  <a:pt x="3857" y="4687"/>
                  <a:pt x="3793" y="4483"/>
                  <a:pt x="3729" y="4483"/>
                </a:cubicBezTo>
                <a:cubicBezTo>
                  <a:pt x="3729" y="4483"/>
                  <a:pt x="3729" y="4483"/>
                  <a:pt x="3729" y="4483"/>
                </a:cubicBezTo>
                <a:close/>
                <a:moveTo>
                  <a:pt x="8164" y="611"/>
                </a:moveTo>
                <a:cubicBezTo>
                  <a:pt x="8164" y="611"/>
                  <a:pt x="8164" y="611"/>
                  <a:pt x="8229" y="611"/>
                </a:cubicBezTo>
                <a:cubicBezTo>
                  <a:pt x="8164" y="611"/>
                  <a:pt x="8164" y="611"/>
                  <a:pt x="8164" y="611"/>
                </a:cubicBezTo>
                <a:cubicBezTo>
                  <a:pt x="8164" y="611"/>
                  <a:pt x="8164" y="611"/>
                  <a:pt x="8164" y="611"/>
                </a:cubicBezTo>
                <a:close/>
                <a:moveTo>
                  <a:pt x="7714" y="408"/>
                </a:moveTo>
                <a:cubicBezTo>
                  <a:pt x="7650" y="408"/>
                  <a:pt x="7586" y="408"/>
                  <a:pt x="7521" y="611"/>
                </a:cubicBezTo>
                <a:cubicBezTo>
                  <a:pt x="7521" y="611"/>
                  <a:pt x="7457" y="611"/>
                  <a:pt x="7457" y="815"/>
                </a:cubicBezTo>
                <a:cubicBezTo>
                  <a:pt x="7586" y="815"/>
                  <a:pt x="7714" y="815"/>
                  <a:pt x="7843" y="815"/>
                </a:cubicBezTo>
                <a:cubicBezTo>
                  <a:pt x="7907" y="1019"/>
                  <a:pt x="8036" y="1019"/>
                  <a:pt x="8100" y="1019"/>
                </a:cubicBezTo>
                <a:cubicBezTo>
                  <a:pt x="8164" y="1019"/>
                  <a:pt x="8229" y="1019"/>
                  <a:pt x="8293" y="1019"/>
                </a:cubicBezTo>
                <a:cubicBezTo>
                  <a:pt x="8229" y="815"/>
                  <a:pt x="8164" y="815"/>
                  <a:pt x="8100" y="815"/>
                </a:cubicBezTo>
                <a:cubicBezTo>
                  <a:pt x="8164" y="815"/>
                  <a:pt x="8164" y="815"/>
                  <a:pt x="8164" y="815"/>
                </a:cubicBezTo>
                <a:cubicBezTo>
                  <a:pt x="8164" y="815"/>
                  <a:pt x="8164" y="611"/>
                  <a:pt x="8164" y="611"/>
                </a:cubicBezTo>
                <a:cubicBezTo>
                  <a:pt x="8100" y="611"/>
                  <a:pt x="8036" y="611"/>
                  <a:pt x="7971" y="408"/>
                </a:cubicBezTo>
                <a:cubicBezTo>
                  <a:pt x="7971" y="611"/>
                  <a:pt x="7971" y="611"/>
                  <a:pt x="7971" y="611"/>
                </a:cubicBezTo>
                <a:cubicBezTo>
                  <a:pt x="7971" y="611"/>
                  <a:pt x="7843" y="611"/>
                  <a:pt x="7907" y="408"/>
                </a:cubicBezTo>
                <a:cubicBezTo>
                  <a:pt x="7843" y="408"/>
                  <a:pt x="7779" y="408"/>
                  <a:pt x="7714" y="408"/>
                </a:cubicBezTo>
                <a:close/>
                <a:moveTo>
                  <a:pt x="7393" y="2853"/>
                </a:moveTo>
                <a:cubicBezTo>
                  <a:pt x="7393" y="2853"/>
                  <a:pt x="7329" y="2853"/>
                  <a:pt x="7329" y="2853"/>
                </a:cubicBezTo>
                <a:cubicBezTo>
                  <a:pt x="7457" y="2853"/>
                  <a:pt x="7457" y="2853"/>
                  <a:pt x="7393" y="2853"/>
                </a:cubicBezTo>
                <a:close/>
                <a:moveTo>
                  <a:pt x="4371" y="2242"/>
                </a:moveTo>
                <a:cubicBezTo>
                  <a:pt x="4371" y="2242"/>
                  <a:pt x="4307" y="2242"/>
                  <a:pt x="4243" y="2242"/>
                </a:cubicBezTo>
                <a:cubicBezTo>
                  <a:pt x="4243" y="2242"/>
                  <a:pt x="4114" y="2445"/>
                  <a:pt x="4050" y="2445"/>
                </a:cubicBezTo>
                <a:cubicBezTo>
                  <a:pt x="4050" y="2445"/>
                  <a:pt x="4050" y="2445"/>
                  <a:pt x="4114" y="2445"/>
                </a:cubicBezTo>
                <a:cubicBezTo>
                  <a:pt x="4050" y="2445"/>
                  <a:pt x="4050" y="2649"/>
                  <a:pt x="4050" y="2649"/>
                </a:cubicBezTo>
                <a:cubicBezTo>
                  <a:pt x="4050" y="2649"/>
                  <a:pt x="3986" y="2649"/>
                  <a:pt x="3986" y="2649"/>
                </a:cubicBezTo>
                <a:cubicBezTo>
                  <a:pt x="3986" y="2649"/>
                  <a:pt x="3986" y="2649"/>
                  <a:pt x="3986" y="2649"/>
                </a:cubicBezTo>
                <a:cubicBezTo>
                  <a:pt x="3921" y="2853"/>
                  <a:pt x="3921" y="2649"/>
                  <a:pt x="3857" y="2649"/>
                </a:cubicBezTo>
                <a:cubicBezTo>
                  <a:pt x="3921" y="2853"/>
                  <a:pt x="3921" y="2649"/>
                  <a:pt x="3986" y="2853"/>
                </a:cubicBezTo>
                <a:cubicBezTo>
                  <a:pt x="3921" y="2853"/>
                  <a:pt x="3921" y="2853"/>
                  <a:pt x="3857" y="2853"/>
                </a:cubicBezTo>
                <a:cubicBezTo>
                  <a:pt x="3921" y="3057"/>
                  <a:pt x="3921" y="3057"/>
                  <a:pt x="3921" y="3057"/>
                </a:cubicBezTo>
                <a:cubicBezTo>
                  <a:pt x="3857" y="3057"/>
                  <a:pt x="3857" y="3057"/>
                  <a:pt x="3857" y="3260"/>
                </a:cubicBezTo>
                <a:cubicBezTo>
                  <a:pt x="3793" y="3260"/>
                  <a:pt x="3793" y="3260"/>
                  <a:pt x="3729" y="3260"/>
                </a:cubicBezTo>
                <a:cubicBezTo>
                  <a:pt x="3729" y="3464"/>
                  <a:pt x="3793" y="3464"/>
                  <a:pt x="3793" y="3464"/>
                </a:cubicBezTo>
                <a:cubicBezTo>
                  <a:pt x="3857" y="3464"/>
                  <a:pt x="3921" y="3464"/>
                  <a:pt x="3921" y="3464"/>
                </a:cubicBezTo>
                <a:cubicBezTo>
                  <a:pt x="3986" y="3464"/>
                  <a:pt x="4050" y="3668"/>
                  <a:pt x="4114" y="3464"/>
                </a:cubicBezTo>
                <a:cubicBezTo>
                  <a:pt x="4114" y="3464"/>
                  <a:pt x="4114" y="3464"/>
                  <a:pt x="4179" y="3464"/>
                </a:cubicBezTo>
                <a:cubicBezTo>
                  <a:pt x="4179" y="3464"/>
                  <a:pt x="4114" y="3260"/>
                  <a:pt x="4114" y="3260"/>
                </a:cubicBezTo>
                <a:cubicBezTo>
                  <a:pt x="4179" y="3260"/>
                  <a:pt x="4243" y="3464"/>
                  <a:pt x="4179" y="3260"/>
                </a:cubicBezTo>
                <a:cubicBezTo>
                  <a:pt x="4243" y="3260"/>
                  <a:pt x="4307" y="3057"/>
                  <a:pt x="4243" y="3057"/>
                </a:cubicBezTo>
                <a:cubicBezTo>
                  <a:pt x="4243" y="3057"/>
                  <a:pt x="4243" y="3057"/>
                  <a:pt x="4307" y="3057"/>
                </a:cubicBezTo>
                <a:cubicBezTo>
                  <a:pt x="4307" y="3057"/>
                  <a:pt x="4307" y="2853"/>
                  <a:pt x="4307" y="2853"/>
                </a:cubicBezTo>
                <a:cubicBezTo>
                  <a:pt x="4307" y="2853"/>
                  <a:pt x="4307" y="2853"/>
                  <a:pt x="4371" y="2853"/>
                </a:cubicBezTo>
                <a:cubicBezTo>
                  <a:pt x="4371" y="2853"/>
                  <a:pt x="4371" y="2853"/>
                  <a:pt x="4371" y="2853"/>
                </a:cubicBezTo>
                <a:cubicBezTo>
                  <a:pt x="4371" y="2853"/>
                  <a:pt x="4371" y="2853"/>
                  <a:pt x="4436" y="2853"/>
                </a:cubicBezTo>
                <a:cubicBezTo>
                  <a:pt x="4371" y="2853"/>
                  <a:pt x="4371" y="2853"/>
                  <a:pt x="4371" y="2853"/>
                </a:cubicBezTo>
                <a:cubicBezTo>
                  <a:pt x="4436" y="2649"/>
                  <a:pt x="4436" y="2649"/>
                  <a:pt x="4500" y="2649"/>
                </a:cubicBezTo>
                <a:cubicBezTo>
                  <a:pt x="4564" y="2445"/>
                  <a:pt x="4693" y="2445"/>
                  <a:pt x="4757" y="2445"/>
                </a:cubicBezTo>
                <a:cubicBezTo>
                  <a:pt x="4886" y="2242"/>
                  <a:pt x="5079" y="2242"/>
                  <a:pt x="5207" y="2038"/>
                </a:cubicBezTo>
                <a:cubicBezTo>
                  <a:pt x="5207" y="1834"/>
                  <a:pt x="5143" y="1834"/>
                  <a:pt x="5079" y="1834"/>
                </a:cubicBezTo>
                <a:cubicBezTo>
                  <a:pt x="5014" y="1834"/>
                  <a:pt x="4950" y="1834"/>
                  <a:pt x="4886" y="1834"/>
                </a:cubicBezTo>
                <a:cubicBezTo>
                  <a:pt x="4886" y="2038"/>
                  <a:pt x="4886" y="2038"/>
                  <a:pt x="4886" y="2038"/>
                </a:cubicBezTo>
                <a:cubicBezTo>
                  <a:pt x="4693" y="2038"/>
                  <a:pt x="4500" y="2038"/>
                  <a:pt x="4371" y="2242"/>
                </a:cubicBezTo>
                <a:close/>
                <a:moveTo>
                  <a:pt x="5657" y="3668"/>
                </a:moveTo>
                <a:cubicBezTo>
                  <a:pt x="5657" y="3872"/>
                  <a:pt x="5786" y="3668"/>
                  <a:pt x="5850" y="3668"/>
                </a:cubicBezTo>
                <a:cubicBezTo>
                  <a:pt x="5786" y="3464"/>
                  <a:pt x="5593" y="3464"/>
                  <a:pt x="5657" y="3668"/>
                </a:cubicBezTo>
                <a:close/>
                <a:moveTo>
                  <a:pt x="6557" y="4075"/>
                </a:moveTo>
                <a:cubicBezTo>
                  <a:pt x="6621" y="4075"/>
                  <a:pt x="6686" y="4075"/>
                  <a:pt x="6686" y="3872"/>
                </a:cubicBezTo>
                <a:cubicBezTo>
                  <a:pt x="6686" y="3872"/>
                  <a:pt x="6557" y="3872"/>
                  <a:pt x="6557" y="4075"/>
                </a:cubicBezTo>
                <a:close/>
                <a:moveTo>
                  <a:pt x="4371" y="4891"/>
                </a:moveTo>
                <a:cubicBezTo>
                  <a:pt x="4307" y="4687"/>
                  <a:pt x="4243" y="4483"/>
                  <a:pt x="4179" y="4483"/>
                </a:cubicBezTo>
                <a:cubicBezTo>
                  <a:pt x="4114" y="4483"/>
                  <a:pt x="4050" y="4279"/>
                  <a:pt x="4050" y="4279"/>
                </a:cubicBezTo>
                <a:cubicBezTo>
                  <a:pt x="4050" y="4279"/>
                  <a:pt x="4050" y="4075"/>
                  <a:pt x="4050" y="4075"/>
                </a:cubicBezTo>
                <a:cubicBezTo>
                  <a:pt x="3986" y="3872"/>
                  <a:pt x="3986" y="4075"/>
                  <a:pt x="4050" y="3872"/>
                </a:cubicBezTo>
                <a:cubicBezTo>
                  <a:pt x="4050" y="3872"/>
                  <a:pt x="4050" y="3872"/>
                  <a:pt x="4050" y="3872"/>
                </a:cubicBezTo>
                <a:cubicBezTo>
                  <a:pt x="4050" y="3872"/>
                  <a:pt x="4050" y="3668"/>
                  <a:pt x="4050" y="3668"/>
                </a:cubicBezTo>
                <a:cubicBezTo>
                  <a:pt x="3986" y="3668"/>
                  <a:pt x="3921" y="3668"/>
                  <a:pt x="3793" y="3668"/>
                </a:cubicBezTo>
                <a:cubicBezTo>
                  <a:pt x="3793" y="3668"/>
                  <a:pt x="3600" y="3668"/>
                  <a:pt x="3729" y="3668"/>
                </a:cubicBezTo>
                <a:cubicBezTo>
                  <a:pt x="3729" y="3668"/>
                  <a:pt x="3664" y="3668"/>
                  <a:pt x="3664" y="3872"/>
                </a:cubicBezTo>
                <a:cubicBezTo>
                  <a:pt x="3664" y="3872"/>
                  <a:pt x="3664" y="3872"/>
                  <a:pt x="3729" y="3872"/>
                </a:cubicBezTo>
                <a:cubicBezTo>
                  <a:pt x="3664" y="3872"/>
                  <a:pt x="3664" y="4075"/>
                  <a:pt x="3664" y="4075"/>
                </a:cubicBezTo>
                <a:cubicBezTo>
                  <a:pt x="3664" y="4075"/>
                  <a:pt x="3600" y="4075"/>
                  <a:pt x="3600" y="4075"/>
                </a:cubicBezTo>
                <a:cubicBezTo>
                  <a:pt x="3536" y="4279"/>
                  <a:pt x="3600" y="4483"/>
                  <a:pt x="3664" y="4483"/>
                </a:cubicBezTo>
                <a:cubicBezTo>
                  <a:pt x="3664" y="4483"/>
                  <a:pt x="3793" y="4483"/>
                  <a:pt x="3857" y="4483"/>
                </a:cubicBezTo>
                <a:cubicBezTo>
                  <a:pt x="3793" y="4483"/>
                  <a:pt x="3921" y="4687"/>
                  <a:pt x="3921" y="4687"/>
                </a:cubicBezTo>
                <a:cubicBezTo>
                  <a:pt x="3921" y="4687"/>
                  <a:pt x="3921" y="4687"/>
                  <a:pt x="3921" y="4687"/>
                </a:cubicBezTo>
                <a:cubicBezTo>
                  <a:pt x="3921" y="4687"/>
                  <a:pt x="3921" y="4687"/>
                  <a:pt x="3921" y="4687"/>
                </a:cubicBezTo>
                <a:cubicBezTo>
                  <a:pt x="3921" y="4687"/>
                  <a:pt x="3921" y="4687"/>
                  <a:pt x="3857" y="4687"/>
                </a:cubicBezTo>
                <a:cubicBezTo>
                  <a:pt x="3857" y="4687"/>
                  <a:pt x="3857" y="4687"/>
                  <a:pt x="3921" y="4687"/>
                </a:cubicBezTo>
                <a:cubicBezTo>
                  <a:pt x="3857" y="4687"/>
                  <a:pt x="3857" y="4687"/>
                  <a:pt x="3857" y="4687"/>
                </a:cubicBezTo>
                <a:cubicBezTo>
                  <a:pt x="3921" y="4891"/>
                  <a:pt x="3986" y="4891"/>
                  <a:pt x="4050" y="4891"/>
                </a:cubicBezTo>
                <a:cubicBezTo>
                  <a:pt x="4050" y="4687"/>
                  <a:pt x="4243" y="4891"/>
                  <a:pt x="4243" y="4891"/>
                </a:cubicBezTo>
                <a:cubicBezTo>
                  <a:pt x="4243" y="4891"/>
                  <a:pt x="4243" y="4891"/>
                  <a:pt x="4243" y="4891"/>
                </a:cubicBezTo>
                <a:cubicBezTo>
                  <a:pt x="4307" y="4891"/>
                  <a:pt x="4307" y="4891"/>
                  <a:pt x="4371" y="4891"/>
                </a:cubicBezTo>
                <a:close/>
                <a:moveTo>
                  <a:pt x="4757" y="5298"/>
                </a:moveTo>
                <a:cubicBezTo>
                  <a:pt x="4757" y="5094"/>
                  <a:pt x="4629" y="4891"/>
                  <a:pt x="4564" y="4891"/>
                </a:cubicBezTo>
                <a:cubicBezTo>
                  <a:pt x="4500" y="4891"/>
                  <a:pt x="4500" y="5094"/>
                  <a:pt x="4564" y="5094"/>
                </a:cubicBezTo>
                <a:cubicBezTo>
                  <a:pt x="4629" y="5298"/>
                  <a:pt x="4629" y="5298"/>
                  <a:pt x="4693" y="5298"/>
                </a:cubicBezTo>
                <a:cubicBezTo>
                  <a:pt x="4693" y="5298"/>
                  <a:pt x="4821" y="5502"/>
                  <a:pt x="4757" y="5298"/>
                </a:cubicBezTo>
                <a:close/>
                <a:moveTo>
                  <a:pt x="12986" y="2445"/>
                </a:moveTo>
                <a:cubicBezTo>
                  <a:pt x="12986" y="2445"/>
                  <a:pt x="13050" y="2445"/>
                  <a:pt x="13050" y="2445"/>
                </a:cubicBezTo>
                <a:cubicBezTo>
                  <a:pt x="12986" y="2445"/>
                  <a:pt x="12986" y="2445"/>
                  <a:pt x="12986" y="2445"/>
                </a:cubicBezTo>
                <a:cubicBezTo>
                  <a:pt x="12986" y="2445"/>
                  <a:pt x="13050" y="2445"/>
                  <a:pt x="13050" y="2649"/>
                </a:cubicBezTo>
                <a:cubicBezTo>
                  <a:pt x="13050" y="2649"/>
                  <a:pt x="13050" y="2649"/>
                  <a:pt x="13050" y="2649"/>
                </a:cubicBezTo>
                <a:cubicBezTo>
                  <a:pt x="13114" y="2649"/>
                  <a:pt x="13243" y="2853"/>
                  <a:pt x="13307" y="2853"/>
                </a:cubicBezTo>
                <a:cubicBezTo>
                  <a:pt x="13307" y="2853"/>
                  <a:pt x="13500" y="3057"/>
                  <a:pt x="13436" y="2853"/>
                </a:cubicBezTo>
                <a:cubicBezTo>
                  <a:pt x="13500" y="2853"/>
                  <a:pt x="13564" y="2853"/>
                  <a:pt x="13629" y="2853"/>
                </a:cubicBezTo>
                <a:cubicBezTo>
                  <a:pt x="13693" y="2853"/>
                  <a:pt x="13757" y="2853"/>
                  <a:pt x="13821" y="2853"/>
                </a:cubicBezTo>
                <a:cubicBezTo>
                  <a:pt x="13757" y="2649"/>
                  <a:pt x="13629" y="2649"/>
                  <a:pt x="13564" y="2445"/>
                </a:cubicBezTo>
                <a:cubicBezTo>
                  <a:pt x="13564" y="2445"/>
                  <a:pt x="13693" y="2445"/>
                  <a:pt x="13629" y="2445"/>
                </a:cubicBezTo>
                <a:cubicBezTo>
                  <a:pt x="13693" y="2649"/>
                  <a:pt x="13950" y="2853"/>
                  <a:pt x="13950" y="2649"/>
                </a:cubicBezTo>
                <a:cubicBezTo>
                  <a:pt x="13886" y="2649"/>
                  <a:pt x="13886" y="2445"/>
                  <a:pt x="13950" y="2445"/>
                </a:cubicBezTo>
                <a:cubicBezTo>
                  <a:pt x="13821" y="2445"/>
                  <a:pt x="13693" y="2445"/>
                  <a:pt x="13500" y="2242"/>
                </a:cubicBezTo>
                <a:cubicBezTo>
                  <a:pt x="13500" y="2242"/>
                  <a:pt x="13371" y="2242"/>
                  <a:pt x="13371" y="2242"/>
                </a:cubicBezTo>
                <a:cubicBezTo>
                  <a:pt x="13307" y="2242"/>
                  <a:pt x="13371" y="2445"/>
                  <a:pt x="13436" y="2445"/>
                </a:cubicBezTo>
                <a:cubicBezTo>
                  <a:pt x="13307" y="2445"/>
                  <a:pt x="13243" y="2242"/>
                  <a:pt x="13114" y="2242"/>
                </a:cubicBezTo>
                <a:cubicBezTo>
                  <a:pt x="13050" y="2242"/>
                  <a:pt x="13050" y="2242"/>
                  <a:pt x="12986" y="2242"/>
                </a:cubicBezTo>
                <a:cubicBezTo>
                  <a:pt x="12986" y="2242"/>
                  <a:pt x="12986" y="2445"/>
                  <a:pt x="12986" y="2445"/>
                </a:cubicBezTo>
                <a:close/>
                <a:moveTo>
                  <a:pt x="13886" y="3260"/>
                </a:moveTo>
                <a:cubicBezTo>
                  <a:pt x="13886" y="3260"/>
                  <a:pt x="13886" y="3260"/>
                  <a:pt x="13821" y="3260"/>
                </a:cubicBezTo>
                <a:cubicBezTo>
                  <a:pt x="13821" y="3260"/>
                  <a:pt x="13821" y="3260"/>
                  <a:pt x="13821" y="3464"/>
                </a:cubicBezTo>
                <a:cubicBezTo>
                  <a:pt x="13821" y="3464"/>
                  <a:pt x="13821" y="3464"/>
                  <a:pt x="13821" y="3464"/>
                </a:cubicBezTo>
                <a:cubicBezTo>
                  <a:pt x="13821" y="3464"/>
                  <a:pt x="13757" y="3464"/>
                  <a:pt x="13757" y="3464"/>
                </a:cubicBezTo>
                <a:cubicBezTo>
                  <a:pt x="13821" y="3668"/>
                  <a:pt x="13886" y="3668"/>
                  <a:pt x="14014" y="3668"/>
                </a:cubicBezTo>
                <a:cubicBezTo>
                  <a:pt x="14079" y="3668"/>
                  <a:pt x="14143" y="3668"/>
                  <a:pt x="14207" y="3668"/>
                </a:cubicBezTo>
                <a:cubicBezTo>
                  <a:pt x="14143" y="3464"/>
                  <a:pt x="14014" y="3464"/>
                  <a:pt x="13886" y="3260"/>
                </a:cubicBezTo>
                <a:close/>
                <a:moveTo>
                  <a:pt x="18900" y="4687"/>
                </a:moveTo>
                <a:cubicBezTo>
                  <a:pt x="18964" y="4891"/>
                  <a:pt x="18964" y="4687"/>
                  <a:pt x="19029" y="4687"/>
                </a:cubicBezTo>
                <a:cubicBezTo>
                  <a:pt x="19093" y="4687"/>
                  <a:pt x="19286" y="4687"/>
                  <a:pt x="19286" y="4687"/>
                </a:cubicBezTo>
                <a:cubicBezTo>
                  <a:pt x="19221" y="4687"/>
                  <a:pt x="18836" y="4279"/>
                  <a:pt x="18900" y="4687"/>
                </a:cubicBezTo>
                <a:close/>
                <a:moveTo>
                  <a:pt x="17871" y="5298"/>
                </a:moveTo>
                <a:cubicBezTo>
                  <a:pt x="17936" y="5298"/>
                  <a:pt x="18000" y="5298"/>
                  <a:pt x="18064" y="5502"/>
                </a:cubicBezTo>
                <a:cubicBezTo>
                  <a:pt x="18064" y="5298"/>
                  <a:pt x="18064" y="5298"/>
                  <a:pt x="18064" y="5298"/>
                </a:cubicBezTo>
                <a:cubicBezTo>
                  <a:pt x="18064" y="5298"/>
                  <a:pt x="18064" y="5298"/>
                  <a:pt x="18064" y="5298"/>
                </a:cubicBezTo>
                <a:cubicBezTo>
                  <a:pt x="18064" y="5298"/>
                  <a:pt x="17871" y="5094"/>
                  <a:pt x="17871" y="5298"/>
                </a:cubicBezTo>
                <a:close/>
                <a:moveTo>
                  <a:pt x="14079" y="2445"/>
                </a:moveTo>
                <a:cubicBezTo>
                  <a:pt x="14143" y="2853"/>
                  <a:pt x="14207" y="2649"/>
                  <a:pt x="14336" y="2649"/>
                </a:cubicBezTo>
                <a:cubicBezTo>
                  <a:pt x="14464" y="2649"/>
                  <a:pt x="14593" y="2853"/>
                  <a:pt x="14657" y="2853"/>
                </a:cubicBezTo>
                <a:cubicBezTo>
                  <a:pt x="14657" y="2649"/>
                  <a:pt x="14464" y="2649"/>
                  <a:pt x="14400" y="2649"/>
                </a:cubicBezTo>
                <a:cubicBezTo>
                  <a:pt x="14336" y="2649"/>
                  <a:pt x="14271" y="2445"/>
                  <a:pt x="14207" y="2649"/>
                </a:cubicBezTo>
                <a:cubicBezTo>
                  <a:pt x="14207" y="2649"/>
                  <a:pt x="14143" y="2649"/>
                  <a:pt x="14143" y="2649"/>
                </a:cubicBezTo>
                <a:cubicBezTo>
                  <a:pt x="14143" y="2649"/>
                  <a:pt x="14079" y="2445"/>
                  <a:pt x="14079" y="2445"/>
                </a:cubicBezTo>
                <a:close/>
                <a:moveTo>
                  <a:pt x="8357" y="1426"/>
                </a:moveTo>
                <a:cubicBezTo>
                  <a:pt x="8486" y="1426"/>
                  <a:pt x="8614" y="1426"/>
                  <a:pt x="8679" y="1223"/>
                </a:cubicBezTo>
                <a:cubicBezTo>
                  <a:pt x="8743" y="1223"/>
                  <a:pt x="8871" y="1223"/>
                  <a:pt x="8936" y="1223"/>
                </a:cubicBezTo>
                <a:cubicBezTo>
                  <a:pt x="8871" y="1019"/>
                  <a:pt x="8807" y="1019"/>
                  <a:pt x="8743" y="1019"/>
                </a:cubicBezTo>
                <a:cubicBezTo>
                  <a:pt x="8679" y="815"/>
                  <a:pt x="8614" y="815"/>
                  <a:pt x="8550" y="1019"/>
                </a:cubicBezTo>
                <a:cubicBezTo>
                  <a:pt x="8550" y="1019"/>
                  <a:pt x="8550" y="815"/>
                  <a:pt x="8550" y="815"/>
                </a:cubicBezTo>
                <a:cubicBezTo>
                  <a:pt x="8550" y="815"/>
                  <a:pt x="8486" y="815"/>
                  <a:pt x="8421" y="815"/>
                </a:cubicBezTo>
                <a:cubicBezTo>
                  <a:pt x="8486" y="815"/>
                  <a:pt x="8486" y="815"/>
                  <a:pt x="8486" y="815"/>
                </a:cubicBezTo>
                <a:cubicBezTo>
                  <a:pt x="8421" y="815"/>
                  <a:pt x="8421" y="815"/>
                  <a:pt x="8421" y="815"/>
                </a:cubicBezTo>
                <a:cubicBezTo>
                  <a:pt x="8421" y="815"/>
                  <a:pt x="8421" y="815"/>
                  <a:pt x="8421" y="815"/>
                </a:cubicBezTo>
                <a:cubicBezTo>
                  <a:pt x="8357" y="815"/>
                  <a:pt x="8357" y="1019"/>
                  <a:pt x="8421" y="1019"/>
                </a:cubicBezTo>
                <a:cubicBezTo>
                  <a:pt x="8357" y="1019"/>
                  <a:pt x="8357" y="1019"/>
                  <a:pt x="8357" y="1223"/>
                </a:cubicBezTo>
                <a:cubicBezTo>
                  <a:pt x="8357" y="1223"/>
                  <a:pt x="8357" y="1223"/>
                  <a:pt x="8357" y="1223"/>
                </a:cubicBezTo>
                <a:cubicBezTo>
                  <a:pt x="8357" y="1223"/>
                  <a:pt x="8357" y="1223"/>
                  <a:pt x="8357" y="1223"/>
                </a:cubicBezTo>
                <a:cubicBezTo>
                  <a:pt x="8357" y="1223"/>
                  <a:pt x="8357" y="1426"/>
                  <a:pt x="8357" y="1426"/>
                </a:cubicBezTo>
                <a:cubicBezTo>
                  <a:pt x="8357" y="1426"/>
                  <a:pt x="8357" y="1426"/>
                  <a:pt x="8357" y="1426"/>
                </a:cubicBezTo>
                <a:close/>
                <a:moveTo>
                  <a:pt x="10029" y="2038"/>
                </a:moveTo>
                <a:cubicBezTo>
                  <a:pt x="10029" y="2038"/>
                  <a:pt x="10029" y="2038"/>
                  <a:pt x="10093" y="2038"/>
                </a:cubicBezTo>
                <a:cubicBezTo>
                  <a:pt x="10093" y="2038"/>
                  <a:pt x="10093" y="2038"/>
                  <a:pt x="10093" y="2038"/>
                </a:cubicBezTo>
                <a:cubicBezTo>
                  <a:pt x="10029" y="2038"/>
                  <a:pt x="10029" y="2038"/>
                  <a:pt x="9964" y="2038"/>
                </a:cubicBezTo>
                <a:cubicBezTo>
                  <a:pt x="9964" y="2038"/>
                  <a:pt x="10029" y="2038"/>
                  <a:pt x="10029" y="2038"/>
                </a:cubicBezTo>
                <a:close/>
                <a:moveTo>
                  <a:pt x="10350" y="3057"/>
                </a:moveTo>
                <a:cubicBezTo>
                  <a:pt x="10350" y="3057"/>
                  <a:pt x="10350" y="3057"/>
                  <a:pt x="10350" y="3057"/>
                </a:cubicBezTo>
                <a:cubicBezTo>
                  <a:pt x="10350" y="3057"/>
                  <a:pt x="10350" y="3057"/>
                  <a:pt x="10286" y="3057"/>
                </a:cubicBezTo>
                <a:cubicBezTo>
                  <a:pt x="10350" y="3057"/>
                  <a:pt x="10479" y="3260"/>
                  <a:pt x="10543" y="3057"/>
                </a:cubicBezTo>
                <a:cubicBezTo>
                  <a:pt x="10543" y="3057"/>
                  <a:pt x="10414" y="3057"/>
                  <a:pt x="10350" y="3057"/>
                </a:cubicBezTo>
                <a:close/>
                <a:moveTo>
                  <a:pt x="19993" y="15894"/>
                </a:moveTo>
                <a:cubicBezTo>
                  <a:pt x="19929" y="15691"/>
                  <a:pt x="19929" y="15894"/>
                  <a:pt x="19929" y="15894"/>
                </a:cubicBezTo>
                <a:cubicBezTo>
                  <a:pt x="19929" y="15894"/>
                  <a:pt x="19929" y="15894"/>
                  <a:pt x="19929" y="15894"/>
                </a:cubicBezTo>
                <a:cubicBezTo>
                  <a:pt x="19929" y="16098"/>
                  <a:pt x="19929" y="16098"/>
                  <a:pt x="19929" y="16098"/>
                </a:cubicBezTo>
                <a:cubicBezTo>
                  <a:pt x="19929" y="16098"/>
                  <a:pt x="19864" y="16098"/>
                  <a:pt x="19864" y="16098"/>
                </a:cubicBezTo>
                <a:cubicBezTo>
                  <a:pt x="19929" y="16098"/>
                  <a:pt x="19929" y="16302"/>
                  <a:pt x="19929" y="16302"/>
                </a:cubicBezTo>
                <a:cubicBezTo>
                  <a:pt x="19929" y="16098"/>
                  <a:pt x="19993" y="16098"/>
                  <a:pt x="19993" y="15894"/>
                </a:cubicBezTo>
                <a:close/>
                <a:moveTo>
                  <a:pt x="4371" y="18951"/>
                </a:moveTo>
                <a:cubicBezTo>
                  <a:pt x="4371" y="18951"/>
                  <a:pt x="4371" y="18951"/>
                  <a:pt x="4371" y="18951"/>
                </a:cubicBezTo>
                <a:cubicBezTo>
                  <a:pt x="4371" y="18951"/>
                  <a:pt x="4371" y="18951"/>
                  <a:pt x="4371" y="18951"/>
                </a:cubicBezTo>
                <a:close/>
                <a:moveTo>
                  <a:pt x="20764" y="13449"/>
                </a:moveTo>
                <a:cubicBezTo>
                  <a:pt x="20700" y="13245"/>
                  <a:pt x="20636" y="13042"/>
                  <a:pt x="20571" y="13245"/>
                </a:cubicBezTo>
                <a:cubicBezTo>
                  <a:pt x="20636" y="13245"/>
                  <a:pt x="20700" y="13449"/>
                  <a:pt x="20829" y="13449"/>
                </a:cubicBezTo>
                <a:cubicBezTo>
                  <a:pt x="20764" y="13449"/>
                  <a:pt x="20764" y="13449"/>
                  <a:pt x="20764" y="13449"/>
                </a:cubicBezTo>
                <a:close/>
                <a:moveTo>
                  <a:pt x="16586" y="13449"/>
                </a:moveTo>
                <a:cubicBezTo>
                  <a:pt x="16586" y="13449"/>
                  <a:pt x="16714" y="13653"/>
                  <a:pt x="16714" y="13653"/>
                </a:cubicBezTo>
                <a:cubicBezTo>
                  <a:pt x="16714" y="13449"/>
                  <a:pt x="16714" y="13449"/>
                  <a:pt x="16714" y="13245"/>
                </a:cubicBezTo>
                <a:cubicBezTo>
                  <a:pt x="16714" y="13245"/>
                  <a:pt x="16650" y="13245"/>
                  <a:pt x="16586" y="13245"/>
                </a:cubicBezTo>
                <a:cubicBezTo>
                  <a:pt x="16586" y="13245"/>
                  <a:pt x="16586" y="13449"/>
                  <a:pt x="16586" y="13449"/>
                </a:cubicBezTo>
                <a:close/>
                <a:moveTo>
                  <a:pt x="19607" y="11411"/>
                </a:moveTo>
                <a:cubicBezTo>
                  <a:pt x="19671" y="11411"/>
                  <a:pt x="19671" y="11208"/>
                  <a:pt x="19736" y="11208"/>
                </a:cubicBezTo>
                <a:cubicBezTo>
                  <a:pt x="19736" y="11208"/>
                  <a:pt x="19671" y="11004"/>
                  <a:pt x="19671" y="11004"/>
                </a:cubicBezTo>
                <a:cubicBezTo>
                  <a:pt x="19671" y="11004"/>
                  <a:pt x="19607" y="11004"/>
                  <a:pt x="19607" y="11004"/>
                </a:cubicBezTo>
                <a:cubicBezTo>
                  <a:pt x="19607" y="11208"/>
                  <a:pt x="19607" y="11208"/>
                  <a:pt x="19607" y="11411"/>
                </a:cubicBezTo>
                <a:close/>
                <a:moveTo>
                  <a:pt x="16714" y="13857"/>
                </a:moveTo>
                <a:cubicBezTo>
                  <a:pt x="16650" y="13857"/>
                  <a:pt x="16779" y="13857"/>
                  <a:pt x="16779" y="14060"/>
                </a:cubicBezTo>
                <a:cubicBezTo>
                  <a:pt x="16714" y="14060"/>
                  <a:pt x="16714" y="14060"/>
                  <a:pt x="16714" y="14060"/>
                </a:cubicBezTo>
                <a:cubicBezTo>
                  <a:pt x="16650" y="13857"/>
                  <a:pt x="16650" y="13653"/>
                  <a:pt x="16586" y="13653"/>
                </a:cubicBezTo>
                <a:cubicBezTo>
                  <a:pt x="16521" y="13449"/>
                  <a:pt x="16393" y="13653"/>
                  <a:pt x="16329" y="13449"/>
                </a:cubicBezTo>
                <a:cubicBezTo>
                  <a:pt x="16329" y="13449"/>
                  <a:pt x="16329" y="13449"/>
                  <a:pt x="16329" y="13245"/>
                </a:cubicBezTo>
                <a:cubicBezTo>
                  <a:pt x="16393" y="13245"/>
                  <a:pt x="16393" y="13042"/>
                  <a:pt x="16393" y="13042"/>
                </a:cubicBezTo>
                <a:cubicBezTo>
                  <a:pt x="16457" y="12838"/>
                  <a:pt x="16457" y="12838"/>
                  <a:pt x="16457" y="12634"/>
                </a:cubicBezTo>
                <a:cubicBezTo>
                  <a:pt x="16521" y="12634"/>
                  <a:pt x="16457" y="12430"/>
                  <a:pt x="16457" y="12430"/>
                </a:cubicBezTo>
                <a:cubicBezTo>
                  <a:pt x="16521" y="12226"/>
                  <a:pt x="16521" y="12226"/>
                  <a:pt x="16521" y="12023"/>
                </a:cubicBezTo>
                <a:cubicBezTo>
                  <a:pt x="16521" y="12023"/>
                  <a:pt x="16521" y="11819"/>
                  <a:pt x="16586" y="11819"/>
                </a:cubicBezTo>
                <a:cubicBezTo>
                  <a:pt x="16586" y="11819"/>
                  <a:pt x="16586" y="11819"/>
                  <a:pt x="16586" y="11819"/>
                </a:cubicBezTo>
                <a:cubicBezTo>
                  <a:pt x="16586" y="11615"/>
                  <a:pt x="16586" y="11615"/>
                  <a:pt x="16586" y="11615"/>
                </a:cubicBezTo>
                <a:cubicBezTo>
                  <a:pt x="16586" y="11411"/>
                  <a:pt x="16586" y="11411"/>
                  <a:pt x="16650" y="11208"/>
                </a:cubicBezTo>
                <a:cubicBezTo>
                  <a:pt x="16650" y="11208"/>
                  <a:pt x="16650" y="11004"/>
                  <a:pt x="16650" y="11004"/>
                </a:cubicBezTo>
                <a:cubicBezTo>
                  <a:pt x="16714" y="10800"/>
                  <a:pt x="16714" y="10800"/>
                  <a:pt x="16779" y="10800"/>
                </a:cubicBezTo>
                <a:cubicBezTo>
                  <a:pt x="16843" y="10800"/>
                  <a:pt x="16971" y="10800"/>
                  <a:pt x="17100" y="11004"/>
                </a:cubicBezTo>
                <a:cubicBezTo>
                  <a:pt x="17100" y="11004"/>
                  <a:pt x="17164" y="11004"/>
                  <a:pt x="17164" y="11004"/>
                </a:cubicBezTo>
                <a:cubicBezTo>
                  <a:pt x="17164" y="11004"/>
                  <a:pt x="17164" y="10800"/>
                  <a:pt x="17164" y="10800"/>
                </a:cubicBezTo>
                <a:cubicBezTo>
                  <a:pt x="17164" y="10800"/>
                  <a:pt x="17229" y="10800"/>
                  <a:pt x="17293" y="11004"/>
                </a:cubicBezTo>
                <a:cubicBezTo>
                  <a:pt x="17357" y="11004"/>
                  <a:pt x="17357" y="10800"/>
                  <a:pt x="17421" y="10800"/>
                </a:cubicBezTo>
                <a:cubicBezTo>
                  <a:pt x="17421" y="10800"/>
                  <a:pt x="17486" y="11004"/>
                  <a:pt x="17486" y="11004"/>
                </a:cubicBezTo>
                <a:cubicBezTo>
                  <a:pt x="17486" y="10800"/>
                  <a:pt x="17486" y="11004"/>
                  <a:pt x="17486" y="10800"/>
                </a:cubicBezTo>
                <a:cubicBezTo>
                  <a:pt x="17486" y="10800"/>
                  <a:pt x="17486" y="10800"/>
                  <a:pt x="17550" y="10800"/>
                </a:cubicBezTo>
                <a:cubicBezTo>
                  <a:pt x="17486" y="10800"/>
                  <a:pt x="17486" y="10800"/>
                  <a:pt x="17486" y="10800"/>
                </a:cubicBezTo>
                <a:cubicBezTo>
                  <a:pt x="17486" y="10596"/>
                  <a:pt x="17679" y="10800"/>
                  <a:pt x="17679" y="10800"/>
                </a:cubicBezTo>
                <a:cubicBezTo>
                  <a:pt x="17679" y="10800"/>
                  <a:pt x="17679" y="10800"/>
                  <a:pt x="17679" y="10800"/>
                </a:cubicBezTo>
                <a:cubicBezTo>
                  <a:pt x="17743" y="10800"/>
                  <a:pt x="17743" y="10800"/>
                  <a:pt x="17807" y="10800"/>
                </a:cubicBezTo>
                <a:cubicBezTo>
                  <a:pt x="17871" y="10800"/>
                  <a:pt x="17936" y="11004"/>
                  <a:pt x="18000" y="11004"/>
                </a:cubicBezTo>
                <a:cubicBezTo>
                  <a:pt x="17936" y="11004"/>
                  <a:pt x="17871" y="11004"/>
                  <a:pt x="17871" y="11004"/>
                </a:cubicBezTo>
                <a:cubicBezTo>
                  <a:pt x="17936" y="11208"/>
                  <a:pt x="17936" y="11208"/>
                  <a:pt x="18000" y="11208"/>
                </a:cubicBezTo>
                <a:cubicBezTo>
                  <a:pt x="18000" y="11004"/>
                  <a:pt x="18064" y="11208"/>
                  <a:pt x="18064" y="11208"/>
                </a:cubicBezTo>
                <a:cubicBezTo>
                  <a:pt x="18129" y="11004"/>
                  <a:pt x="18129" y="11004"/>
                  <a:pt x="18129" y="11004"/>
                </a:cubicBezTo>
                <a:cubicBezTo>
                  <a:pt x="18129" y="11004"/>
                  <a:pt x="18129" y="11004"/>
                  <a:pt x="18129" y="11004"/>
                </a:cubicBezTo>
                <a:cubicBezTo>
                  <a:pt x="18193" y="11004"/>
                  <a:pt x="18193" y="11004"/>
                  <a:pt x="18193" y="11004"/>
                </a:cubicBezTo>
                <a:cubicBezTo>
                  <a:pt x="18257" y="11004"/>
                  <a:pt x="18257" y="11004"/>
                  <a:pt x="18257" y="11004"/>
                </a:cubicBezTo>
                <a:cubicBezTo>
                  <a:pt x="18321" y="11004"/>
                  <a:pt x="18321" y="11004"/>
                  <a:pt x="18386" y="11004"/>
                </a:cubicBezTo>
                <a:cubicBezTo>
                  <a:pt x="18321" y="10800"/>
                  <a:pt x="18257" y="10800"/>
                  <a:pt x="18257" y="10800"/>
                </a:cubicBezTo>
                <a:cubicBezTo>
                  <a:pt x="18193" y="10800"/>
                  <a:pt x="18129" y="10596"/>
                  <a:pt x="18129" y="10596"/>
                </a:cubicBezTo>
                <a:cubicBezTo>
                  <a:pt x="18129" y="10392"/>
                  <a:pt x="18193" y="10392"/>
                  <a:pt x="18193" y="10189"/>
                </a:cubicBezTo>
                <a:cubicBezTo>
                  <a:pt x="18193" y="10189"/>
                  <a:pt x="18193" y="9985"/>
                  <a:pt x="18193" y="9985"/>
                </a:cubicBezTo>
                <a:cubicBezTo>
                  <a:pt x="18193" y="9985"/>
                  <a:pt x="18193" y="9781"/>
                  <a:pt x="18193" y="9781"/>
                </a:cubicBezTo>
                <a:cubicBezTo>
                  <a:pt x="18193" y="9781"/>
                  <a:pt x="18193" y="9781"/>
                  <a:pt x="18193" y="9781"/>
                </a:cubicBezTo>
                <a:cubicBezTo>
                  <a:pt x="18193" y="9577"/>
                  <a:pt x="18193" y="9577"/>
                  <a:pt x="18257" y="9577"/>
                </a:cubicBezTo>
                <a:cubicBezTo>
                  <a:pt x="18321" y="9577"/>
                  <a:pt x="18386" y="9374"/>
                  <a:pt x="18386" y="9577"/>
                </a:cubicBezTo>
                <a:cubicBezTo>
                  <a:pt x="18450" y="9577"/>
                  <a:pt x="18450" y="9577"/>
                  <a:pt x="18514" y="9577"/>
                </a:cubicBezTo>
                <a:cubicBezTo>
                  <a:pt x="18514" y="9577"/>
                  <a:pt x="18514" y="9374"/>
                  <a:pt x="18579" y="9577"/>
                </a:cubicBezTo>
                <a:cubicBezTo>
                  <a:pt x="18579" y="9577"/>
                  <a:pt x="18579" y="9577"/>
                  <a:pt x="18643" y="9781"/>
                </a:cubicBezTo>
                <a:cubicBezTo>
                  <a:pt x="18643" y="9781"/>
                  <a:pt x="18643" y="9781"/>
                  <a:pt x="18643" y="9985"/>
                </a:cubicBezTo>
                <a:cubicBezTo>
                  <a:pt x="18707" y="9985"/>
                  <a:pt x="18643" y="9985"/>
                  <a:pt x="18707" y="9985"/>
                </a:cubicBezTo>
                <a:cubicBezTo>
                  <a:pt x="18707" y="9985"/>
                  <a:pt x="18707" y="9985"/>
                  <a:pt x="18771" y="9985"/>
                </a:cubicBezTo>
                <a:cubicBezTo>
                  <a:pt x="18771" y="9985"/>
                  <a:pt x="18771" y="10189"/>
                  <a:pt x="18771" y="10189"/>
                </a:cubicBezTo>
                <a:cubicBezTo>
                  <a:pt x="18771" y="10189"/>
                  <a:pt x="18836" y="10189"/>
                  <a:pt x="18836" y="10189"/>
                </a:cubicBezTo>
                <a:cubicBezTo>
                  <a:pt x="18836" y="9985"/>
                  <a:pt x="18900" y="9577"/>
                  <a:pt x="18900" y="9577"/>
                </a:cubicBezTo>
                <a:cubicBezTo>
                  <a:pt x="18964" y="9577"/>
                  <a:pt x="18964" y="9577"/>
                  <a:pt x="18964" y="9577"/>
                </a:cubicBezTo>
                <a:cubicBezTo>
                  <a:pt x="19029" y="9577"/>
                  <a:pt x="18964" y="9577"/>
                  <a:pt x="18964" y="9577"/>
                </a:cubicBezTo>
                <a:cubicBezTo>
                  <a:pt x="18900" y="9374"/>
                  <a:pt x="18900" y="9170"/>
                  <a:pt x="18836" y="9170"/>
                </a:cubicBezTo>
                <a:cubicBezTo>
                  <a:pt x="18900" y="8966"/>
                  <a:pt x="19029" y="8966"/>
                  <a:pt x="19157" y="9170"/>
                </a:cubicBezTo>
                <a:cubicBezTo>
                  <a:pt x="19093" y="9170"/>
                  <a:pt x="19093" y="9170"/>
                  <a:pt x="19093" y="9170"/>
                </a:cubicBezTo>
                <a:cubicBezTo>
                  <a:pt x="19093" y="9170"/>
                  <a:pt x="19093" y="9170"/>
                  <a:pt x="19093" y="9170"/>
                </a:cubicBezTo>
                <a:cubicBezTo>
                  <a:pt x="19093" y="9170"/>
                  <a:pt x="19029" y="9170"/>
                  <a:pt x="19029" y="9170"/>
                </a:cubicBezTo>
                <a:cubicBezTo>
                  <a:pt x="19029" y="9374"/>
                  <a:pt x="19093" y="9577"/>
                  <a:pt x="19093" y="9577"/>
                </a:cubicBezTo>
                <a:cubicBezTo>
                  <a:pt x="19093" y="9577"/>
                  <a:pt x="19093" y="9577"/>
                  <a:pt x="19093" y="9577"/>
                </a:cubicBezTo>
                <a:cubicBezTo>
                  <a:pt x="19093" y="9781"/>
                  <a:pt x="19157" y="9781"/>
                  <a:pt x="19157" y="9781"/>
                </a:cubicBezTo>
                <a:cubicBezTo>
                  <a:pt x="19157" y="9985"/>
                  <a:pt x="19157" y="9985"/>
                  <a:pt x="19221" y="9985"/>
                </a:cubicBezTo>
                <a:cubicBezTo>
                  <a:pt x="19157" y="10189"/>
                  <a:pt x="19093" y="10189"/>
                  <a:pt x="19093" y="10189"/>
                </a:cubicBezTo>
                <a:cubicBezTo>
                  <a:pt x="19093" y="10392"/>
                  <a:pt x="19093" y="10392"/>
                  <a:pt x="19093" y="10392"/>
                </a:cubicBezTo>
                <a:cubicBezTo>
                  <a:pt x="19093" y="10392"/>
                  <a:pt x="19093" y="10392"/>
                  <a:pt x="19093" y="10596"/>
                </a:cubicBezTo>
                <a:cubicBezTo>
                  <a:pt x="19093" y="10596"/>
                  <a:pt x="19093" y="10596"/>
                  <a:pt x="19093" y="10800"/>
                </a:cubicBezTo>
                <a:cubicBezTo>
                  <a:pt x="19093" y="10800"/>
                  <a:pt x="19029" y="10800"/>
                  <a:pt x="19029" y="10800"/>
                </a:cubicBezTo>
                <a:cubicBezTo>
                  <a:pt x="19029" y="11004"/>
                  <a:pt x="19029" y="11004"/>
                  <a:pt x="19029" y="11208"/>
                </a:cubicBezTo>
                <a:cubicBezTo>
                  <a:pt x="19093" y="11411"/>
                  <a:pt x="19029" y="11615"/>
                  <a:pt x="19029" y="11615"/>
                </a:cubicBezTo>
                <a:cubicBezTo>
                  <a:pt x="19029" y="11615"/>
                  <a:pt x="18964" y="11615"/>
                  <a:pt x="18964" y="11615"/>
                </a:cubicBezTo>
                <a:cubicBezTo>
                  <a:pt x="18964" y="11615"/>
                  <a:pt x="18964" y="11819"/>
                  <a:pt x="18964" y="11819"/>
                </a:cubicBezTo>
                <a:cubicBezTo>
                  <a:pt x="18964" y="11819"/>
                  <a:pt x="18900" y="11819"/>
                  <a:pt x="18900" y="11819"/>
                </a:cubicBezTo>
                <a:cubicBezTo>
                  <a:pt x="18836" y="11819"/>
                  <a:pt x="18900" y="11819"/>
                  <a:pt x="18964" y="12023"/>
                </a:cubicBezTo>
                <a:cubicBezTo>
                  <a:pt x="18964" y="12023"/>
                  <a:pt x="18900" y="12226"/>
                  <a:pt x="18964" y="12430"/>
                </a:cubicBezTo>
                <a:cubicBezTo>
                  <a:pt x="18964" y="12430"/>
                  <a:pt x="19029" y="12634"/>
                  <a:pt x="19093" y="12838"/>
                </a:cubicBezTo>
                <a:cubicBezTo>
                  <a:pt x="19157" y="13042"/>
                  <a:pt x="19221" y="13245"/>
                  <a:pt x="19286" y="13449"/>
                </a:cubicBezTo>
                <a:cubicBezTo>
                  <a:pt x="19479" y="14060"/>
                  <a:pt x="19607" y="14468"/>
                  <a:pt x="19800" y="15079"/>
                </a:cubicBezTo>
                <a:cubicBezTo>
                  <a:pt x="19800" y="15079"/>
                  <a:pt x="19993" y="15691"/>
                  <a:pt x="19993" y="15691"/>
                </a:cubicBezTo>
                <a:cubicBezTo>
                  <a:pt x="20057" y="15691"/>
                  <a:pt x="20057" y="15283"/>
                  <a:pt x="20057" y="15079"/>
                </a:cubicBezTo>
                <a:cubicBezTo>
                  <a:pt x="20057" y="15079"/>
                  <a:pt x="19993" y="14875"/>
                  <a:pt x="19993" y="14672"/>
                </a:cubicBezTo>
                <a:cubicBezTo>
                  <a:pt x="19993" y="14672"/>
                  <a:pt x="19929" y="14672"/>
                  <a:pt x="19929" y="14468"/>
                </a:cubicBezTo>
                <a:cubicBezTo>
                  <a:pt x="19929" y="14468"/>
                  <a:pt x="19993" y="14468"/>
                  <a:pt x="19993" y="14468"/>
                </a:cubicBezTo>
                <a:cubicBezTo>
                  <a:pt x="19993" y="14264"/>
                  <a:pt x="20057" y="14468"/>
                  <a:pt x="20121" y="14468"/>
                </a:cubicBezTo>
                <a:cubicBezTo>
                  <a:pt x="20057" y="14264"/>
                  <a:pt x="19993" y="14060"/>
                  <a:pt x="19993" y="13857"/>
                </a:cubicBezTo>
                <a:cubicBezTo>
                  <a:pt x="19929" y="13857"/>
                  <a:pt x="19993" y="13653"/>
                  <a:pt x="19993" y="13653"/>
                </a:cubicBezTo>
                <a:cubicBezTo>
                  <a:pt x="20057" y="13449"/>
                  <a:pt x="20057" y="13653"/>
                  <a:pt x="20121" y="13653"/>
                </a:cubicBezTo>
                <a:cubicBezTo>
                  <a:pt x="20186" y="13449"/>
                  <a:pt x="20057" y="13245"/>
                  <a:pt x="19993" y="13245"/>
                </a:cubicBezTo>
                <a:cubicBezTo>
                  <a:pt x="19993" y="13042"/>
                  <a:pt x="19864" y="12838"/>
                  <a:pt x="19929" y="12634"/>
                </a:cubicBezTo>
                <a:cubicBezTo>
                  <a:pt x="19864" y="12634"/>
                  <a:pt x="19929" y="12430"/>
                  <a:pt x="19929" y="12430"/>
                </a:cubicBezTo>
                <a:cubicBezTo>
                  <a:pt x="19929" y="12634"/>
                  <a:pt x="19929" y="12634"/>
                  <a:pt x="19929" y="12634"/>
                </a:cubicBezTo>
                <a:cubicBezTo>
                  <a:pt x="19929" y="12634"/>
                  <a:pt x="20057" y="12838"/>
                  <a:pt x="20057" y="12838"/>
                </a:cubicBezTo>
                <a:cubicBezTo>
                  <a:pt x="20121" y="12634"/>
                  <a:pt x="19929" y="12430"/>
                  <a:pt x="19929" y="12430"/>
                </a:cubicBezTo>
                <a:cubicBezTo>
                  <a:pt x="19864" y="12226"/>
                  <a:pt x="19800" y="12023"/>
                  <a:pt x="19800" y="12023"/>
                </a:cubicBezTo>
                <a:cubicBezTo>
                  <a:pt x="19736" y="11819"/>
                  <a:pt x="19800" y="11819"/>
                  <a:pt x="19736" y="11819"/>
                </a:cubicBezTo>
                <a:cubicBezTo>
                  <a:pt x="19736" y="11615"/>
                  <a:pt x="19671" y="11615"/>
                  <a:pt x="19607" y="11615"/>
                </a:cubicBezTo>
                <a:cubicBezTo>
                  <a:pt x="19607" y="11819"/>
                  <a:pt x="19671" y="11819"/>
                  <a:pt x="19671" y="11819"/>
                </a:cubicBezTo>
                <a:cubicBezTo>
                  <a:pt x="19607" y="11615"/>
                  <a:pt x="19543" y="11615"/>
                  <a:pt x="19479" y="11411"/>
                </a:cubicBezTo>
                <a:cubicBezTo>
                  <a:pt x="19479" y="11208"/>
                  <a:pt x="19479" y="11004"/>
                  <a:pt x="19479" y="11004"/>
                </a:cubicBezTo>
                <a:cubicBezTo>
                  <a:pt x="19479" y="11004"/>
                  <a:pt x="19479" y="11004"/>
                  <a:pt x="19479" y="11004"/>
                </a:cubicBezTo>
                <a:cubicBezTo>
                  <a:pt x="19479" y="10800"/>
                  <a:pt x="19350" y="10800"/>
                  <a:pt x="19350" y="10596"/>
                </a:cubicBezTo>
                <a:cubicBezTo>
                  <a:pt x="19414" y="10392"/>
                  <a:pt x="19414" y="10596"/>
                  <a:pt x="19479" y="10596"/>
                </a:cubicBezTo>
                <a:cubicBezTo>
                  <a:pt x="19479" y="10392"/>
                  <a:pt x="19543" y="10596"/>
                  <a:pt x="19607" y="10596"/>
                </a:cubicBezTo>
                <a:cubicBezTo>
                  <a:pt x="19607" y="10596"/>
                  <a:pt x="19543" y="10596"/>
                  <a:pt x="19543" y="10392"/>
                </a:cubicBezTo>
                <a:cubicBezTo>
                  <a:pt x="19607" y="10392"/>
                  <a:pt x="19607" y="10189"/>
                  <a:pt x="19671" y="10392"/>
                </a:cubicBezTo>
                <a:cubicBezTo>
                  <a:pt x="19671" y="10392"/>
                  <a:pt x="19736" y="10596"/>
                  <a:pt x="19736" y="10596"/>
                </a:cubicBezTo>
                <a:cubicBezTo>
                  <a:pt x="19800" y="10596"/>
                  <a:pt x="19736" y="10392"/>
                  <a:pt x="19736" y="10392"/>
                </a:cubicBezTo>
                <a:cubicBezTo>
                  <a:pt x="19800" y="10392"/>
                  <a:pt x="19800" y="10392"/>
                  <a:pt x="19800" y="10392"/>
                </a:cubicBezTo>
                <a:cubicBezTo>
                  <a:pt x="19929" y="9985"/>
                  <a:pt x="20121" y="10392"/>
                  <a:pt x="20314" y="10596"/>
                </a:cubicBezTo>
                <a:cubicBezTo>
                  <a:pt x="20250" y="10596"/>
                  <a:pt x="20250" y="10392"/>
                  <a:pt x="20250" y="10392"/>
                </a:cubicBezTo>
                <a:cubicBezTo>
                  <a:pt x="20250" y="10189"/>
                  <a:pt x="20250" y="10189"/>
                  <a:pt x="20250" y="10189"/>
                </a:cubicBezTo>
                <a:cubicBezTo>
                  <a:pt x="20314" y="10189"/>
                  <a:pt x="20314" y="9985"/>
                  <a:pt x="20314" y="9985"/>
                </a:cubicBezTo>
                <a:cubicBezTo>
                  <a:pt x="20314" y="9985"/>
                  <a:pt x="20314" y="9985"/>
                  <a:pt x="20314" y="9985"/>
                </a:cubicBezTo>
                <a:cubicBezTo>
                  <a:pt x="20314" y="9781"/>
                  <a:pt x="20314" y="9781"/>
                  <a:pt x="20314" y="9781"/>
                </a:cubicBezTo>
                <a:cubicBezTo>
                  <a:pt x="20314" y="9781"/>
                  <a:pt x="20379" y="9781"/>
                  <a:pt x="20379" y="9781"/>
                </a:cubicBezTo>
                <a:cubicBezTo>
                  <a:pt x="20314" y="9781"/>
                  <a:pt x="20314" y="9781"/>
                  <a:pt x="20314" y="9781"/>
                </a:cubicBezTo>
                <a:cubicBezTo>
                  <a:pt x="20314" y="9781"/>
                  <a:pt x="20379" y="9781"/>
                  <a:pt x="20379" y="9781"/>
                </a:cubicBezTo>
                <a:cubicBezTo>
                  <a:pt x="20379" y="9781"/>
                  <a:pt x="20379" y="9577"/>
                  <a:pt x="20379" y="9577"/>
                </a:cubicBezTo>
                <a:cubicBezTo>
                  <a:pt x="20379" y="9577"/>
                  <a:pt x="20443" y="9577"/>
                  <a:pt x="20443" y="9374"/>
                </a:cubicBezTo>
                <a:cubicBezTo>
                  <a:pt x="20507" y="9374"/>
                  <a:pt x="20571" y="9170"/>
                  <a:pt x="20636" y="9170"/>
                </a:cubicBezTo>
                <a:cubicBezTo>
                  <a:pt x="20636" y="9170"/>
                  <a:pt x="20571" y="9170"/>
                  <a:pt x="20571" y="8966"/>
                </a:cubicBezTo>
                <a:cubicBezTo>
                  <a:pt x="20636" y="8966"/>
                  <a:pt x="20700" y="9170"/>
                  <a:pt x="20700" y="9170"/>
                </a:cubicBezTo>
                <a:cubicBezTo>
                  <a:pt x="20829" y="9170"/>
                  <a:pt x="20893" y="9170"/>
                  <a:pt x="20957" y="9170"/>
                </a:cubicBezTo>
                <a:cubicBezTo>
                  <a:pt x="20957" y="9170"/>
                  <a:pt x="20957" y="9170"/>
                  <a:pt x="20957" y="8966"/>
                </a:cubicBezTo>
                <a:cubicBezTo>
                  <a:pt x="20893" y="8966"/>
                  <a:pt x="20829" y="8966"/>
                  <a:pt x="20829" y="8762"/>
                </a:cubicBezTo>
                <a:cubicBezTo>
                  <a:pt x="20764" y="8762"/>
                  <a:pt x="20700" y="8762"/>
                  <a:pt x="20636" y="8558"/>
                </a:cubicBezTo>
                <a:cubicBezTo>
                  <a:pt x="20636" y="8558"/>
                  <a:pt x="20636" y="8558"/>
                  <a:pt x="20700" y="8762"/>
                </a:cubicBezTo>
                <a:cubicBezTo>
                  <a:pt x="20636" y="8558"/>
                  <a:pt x="20636" y="8558"/>
                  <a:pt x="20571" y="8558"/>
                </a:cubicBezTo>
                <a:cubicBezTo>
                  <a:pt x="20571" y="8558"/>
                  <a:pt x="20636" y="8558"/>
                  <a:pt x="20636" y="8558"/>
                </a:cubicBezTo>
                <a:cubicBezTo>
                  <a:pt x="20571" y="8355"/>
                  <a:pt x="20443" y="8355"/>
                  <a:pt x="20379" y="8151"/>
                </a:cubicBezTo>
                <a:cubicBezTo>
                  <a:pt x="20379" y="8151"/>
                  <a:pt x="20379" y="8151"/>
                  <a:pt x="20379" y="8151"/>
                </a:cubicBezTo>
                <a:cubicBezTo>
                  <a:pt x="20314" y="8151"/>
                  <a:pt x="20250" y="7947"/>
                  <a:pt x="20250" y="7947"/>
                </a:cubicBezTo>
                <a:cubicBezTo>
                  <a:pt x="20186" y="7947"/>
                  <a:pt x="20121" y="7947"/>
                  <a:pt x="20057" y="7947"/>
                </a:cubicBezTo>
                <a:cubicBezTo>
                  <a:pt x="20057" y="7743"/>
                  <a:pt x="19864" y="7947"/>
                  <a:pt x="19864" y="7947"/>
                </a:cubicBezTo>
                <a:cubicBezTo>
                  <a:pt x="19864" y="7947"/>
                  <a:pt x="19929" y="7947"/>
                  <a:pt x="19929" y="7947"/>
                </a:cubicBezTo>
                <a:cubicBezTo>
                  <a:pt x="19929" y="7947"/>
                  <a:pt x="19993" y="7743"/>
                  <a:pt x="19993" y="7743"/>
                </a:cubicBezTo>
                <a:cubicBezTo>
                  <a:pt x="20057" y="7743"/>
                  <a:pt x="20121" y="7947"/>
                  <a:pt x="20186" y="7947"/>
                </a:cubicBezTo>
                <a:cubicBezTo>
                  <a:pt x="20121" y="7743"/>
                  <a:pt x="20057" y="7743"/>
                  <a:pt x="19993" y="7743"/>
                </a:cubicBezTo>
                <a:cubicBezTo>
                  <a:pt x="20057" y="7743"/>
                  <a:pt x="20186" y="7947"/>
                  <a:pt x="20250" y="7947"/>
                </a:cubicBezTo>
                <a:cubicBezTo>
                  <a:pt x="20314" y="7947"/>
                  <a:pt x="20379" y="7947"/>
                  <a:pt x="20379" y="7947"/>
                </a:cubicBezTo>
                <a:cubicBezTo>
                  <a:pt x="20443" y="7947"/>
                  <a:pt x="20443" y="7947"/>
                  <a:pt x="20443" y="7743"/>
                </a:cubicBezTo>
                <a:cubicBezTo>
                  <a:pt x="20571" y="7743"/>
                  <a:pt x="20250" y="7336"/>
                  <a:pt x="20250" y="7132"/>
                </a:cubicBezTo>
                <a:cubicBezTo>
                  <a:pt x="20250" y="7132"/>
                  <a:pt x="20250" y="7132"/>
                  <a:pt x="20314" y="7132"/>
                </a:cubicBezTo>
                <a:cubicBezTo>
                  <a:pt x="20314" y="7132"/>
                  <a:pt x="20250" y="7132"/>
                  <a:pt x="20250" y="7132"/>
                </a:cubicBezTo>
                <a:cubicBezTo>
                  <a:pt x="20250" y="7132"/>
                  <a:pt x="20250" y="7132"/>
                  <a:pt x="20250" y="7132"/>
                </a:cubicBezTo>
                <a:cubicBezTo>
                  <a:pt x="20250" y="7132"/>
                  <a:pt x="20250" y="7132"/>
                  <a:pt x="20250" y="7132"/>
                </a:cubicBezTo>
                <a:cubicBezTo>
                  <a:pt x="20314" y="7132"/>
                  <a:pt x="20379" y="7336"/>
                  <a:pt x="20314" y="7132"/>
                </a:cubicBezTo>
                <a:cubicBezTo>
                  <a:pt x="20379" y="7132"/>
                  <a:pt x="20379" y="7132"/>
                  <a:pt x="20379" y="7336"/>
                </a:cubicBezTo>
                <a:cubicBezTo>
                  <a:pt x="20379" y="7336"/>
                  <a:pt x="20379" y="7336"/>
                  <a:pt x="20379" y="7336"/>
                </a:cubicBezTo>
                <a:cubicBezTo>
                  <a:pt x="20443" y="7336"/>
                  <a:pt x="20507" y="7540"/>
                  <a:pt x="20636" y="7540"/>
                </a:cubicBezTo>
                <a:cubicBezTo>
                  <a:pt x="20636" y="7540"/>
                  <a:pt x="20700" y="7540"/>
                  <a:pt x="20700" y="7540"/>
                </a:cubicBezTo>
                <a:cubicBezTo>
                  <a:pt x="20764" y="7540"/>
                  <a:pt x="20764" y="7540"/>
                  <a:pt x="20829" y="7540"/>
                </a:cubicBezTo>
                <a:cubicBezTo>
                  <a:pt x="21021" y="7743"/>
                  <a:pt x="21214" y="7947"/>
                  <a:pt x="21471" y="8151"/>
                </a:cubicBezTo>
                <a:cubicBezTo>
                  <a:pt x="21471" y="8151"/>
                  <a:pt x="21471" y="8151"/>
                  <a:pt x="21471" y="8151"/>
                </a:cubicBezTo>
                <a:cubicBezTo>
                  <a:pt x="21471" y="8151"/>
                  <a:pt x="21471" y="8151"/>
                  <a:pt x="21536" y="8151"/>
                </a:cubicBezTo>
                <a:cubicBezTo>
                  <a:pt x="21536" y="8151"/>
                  <a:pt x="21536" y="8151"/>
                  <a:pt x="21471" y="8151"/>
                </a:cubicBezTo>
                <a:cubicBezTo>
                  <a:pt x="21536" y="8151"/>
                  <a:pt x="21536" y="8151"/>
                  <a:pt x="21600" y="8151"/>
                </a:cubicBezTo>
                <a:cubicBezTo>
                  <a:pt x="21536" y="7947"/>
                  <a:pt x="21471" y="7947"/>
                  <a:pt x="21407" y="7947"/>
                </a:cubicBezTo>
                <a:cubicBezTo>
                  <a:pt x="21471" y="7743"/>
                  <a:pt x="21471" y="7743"/>
                  <a:pt x="21343" y="7743"/>
                </a:cubicBezTo>
                <a:cubicBezTo>
                  <a:pt x="21343" y="7743"/>
                  <a:pt x="21407" y="7743"/>
                  <a:pt x="21407" y="7743"/>
                </a:cubicBezTo>
                <a:cubicBezTo>
                  <a:pt x="21407" y="7540"/>
                  <a:pt x="21279" y="7540"/>
                  <a:pt x="21214" y="7540"/>
                </a:cubicBezTo>
                <a:cubicBezTo>
                  <a:pt x="21343" y="7336"/>
                  <a:pt x="21407" y="7540"/>
                  <a:pt x="21471" y="7540"/>
                </a:cubicBezTo>
                <a:cubicBezTo>
                  <a:pt x="21471" y="7540"/>
                  <a:pt x="21407" y="7540"/>
                  <a:pt x="21407" y="7336"/>
                </a:cubicBezTo>
                <a:cubicBezTo>
                  <a:pt x="21407" y="7336"/>
                  <a:pt x="21471" y="7540"/>
                  <a:pt x="21536" y="7540"/>
                </a:cubicBezTo>
                <a:cubicBezTo>
                  <a:pt x="21536" y="7336"/>
                  <a:pt x="21471" y="7336"/>
                  <a:pt x="21471" y="7336"/>
                </a:cubicBezTo>
                <a:cubicBezTo>
                  <a:pt x="21471" y="7336"/>
                  <a:pt x="21536" y="7336"/>
                  <a:pt x="21536" y="7336"/>
                </a:cubicBezTo>
                <a:cubicBezTo>
                  <a:pt x="21536" y="7336"/>
                  <a:pt x="21536" y="7336"/>
                  <a:pt x="21536" y="7336"/>
                </a:cubicBezTo>
                <a:cubicBezTo>
                  <a:pt x="21471" y="7132"/>
                  <a:pt x="21407" y="7132"/>
                  <a:pt x="21407" y="7132"/>
                </a:cubicBezTo>
                <a:cubicBezTo>
                  <a:pt x="21343" y="6928"/>
                  <a:pt x="21214" y="6928"/>
                  <a:pt x="21150" y="6928"/>
                </a:cubicBezTo>
                <a:cubicBezTo>
                  <a:pt x="21086" y="6928"/>
                  <a:pt x="20957" y="6725"/>
                  <a:pt x="20893" y="6725"/>
                </a:cubicBezTo>
                <a:cubicBezTo>
                  <a:pt x="20893" y="6725"/>
                  <a:pt x="20957" y="6725"/>
                  <a:pt x="20957" y="6725"/>
                </a:cubicBezTo>
                <a:cubicBezTo>
                  <a:pt x="20957" y="6725"/>
                  <a:pt x="20893" y="6725"/>
                  <a:pt x="20893" y="6725"/>
                </a:cubicBezTo>
                <a:cubicBezTo>
                  <a:pt x="20893" y="6725"/>
                  <a:pt x="20893" y="6725"/>
                  <a:pt x="20893" y="6725"/>
                </a:cubicBezTo>
                <a:cubicBezTo>
                  <a:pt x="20893" y="6928"/>
                  <a:pt x="20893" y="6725"/>
                  <a:pt x="20829" y="6725"/>
                </a:cubicBezTo>
                <a:cubicBezTo>
                  <a:pt x="20829" y="6725"/>
                  <a:pt x="20700" y="6725"/>
                  <a:pt x="20700" y="6725"/>
                </a:cubicBezTo>
                <a:cubicBezTo>
                  <a:pt x="20700" y="6725"/>
                  <a:pt x="20829" y="6928"/>
                  <a:pt x="20829" y="6928"/>
                </a:cubicBezTo>
                <a:cubicBezTo>
                  <a:pt x="20893" y="6928"/>
                  <a:pt x="20957" y="6928"/>
                  <a:pt x="20957" y="7132"/>
                </a:cubicBezTo>
                <a:cubicBezTo>
                  <a:pt x="20957" y="7132"/>
                  <a:pt x="20893" y="6928"/>
                  <a:pt x="20893" y="7132"/>
                </a:cubicBezTo>
                <a:cubicBezTo>
                  <a:pt x="20764" y="6928"/>
                  <a:pt x="20636" y="6725"/>
                  <a:pt x="20507" y="6521"/>
                </a:cubicBezTo>
                <a:cubicBezTo>
                  <a:pt x="20507" y="6521"/>
                  <a:pt x="20507" y="6521"/>
                  <a:pt x="20507" y="6521"/>
                </a:cubicBezTo>
                <a:cubicBezTo>
                  <a:pt x="20443" y="6521"/>
                  <a:pt x="20379" y="6317"/>
                  <a:pt x="20314" y="6317"/>
                </a:cubicBezTo>
                <a:cubicBezTo>
                  <a:pt x="20250" y="6317"/>
                  <a:pt x="20057" y="6113"/>
                  <a:pt x="19993" y="6113"/>
                </a:cubicBezTo>
                <a:cubicBezTo>
                  <a:pt x="19993" y="6113"/>
                  <a:pt x="19929" y="5909"/>
                  <a:pt x="19864" y="5909"/>
                </a:cubicBezTo>
                <a:cubicBezTo>
                  <a:pt x="19864" y="5909"/>
                  <a:pt x="19929" y="6113"/>
                  <a:pt x="19993" y="6113"/>
                </a:cubicBezTo>
                <a:cubicBezTo>
                  <a:pt x="19929" y="6113"/>
                  <a:pt x="19800" y="5909"/>
                  <a:pt x="19800" y="5909"/>
                </a:cubicBezTo>
                <a:cubicBezTo>
                  <a:pt x="19800" y="5909"/>
                  <a:pt x="19800" y="5909"/>
                  <a:pt x="19800" y="5909"/>
                </a:cubicBezTo>
                <a:cubicBezTo>
                  <a:pt x="19607" y="5706"/>
                  <a:pt x="19414" y="5706"/>
                  <a:pt x="19221" y="5502"/>
                </a:cubicBezTo>
                <a:cubicBezTo>
                  <a:pt x="19093" y="5502"/>
                  <a:pt x="18900" y="5502"/>
                  <a:pt x="18771" y="5298"/>
                </a:cubicBezTo>
                <a:cubicBezTo>
                  <a:pt x="18707" y="5298"/>
                  <a:pt x="18579" y="5298"/>
                  <a:pt x="18514" y="5298"/>
                </a:cubicBezTo>
                <a:cubicBezTo>
                  <a:pt x="18514" y="5298"/>
                  <a:pt x="18514" y="5298"/>
                  <a:pt x="18514" y="5298"/>
                </a:cubicBezTo>
                <a:cubicBezTo>
                  <a:pt x="18386" y="5298"/>
                  <a:pt x="18257" y="5298"/>
                  <a:pt x="18129" y="5094"/>
                </a:cubicBezTo>
                <a:cubicBezTo>
                  <a:pt x="18193" y="5298"/>
                  <a:pt x="18193" y="5298"/>
                  <a:pt x="18257" y="5502"/>
                </a:cubicBezTo>
                <a:cubicBezTo>
                  <a:pt x="18257" y="5502"/>
                  <a:pt x="18450" y="5706"/>
                  <a:pt x="18450" y="5706"/>
                </a:cubicBezTo>
                <a:cubicBezTo>
                  <a:pt x="18257" y="5706"/>
                  <a:pt x="18129" y="5502"/>
                  <a:pt x="18000" y="5502"/>
                </a:cubicBezTo>
                <a:cubicBezTo>
                  <a:pt x="18000" y="5502"/>
                  <a:pt x="17871" y="5298"/>
                  <a:pt x="17871" y="5298"/>
                </a:cubicBezTo>
                <a:cubicBezTo>
                  <a:pt x="17807" y="5298"/>
                  <a:pt x="17807" y="5502"/>
                  <a:pt x="17743" y="5502"/>
                </a:cubicBezTo>
                <a:cubicBezTo>
                  <a:pt x="17614" y="5502"/>
                  <a:pt x="17421" y="5502"/>
                  <a:pt x="17293" y="5502"/>
                </a:cubicBezTo>
                <a:cubicBezTo>
                  <a:pt x="17229" y="5502"/>
                  <a:pt x="17164" y="5298"/>
                  <a:pt x="17164" y="5502"/>
                </a:cubicBezTo>
                <a:cubicBezTo>
                  <a:pt x="17229" y="5706"/>
                  <a:pt x="17293" y="5706"/>
                  <a:pt x="17293" y="5909"/>
                </a:cubicBezTo>
                <a:cubicBezTo>
                  <a:pt x="17293" y="5909"/>
                  <a:pt x="17293" y="5909"/>
                  <a:pt x="17293" y="5909"/>
                </a:cubicBezTo>
                <a:cubicBezTo>
                  <a:pt x="17293" y="5909"/>
                  <a:pt x="17293" y="5909"/>
                  <a:pt x="17293" y="5909"/>
                </a:cubicBezTo>
                <a:cubicBezTo>
                  <a:pt x="17357" y="5706"/>
                  <a:pt x="16971" y="5502"/>
                  <a:pt x="16907" y="5298"/>
                </a:cubicBezTo>
                <a:cubicBezTo>
                  <a:pt x="16907" y="5298"/>
                  <a:pt x="16843" y="5094"/>
                  <a:pt x="16843" y="5094"/>
                </a:cubicBezTo>
                <a:cubicBezTo>
                  <a:pt x="16779" y="5094"/>
                  <a:pt x="16714" y="5094"/>
                  <a:pt x="16650" y="5094"/>
                </a:cubicBezTo>
                <a:cubicBezTo>
                  <a:pt x="16329" y="4891"/>
                  <a:pt x="16007" y="4891"/>
                  <a:pt x="15686" y="4687"/>
                </a:cubicBezTo>
                <a:cubicBezTo>
                  <a:pt x="15686" y="4687"/>
                  <a:pt x="15686" y="4687"/>
                  <a:pt x="15686" y="4687"/>
                </a:cubicBezTo>
                <a:cubicBezTo>
                  <a:pt x="15621" y="4687"/>
                  <a:pt x="15493" y="4483"/>
                  <a:pt x="15429" y="4687"/>
                </a:cubicBezTo>
                <a:cubicBezTo>
                  <a:pt x="15429" y="4483"/>
                  <a:pt x="15429" y="4483"/>
                  <a:pt x="15429" y="4483"/>
                </a:cubicBezTo>
                <a:cubicBezTo>
                  <a:pt x="15364" y="4483"/>
                  <a:pt x="15236" y="4483"/>
                  <a:pt x="15171" y="4279"/>
                </a:cubicBezTo>
                <a:cubicBezTo>
                  <a:pt x="15236" y="4279"/>
                  <a:pt x="15236" y="4279"/>
                  <a:pt x="15300" y="4279"/>
                </a:cubicBezTo>
                <a:cubicBezTo>
                  <a:pt x="15236" y="4279"/>
                  <a:pt x="15171" y="4279"/>
                  <a:pt x="15107" y="4075"/>
                </a:cubicBezTo>
                <a:cubicBezTo>
                  <a:pt x="15043" y="4075"/>
                  <a:pt x="14914" y="4075"/>
                  <a:pt x="14850" y="4075"/>
                </a:cubicBezTo>
                <a:cubicBezTo>
                  <a:pt x="14850" y="4075"/>
                  <a:pt x="14850" y="4279"/>
                  <a:pt x="14850" y="4279"/>
                </a:cubicBezTo>
                <a:cubicBezTo>
                  <a:pt x="14786" y="4483"/>
                  <a:pt x="14721" y="4279"/>
                  <a:pt x="14657" y="4279"/>
                </a:cubicBezTo>
                <a:cubicBezTo>
                  <a:pt x="14721" y="4279"/>
                  <a:pt x="14721" y="4279"/>
                  <a:pt x="14786" y="4279"/>
                </a:cubicBezTo>
                <a:cubicBezTo>
                  <a:pt x="14721" y="4279"/>
                  <a:pt x="14721" y="4075"/>
                  <a:pt x="14721" y="4075"/>
                </a:cubicBezTo>
                <a:cubicBezTo>
                  <a:pt x="14721" y="4075"/>
                  <a:pt x="14721" y="4075"/>
                  <a:pt x="14786" y="4075"/>
                </a:cubicBezTo>
                <a:cubicBezTo>
                  <a:pt x="14786" y="4075"/>
                  <a:pt x="14786" y="4279"/>
                  <a:pt x="14786" y="4279"/>
                </a:cubicBezTo>
                <a:cubicBezTo>
                  <a:pt x="14850" y="4279"/>
                  <a:pt x="14850" y="4075"/>
                  <a:pt x="14786" y="4075"/>
                </a:cubicBezTo>
                <a:cubicBezTo>
                  <a:pt x="14786" y="4075"/>
                  <a:pt x="14657" y="4075"/>
                  <a:pt x="14657" y="4075"/>
                </a:cubicBezTo>
                <a:cubicBezTo>
                  <a:pt x="14593" y="4075"/>
                  <a:pt x="14529" y="4075"/>
                  <a:pt x="14529" y="4075"/>
                </a:cubicBezTo>
                <a:cubicBezTo>
                  <a:pt x="14529" y="4075"/>
                  <a:pt x="14529" y="4075"/>
                  <a:pt x="14593" y="4075"/>
                </a:cubicBezTo>
                <a:cubicBezTo>
                  <a:pt x="14657" y="4075"/>
                  <a:pt x="14657" y="4075"/>
                  <a:pt x="14721" y="4075"/>
                </a:cubicBezTo>
                <a:cubicBezTo>
                  <a:pt x="14721" y="3872"/>
                  <a:pt x="14657" y="4075"/>
                  <a:pt x="14657" y="3872"/>
                </a:cubicBezTo>
                <a:cubicBezTo>
                  <a:pt x="14529" y="3872"/>
                  <a:pt x="14464" y="3872"/>
                  <a:pt x="14336" y="3872"/>
                </a:cubicBezTo>
                <a:cubicBezTo>
                  <a:pt x="14207" y="3872"/>
                  <a:pt x="14079" y="3872"/>
                  <a:pt x="13950" y="3872"/>
                </a:cubicBezTo>
                <a:cubicBezTo>
                  <a:pt x="14014" y="3872"/>
                  <a:pt x="14014" y="3872"/>
                  <a:pt x="14079" y="3872"/>
                </a:cubicBezTo>
                <a:cubicBezTo>
                  <a:pt x="14014" y="3872"/>
                  <a:pt x="13950" y="3872"/>
                  <a:pt x="13886" y="4075"/>
                </a:cubicBezTo>
                <a:cubicBezTo>
                  <a:pt x="13886" y="4075"/>
                  <a:pt x="14014" y="4075"/>
                  <a:pt x="14079" y="4075"/>
                </a:cubicBezTo>
                <a:cubicBezTo>
                  <a:pt x="14014" y="4075"/>
                  <a:pt x="14014" y="4075"/>
                  <a:pt x="14014" y="4075"/>
                </a:cubicBezTo>
                <a:cubicBezTo>
                  <a:pt x="14014" y="4279"/>
                  <a:pt x="14014" y="4075"/>
                  <a:pt x="14014" y="4279"/>
                </a:cubicBezTo>
                <a:cubicBezTo>
                  <a:pt x="14079" y="4279"/>
                  <a:pt x="14079" y="4483"/>
                  <a:pt x="14143" y="4483"/>
                </a:cubicBezTo>
                <a:cubicBezTo>
                  <a:pt x="14079" y="4483"/>
                  <a:pt x="14014" y="4483"/>
                  <a:pt x="13950" y="4483"/>
                </a:cubicBezTo>
                <a:cubicBezTo>
                  <a:pt x="13886" y="4483"/>
                  <a:pt x="13950" y="4483"/>
                  <a:pt x="14014" y="4483"/>
                </a:cubicBezTo>
                <a:cubicBezTo>
                  <a:pt x="13950" y="4483"/>
                  <a:pt x="13950" y="4483"/>
                  <a:pt x="13950" y="4687"/>
                </a:cubicBezTo>
                <a:cubicBezTo>
                  <a:pt x="13950" y="4687"/>
                  <a:pt x="13950" y="4687"/>
                  <a:pt x="14014" y="4687"/>
                </a:cubicBezTo>
                <a:cubicBezTo>
                  <a:pt x="13886" y="4687"/>
                  <a:pt x="13564" y="4279"/>
                  <a:pt x="13564" y="4483"/>
                </a:cubicBezTo>
                <a:cubicBezTo>
                  <a:pt x="13436" y="4483"/>
                  <a:pt x="13371" y="4279"/>
                  <a:pt x="13243" y="4279"/>
                </a:cubicBezTo>
                <a:cubicBezTo>
                  <a:pt x="13243" y="4279"/>
                  <a:pt x="13243" y="4279"/>
                  <a:pt x="13179" y="4279"/>
                </a:cubicBezTo>
                <a:cubicBezTo>
                  <a:pt x="13179" y="4279"/>
                  <a:pt x="13243" y="4483"/>
                  <a:pt x="13243" y="4483"/>
                </a:cubicBezTo>
                <a:cubicBezTo>
                  <a:pt x="13243" y="4687"/>
                  <a:pt x="13243" y="4687"/>
                  <a:pt x="13243" y="4891"/>
                </a:cubicBezTo>
                <a:cubicBezTo>
                  <a:pt x="13243" y="4891"/>
                  <a:pt x="13179" y="4687"/>
                  <a:pt x="13179" y="4687"/>
                </a:cubicBezTo>
                <a:cubicBezTo>
                  <a:pt x="13179" y="4687"/>
                  <a:pt x="13179" y="4687"/>
                  <a:pt x="13179" y="4687"/>
                </a:cubicBezTo>
                <a:cubicBezTo>
                  <a:pt x="13050" y="4687"/>
                  <a:pt x="12921" y="4483"/>
                  <a:pt x="12793" y="4279"/>
                </a:cubicBezTo>
                <a:cubicBezTo>
                  <a:pt x="12793" y="4279"/>
                  <a:pt x="12857" y="4279"/>
                  <a:pt x="12857" y="4279"/>
                </a:cubicBezTo>
                <a:cubicBezTo>
                  <a:pt x="12857" y="4279"/>
                  <a:pt x="12793" y="4279"/>
                  <a:pt x="12793" y="4279"/>
                </a:cubicBezTo>
                <a:cubicBezTo>
                  <a:pt x="12857" y="4279"/>
                  <a:pt x="12729" y="4279"/>
                  <a:pt x="12729" y="4279"/>
                </a:cubicBezTo>
                <a:cubicBezTo>
                  <a:pt x="12664" y="4075"/>
                  <a:pt x="12600" y="4075"/>
                  <a:pt x="12536" y="4075"/>
                </a:cubicBezTo>
                <a:cubicBezTo>
                  <a:pt x="12600" y="4075"/>
                  <a:pt x="12729" y="4075"/>
                  <a:pt x="12793" y="4075"/>
                </a:cubicBezTo>
                <a:cubicBezTo>
                  <a:pt x="12793" y="3872"/>
                  <a:pt x="12664" y="3872"/>
                  <a:pt x="12600" y="3872"/>
                </a:cubicBezTo>
                <a:cubicBezTo>
                  <a:pt x="12600" y="3872"/>
                  <a:pt x="12664" y="3872"/>
                  <a:pt x="12664" y="3872"/>
                </a:cubicBezTo>
                <a:cubicBezTo>
                  <a:pt x="12600" y="3872"/>
                  <a:pt x="12600" y="3668"/>
                  <a:pt x="12536" y="3872"/>
                </a:cubicBezTo>
                <a:cubicBezTo>
                  <a:pt x="12536" y="3668"/>
                  <a:pt x="12600" y="3668"/>
                  <a:pt x="12600" y="3668"/>
                </a:cubicBezTo>
                <a:cubicBezTo>
                  <a:pt x="12536" y="3668"/>
                  <a:pt x="12471" y="3668"/>
                  <a:pt x="12407" y="3464"/>
                </a:cubicBezTo>
                <a:cubicBezTo>
                  <a:pt x="12343" y="3464"/>
                  <a:pt x="12279" y="3464"/>
                  <a:pt x="12214" y="3464"/>
                </a:cubicBezTo>
                <a:cubicBezTo>
                  <a:pt x="12214" y="3464"/>
                  <a:pt x="12214" y="3464"/>
                  <a:pt x="12214" y="3464"/>
                </a:cubicBezTo>
                <a:cubicBezTo>
                  <a:pt x="12214" y="3464"/>
                  <a:pt x="12214" y="3464"/>
                  <a:pt x="12150" y="3464"/>
                </a:cubicBezTo>
                <a:cubicBezTo>
                  <a:pt x="12150" y="3464"/>
                  <a:pt x="12086" y="3464"/>
                  <a:pt x="12086" y="3464"/>
                </a:cubicBezTo>
                <a:cubicBezTo>
                  <a:pt x="12021" y="3464"/>
                  <a:pt x="11957" y="3464"/>
                  <a:pt x="11893" y="3464"/>
                </a:cubicBezTo>
                <a:cubicBezTo>
                  <a:pt x="11893" y="3464"/>
                  <a:pt x="11829" y="3464"/>
                  <a:pt x="11829" y="3464"/>
                </a:cubicBezTo>
                <a:cubicBezTo>
                  <a:pt x="11829" y="3464"/>
                  <a:pt x="11893" y="3668"/>
                  <a:pt x="11893" y="3668"/>
                </a:cubicBezTo>
                <a:cubicBezTo>
                  <a:pt x="11893" y="3872"/>
                  <a:pt x="11893" y="3668"/>
                  <a:pt x="11829" y="3668"/>
                </a:cubicBezTo>
                <a:cubicBezTo>
                  <a:pt x="11829" y="3668"/>
                  <a:pt x="11829" y="3668"/>
                  <a:pt x="11893" y="3668"/>
                </a:cubicBezTo>
                <a:cubicBezTo>
                  <a:pt x="11764" y="3872"/>
                  <a:pt x="11636" y="3668"/>
                  <a:pt x="11507" y="3668"/>
                </a:cubicBezTo>
                <a:cubicBezTo>
                  <a:pt x="11507" y="3668"/>
                  <a:pt x="11314" y="3668"/>
                  <a:pt x="11250" y="3464"/>
                </a:cubicBezTo>
                <a:cubicBezTo>
                  <a:pt x="11314" y="3464"/>
                  <a:pt x="11314" y="3464"/>
                  <a:pt x="11314" y="3464"/>
                </a:cubicBezTo>
                <a:cubicBezTo>
                  <a:pt x="11250" y="3464"/>
                  <a:pt x="11121" y="3464"/>
                  <a:pt x="10993" y="3464"/>
                </a:cubicBezTo>
                <a:cubicBezTo>
                  <a:pt x="10929" y="3464"/>
                  <a:pt x="10800" y="3464"/>
                  <a:pt x="10671" y="3464"/>
                </a:cubicBezTo>
                <a:cubicBezTo>
                  <a:pt x="10736" y="3464"/>
                  <a:pt x="10736" y="3464"/>
                  <a:pt x="10736" y="3464"/>
                </a:cubicBezTo>
                <a:cubicBezTo>
                  <a:pt x="10736" y="3668"/>
                  <a:pt x="10736" y="3668"/>
                  <a:pt x="10736" y="3668"/>
                </a:cubicBezTo>
                <a:cubicBezTo>
                  <a:pt x="10800" y="3668"/>
                  <a:pt x="10736" y="3872"/>
                  <a:pt x="10736" y="3872"/>
                </a:cubicBezTo>
                <a:cubicBezTo>
                  <a:pt x="10800" y="3872"/>
                  <a:pt x="10800" y="3872"/>
                  <a:pt x="10864" y="3872"/>
                </a:cubicBezTo>
                <a:cubicBezTo>
                  <a:pt x="10800" y="3872"/>
                  <a:pt x="10800" y="3872"/>
                  <a:pt x="10736" y="3872"/>
                </a:cubicBezTo>
                <a:cubicBezTo>
                  <a:pt x="10736" y="3668"/>
                  <a:pt x="10736" y="3668"/>
                  <a:pt x="10736" y="3668"/>
                </a:cubicBezTo>
                <a:cubicBezTo>
                  <a:pt x="10736" y="3464"/>
                  <a:pt x="10671" y="3464"/>
                  <a:pt x="10671" y="3464"/>
                </a:cubicBezTo>
                <a:cubicBezTo>
                  <a:pt x="10671" y="3464"/>
                  <a:pt x="10671" y="3464"/>
                  <a:pt x="10671" y="3464"/>
                </a:cubicBezTo>
                <a:cubicBezTo>
                  <a:pt x="10607" y="3260"/>
                  <a:pt x="10543" y="3260"/>
                  <a:pt x="10543" y="3260"/>
                </a:cubicBezTo>
                <a:cubicBezTo>
                  <a:pt x="10607" y="3260"/>
                  <a:pt x="10543" y="3260"/>
                  <a:pt x="10543" y="3260"/>
                </a:cubicBezTo>
                <a:cubicBezTo>
                  <a:pt x="10479" y="3260"/>
                  <a:pt x="10414" y="3260"/>
                  <a:pt x="10350" y="3260"/>
                </a:cubicBezTo>
                <a:cubicBezTo>
                  <a:pt x="10350" y="3260"/>
                  <a:pt x="10350" y="3260"/>
                  <a:pt x="10350" y="3260"/>
                </a:cubicBezTo>
                <a:cubicBezTo>
                  <a:pt x="10350" y="3260"/>
                  <a:pt x="10350" y="3260"/>
                  <a:pt x="10350" y="3260"/>
                </a:cubicBezTo>
                <a:cubicBezTo>
                  <a:pt x="10350" y="3260"/>
                  <a:pt x="10350" y="3260"/>
                  <a:pt x="10350" y="3260"/>
                </a:cubicBezTo>
                <a:cubicBezTo>
                  <a:pt x="10286" y="3260"/>
                  <a:pt x="10221" y="3260"/>
                  <a:pt x="10221" y="3260"/>
                </a:cubicBezTo>
                <a:cubicBezTo>
                  <a:pt x="10221" y="3464"/>
                  <a:pt x="10286" y="3260"/>
                  <a:pt x="10350" y="3464"/>
                </a:cubicBezTo>
                <a:cubicBezTo>
                  <a:pt x="10286" y="3464"/>
                  <a:pt x="10221" y="3464"/>
                  <a:pt x="10221" y="3464"/>
                </a:cubicBezTo>
                <a:cubicBezTo>
                  <a:pt x="10157" y="3464"/>
                  <a:pt x="10093" y="3668"/>
                  <a:pt x="10093" y="3668"/>
                </a:cubicBezTo>
                <a:cubicBezTo>
                  <a:pt x="10029" y="3668"/>
                  <a:pt x="9964" y="3668"/>
                  <a:pt x="9900" y="3668"/>
                </a:cubicBezTo>
                <a:cubicBezTo>
                  <a:pt x="9900" y="3668"/>
                  <a:pt x="9900" y="3668"/>
                  <a:pt x="9900" y="3668"/>
                </a:cubicBezTo>
                <a:cubicBezTo>
                  <a:pt x="9900" y="3872"/>
                  <a:pt x="9836" y="3872"/>
                  <a:pt x="9836" y="3872"/>
                </a:cubicBezTo>
                <a:cubicBezTo>
                  <a:pt x="9836" y="3872"/>
                  <a:pt x="9836" y="3668"/>
                  <a:pt x="9900" y="3668"/>
                </a:cubicBezTo>
                <a:cubicBezTo>
                  <a:pt x="9900" y="3464"/>
                  <a:pt x="9900" y="3464"/>
                  <a:pt x="9900" y="3464"/>
                </a:cubicBezTo>
                <a:cubicBezTo>
                  <a:pt x="9964" y="3464"/>
                  <a:pt x="9900" y="3464"/>
                  <a:pt x="9964" y="3464"/>
                </a:cubicBezTo>
                <a:cubicBezTo>
                  <a:pt x="9964" y="3464"/>
                  <a:pt x="10029" y="3464"/>
                  <a:pt x="10029" y="3464"/>
                </a:cubicBezTo>
                <a:cubicBezTo>
                  <a:pt x="10093" y="3260"/>
                  <a:pt x="10093" y="3260"/>
                  <a:pt x="10157" y="3057"/>
                </a:cubicBezTo>
                <a:cubicBezTo>
                  <a:pt x="10157" y="3057"/>
                  <a:pt x="10157" y="3057"/>
                  <a:pt x="10157" y="3057"/>
                </a:cubicBezTo>
                <a:cubicBezTo>
                  <a:pt x="10157" y="3057"/>
                  <a:pt x="10221" y="3057"/>
                  <a:pt x="10221" y="2853"/>
                </a:cubicBezTo>
                <a:cubicBezTo>
                  <a:pt x="10286" y="2853"/>
                  <a:pt x="10350" y="2853"/>
                  <a:pt x="10414" y="2649"/>
                </a:cubicBezTo>
                <a:cubicBezTo>
                  <a:pt x="10414" y="2445"/>
                  <a:pt x="10221" y="2445"/>
                  <a:pt x="10157" y="2445"/>
                </a:cubicBezTo>
                <a:cubicBezTo>
                  <a:pt x="10221" y="2445"/>
                  <a:pt x="10286" y="2445"/>
                  <a:pt x="10350" y="2445"/>
                </a:cubicBezTo>
                <a:cubicBezTo>
                  <a:pt x="10350" y="2242"/>
                  <a:pt x="10221" y="2242"/>
                  <a:pt x="10157" y="2242"/>
                </a:cubicBezTo>
                <a:cubicBezTo>
                  <a:pt x="10221" y="2242"/>
                  <a:pt x="10221" y="2242"/>
                  <a:pt x="10157" y="2242"/>
                </a:cubicBezTo>
                <a:cubicBezTo>
                  <a:pt x="10157" y="2038"/>
                  <a:pt x="10029" y="2038"/>
                  <a:pt x="10029" y="2038"/>
                </a:cubicBezTo>
                <a:cubicBezTo>
                  <a:pt x="10029" y="2038"/>
                  <a:pt x="9579" y="2038"/>
                  <a:pt x="9514" y="2038"/>
                </a:cubicBezTo>
                <a:cubicBezTo>
                  <a:pt x="9514" y="2038"/>
                  <a:pt x="9514" y="2038"/>
                  <a:pt x="9514" y="2038"/>
                </a:cubicBezTo>
                <a:cubicBezTo>
                  <a:pt x="9514" y="2038"/>
                  <a:pt x="9386" y="2038"/>
                  <a:pt x="9386" y="2038"/>
                </a:cubicBezTo>
                <a:cubicBezTo>
                  <a:pt x="9386" y="2038"/>
                  <a:pt x="9386" y="2038"/>
                  <a:pt x="9450" y="1834"/>
                </a:cubicBezTo>
                <a:cubicBezTo>
                  <a:pt x="9321" y="1834"/>
                  <a:pt x="9193" y="1834"/>
                  <a:pt x="9064" y="1834"/>
                </a:cubicBezTo>
                <a:cubicBezTo>
                  <a:pt x="9064" y="1834"/>
                  <a:pt x="9129" y="1630"/>
                  <a:pt x="9193" y="1630"/>
                </a:cubicBezTo>
                <a:cubicBezTo>
                  <a:pt x="9000" y="1630"/>
                  <a:pt x="8871" y="1426"/>
                  <a:pt x="8679" y="1834"/>
                </a:cubicBezTo>
                <a:cubicBezTo>
                  <a:pt x="8743" y="2038"/>
                  <a:pt x="8807" y="2038"/>
                  <a:pt x="8871" y="2038"/>
                </a:cubicBezTo>
                <a:cubicBezTo>
                  <a:pt x="8807" y="2242"/>
                  <a:pt x="8614" y="2038"/>
                  <a:pt x="8550" y="2038"/>
                </a:cubicBezTo>
                <a:cubicBezTo>
                  <a:pt x="8614" y="2038"/>
                  <a:pt x="8679" y="2038"/>
                  <a:pt x="8679" y="2242"/>
                </a:cubicBezTo>
                <a:cubicBezTo>
                  <a:pt x="8743" y="2242"/>
                  <a:pt x="8743" y="2445"/>
                  <a:pt x="8743" y="2445"/>
                </a:cubicBezTo>
                <a:cubicBezTo>
                  <a:pt x="8743" y="2242"/>
                  <a:pt x="8614" y="2242"/>
                  <a:pt x="8614" y="2242"/>
                </a:cubicBezTo>
                <a:cubicBezTo>
                  <a:pt x="8550" y="2242"/>
                  <a:pt x="8550" y="2242"/>
                  <a:pt x="8486" y="2242"/>
                </a:cubicBezTo>
                <a:cubicBezTo>
                  <a:pt x="8486" y="2242"/>
                  <a:pt x="8421" y="2242"/>
                  <a:pt x="8357" y="2242"/>
                </a:cubicBezTo>
                <a:cubicBezTo>
                  <a:pt x="8357" y="2242"/>
                  <a:pt x="8293" y="2445"/>
                  <a:pt x="8293" y="2242"/>
                </a:cubicBezTo>
                <a:cubicBezTo>
                  <a:pt x="8293" y="2242"/>
                  <a:pt x="8293" y="2242"/>
                  <a:pt x="8293" y="2242"/>
                </a:cubicBezTo>
                <a:cubicBezTo>
                  <a:pt x="8164" y="2242"/>
                  <a:pt x="8036" y="2242"/>
                  <a:pt x="7971" y="2242"/>
                </a:cubicBezTo>
                <a:cubicBezTo>
                  <a:pt x="7971" y="2445"/>
                  <a:pt x="8036" y="2242"/>
                  <a:pt x="8100" y="2242"/>
                </a:cubicBezTo>
                <a:cubicBezTo>
                  <a:pt x="8036" y="2445"/>
                  <a:pt x="7971" y="2445"/>
                  <a:pt x="7907" y="2445"/>
                </a:cubicBezTo>
                <a:cubicBezTo>
                  <a:pt x="7779" y="2445"/>
                  <a:pt x="7650" y="2649"/>
                  <a:pt x="7521" y="2649"/>
                </a:cubicBezTo>
                <a:cubicBezTo>
                  <a:pt x="7521" y="2649"/>
                  <a:pt x="7393" y="2649"/>
                  <a:pt x="7393" y="2649"/>
                </a:cubicBezTo>
                <a:cubicBezTo>
                  <a:pt x="7457" y="2853"/>
                  <a:pt x="7521" y="2649"/>
                  <a:pt x="7457" y="2853"/>
                </a:cubicBezTo>
                <a:cubicBezTo>
                  <a:pt x="7457" y="2853"/>
                  <a:pt x="7393" y="2853"/>
                  <a:pt x="7329" y="2853"/>
                </a:cubicBezTo>
                <a:cubicBezTo>
                  <a:pt x="7329" y="2853"/>
                  <a:pt x="7329" y="2853"/>
                  <a:pt x="7329" y="2853"/>
                </a:cubicBezTo>
                <a:cubicBezTo>
                  <a:pt x="7329" y="3057"/>
                  <a:pt x="7521" y="3057"/>
                  <a:pt x="7521" y="3057"/>
                </a:cubicBezTo>
                <a:cubicBezTo>
                  <a:pt x="7457" y="3057"/>
                  <a:pt x="7393" y="2853"/>
                  <a:pt x="7393" y="3057"/>
                </a:cubicBezTo>
                <a:cubicBezTo>
                  <a:pt x="7457" y="3260"/>
                  <a:pt x="7586" y="3260"/>
                  <a:pt x="7650" y="3260"/>
                </a:cubicBezTo>
                <a:cubicBezTo>
                  <a:pt x="7586" y="3464"/>
                  <a:pt x="7521" y="3464"/>
                  <a:pt x="7521" y="3464"/>
                </a:cubicBezTo>
                <a:cubicBezTo>
                  <a:pt x="7457" y="3668"/>
                  <a:pt x="7586" y="3668"/>
                  <a:pt x="7586" y="3668"/>
                </a:cubicBezTo>
                <a:cubicBezTo>
                  <a:pt x="7586" y="3668"/>
                  <a:pt x="7521" y="3668"/>
                  <a:pt x="7457" y="3464"/>
                </a:cubicBezTo>
                <a:cubicBezTo>
                  <a:pt x="7457" y="3464"/>
                  <a:pt x="7521" y="3464"/>
                  <a:pt x="7586" y="3260"/>
                </a:cubicBezTo>
                <a:cubicBezTo>
                  <a:pt x="7521" y="3260"/>
                  <a:pt x="7457" y="3260"/>
                  <a:pt x="7393" y="3260"/>
                </a:cubicBezTo>
                <a:cubicBezTo>
                  <a:pt x="7393" y="3464"/>
                  <a:pt x="7329" y="3464"/>
                  <a:pt x="7264" y="3464"/>
                </a:cubicBezTo>
                <a:cubicBezTo>
                  <a:pt x="7136" y="3464"/>
                  <a:pt x="7007" y="3464"/>
                  <a:pt x="6879" y="3464"/>
                </a:cubicBezTo>
                <a:cubicBezTo>
                  <a:pt x="6879" y="3464"/>
                  <a:pt x="6879" y="3464"/>
                  <a:pt x="6879" y="3464"/>
                </a:cubicBezTo>
                <a:cubicBezTo>
                  <a:pt x="6814" y="3668"/>
                  <a:pt x="6879" y="3668"/>
                  <a:pt x="6879" y="3668"/>
                </a:cubicBezTo>
                <a:cubicBezTo>
                  <a:pt x="6943" y="3668"/>
                  <a:pt x="6943" y="3872"/>
                  <a:pt x="6943" y="3872"/>
                </a:cubicBezTo>
                <a:cubicBezTo>
                  <a:pt x="6943" y="3872"/>
                  <a:pt x="6943" y="3872"/>
                  <a:pt x="6943" y="3872"/>
                </a:cubicBezTo>
                <a:cubicBezTo>
                  <a:pt x="7007" y="3872"/>
                  <a:pt x="7071" y="4075"/>
                  <a:pt x="7071" y="4075"/>
                </a:cubicBezTo>
                <a:cubicBezTo>
                  <a:pt x="7136" y="4075"/>
                  <a:pt x="7200" y="4279"/>
                  <a:pt x="7264" y="4279"/>
                </a:cubicBezTo>
                <a:cubicBezTo>
                  <a:pt x="7329" y="4279"/>
                  <a:pt x="7393" y="4279"/>
                  <a:pt x="7393" y="4483"/>
                </a:cubicBezTo>
                <a:cubicBezTo>
                  <a:pt x="7457" y="4483"/>
                  <a:pt x="7393" y="4483"/>
                  <a:pt x="7393" y="4687"/>
                </a:cubicBezTo>
                <a:cubicBezTo>
                  <a:pt x="7457" y="4687"/>
                  <a:pt x="7650" y="5094"/>
                  <a:pt x="7521" y="5094"/>
                </a:cubicBezTo>
                <a:cubicBezTo>
                  <a:pt x="7521" y="5094"/>
                  <a:pt x="7521" y="5094"/>
                  <a:pt x="7521" y="5094"/>
                </a:cubicBezTo>
                <a:cubicBezTo>
                  <a:pt x="7457" y="5094"/>
                  <a:pt x="7457" y="4891"/>
                  <a:pt x="7457" y="4891"/>
                </a:cubicBezTo>
                <a:cubicBezTo>
                  <a:pt x="7393" y="4687"/>
                  <a:pt x="7329" y="4891"/>
                  <a:pt x="7393" y="5094"/>
                </a:cubicBezTo>
                <a:cubicBezTo>
                  <a:pt x="7329" y="4891"/>
                  <a:pt x="7393" y="4891"/>
                  <a:pt x="7329" y="4891"/>
                </a:cubicBezTo>
                <a:cubicBezTo>
                  <a:pt x="7329" y="4687"/>
                  <a:pt x="7329" y="4687"/>
                  <a:pt x="7329" y="4687"/>
                </a:cubicBezTo>
                <a:cubicBezTo>
                  <a:pt x="7329" y="4483"/>
                  <a:pt x="7393" y="4483"/>
                  <a:pt x="7393" y="4279"/>
                </a:cubicBezTo>
                <a:cubicBezTo>
                  <a:pt x="7264" y="4279"/>
                  <a:pt x="7136" y="4279"/>
                  <a:pt x="7007" y="4075"/>
                </a:cubicBezTo>
                <a:cubicBezTo>
                  <a:pt x="6879" y="4075"/>
                  <a:pt x="6750" y="4075"/>
                  <a:pt x="6621" y="4075"/>
                </a:cubicBezTo>
                <a:cubicBezTo>
                  <a:pt x="6621" y="4279"/>
                  <a:pt x="6686" y="4075"/>
                  <a:pt x="6750" y="4279"/>
                </a:cubicBezTo>
                <a:cubicBezTo>
                  <a:pt x="6686" y="4279"/>
                  <a:pt x="6686" y="4279"/>
                  <a:pt x="6621" y="4279"/>
                </a:cubicBezTo>
                <a:cubicBezTo>
                  <a:pt x="6557" y="4279"/>
                  <a:pt x="6557" y="4279"/>
                  <a:pt x="6493" y="4279"/>
                </a:cubicBezTo>
                <a:cubicBezTo>
                  <a:pt x="6557" y="4483"/>
                  <a:pt x="6621" y="4483"/>
                  <a:pt x="6750" y="4483"/>
                </a:cubicBezTo>
                <a:cubicBezTo>
                  <a:pt x="6814" y="4687"/>
                  <a:pt x="6879" y="4687"/>
                  <a:pt x="6943" y="4687"/>
                </a:cubicBezTo>
                <a:cubicBezTo>
                  <a:pt x="6943" y="4687"/>
                  <a:pt x="6943" y="4687"/>
                  <a:pt x="6943" y="4687"/>
                </a:cubicBezTo>
                <a:cubicBezTo>
                  <a:pt x="6879" y="4687"/>
                  <a:pt x="6750" y="4687"/>
                  <a:pt x="6686" y="4687"/>
                </a:cubicBezTo>
                <a:cubicBezTo>
                  <a:pt x="6621" y="4687"/>
                  <a:pt x="6493" y="4687"/>
                  <a:pt x="6429" y="4483"/>
                </a:cubicBezTo>
                <a:cubicBezTo>
                  <a:pt x="6429" y="4483"/>
                  <a:pt x="6493" y="4483"/>
                  <a:pt x="6429" y="4483"/>
                </a:cubicBezTo>
                <a:cubicBezTo>
                  <a:pt x="6429" y="4483"/>
                  <a:pt x="6429" y="4279"/>
                  <a:pt x="6429" y="4279"/>
                </a:cubicBezTo>
                <a:cubicBezTo>
                  <a:pt x="6364" y="4279"/>
                  <a:pt x="6429" y="4279"/>
                  <a:pt x="6429" y="4075"/>
                </a:cubicBezTo>
                <a:cubicBezTo>
                  <a:pt x="6429" y="3872"/>
                  <a:pt x="6300" y="3668"/>
                  <a:pt x="6236" y="3872"/>
                </a:cubicBezTo>
                <a:cubicBezTo>
                  <a:pt x="6300" y="3872"/>
                  <a:pt x="6364" y="4075"/>
                  <a:pt x="6364" y="4075"/>
                </a:cubicBezTo>
                <a:cubicBezTo>
                  <a:pt x="6300" y="4279"/>
                  <a:pt x="6171" y="4279"/>
                  <a:pt x="6171" y="4483"/>
                </a:cubicBezTo>
                <a:cubicBezTo>
                  <a:pt x="6171" y="4687"/>
                  <a:pt x="6364" y="4687"/>
                  <a:pt x="6364" y="4891"/>
                </a:cubicBezTo>
                <a:cubicBezTo>
                  <a:pt x="6429" y="5094"/>
                  <a:pt x="6429" y="4891"/>
                  <a:pt x="6429" y="5094"/>
                </a:cubicBezTo>
                <a:cubicBezTo>
                  <a:pt x="6429" y="5094"/>
                  <a:pt x="6364" y="5298"/>
                  <a:pt x="6429" y="5298"/>
                </a:cubicBezTo>
                <a:cubicBezTo>
                  <a:pt x="6429" y="5502"/>
                  <a:pt x="6429" y="5502"/>
                  <a:pt x="6493" y="5502"/>
                </a:cubicBezTo>
                <a:cubicBezTo>
                  <a:pt x="6493" y="5502"/>
                  <a:pt x="6493" y="5706"/>
                  <a:pt x="6493" y="5706"/>
                </a:cubicBezTo>
                <a:cubicBezTo>
                  <a:pt x="6557" y="5706"/>
                  <a:pt x="6621" y="5706"/>
                  <a:pt x="6686" y="5706"/>
                </a:cubicBezTo>
                <a:cubicBezTo>
                  <a:pt x="6750" y="5502"/>
                  <a:pt x="6879" y="5706"/>
                  <a:pt x="6943" y="5706"/>
                </a:cubicBezTo>
                <a:cubicBezTo>
                  <a:pt x="7007" y="5909"/>
                  <a:pt x="7007" y="5909"/>
                  <a:pt x="7071" y="6113"/>
                </a:cubicBezTo>
                <a:cubicBezTo>
                  <a:pt x="7007" y="6113"/>
                  <a:pt x="7071" y="6317"/>
                  <a:pt x="7071" y="6317"/>
                </a:cubicBezTo>
                <a:cubicBezTo>
                  <a:pt x="7136" y="6521"/>
                  <a:pt x="7200" y="6317"/>
                  <a:pt x="7264" y="6521"/>
                </a:cubicBezTo>
                <a:cubicBezTo>
                  <a:pt x="7200" y="6521"/>
                  <a:pt x="7071" y="6521"/>
                  <a:pt x="7007" y="6317"/>
                </a:cubicBezTo>
                <a:cubicBezTo>
                  <a:pt x="7007" y="6317"/>
                  <a:pt x="7007" y="6113"/>
                  <a:pt x="7007" y="6113"/>
                </a:cubicBezTo>
                <a:cubicBezTo>
                  <a:pt x="6943" y="5909"/>
                  <a:pt x="6879" y="5909"/>
                  <a:pt x="6879" y="5706"/>
                </a:cubicBezTo>
                <a:cubicBezTo>
                  <a:pt x="6814" y="5706"/>
                  <a:pt x="6686" y="5706"/>
                  <a:pt x="6621" y="5909"/>
                </a:cubicBezTo>
                <a:cubicBezTo>
                  <a:pt x="6557" y="5909"/>
                  <a:pt x="6686" y="6113"/>
                  <a:pt x="6686" y="6317"/>
                </a:cubicBezTo>
                <a:cubicBezTo>
                  <a:pt x="6750" y="6521"/>
                  <a:pt x="6686" y="6317"/>
                  <a:pt x="6686" y="6521"/>
                </a:cubicBezTo>
                <a:cubicBezTo>
                  <a:pt x="6686" y="6521"/>
                  <a:pt x="6686" y="6521"/>
                  <a:pt x="6686" y="6521"/>
                </a:cubicBezTo>
                <a:cubicBezTo>
                  <a:pt x="6686" y="6521"/>
                  <a:pt x="6686" y="6725"/>
                  <a:pt x="6686" y="6725"/>
                </a:cubicBezTo>
                <a:cubicBezTo>
                  <a:pt x="6686" y="6725"/>
                  <a:pt x="6621" y="6928"/>
                  <a:pt x="6557" y="6928"/>
                </a:cubicBezTo>
                <a:cubicBezTo>
                  <a:pt x="6557" y="6928"/>
                  <a:pt x="6557" y="6928"/>
                  <a:pt x="6557" y="6928"/>
                </a:cubicBezTo>
                <a:cubicBezTo>
                  <a:pt x="6557" y="6928"/>
                  <a:pt x="6557" y="7132"/>
                  <a:pt x="6557" y="7132"/>
                </a:cubicBezTo>
                <a:cubicBezTo>
                  <a:pt x="6493" y="7132"/>
                  <a:pt x="6364" y="7132"/>
                  <a:pt x="6300" y="7132"/>
                </a:cubicBezTo>
                <a:cubicBezTo>
                  <a:pt x="6236" y="6928"/>
                  <a:pt x="6107" y="7132"/>
                  <a:pt x="6107" y="6928"/>
                </a:cubicBezTo>
                <a:cubicBezTo>
                  <a:pt x="6171" y="6725"/>
                  <a:pt x="6236" y="6928"/>
                  <a:pt x="6300" y="6928"/>
                </a:cubicBezTo>
                <a:cubicBezTo>
                  <a:pt x="6300" y="6928"/>
                  <a:pt x="6300" y="6928"/>
                  <a:pt x="6300" y="6928"/>
                </a:cubicBezTo>
                <a:cubicBezTo>
                  <a:pt x="6300" y="7132"/>
                  <a:pt x="6364" y="6928"/>
                  <a:pt x="6429" y="6928"/>
                </a:cubicBezTo>
                <a:cubicBezTo>
                  <a:pt x="6429" y="6928"/>
                  <a:pt x="6364" y="6725"/>
                  <a:pt x="6364" y="6725"/>
                </a:cubicBezTo>
                <a:cubicBezTo>
                  <a:pt x="6429" y="6725"/>
                  <a:pt x="6429" y="6725"/>
                  <a:pt x="6429" y="6725"/>
                </a:cubicBezTo>
                <a:cubicBezTo>
                  <a:pt x="6429" y="6725"/>
                  <a:pt x="6429" y="6521"/>
                  <a:pt x="6429" y="6521"/>
                </a:cubicBezTo>
                <a:cubicBezTo>
                  <a:pt x="6493" y="6521"/>
                  <a:pt x="6493" y="6317"/>
                  <a:pt x="6493" y="6317"/>
                </a:cubicBezTo>
                <a:cubicBezTo>
                  <a:pt x="6493" y="6317"/>
                  <a:pt x="6493" y="6317"/>
                  <a:pt x="6493" y="6317"/>
                </a:cubicBezTo>
                <a:cubicBezTo>
                  <a:pt x="6493" y="6113"/>
                  <a:pt x="6493" y="6113"/>
                  <a:pt x="6493" y="5909"/>
                </a:cubicBezTo>
                <a:cubicBezTo>
                  <a:pt x="6493" y="5909"/>
                  <a:pt x="6364" y="5909"/>
                  <a:pt x="6300" y="5706"/>
                </a:cubicBezTo>
                <a:cubicBezTo>
                  <a:pt x="6300" y="5502"/>
                  <a:pt x="6236" y="5298"/>
                  <a:pt x="6236" y="5298"/>
                </a:cubicBezTo>
                <a:cubicBezTo>
                  <a:pt x="6236" y="5094"/>
                  <a:pt x="6236" y="5094"/>
                  <a:pt x="6236" y="5094"/>
                </a:cubicBezTo>
                <a:cubicBezTo>
                  <a:pt x="6236" y="5094"/>
                  <a:pt x="6236" y="5094"/>
                  <a:pt x="6236" y="5094"/>
                </a:cubicBezTo>
                <a:cubicBezTo>
                  <a:pt x="6236" y="4891"/>
                  <a:pt x="6171" y="4891"/>
                  <a:pt x="6171" y="4687"/>
                </a:cubicBezTo>
                <a:cubicBezTo>
                  <a:pt x="6107" y="4687"/>
                  <a:pt x="6107" y="4687"/>
                  <a:pt x="6043" y="4483"/>
                </a:cubicBezTo>
                <a:cubicBezTo>
                  <a:pt x="6043" y="4483"/>
                  <a:pt x="6043" y="4483"/>
                  <a:pt x="6043" y="4483"/>
                </a:cubicBezTo>
                <a:cubicBezTo>
                  <a:pt x="6043" y="4483"/>
                  <a:pt x="6043" y="4483"/>
                  <a:pt x="6043" y="4483"/>
                </a:cubicBezTo>
                <a:cubicBezTo>
                  <a:pt x="6043" y="4279"/>
                  <a:pt x="6043" y="4075"/>
                  <a:pt x="6043" y="4075"/>
                </a:cubicBezTo>
                <a:cubicBezTo>
                  <a:pt x="6043" y="3872"/>
                  <a:pt x="5979" y="3872"/>
                  <a:pt x="5914" y="3872"/>
                </a:cubicBezTo>
                <a:cubicBezTo>
                  <a:pt x="5850" y="3872"/>
                  <a:pt x="5721" y="3668"/>
                  <a:pt x="5657" y="3668"/>
                </a:cubicBezTo>
                <a:cubicBezTo>
                  <a:pt x="5657" y="3668"/>
                  <a:pt x="5593" y="3668"/>
                  <a:pt x="5593" y="3872"/>
                </a:cubicBezTo>
                <a:cubicBezTo>
                  <a:pt x="5593" y="3872"/>
                  <a:pt x="5593" y="4075"/>
                  <a:pt x="5593" y="4279"/>
                </a:cubicBezTo>
                <a:cubicBezTo>
                  <a:pt x="5593" y="4483"/>
                  <a:pt x="5464" y="4483"/>
                  <a:pt x="5464" y="4687"/>
                </a:cubicBezTo>
                <a:cubicBezTo>
                  <a:pt x="5464" y="4687"/>
                  <a:pt x="5464" y="4687"/>
                  <a:pt x="5464" y="4687"/>
                </a:cubicBezTo>
                <a:cubicBezTo>
                  <a:pt x="5464" y="4891"/>
                  <a:pt x="5529" y="4687"/>
                  <a:pt x="5529" y="4891"/>
                </a:cubicBezTo>
                <a:cubicBezTo>
                  <a:pt x="5593" y="4891"/>
                  <a:pt x="5593" y="5298"/>
                  <a:pt x="5593" y="5298"/>
                </a:cubicBezTo>
                <a:cubicBezTo>
                  <a:pt x="5593" y="5298"/>
                  <a:pt x="5593" y="5298"/>
                  <a:pt x="5593" y="5502"/>
                </a:cubicBezTo>
                <a:cubicBezTo>
                  <a:pt x="5593" y="5298"/>
                  <a:pt x="5721" y="5502"/>
                  <a:pt x="5721" y="5502"/>
                </a:cubicBezTo>
                <a:cubicBezTo>
                  <a:pt x="5850" y="5706"/>
                  <a:pt x="5850" y="5706"/>
                  <a:pt x="5914" y="5706"/>
                </a:cubicBezTo>
                <a:cubicBezTo>
                  <a:pt x="5914" y="6317"/>
                  <a:pt x="5786" y="5909"/>
                  <a:pt x="5721" y="5909"/>
                </a:cubicBezTo>
                <a:cubicBezTo>
                  <a:pt x="5593" y="5706"/>
                  <a:pt x="5464" y="5706"/>
                  <a:pt x="5400" y="5502"/>
                </a:cubicBezTo>
                <a:cubicBezTo>
                  <a:pt x="5271" y="5502"/>
                  <a:pt x="5143" y="5502"/>
                  <a:pt x="5079" y="5298"/>
                </a:cubicBezTo>
                <a:cubicBezTo>
                  <a:pt x="4950" y="5298"/>
                  <a:pt x="4886" y="5298"/>
                  <a:pt x="4757" y="5502"/>
                </a:cubicBezTo>
                <a:cubicBezTo>
                  <a:pt x="4821" y="5502"/>
                  <a:pt x="4886" y="5706"/>
                  <a:pt x="4886" y="5706"/>
                </a:cubicBezTo>
                <a:cubicBezTo>
                  <a:pt x="4950" y="5909"/>
                  <a:pt x="4821" y="5909"/>
                  <a:pt x="4821" y="5909"/>
                </a:cubicBezTo>
                <a:cubicBezTo>
                  <a:pt x="4886" y="6317"/>
                  <a:pt x="4629" y="5909"/>
                  <a:pt x="4757" y="5909"/>
                </a:cubicBezTo>
                <a:cubicBezTo>
                  <a:pt x="4693" y="5706"/>
                  <a:pt x="4629" y="5706"/>
                  <a:pt x="4564" y="5706"/>
                </a:cubicBezTo>
                <a:cubicBezTo>
                  <a:pt x="4564" y="5706"/>
                  <a:pt x="4500" y="5909"/>
                  <a:pt x="4436" y="5909"/>
                </a:cubicBezTo>
                <a:cubicBezTo>
                  <a:pt x="4436" y="5909"/>
                  <a:pt x="4307" y="5909"/>
                  <a:pt x="4243" y="5909"/>
                </a:cubicBezTo>
                <a:cubicBezTo>
                  <a:pt x="4243" y="5909"/>
                  <a:pt x="4243" y="5909"/>
                  <a:pt x="4179" y="6113"/>
                </a:cubicBezTo>
                <a:cubicBezTo>
                  <a:pt x="4179" y="6113"/>
                  <a:pt x="4243" y="6113"/>
                  <a:pt x="4179" y="6113"/>
                </a:cubicBezTo>
                <a:cubicBezTo>
                  <a:pt x="4179" y="6113"/>
                  <a:pt x="4179" y="6113"/>
                  <a:pt x="4179" y="6113"/>
                </a:cubicBezTo>
                <a:cubicBezTo>
                  <a:pt x="4114" y="6113"/>
                  <a:pt x="4050" y="6113"/>
                  <a:pt x="3986" y="6113"/>
                </a:cubicBezTo>
                <a:cubicBezTo>
                  <a:pt x="4050" y="6113"/>
                  <a:pt x="4050" y="6113"/>
                  <a:pt x="4050" y="6113"/>
                </a:cubicBezTo>
                <a:cubicBezTo>
                  <a:pt x="4114" y="5909"/>
                  <a:pt x="4050" y="5909"/>
                  <a:pt x="4050" y="5706"/>
                </a:cubicBezTo>
                <a:cubicBezTo>
                  <a:pt x="4050" y="5706"/>
                  <a:pt x="4050" y="5706"/>
                  <a:pt x="4050" y="5706"/>
                </a:cubicBezTo>
                <a:cubicBezTo>
                  <a:pt x="4050" y="5706"/>
                  <a:pt x="4114" y="5706"/>
                  <a:pt x="4114" y="5706"/>
                </a:cubicBezTo>
                <a:cubicBezTo>
                  <a:pt x="4050" y="5706"/>
                  <a:pt x="3986" y="5909"/>
                  <a:pt x="3857" y="5909"/>
                </a:cubicBezTo>
                <a:cubicBezTo>
                  <a:pt x="3921" y="5909"/>
                  <a:pt x="3921" y="5909"/>
                  <a:pt x="3921" y="5909"/>
                </a:cubicBezTo>
                <a:cubicBezTo>
                  <a:pt x="3921" y="6113"/>
                  <a:pt x="3921" y="6113"/>
                  <a:pt x="3857" y="6113"/>
                </a:cubicBezTo>
                <a:cubicBezTo>
                  <a:pt x="3857" y="6113"/>
                  <a:pt x="3857" y="5909"/>
                  <a:pt x="3857" y="5909"/>
                </a:cubicBezTo>
                <a:cubicBezTo>
                  <a:pt x="3857" y="5909"/>
                  <a:pt x="3729" y="6113"/>
                  <a:pt x="3664" y="6113"/>
                </a:cubicBezTo>
                <a:cubicBezTo>
                  <a:pt x="3600" y="6317"/>
                  <a:pt x="3536" y="6317"/>
                  <a:pt x="3471" y="6317"/>
                </a:cubicBezTo>
                <a:cubicBezTo>
                  <a:pt x="3536" y="6521"/>
                  <a:pt x="3407" y="6521"/>
                  <a:pt x="3407" y="6521"/>
                </a:cubicBezTo>
                <a:cubicBezTo>
                  <a:pt x="3407" y="6725"/>
                  <a:pt x="3407" y="6725"/>
                  <a:pt x="3343" y="6725"/>
                </a:cubicBezTo>
                <a:cubicBezTo>
                  <a:pt x="3279" y="6725"/>
                  <a:pt x="3214" y="6928"/>
                  <a:pt x="3214" y="6725"/>
                </a:cubicBezTo>
                <a:cubicBezTo>
                  <a:pt x="3150" y="6725"/>
                  <a:pt x="3150" y="6725"/>
                  <a:pt x="3150" y="6725"/>
                </a:cubicBezTo>
                <a:cubicBezTo>
                  <a:pt x="3086" y="6725"/>
                  <a:pt x="3021" y="6521"/>
                  <a:pt x="3021" y="6521"/>
                </a:cubicBezTo>
                <a:cubicBezTo>
                  <a:pt x="3021" y="6317"/>
                  <a:pt x="3150" y="6317"/>
                  <a:pt x="3214" y="6317"/>
                </a:cubicBezTo>
                <a:cubicBezTo>
                  <a:pt x="3214" y="6113"/>
                  <a:pt x="3086" y="5909"/>
                  <a:pt x="3021" y="5909"/>
                </a:cubicBezTo>
                <a:cubicBezTo>
                  <a:pt x="2957" y="5909"/>
                  <a:pt x="2829" y="5909"/>
                  <a:pt x="2764" y="5909"/>
                </a:cubicBezTo>
                <a:cubicBezTo>
                  <a:pt x="2829" y="5909"/>
                  <a:pt x="2893" y="5909"/>
                  <a:pt x="2893" y="6113"/>
                </a:cubicBezTo>
                <a:cubicBezTo>
                  <a:pt x="2893" y="6317"/>
                  <a:pt x="2829" y="6521"/>
                  <a:pt x="2893" y="6521"/>
                </a:cubicBezTo>
                <a:cubicBezTo>
                  <a:pt x="2893" y="6725"/>
                  <a:pt x="2957" y="6725"/>
                  <a:pt x="2957" y="6928"/>
                </a:cubicBezTo>
                <a:cubicBezTo>
                  <a:pt x="3021" y="6928"/>
                  <a:pt x="2957" y="7132"/>
                  <a:pt x="2957" y="7336"/>
                </a:cubicBezTo>
                <a:cubicBezTo>
                  <a:pt x="2957" y="7336"/>
                  <a:pt x="2957" y="7132"/>
                  <a:pt x="2893" y="7132"/>
                </a:cubicBezTo>
                <a:cubicBezTo>
                  <a:pt x="2893" y="7132"/>
                  <a:pt x="2893" y="7132"/>
                  <a:pt x="2893" y="7132"/>
                </a:cubicBezTo>
                <a:cubicBezTo>
                  <a:pt x="2893" y="7132"/>
                  <a:pt x="2764" y="6928"/>
                  <a:pt x="2700" y="6928"/>
                </a:cubicBezTo>
                <a:cubicBezTo>
                  <a:pt x="2700" y="7132"/>
                  <a:pt x="2636" y="7132"/>
                  <a:pt x="2571" y="7336"/>
                </a:cubicBezTo>
                <a:cubicBezTo>
                  <a:pt x="2571" y="7336"/>
                  <a:pt x="2443" y="7336"/>
                  <a:pt x="2443" y="7540"/>
                </a:cubicBezTo>
                <a:cubicBezTo>
                  <a:pt x="2443" y="7743"/>
                  <a:pt x="2507" y="7743"/>
                  <a:pt x="2571" y="7947"/>
                </a:cubicBezTo>
                <a:cubicBezTo>
                  <a:pt x="2507" y="7947"/>
                  <a:pt x="2507" y="7947"/>
                  <a:pt x="2443" y="7947"/>
                </a:cubicBezTo>
                <a:cubicBezTo>
                  <a:pt x="2443" y="7947"/>
                  <a:pt x="2314" y="7947"/>
                  <a:pt x="2314" y="7947"/>
                </a:cubicBezTo>
                <a:cubicBezTo>
                  <a:pt x="2250" y="7947"/>
                  <a:pt x="2186" y="7743"/>
                  <a:pt x="2121" y="7743"/>
                </a:cubicBezTo>
                <a:cubicBezTo>
                  <a:pt x="2121" y="7743"/>
                  <a:pt x="2121" y="7743"/>
                  <a:pt x="2057" y="7743"/>
                </a:cubicBezTo>
                <a:cubicBezTo>
                  <a:pt x="2057" y="7743"/>
                  <a:pt x="2057" y="7947"/>
                  <a:pt x="2057" y="7743"/>
                </a:cubicBezTo>
                <a:cubicBezTo>
                  <a:pt x="2057" y="7947"/>
                  <a:pt x="2121" y="7947"/>
                  <a:pt x="2121" y="8151"/>
                </a:cubicBezTo>
                <a:cubicBezTo>
                  <a:pt x="2186" y="8151"/>
                  <a:pt x="2186" y="8151"/>
                  <a:pt x="2250" y="8151"/>
                </a:cubicBezTo>
                <a:cubicBezTo>
                  <a:pt x="2314" y="8151"/>
                  <a:pt x="2314" y="8355"/>
                  <a:pt x="2186" y="8355"/>
                </a:cubicBezTo>
                <a:cubicBezTo>
                  <a:pt x="2121" y="8355"/>
                  <a:pt x="2057" y="8151"/>
                  <a:pt x="1993" y="8151"/>
                </a:cubicBezTo>
                <a:cubicBezTo>
                  <a:pt x="1929" y="8151"/>
                  <a:pt x="1800" y="8151"/>
                  <a:pt x="1864" y="7947"/>
                </a:cubicBezTo>
                <a:cubicBezTo>
                  <a:pt x="1800" y="7947"/>
                  <a:pt x="1800" y="7743"/>
                  <a:pt x="1736" y="7540"/>
                </a:cubicBezTo>
                <a:cubicBezTo>
                  <a:pt x="1929" y="7336"/>
                  <a:pt x="1671" y="7132"/>
                  <a:pt x="1607" y="7132"/>
                </a:cubicBezTo>
                <a:cubicBezTo>
                  <a:pt x="1607" y="7132"/>
                  <a:pt x="1607" y="7132"/>
                  <a:pt x="1607" y="7132"/>
                </a:cubicBezTo>
                <a:cubicBezTo>
                  <a:pt x="1543" y="6928"/>
                  <a:pt x="1479" y="6725"/>
                  <a:pt x="1414" y="6725"/>
                </a:cubicBezTo>
                <a:cubicBezTo>
                  <a:pt x="1414" y="6725"/>
                  <a:pt x="1479" y="6725"/>
                  <a:pt x="1543" y="6725"/>
                </a:cubicBezTo>
                <a:cubicBezTo>
                  <a:pt x="1543" y="6725"/>
                  <a:pt x="1543" y="6725"/>
                  <a:pt x="1543" y="6725"/>
                </a:cubicBezTo>
                <a:cubicBezTo>
                  <a:pt x="1607" y="6928"/>
                  <a:pt x="1671" y="6928"/>
                  <a:pt x="1736" y="6928"/>
                </a:cubicBezTo>
                <a:cubicBezTo>
                  <a:pt x="1736" y="7132"/>
                  <a:pt x="2379" y="7132"/>
                  <a:pt x="2443" y="7132"/>
                </a:cubicBezTo>
                <a:cubicBezTo>
                  <a:pt x="2507" y="7132"/>
                  <a:pt x="2636" y="6928"/>
                  <a:pt x="2571" y="6725"/>
                </a:cubicBezTo>
                <a:cubicBezTo>
                  <a:pt x="2571" y="6725"/>
                  <a:pt x="2571" y="6521"/>
                  <a:pt x="2507" y="6521"/>
                </a:cubicBezTo>
                <a:cubicBezTo>
                  <a:pt x="2507" y="6521"/>
                  <a:pt x="2507" y="6317"/>
                  <a:pt x="2507" y="6317"/>
                </a:cubicBezTo>
                <a:cubicBezTo>
                  <a:pt x="2443" y="6317"/>
                  <a:pt x="2379" y="6317"/>
                  <a:pt x="2314" y="6113"/>
                </a:cubicBezTo>
                <a:cubicBezTo>
                  <a:pt x="2314" y="6113"/>
                  <a:pt x="2379" y="6113"/>
                  <a:pt x="2379" y="6113"/>
                </a:cubicBezTo>
                <a:cubicBezTo>
                  <a:pt x="2186" y="6113"/>
                  <a:pt x="2057" y="5909"/>
                  <a:pt x="1864" y="5706"/>
                </a:cubicBezTo>
                <a:cubicBezTo>
                  <a:pt x="1800" y="5706"/>
                  <a:pt x="1800" y="5706"/>
                  <a:pt x="1736" y="5502"/>
                </a:cubicBezTo>
                <a:cubicBezTo>
                  <a:pt x="1671" y="5502"/>
                  <a:pt x="1607" y="5502"/>
                  <a:pt x="1543" y="5502"/>
                </a:cubicBezTo>
                <a:cubicBezTo>
                  <a:pt x="1543" y="5502"/>
                  <a:pt x="1543" y="5706"/>
                  <a:pt x="1479" y="5706"/>
                </a:cubicBezTo>
                <a:cubicBezTo>
                  <a:pt x="1479" y="5706"/>
                  <a:pt x="1543" y="5502"/>
                  <a:pt x="1543" y="5502"/>
                </a:cubicBezTo>
                <a:cubicBezTo>
                  <a:pt x="1479" y="5502"/>
                  <a:pt x="1479" y="5502"/>
                  <a:pt x="1479" y="5502"/>
                </a:cubicBezTo>
                <a:cubicBezTo>
                  <a:pt x="1479" y="5502"/>
                  <a:pt x="1479" y="5502"/>
                  <a:pt x="1479" y="5502"/>
                </a:cubicBezTo>
                <a:cubicBezTo>
                  <a:pt x="1414" y="5502"/>
                  <a:pt x="1414" y="5502"/>
                  <a:pt x="1350" y="5298"/>
                </a:cubicBezTo>
                <a:cubicBezTo>
                  <a:pt x="1350" y="5298"/>
                  <a:pt x="1479" y="5502"/>
                  <a:pt x="1479" y="5298"/>
                </a:cubicBezTo>
                <a:cubicBezTo>
                  <a:pt x="1479" y="5298"/>
                  <a:pt x="1350" y="5298"/>
                  <a:pt x="1350" y="5298"/>
                </a:cubicBezTo>
                <a:cubicBezTo>
                  <a:pt x="1350" y="5298"/>
                  <a:pt x="1350" y="5298"/>
                  <a:pt x="1350" y="5298"/>
                </a:cubicBezTo>
                <a:cubicBezTo>
                  <a:pt x="1286" y="5298"/>
                  <a:pt x="1286" y="5298"/>
                  <a:pt x="1221" y="5298"/>
                </a:cubicBezTo>
                <a:cubicBezTo>
                  <a:pt x="1221" y="5502"/>
                  <a:pt x="1157" y="5502"/>
                  <a:pt x="1093" y="5298"/>
                </a:cubicBezTo>
                <a:cubicBezTo>
                  <a:pt x="1157" y="5502"/>
                  <a:pt x="1029" y="5502"/>
                  <a:pt x="1029" y="5502"/>
                </a:cubicBezTo>
                <a:cubicBezTo>
                  <a:pt x="1029" y="5502"/>
                  <a:pt x="1029" y="5706"/>
                  <a:pt x="1029" y="5706"/>
                </a:cubicBezTo>
                <a:cubicBezTo>
                  <a:pt x="964" y="5706"/>
                  <a:pt x="964" y="5706"/>
                  <a:pt x="900" y="5706"/>
                </a:cubicBezTo>
                <a:cubicBezTo>
                  <a:pt x="1029" y="5706"/>
                  <a:pt x="900" y="5909"/>
                  <a:pt x="964" y="6113"/>
                </a:cubicBezTo>
                <a:cubicBezTo>
                  <a:pt x="964" y="6113"/>
                  <a:pt x="1157" y="6317"/>
                  <a:pt x="1157" y="6521"/>
                </a:cubicBezTo>
                <a:cubicBezTo>
                  <a:pt x="1157" y="6521"/>
                  <a:pt x="1029" y="6725"/>
                  <a:pt x="1029" y="6928"/>
                </a:cubicBezTo>
                <a:cubicBezTo>
                  <a:pt x="1093" y="7132"/>
                  <a:pt x="1157" y="7132"/>
                  <a:pt x="1221" y="7540"/>
                </a:cubicBezTo>
                <a:cubicBezTo>
                  <a:pt x="1221" y="7540"/>
                  <a:pt x="1157" y="7540"/>
                  <a:pt x="1157" y="7540"/>
                </a:cubicBezTo>
                <a:cubicBezTo>
                  <a:pt x="1157" y="7540"/>
                  <a:pt x="1157" y="7540"/>
                  <a:pt x="1157" y="7540"/>
                </a:cubicBezTo>
                <a:cubicBezTo>
                  <a:pt x="1157" y="7540"/>
                  <a:pt x="1157" y="7743"/>
                  <a:pt x="1157" y="7743"/>
                </a:cubicBezTo>
                <a:cubicBezTo>
                  <a:pt x="1157" y="7743"/>
                  <a:pt x="1157" y="7743"/>
                  <a:pt x="1157" y="7743"/>
                </a:cubicBezTo>
                <a:cubicBezTo>
                  <a:pt x="1157" y="7947"/>
                  <a:pt x="1221" y="7947"/>
                  <a:pt x="1221" y="7947"/>
                </a:cubicBezTo>
                <a:cubicBezTo>
                  <a:pt x="1221" y="7947"/>
                  <a:pt x="1221" y="8151"/>
                  <a:pt x="1221" y="7947"/>
                </a:cubicBezTo>
                <a:cubicBezTo>
                  <a:pt x="1221" y="8151"/>
                  <a:pt x="1221" y="8151"/>
                  <a:pt x="1286" y="8151"/>
                </a:cubicBezTo>
                <a:cubicBezTo>
                  <a:pt x="1286" y="8355"/>
                  <a:pt x="1286" y="8355"/>
                  <a:pt x="1221" y="8558"/>
                </a:cubicBezTo>
                <a:cubicBezTo>
                  <a:pt x="1286" y="8558"/>
                  <a:pt x="1414" y="8762"/>
                  <a:pt x="1479" y="8966"/>
                </a:cubicBezTo>
                <a:cubicBezTo>
                  <a:pt x="1479" y="8966"/>
                  <a:pt x="1414" y="9170"/>
                  <a:pt x="1414" y="9170"/>
                </a:cubicBezTo>
                <a:cubicBezTo>
                  <a:pt x="1286" y="9577"/>
                  <a:pt x="1157" y="9985"/>
                  <a:pt x="1029" y="10189"/>
                </a:cubicBezTo>
                <a:cubicBezTo>
                  <a:pt x="1093" y="10189"/>
                  <a:pt x="1157" y="9985"/>
                  <a:pt x="1157" y="10189"/>
                </a:cubicBezTo>
                <a:cubicBezTo>
                  <a:pt x="1157" y="10189"/>
                  <a:pt x="1157" y="10189"/>
                  <a:pt x="1093" y="10189"/>
                </a:cubicBezTo>
                <a:cubicBezTo>
                  <a:pt x="1157" y="10392"/>
                  <a:pt x="1221" y="10392"/>
                  <a:pt x="1350" y="10392"/>
                </a:cubicBezTo>
                <a:cubicBezTo>
                  <a:pt x="1414" y="10596"/>
                  <a:pt x="1221" y="10596"/>
                  <a:pt x="1221" y="10596"/>
                </a:cubicBezTo>
                <a:cubicBezTo>
                  <a:pt x="1221" y="10596"/>
                  <a:pt x="1221" y="10596"/>
                  <a:pt x="1221" y="10596"/>
                </a:cubicBezTo>
                <a:cubicBezTo>
                  <a:pt x="1221" y="10596"/>
                  <a:pt x="1157" y="10596"/>
                  <a:pt x="1157" y="10596"/>
                </a:cubicBezTo>
                <a:cubicBezTo>
                  <a:pt x="1157" y="10596"/>
                  <a:pt x="1157" y="10596"/>
                  <a:pt x="1157" y="10596"/>
                </a:cubicBezTo>
                <a:cubicBezTo>
                  <a:pt x="1157" y="10596"/>
                  <a:pt x="1157" y="10596"/>
                  <a:pt x="1157" y="10596"/>
                </a:cubicBezTo>
                <a:cubicBezTo>
                  <a:pt x="1093" y="10800"/>
                  <a:pt x="1093" y="10596"/>
                  <a:pt x="1093" y="10596"/>
                </a:cubicBezTo>
                <a:cubicBezTo>
                  <a:pt x="1093" y="10800"/>
                  <a:pt x="1093" y="10800"/>
                  <a:pt x="1093" y="10800"/>
                </a:cubicBezTo>
                <a:cubicBezTo>
                  <a:pt x="1029" y="11004"/>
                  <a:pt x="1029" y="11208"/>
                  <a:pt x="1029" y="11411"/>
                </a:cubicBezTo>
                <a:cubicBezTo>
                  <a:pt x="1029" y="11411"/>
                  <a:pt x="1093" y="11615"/>
                  <a:pt x="1093" y="11819"/>
                </a:cubicBezTo>
                <a:cubicBezTo>
                  <a:pt x="1093" y="11819"/>
                  <a:pt x="1029" y="11819"/>
                  <a:pt x="1029" y="11819"/>
                </a:cubicBezTo>
                <a:cubicBezTo>
                  <a:pt x="1093" y="12023"/>
                  <a:pt x="1093" y="12023"/>
                  <a:pt x="1093" y="12226"/>
                </a:cubicBezTo>
                <a:cubicBezTo>
                  <a:pt x="1093" y="12226"/>
                  <a:pt x="1157" y="12430"/>
                  <a:pt x="1157" y="12430"/>
                </a:cubicBezTo>
                <a:cubicBezTo>
                  <a:pt x="1157" y="12430"/>
                  <a:pt x="1157" y="12634"/>
                  <a:pt x="1157" y="12634"/>
                </a:cubicBezTo>
                <a:cubicBezTo>
                  <a:pt x="1221" y="12838"/>
                  <a:pt x="1221" y="12634"/>
                  <a:pt x="1221" y="12634"/>
                </a:cubicBezTo>
                <a:cubicBezTo>
                  <a:pt x="1221" y="12838"/>
                  <a:pt x="1221" y="12838"/>
                  <a:pt x="1286" y="12838"/>
                </a:cubicBezTo>
                <a:cubicBezTo>
                  <a:pt x="1286" y="12838"/>
                  <a:pt x="1286" y="12838"/>
                  <a:pt x="1350" y="12838"/>
                </a:cubicBezTo>
                <a:cubicBezTo>
                  <a:pt x="1350" y="12838"/>
                  <a:pt x="1350" y="12838"/>
                  <a:pt x="1350" y="13042"/>
                </a:cubicBezTo>
                <a:cubicBezTo>
                  <a:pt x="1350" y="13042"/>
                  <a:pt x="1414" y="12838"/>
                  <a:pt x="1414" y="12838"/>
                </a:cubicBezTo>
                <a:cubicBezTo>
                  <a:pt x="1479" y="12838"/>
                  <a:pt x="1543" y="13042"/>
                  <a:pt x="1543" y="13042"/>
                </a:cubicBezTo>
                <a:cubicBezTo>
                  <a:pt x="1543" y="13042"/>
                  <a:pt x="1543" y="13245"/>
                  <a:pt x="1543" y="13245"/>
                </a:cubicBezTo>
                <a:cubicBezTo>
                  <a:pt x="1543" y="13245"/>
                  <a:pt x="1607" y="13245"/>
                  <a:pt x="1607" y="13245"/>
                </a:cubicBezTo>
                <a:cubicBezTo>
                  <a:pt x="1607" y="13245"/>
                  <a:pt x="1543" y="13449"/>
                  <a:pt x="1543" y="13449"/>
                </a:cubicBezTo>
                <a:cubicBezTo>
                  <a:pt x="1607" y="13449"/>
                  <a:pt x="1607" y="13653"/>
                  <a:pt x="1607" y="13653"/>
                </a:cubicBezTo>
                <a:cubicBezTo>
                  <a:pt x="1671" y="13857"/>
                  <a:pt x="1736" y="13857"/>
                  <a:pt x="1736" y="14060"/>
                </a:cubicBezTo>
                <a:cubicBezTo>
                  <a:pt x="1800" y="14060"/>
                  <a:pt x="1800" y="14060"/>
                  <a:pt x="1864" y="14264"/>
                </a:cubicBezTo>
                <a:cubicBezTo>
                  <a:pt x="1864" y="14264"/>
                  <a:pt x="1864" y="14264"/>
                  <a:pt x="1800" y="14468"/>
                </a:cubicBezTo>
                <a:cubicBezTo>
                  <a:pt x="1800" y="14468"/>
                  <a:pt x="1736" y="14264"/>
                  <a:pt x="1671" y="14468"/>
                </a:cubicBezTo>
                <a:cubicBezTo>
                  <a:pt x="1671" y="14468"/>
                  <a:pt x="1736" y="14672"/>
                  <a:pt x="1736" y="14672"/>
                </a:cubicBezTo>
                <a:cubicBezTo>
                  <a:pt x="1736" y="14875"/>
                  <a:pt x="1736" y="15079"/>
                  <a:pt x="1800" y="15079"/>
                </a:cubicBezTo>
                <a:cubicBezTo>
                  <a:pt x="1800" y="15079"/>
                  <a:pt x="1800" y="15079"/>
                  <a:pt x="1864" y="14875"/>
                </a:cubicBezTo>
                <a:cubicBezTo>
                  <a:pt x="1864" y="14875"/>
                  <a:pt x="1864" y="14875"/>
                  <a:pt x="1929" y="14875"/>
                </a:cubicBezTo>
                <a:cubicBezTo>
                  <a:pt x="1993" y="14875"/>
                  <a:pt x="2057" y="14875"/>
                  <a:pt x="2057" y="14875"/>
                </a:cubicBezTo>
                <a:cubicBezTo>
                  <a:pt x="2121" y="15079"/>
                  <a:pt x="2186" y="15283"/>
                  <a:pt x="2121" y="15283"/>
                </a:cubicBezTo>
                <a:cubicBezTo>
                  <a:pt x="2121" y="15283"/>
                  <a:pt x="2186" y="15487"/>
                  <a:pt x="2121" y="15487"/>
                </a:cubicBezTo>
                <a:cubicBezTo>
                  <a:pt x="2186" y="15487"/>
                  <a:pt x="2250" y="15487"/>
                  <a:pt x="2314" y="15691"/>
                </a:cubicBezTo>
                <a:cubicBezTo>
                  <a:pt x="2314" y="15691"/>
                  <a:pt x="2314" y="15894"/>
                  <a:pt x="2379" y="15894"/>
                </a:cubicBezTo>
                <a:cubicBezTo>
                  <a:pt x="2379" y="16098"/>
                  <a:pt x="2379" y="15894"/>
                  <a:pt x="2443" y="16098"/>
                </a:cubicBezTo>
                <a:cubicBezTo>
                  <a:pt x="2443" y="16098"/>
                  <a:pt x="2443" y="16098"/>
                  <a:pt x="2507" y="16098"/>
                </a:cubicBezTo>
                <a:cubicBezTo>
                  <a:pt x="2507" y="16098"/>
                  <a:pt x="2507" y="16098"/>
                  <a:pt x="2571" y="16098"/>
                </a:cubicBezTo>
                <a:cubicBezTo>
                  <a:pt x="2571" y="16098"/>
                  <a:pt x="2636" y="15894"/>
                  <a:pt x="2636" y="16098"/>
                </a:cubicBezTo>
                <a:cubicBezTo>
                  <a:pt x="2700" y="16098"/>
                  <a:pt x="2700" y="16302"/>
                  <a:pt x="2764" y="16302"/>
                </a:cubicBezTo>
                <a:cubicBezTo>
                  <a:pt x="2764" y="16302"/>
                  <a:pt x="2764" y="16302"/>
                  <a:pt x="2764" y="16302"/>
                </a:cubicBezTo>
                <a:cubicBezTo>
                  <a:pt x="2764" y="16302"/>
                  <a:pt x="2764" y="16302"/>
                  <a:pt x="2829" y="16302"/>
                </a:cubicBezTo>
                <a:cubicBezTo>
                  <a:pt x="2829" y="16302"/>
                  <a:pt x="2829" y="16302"/>
                  <a:pt x="2893" y="16302"/>
                </a:cubicBezTo>
                <a:cubicBezTo>
                  <a:pt x="2893" y="16302"/>
                  <a:pt x="2957" y="16302"/>
                  <a:pt x="2957" y="16506"/>
                </a:cubicBezTo>
                <a:cubicBezTo>
                  <a:pt x="2957" y="16506"/>
                  <a:pt x="3021" y="16506"/>
                  <a:pt x="3021" y="16506"/>
                </a:cubicBezTo>
                <a:cubicBezTo>
                  <a:pt x="3086" y="16506"/>
                  <a:pt x="3086" y="16913"/>
                  <a:pt x="3021" y="16913"/>
                </a:cubicBezTo>
                <a:cubicBezTo>
                  <a:pt x="3021" y="16913"/>
                  <a:pt x="3021" y="16913"/>
                  <a:pt x="3086" y="16913"/>
                </a:cubicBezTo>
                <a:cubicBezTo>
                  <a:pt x="2957" y="16913"/>
                  <a:pt x="3021" y="17117"/>
                  <a:pt x="3021" y="17321"/>
                </a:cubicBezTo>
                <a:cubicBezTo>
                  <a:pt x="3086" y="17321"/>
                  <a:pt x="3086" y="17321"/>
                  <a:pt x="3086" y="17321"/>
                </a:cubicBezTo>
                <a:cubicBezTo>
                  <a:pt x="3086" y="17525"/>
                  <a:pt x="3086" y="17525"/>
                  <a:pt x="3021" y="17525"/>
                </a:cubicBezTo>
                <a:cubicBezTo>
                  <a:pt x="3021" y="17525"/>
                  <a:pt x="2957" y="17525"/>
                  <a:pt x="2893" y="17525"/>
                </a:cubicBezTo>
                <a:cubicBezTo>
                  <a:pt x="2893" y="17525"/>
                  <a:pt x="2829" y="17728"/>
                  <a:pt x="2829" y="17728"/>
                </a:cubicBezTo>
                <a:cubicBezTo>
                  <a:pt x="2829" y="17728"/>
                  <a:pt x="2829" y="17932"/>
                  <a:pt x="2829" y="17932"/>
                </a:cubicBezTo>
                <a:cubicBezTo>
                  <a:pt x="2893" y="17932"/>
                  <a:pt x="2893" y="17932"/>
                  <a:pt x="2893" y="17932"/>
                </a:cubicBezTo>
                <a:cubicBezTo>
                  <a:pt x="2893" y="17932"/>
                  <a:pt x="2893" y="17932"/>
                  <a:pt x="2893" y="17932"/>
                </a:cubicBezTo>
                <a:cubicBezTo>
                  <a:pt x="2893" y="17932"/>
                  <a:pt x="3021" y="17728"/>
                  <a:pt x="3021" y="17932"/>
                </a:cubicBezTo>
                <a:cubicBezTo>
                  <a:pt x="3021" y="18136"/>
                  <a:pt x="2893" y="18136"/>
                  <a:pt x="2893" y="18136"/>
                </a:cubicBezTo>
                <a:cubicBezTo>
                  <a:pt x="2893" y="18136"/>
                  <a:pt x="2893" y="18136"/>
                  <a:pt x="2893" y="18136"/>
                </a:cubicBezTo>
                <a:cubicBezTo>
                  <a:pt x="2829" y="18136"/>
                  <a:pt x="2829" y="18340"/>
                  <a:pt x="2764" y="18340"/>
                </a:cubicBezTo>
                <a:cubicBezTo>
                  <a:pt x="2829" y="18340"/>
                  <a:pt x="2893" y="18543"/>
                  <a:pt x="2893" y="18543"/>
                </a:cubicBezTo>
                <a:cubicBezTo>
                  <a:pt x="2893" y="18543"/>
                  <a:pt x="2829" y="18543"/>
                  <a:pt x="2829" y="18747"/>
                </a:cubicBezTo>
                <a:cubicBezTo>
                  <a:pt x="2829" y="18543"/>
                  <a:pt x="2829" y="18951"/>
                  <a:pt x="2829" y="18951"/>
                </a:cubicBezTo>
                <a:cubicBezTo>
                  <a:pt x="2764" y="18951"/>
                  <a:pt x="2829" y="18951"/>
                  <a:pt x="2764" y="18951"/>
                </a:cubicBezTo>
                <a:cubicBezTo>
                  <a:pt x="2700" y="18951"/>
                  <a:pt x="2700" y="18951"/>
                  <a:pt x="2636" y="18951"/>
                </a:cubicBezTo>
                <a:cubicBezTo>
                  <a:pt x="2700" y="18951"/>
                  <a:pt x="2700" y="18951"/>
                  <a:pt x="2700" y="18951"/>
                </a:cubicBezTo>
                <a:cubicBezTo>
                  <a:pt x="2700" y="19155"/>
                  <a:pt x="2636" y="19155"/>
                  <a:pt x="2636" y="19155"/>
                </a:cubicBezTo>
                <a:cubicBezTo>
                  <a:pt x="2636" y="19155"/>
                  <a:pt x="2700" y="19155"/>
                  <a:pt x="2700" y="19155"/>
                </a:cubicBezTo>
                <a:cubicBezTo>
                  <a:pt x="2764" y="19155"/>
                  <a:pt x="2764" y="19358"/>
                  <a:pt x="2764" y="19358"/>
                </a:cubicBezTo>
                <a:cubicBezTo>
                  <a:pt x="2829" y="19562"/>
                  <a:pt x="2829" y="19358"/>
                  <a:pt x="2893" y="19562"/>
                </a:cubicBezTo>
                <a:cubicBezTo>
                  <a:pt x="3021" y="19562"/>
                  <a:pt x="3086" y="19970"/>
                  <a:pt x="3214" y="20174"/>
                </a:cubicBezTo>
                <a:cubicBezTo>
                  <a:pt x="3214" y="19970"/>
                  <a:pt x="3343" y="20174"/>
                  <a:pt x="3407" y="20174"/>
                </a:cubicBezTo>
                <a:cubicBezTo>
                  <a:pt x="3471" y="20377"/>
                  <a:pt x="3536" y="20377"/>
                  <a:pt x="3600" y="20377"/>
                </a:cubicBezTo>
                <a:cubicBezTo>
                  <a:pt x="3664" y="20377"/>
                  <a:pt x="3729" y="20581"/>
                  <a:pt x="3793" y="20581"/>
                </a:cubicBezTo>
                <a:cubicBezTo>
                  <a:pt x="3793" y="20581"/>
                  <a:pt x="3793" y="20785"/>
                  <a:pt x="3857" y="20581"/>
                </a:cubicBezTo>
                <a:cubicBezTo>
                  <a:pt x="3921" y="20581"/>
                  <a:pt x="3921" y="20581"/>
                  <a:pt x="3986" y="20581"/>
                </a:cubicBezTo>
                <a:cubicBezTo>
                  <a:pt x="3986" y="20581"/>
                  <a:pt x="4050" y="20581"/>
                  <a:pt x="4050" y="20785"/>
                </a:cubicBezTo>
                <a:cubicBezTo>
                  <a:pt x="4114" y="20785"/>
                  <a:pt x="4114" y="20785"/>
                  <a:pt x="4114" y="20785"/>
                </a:cubicBezTo>
                <a:cubicBezTo>
                  <a:pt x="4114" y="20785"/>
                  <a:pt x="4114" y="20785"/>
                  <a:pt x="4114" y="20989"/>
                </a:cubicBezTo>
                <a:cubicBezTo>
                  <a:pt x="4179" y="20989"/>
                  <a:pt x="4243" y="20989"/>
                  <a:pt x="4243" y="21192"/>
                </a:cubicBezTo>
                <a:cubicBezTo>
                  <a:pt x="4307" y="21192"/>
                  <a:pt x="4371" y="21396"/>
                  <a:pt x="4371" y="21396"/>
                </a:cubicBezTo>
                <a:cubicBezTo>
                  <a:pt x="4436" y="21600"/>
                  <a:pt x="4500" y="21396"/>
                  <a:pt x="4500" y="21396"/>
                </a:cubicBezTo>
                <a:cubicBezTo>
                  <a:pt x="4564" y="21192"/>
                  <a:pt x="4564" y="21192"/>
                  <a:pt x="4500" y="20989"/>
                </a:cubicBezTo>
                <a:cubicBezTo>
                  <a:pt x="4500" y="20785"/>
                  <a:pt x="4436" y="20581"/>
                  <a:pt x="4371" y="20581"/>
                </a:cubicBezTo>
                <a:cubicBezTo>
                  <a:pt x="4371" y="20377"/>
                  <a:pt x="4371" y="20377"/>
                  <a:pt x="4371" y="20377"/>
                </a:cubicBezTo>
                <a:cubicBezTo>
                  <a:pt x="4371" y="20174"/>
                  <a:pt x="4371" y="19970"/>
                  <a:pt x="4371" y="19970"/>
                </a:cubicBezTo>
                <a:cubicBezTo>
                  <a:pt x="4371" y="19970"/>
                  <a:pt x="4371" y="19970"/>
                  <a:pt x="4371" y="20174"/>
                </a:cubicBezTo>
                <a:cubicBezTo>
                  <a:pt x="4307" y="19970"/>
                  <a:pt x="4307" y="19766"/>
                  <a:pt x="4243" y="19562"/>
                </a:cubicBezTo>
                <a:cubicBezTo>
                  <a:pt x="4179" y="19562"/>
                  <a:pt x="4179" y="19562"/>
                  <a:pt x="4243" y="19358"/>
                </a:cubicBezTo>
                <a:cubicBezTo>
                  <a:pt x="4243" y="19358"/>
                  <a:pt x="4243" y="19358"/>
                  <a:pt x="4243" y="19358"/>
                </a:cubicBezTo>
                <a:cubicBezTo>
                  <a:pt x="4243" y="19155"/>
                  <a:pt x="4307" y="18951"/>
                  <a:pt x="4243" y="18747"/>
                </a:cubicBezTo>
                <a:cubicBezTo>
                  <a:pt x="4307" y="18747"/>
                  <a:pt x="4307" y="18951"/>
                  <a:pt x="4307" y="18951"/>
                </a:cubicBezTo>
                <a:cubicBezTo>
                  <a:pt x="4307" y="18747"/>
                  <a:pt x="4371" y="18747"/>
                  <a:pt x="4371" y="18747"/>
                </a:cubicBezTo>
                <a:cubicBezTo>
                  <a:pt x="4371" y="18747"/>
                  <a:pt x="4436" y="18747"/>
                  <a:pt x="4436" y="18747"/>
                </a:cubicBezTo>
                <a:cubicBezTo>
                  <a:pt x="4436" y="18747"/>
                  <a:pt x="4500" y="18747"/>
                  <a:pt x="4436" y="18543"/>
                </a:cubicBezTo>
                <a:cubicBezTo>
                  <a:pt x="4500" y="18543"/>
                  <a:pt x="4500" y="18543"/>
                  <a:pt x="4500" y="18543"/>
                </a:cubicBezTo>
                <a:cubicBezTo>
                  <a:pt x="4500" y="18340"/>
                  <a:pt x="4371" y="18340"/>
                  <a:pt x="4371" y="18136"/>
                </a:cubicBezTo>
                <a:cubicBezTo>
                  <a:pt x="4436" y="18136"/>
                  <a:pt x="4436" y="18340"/>
                  <a:pt x="4436" y="18136"/>
                </a:cubicBezTo>
                <a:cubicBezTo>
                  <a:pt x="4436" y="18136"/>
                  <a:pt x="4371" y="17932"/>
                  <a:pt x="4371" y="17932"/>
                </a:cubicBezTo>
                <a:cubicBezTo>
                  <a:pt x="4371" y="17728"/>
                  <a:pt x="4307" y="17728"/>
                  <a:pt x="4307" y="17525"/>
                </a:cubicBezTo>
                <a:cubicBezTo>
                  <a:pt x="4243" y="17525"/>
                  <a:pt x="4243" y="17525"/>
                  <a:pt x="4179" y="17525"/>
                </a:cubicBezTo>
                <a:cubicBezTo>
                  <a:pt x="4114" y="17525"/>
                  <a:pt x="4179" y="17525"/>
                  <a:pt x="4114" y="17321"/>
                </a:cubicBezTo>
                <a:cubicBezTo>
                  <a:pt x="4114" y="17321"/>
                  <a:pt x="4050" y="17321"/>
                  <a:pt x="4050" y="17117"/>
                </a:cubicBezTo>
                <a:cubicBezTo>
                  <a:pt x="4050" y="17117"/>
                  <a:pt x="4050" y="16913"/>
                  <a:pt x="4050" y="16913"/>
                </a:cubicBezTo>
                <a:cubicBezTo>
                  <a:pt x="4050" y="16709"/>
                  <a:pt x="4050" y="16709"/>
                  <a:pt x="4050" y="16709"/>
                </a:cubicBezTo>
                <a:cubicBezTo>
                  <a:pt x="4050" y="16709"/>
                  <a:pt x="4050" y="16709"/>
                  <a:pt x="4050" y="16506"/>
                </a:cubicBezTo>
                <a:cubicBezTo>
                  <a:pt x="4050" y="16506"/>
                  <a:pt x="4050" y="16302"/>
                  <a:pt x="4050" y="16302"/>
                </a:cubicBezTo>
                <a:cubicBezTo>
                  <a:pt x="4050" y="16302"/>
                  <a:pt x="4114" y="16302"/>
                  <a:pt x="4114" y="16302"/>
                </a:cubicBezTo>
                <a:cubicBezTo>
                  <a:pt x="4114" y="16098"/>
                  <a:pt x="4114" y="16098"/>
                  <a:pt x="4114" y="16098"/>
                </a:cubicBezTo>
                <a:cubicBezTo>
                  <a:pt x="4179" y="15894"/>
                  <a:pt x="4179" y="16302"/>
                  <a:pt x="4243" y="16302"/>
                </a:cubicBezTo>
                <a:cubicBezTo>
                  <a:pt x="4371" y="16302"/>
                  <a:pt x="4307" y="16098"/>
                  <a:pt x="4243" y="15894"/>
                </a:cubicBezTo>
                <a:cubicBezTo>
                  <a:pt x="4307" y="15894"/>
                  <a:pt x="4307" y="15894"/>
                  <a:pt x="4371" y="15691"/>
                </a:cubicBezTo>
                <a:cubicBezTo>
                  <a:pt x="4371" y="15691"/>
                  <a:pt x="4371" y="15691"/>
                  <a:pt x="4371" y="15691"/>
                </a:cubicBezTo>
                <a:cubicBezTo>
                  <a:pt x="4371" y="15487"/>
                  <a:pt x="4436" y="15487"/>
                  <a:pt x="4500" y="15487"/>
                </a:cubicBezTo>
                <a:cubicBezTo>
                  <a:pt x="4500" y="15487"/>
                  <a:pt x="4500" y="15283"/>
                  <a:pt x="4564" y="15283"/>
                </a:cubicBezTo>
                <a:cubicBezTo>
                  <a:pt x="4564" y="15283"/>
                  <a:pt x="4629" y="15487"/>
                  <a:pt x="4629" y="15487"/>
                </a:cubicBezTo>
                <a:cubicBezTo>
                  <a:pt x="4693" y="15487"/>
                  <a:pt x="4693" y="15283"/>
                  <a:pt x="4757" y="15283"/>
                </a:cubicBezTo>
                <a:cubicBezTo>
                  <a:pt x="4757" y="15283"/>
                  <a:pt x="4757" y="15283"/>
                  <a:pt x="4821" y="15487"/>
                </a:cubicBezTo>
                <a:cubicBezTo>
                  <a:pt x="4821" y="15487"/>
                  <a:pt x="4886" y="15283"/>
                  <a:pt x="4886" y="15487"/>
                </a:cubicBezTo>
                <a:cubicBezTo>
                  <a:pt x="4950" y="15487"/>
                  <a:pt x="5079" y="15691"/>
                  <a:pt x="5079" y="15894"/>
                </a:cubicBezTo>
                <a:cubicBezTo>
                  <a:pt x="5143" y="15894"/>
                  <a:pt x="5143" y="16098"/>
                  <a:pt x="5143" y="15894"/>
                </a:cubicBezTo>
                <a:cubicBezTo>
                  <a:pt x="5143" y="15894"/>
                  <a:pt x="5079" y="15691"/>
                  <a:pt x="5143" y="15691"/>
                </a:cubicBezTo>
                <a:cubicBezTo>
                  <a:pt x="5143" y="15691"/>
                  <a:pt x="5271" y="15894"/>
                  <a:pt x="5271" y="15894"/>
                </a:cubicBezTo>
                <a:cubicBezTo>
                  <a:pt x="5336" y="15894"/>
                  <a:pt x="5336" y="15894"/>
                  <a:pt x="5336" y="15691"/>
                </a:cubicBezTo>
                <a:cubicBezTo>
                  <a:pt x="5400" y="15691"/>
                  <a:pt x="5400" y="15691"/>
                  <a:pt x="5464" y="15691"/>
                </a:cubicBezTo>
                <a:cubicBezTo>
                  <a:pt x="5464" y="15691"/>
                  <a:pt x="5529" y="15691"/>
                  <a:pt x="5529" y="15691"/>
                </a:cubicBezTo>
                <a:cubicBezTo>
                  <a:pt x="5593" y="15691"/>
                  <a:pt x="5593" y="15691"/>
                  <a:pt x="5593" y="15691"/>
                </a:cubicBezTo>
                <a:cubicBezTo>
                  <a:pt x="5657" y="15487"/>
                  <a:pt x="5721" y="15691"/>
                  <a:pt x="5786" y="15894"/>
                </a:cubicBezTo>
                <a:cubicBezTo>
                  <a:pt x="5786" y="15894"/>
                  <a:pt x="5914" y="15894"/>
                  <a:pt x="5850" y="15894"/>
                </a:cubicBezTo>
                <a:cubicBezTo>
                  <a:pt x="5914" y="15894"/>
                  <a:pt x="5914" y="15894"/>
                  <a:pt x="5914" y="15691"/>
                </a:cubicBezTo>
                <a:cubicBezTo>
                  <a:pt x="5914" y="15691"/>
                  <a:pt x="5979" y="15894"/>
                  <a:pt x="6043" y="15894"/>
                </a:cubicBezTo>
                <a:cubicBezTo>
                  <a:pt x="6043" y="15894"/>
                  <a:pt x="6107" y="15894"/>
                  <a:pt x="6107" y="15691"/>
                </a:cubicBezTo>
                <a:cubicBezTo>
                  <a:pt x="6171" y="15283"/>
                  <a:pt x="6043" y="15283"/>
                  <a:pt x="5979" y="15283"/>
                </a:cubicBezTo>
                <a:cubicBezTo>
                  <a:pt x="5979" y="15283"/>
                  <a:pt x="5850" y="15079"/>
                  <a:pt x="5850" y="15079"/>
                </a:cubicBezTo>
                <a:cubicBezTo>
                  <a:pt x="5850" y="15079"/>
                  <a:pt x="5914" y="15079"/>
                  <a:pt x="5914" y="15079"/>
                </a:cubicBezTo>
                <a:cubicBezTo>
                  <a:pt x="5979" y="14875"/>
                  <a:pt x="5979" y="14875"/>
                  <a:pt x="5914" y="14672"/>
                </a:cubicBezTo>
                <a:cubicBezTo>
                  <a:pt x="5914" y="14672"/>
                  <a:pt x="5914" y="14468"/>
                  <a:pt x="5979" y="14468"/>
                </a:cubicBezTo>
                <a:cubicBezTo>
                  <a:pt x="5979" y="14468"/>
                  <a:pt x="6107" y="14672"/>
                  <a:pt x="6107" y="14468"/>
                </a:cubicBezTo>
                <a:cubicBezTo>
                  <a:pt x="6107" y="14468"/>
                  <a:pt x="6043" y="14468"/>
                  <a:pt x="5979" y="14468"/>
                </a:cubicBezTo>
                <a:cubicBezTo>
                  <a:pt x="5914" y="14264"/>
                  <a:pt x="5979" y="14264"/>
                  <a:pt x="5979" y="14264"/>
                </a:cubicBezTo>
                <a:cubicBezTo>
                  <a:pt x="5979" y="14060"/>
                  <a:pt x="5914" y="14264"/>
                  <a:pt x="5914" y="14060"/>
                </a:cubicBezTo>
                <a:cubicBezTo>
                  <a:pt x="5914" y="14060"/>
                  <a:pt x="5914" y="13857"/>
                  <a:pt x="5914" y="13857"/>
                </a:cubicBezTo>
                <a:cubicBezTo>
                  <a:pt x="5914" y="13857"/>
                  <a:pt x="5979" y="13857"/>
                  <a:pt x="6043" y="13857"/>
                </a:cubicBezTo>
                <a:cubicBezTo>
                  <a:pt x="6043" y="13857"/>
                  <a:pt x="6107" y="13857"/>
                  <a:pt x="6171" y="13857"/>
                </a:cubicBezTo>
                <a:cubicBezTo>
                  <a:pt x="6236" y="13857"/>
                  <a:pt x="6300" y="13653"/>
                  <a:pt x="6429" y="13653"/>
                </a:cubicBezTo>
                <a:cubicBezTo>
                  <a:pt x="6493" y="13653"/>
                  <a:pt x="6429" y="13653"/>
                  <a:pt x="6493" y="13653"/>
                </a:cubicBezTo>
                <a:cubicBezTo>
                  <a:pt x="6493" y="13449"/>
                  <a:pt x="6557" y="13449"/>
                  <a:pt x="6621" y="13449"/>
                </a:cubicBezTo>
                <a:cubicBezTo>
                  <a:pt x="6686" y="13449"/>
                  <a:pt x="6750" y="13449"/>
                  <a:pt x="6750" y="13449"/>
                </a:cubicBezTo>
                <a:cubicBezTo>
                  <a:pt x="6814" y="13449"/>
                  <a:pt x="6879" y="13449"/>
                  <a:pt x="6814" y="13245"/>
                </a:cubicBezTo>
                <a:cubicBezTo>
                  <a:pt x="6879" y="13245"/>
                  <a:pt x="6879" y="13245"/>
                  <a:pt x="6943" y="13042"/>
                </a:cubicBezTo>
                <a:cubicBezTo>
                  <a:pt x="7007" y="13042"/>
                  <a:pt x="7071" y="13245"/>
                  <a:pt x="7136" y="13245"/>
                </a:cubicBezTo>
                <a:cubicBezTo>
                  <a:pt x="7136" y="13245"/>
                  <a:pt x="7136" y="13245"/>
                  <a:pt x="7200" y="13245"/>
                </a:cubicBezTo>
                <a:cubicBezTo>
                  <a:pt x="7200" y="13245"/>
                  <a:pt x="7264" y="13449"/>
                  <a:pt x="7264" y="13653"/>
                </a:cubicBezTo>
                <a:cubicBezTo>
                  <a:pt x="7329" y="13653"/>
                  <a:pt x="7329" y="13857"/>
                  <a:pt x="7329" y="13857"/>
                </a:cubicBezTo>
                <a:cubicBezTo>
                  <a:pt x="7329" y="13857"/>
                  <a:pt x="7393" y="13857"/>
                  <a:pt x="7457" y="13857"/>
                </a:cubicBezTo>
                <a:cubicBezTo>
                  <a:pt x="7457" y="13857"/>
                  <a:pt x="7457" y="13653"/>
                  <a:pt x="7457" y="13653"/>
                </a:cubicBezTo>
                <a:cubicBezTo>
                  <a:pt x="7457" y="13857"/>
                  <a:pt x="7457" y="13857"/>
                  <a:pt x="7521" y="13857"/>
                </a:cubicBezTo>
                <a:cubicBezTo>
                  <a:pt x="7521" y="13857"/>
                  <a:pt x="7521" y="14060"/>
                  <a:pt x="7521" y="13857"/>
                </a:cubicBezTo>
                <a:cubicBezTo>
                  <a:pt x="7521" y="13857"/>
                  <a:pt x="7714" y="14060"/>
                  <a:pt x="7714" y="13857"/>
                </a:cubicBezTo>
                <a:cubicBezTo>
                  <a:pt x="7714" y="14060"/>
                  <a:pt x="7650" y="14060"/>
                  <a:pt x="7650" y="14060"/>
                </a:cubicBezTo>
                <a:cubicBezTo>
                  <a:pt x="7714" y="14264"/>
                  <a:pt x="7714" y="14264"/>
                  <a:pt x="7714" y="14060"/>
                </a:cubicBezTo>
                <a:cubicBezTo>
                  <a:pt x="7779" y="14060"/>
                  <a:pt x="7843" y="14264"/>
                  <a:pt x="7843" y="14264"/>
                </a:cubicBezTo>
                <a:cubicBezTo>
                  <a:pt x="7843" y="14264"/>
                  <a:pt x="7843" y="14060"/>
                  <a:pt x="7843" y="14060"/>
                </a:cubicBezTo>
                <a:cubicBezTo>
                  <a:pt x="7843" y="14060"/>
                  <a:pt x="7907" y="14060"/>
                  <a:pt x="7907" y="14060"/>
                </a:cubicBezTo>
                <a:cubicBezTo>
                  <a:pt x="7907" y="14060"/>
                  <a:pt x="7907" y="13857"/>
                  <a:pt x="7971" y="13857"/>
                </a:cubicBezTo>
                <a:cubicBezTo>
                  <a:pt x="7971" y="13857"/>
                  <a:pt x="8036" y="13653"/>
                  <a:pt x="8100" y="13653"/>
                </a:cubicBezTo>
                <a:cubicBezTo>
                  <a:pt x="8100" y="13857"/>
                  <a:pt x="8100" y="13857"/>
                  <a:pt x="8100" y="13857"/>
                </a:cubicBezTo>
                <a:cubicBezTo>
                  <a:pt x="8229" y="14264"/>
                  <a:pt x="8357" y="14468"/>
                  <a:pt x="8486" y="14875"/>
                </a:cubicBezTo>
                <a:cubicBezTo>
                  <a:pt x="8550" y="15079"/>
                  <a:pt x="8679" y="15283"/>
                  <a:pt x="8743" y="15487"/>
                </a:cubicBezTo>
                <a:cubicBezTo>
                  <a:pt x="8743" y="15691"/>
                  <a:pt x="8807" y="15691"/>
                  <a:pt x="8871" y="15894"/>
                </a:cubicBezTo>
                <a:cubicBezTo>
                  <a:pt x="8871" y="15691"/>
                  <a:pt x="8871" y="15691"/>
                  <a:pt x="8871" y="15691"/>
                </a:cubicBezTo>
                <a:cubicBezTo>
                  <a:pt x="8871" y="15691"/>
                  <a:pt x="8871" y="15691"/>
                  <a:pt x="8871" y="15487"/>
                </a:cubicBezTo>
                <a:cubicBezTo>
                  <a:pt x="8936" y="15487"/>
                  <a:pt x="8936" y="15691"/>
                  <a:pt x="9000" y="15691"/>
                </a:cubicBezTo>
                <a:cubicBezTo>
                  <a:pt x="9000" y="15691"/>
                  <a:pt x="9064" y="15691"/>
                  <a:pt x="9064" y="15691"/>
                </a:cubicBezTo>
                <a:cubicBezTo>
                  <a:pt x="9064" y="15691"/>
                  <a:pt x="9064" y="15894"/>
                  <a:pt x="9064" y="15894"/>
                </a:cubicBezTo>
                <a:cubicBezTo>
                  <a:pt x="9064" y="15894"/>
                  <a:pt x="9129" y="15894"/>
                  <a:pt x="9129" y="15894"/>
                </a:cubicBezTo>
                <a:cubicBezTo>
                  <a:pt x="9193" y="15894"/>
                  <a:pt x="9257" y="15691"/>
                  <a:pt x="9321" y="15691"/>
                </a:cubicBezTo>
                <a:cubicBezTo>
                  <a:pt x="9386" y="15691"/>
                  <a:pt x="9450" y="15894"/>
                  <a:pt x="9514" y="16098"/>
                </a:cubicBezTo>
                <a:cubicBezTo>
                  <a:pt x="9514" y="16098"/>
                  <a:pt x="9579" y="16098"/>
                  <a:pt x="9643" y="16302"/>
                </a:cubicBezTo>
                <a:cubicBezTo>
                  <a:pt x="9643" y="16302"/>
                  <a:pt x="9643" y="16302"/>
                  <a:pt x="9707" y="16506"/>
                </a:cubicBezTo>
                <a:cubicBezTo>
                  <a:pt x="9707" y="16506"/>
                  <a:pt x="9836" y="16506"/>
                  <a:pt x="9836" y="16506"/>
                </a:cubicBezTo>
                <a:cubicBezTo>
                  <a:pt x="9900" y="16506"/>
                  <a:pt x="9900" y="16302"/>
                  <a:pt x="9900" y="16506"/>
                </a:cubicBezTo>
                <a:cubicBezTo>
                  <a:pt x="9900" y="16302"/>
                  <a:pt x="9900" y="16506"/>
                  <a:pt x="9900" y="16506"/>
                </a:cubicBezTo>
                <a:cubicBezTo>
                  <a:pt x="9964" y="16709"/>
                  <a:pt x="10093" y="16913"/>
                  <a:pt x="10093" y="16709"/>
                </a:cubicBezTo>
                <a:cubicBezTo>
                  <a:pt x="10157" y="16709"/>
                  <a:pt x="10157" y="16709"/>
                  <a:pt x="10157" y="16506"/>
                </a:cubicBezTo>
                <a:cubicBezTo>
                  <a:pt x="10157" y="16506"/>
                  <a:pt x="10221" y="16709"/>
                  <a:pt x="10221" y="16506"/>
                </a:cubicBezTo>
                <a:cubicBezTo>
                  <a:pt x="10221" y="16506"/>
                  <a:pt x="10286" y="16506"/>
                  <a:pt x="10286" y="16506"/>
                </a:cubicBezTo>
                <a:cubicBezTo>
                  <a:pt x="10286" y="16506"/>
                  <a:pt x="10350" y="16506"/>
                  <a:pt x="10286" y="16506"/>
                </a:cubicBezTo>
                <a:cubicBezTo>
                  <a:pt x="10350" y="16302"/>
                  <a:pt x="10286" y="16302"/>
                  <a:pt x="10350" y="16302"/>
                </a:cubicBezTo>
                <a:cubicBezTo>
                  <a:pt x="10350" y="16302"/>
                  <a:pt x="10350" y="16098"/>
                  <a:pt x="10414" y="16098"/>
                </a:cubicBezTo>
                <a:cubicBezTo>
                  <a:pt x="10414" y="16098"/>
                  <a:pt x="10414" y="16098"/>
                  <a:pt x="10479" y="16098"/>
                </a:cubicBezTo>
                <a:cubicBezTo>
                  <a:pt x="10543" y="15894"/>
                  <a:pt x="10543" y="15894"/>
                  <a:pt x="10607" y="15894"/>
                </a:cubicBezTo>
                <a:cubicBezTo>
                  <a:pt x="10607" y="15894"/>
                  <a:pt x="10607" y="15691"/>
                  <a:pt x="10607" y="15691"/>
                </a:cubicBezTo>
                <a:cubicBezTo>
                  <a:pt x="10671" y="15691"/>
                  <a:pt x="10671" y="15894"/>
                  <a:pt x="10671" y="15894"/>
                </a:cubicBezTo>
                <a:cubicBezTo>
                  <a:pt x="10736" y="15894"/>
                  <a:pt x="10671" y="15691"/>
                  <a:pt x="10736" y="15894"/>
                </a:cubicBezTo>
                <a:cubicBezTo>
                  <a:pt x="10736" y="15894"/>
                  <a:pt x="10736" y="15894"/>
                  <a:pt x="10800" y="15894"/>
                </a:cubicBezTo>
                <a:cubicBezTo>
                  <a:pt x="10800" y="15894"/>
                  <a:pt x="10864" y="15894"/>
                  <a:pt x="10929" y="15894"/>
                </a:cubicBezTo>
                <a:cubicBezTo>
                  <a:pt x="10993" y="15894"/>
                  <a:pt x="10993" y="16098"/>
                  <a:pt x="11057" y="16302"/>
                </a:cubicBezTo>
                <a:cubicBezTo>
                  <a:pt x="11057" y="16302"/>
                  <a:pt x="11121" y="16302"/>
                  <a:pt x="11121" y="16302"/>
                </a:cubicBezTo>
                <a:cubicBezTo>
                  <a:pt x="11121" y="16302"/>
                  <a:pt x="11186" y="16302"/>
                  <a:pt x="11186" y="16302"/>
                </a:cubicBezTo>
                <a:cubicBezTo>
                  <a:pt x="11250" y="16302"/>
                  <a:pt x="11314" y="16302"/>
                  <a:pt x="11379" y="16302"/>
                </a:cubicBezTo>
                <a:cubicBezTo>
                  <a:pt x="11379" y="16302"/>
                  <a:pt x="11443" y="16506"/>
                  <a:pt x="11443" y="16302"/>
                </a:cubicBezTo>
                <a:cubicBezTo>
                  <a:pt x="11443" y="16302"/>
                  <a:pt x="11507" y="16302"/>
                  <a:pt x="11507" y="16302"/>
                </a:cubicBezTo>
                <a:cubicBezTo>
                  <a:pt x="11507" y="16302"/>
                  <a:pt x="11507" y="16302"/>
                  <a:pt x="11571" y="16302"/>
                </a:cubicBezTo>
                <a:cubicBezTo>
                  <a:pt x="11571" y="15894"/>
                  <a:pt x="11443" y="15894"/>
                  <a:pt x="11443" y="15487"/>
                </a:cubicBezTo>
                <a:cubicBezTo>
                  <a:pt x="11379" y="15487"/>
                  <a:pt x="11443" y="15487"/>
                  <a:pt x="11443" y="15283"/>
                </a:cubicBezTo>
                <a:cubicBezTo>
                  <a:pt x="11443" y="15283"/>
                  <a:pt x="11507" y="15079"/>
                  <a:pt x="11443" y="15079"/>
                </a:cubicBezTo>
                <a:cubicBezTo>
                  <a:pt x="11571" y="15079"/>
                  <a:pt x="11700" y="15283"/>
                  <a:pt x="11764" y="15283"/>
                </a:cubicBezTo>
                <a:cubicBezTo>
                  <a:pt x="11829" y="15283"/>
                  <a:pt x="11957" y="15283"/>
                  <a:pt x="11957" y="15487"/>
                </a:cubicBezTo>
                <a:cubicBezTo>
                  <a:pt x="12086" y="15487"/>
                  <a:pt x="12086" y="15894"/>
                  <a:pt x="12150" y="15894"/>
                </a:cubicBezTo>
                <a:cubicBezTo>
                  <a:pt x="12279" y="16098"/>
                  <a:pt x="12343" y="16302"/>
                  <a:pt x="12407" y="16098"/>
                </a:cubicBezTo>
                <a:cubicBezTo>
                  <a:pt x="12536" y="16098"/>
                  <a:pt x="12536" y="15894"/>
                  <a:pt x="12664" y="16098"/>
                </a:cubicBezTo>
                <a:cubicBezTo>
                  <a:pt x="12729" y="16098"/>
                  <a:pt x="12857" y="16098"/>
                  <a:pt x="12986" y="16302"/>
                </a:cubicBezTo>
                <a:cubicBezTo>
                  <a:pt x="13050" y="16302"/>
                  <a:pt x="13050" y="16506"/>
                  <a:pt x="13114" y="16506"/>
                </a:cubicBezTo>
                <a:cubicBezTo>
                  <a:pt x="13179" y="16709"/>
                  <a:pt x="13307" y="16709"/>
                  <a:pt x="13371" y="16709"/>
                </a:cubicBezTo>
                <a:cubicBezTo>
                  <a:pt x="13436" y="16709"/>
                  <a:pt x="13500" y="16709"/>
                  <a:pt x="13564" y="16709"/>
                </a:cubicBezTo>
                <a:cubicBezTo>
                  <a:pt x="13629" y="16506"/>
                  <a:pt x="13757" y="16506"/>
                  <a:pt x="13757" y="16506"/>
                </a:cubicBezTo>
                <a:cubicBezTo>
                  <a:pt x="13821" y="16506"/>
                  <a:pt x="13757" y="16302"/>
                  <a:pt x="13821" y="16302"/>
                </a:cubicBezTo>
                <a:cubicBezTo>
                  <a:pt x="13821" y="16302"/>
                  <a:pt x="13821" y="16302"/>
                  <a:pt x="13821" y="16302"/>
                </a:cubicBezTo>
                <a:cubicBezTo>
                  <a:pt x="13886" y="16098"/>
                  <a:pt x="13886" y="16098"/>
                  <a:pt x="13950" y="16098"/>
                </a:cubicBezTo>
                <a:cubicBezTo>
                  <a:pt x="14014" y="16098"/>
                  <a:pt x="14079" y="16302"/>
                  <a:pt x="14143" y="16302"/>
                </a:cubicBezTo>
                <a:cubicBezTo>
                  <a:pt x="14143" y="16302"/>
                  <a:pt x="14143" y="16302"/>
                  <a:pt x="14207" y="16302"/>
                </a:cubicBezTo>
                <a:cubicBezTo>
                  <a:pt x="14271" y="16302"/>
                  <a:pt x="14400" y="16506"/>
                  <a:pt x="14464" y="16506"/>
                </a:cubicBezTo>
                <a:cubicBezTo>
                  <a:pt x="14529" y="16506"/>
                  <a:pt x="14529" y="16302"/>
                  <a:pt x="14593" y="16302"/>
                </a:cubicBezTo>
                <a:cubicBezTo>
                  <a:pt x="14593" y="16302"/>
                  <a:pt x="14657" y="16302"/>
                  <a:pt x="14657" y="16098"/>
                </a:cubicBezTo>
                <a:cubicBezTo>
                  <a:pt x="14657" y="16098"/>
                  <a:pt x="14593" y="16098"/>
                  <a:pt x="14593" y="16098"/>
                </a:cubicBezTo>
                <a:cubicBezTo>
                  <a:pt x="14593" y="15894"/>
                  <a:pt x="14593" y="15894"/>
                  <a:pt x="14593" y="15691"/>
                </a:cubicBezTo>
                <a:cubicBezTo>
                  <a:pt x="14593" y="15691"/>
                  <a:pt x="14593" y="15487"/>
                  <a:pt x="14593" y="15283"/>
                </a:cubicBezTo>
                <a:cubicBezTo>
                  <a:pt x="14657" y="15079"/>
                  <a:pt x="14657" y="15079"/>
                  <a:pt x="14593" y="14875"/>
                </a:cubicBezTo>
                <a:cubicBezTo>
                  <a:pt x="14529" y="14672"/>
                  <a:pt x="14529" y="14875"/>
                  <a:pt x="14464" y="14672"/>
                </a:cubicBezTo>
                <a:cubicBezTo>
                  <a:pt x="14400" y="14672"/>
                  <a:pt x="14464" y="14468"/>
                  <a:pt x="14529" y="14264"/>
                </a:cubicBezTo>
                <a:cubicBezTo>
                  <a:pt x="14657" y="14264"/>
                  <a:pt x="14786" y="14264"/>
                  <a:pt x="14850" y="14264"/>
                </a:cubicBezTo>
                <a:cubicBezTo>
                  <a:pt x="14914" y="14264"/>
                  <a:pt x="15043" y="14264"/>
                  <a:pt x="15107" y="14468"/>
                </a:cubicBezTo>
                <a:cubicBezTo>
                  <a:pt x="15171" y="14060"/>
                  <a:pt x="15750" y="15894"/>
                  <a:pt x="15814" y="16098"/>
                </a:cubicBezTo>
                <a:cubicBezTo>
                  <a:pt x="15814" y="16098"/>
                  <a:pt x="15814" y="16098"/>
                  <a:pt x="15879" y="16098"/>
                </a:cubicBezTo>
                <a:cubicBezTo>
                  <a:pt x="15879" y="16098"/>
                  <a:pt x="15879" y="16302"/>
                  <a:pt x="15879" y="16302"/>
                </a:cubicBezTo>
                <a:cubicBezTo>
                  <a:pt x="15879" y="16302"/>
                  <a:pt x="15943" y="16506"/>
                  <a:pt x="16007" y="16506"/>
                </a:cubicBezTo>
                <a:cubicBezTo>
                  <a:pt x="16007" y="16506"/>
                  <a:pt x="16071" y="16506"/>
                  <a:pt x="16071" y="16506"/>
                </a:cubicBezTo>
                <a:cubicBezTo>
                  <a:pt x="16136" y="16506"/>
                  <a:pt x="16136" y="16709"/>
                  <a:pt x="16200" y="16709"/>
                </a:cubicBezTo>
                <a:cubicBezTo>
                  <a:pt x="16200" y="16709"/>
                  <a:pt x="16264" y="16709"/>
                  <a:pt x="16329" y="16709"/>
                </a:cubicBezTo>
                <a:cubicBezTo>
                  <a:pt x="16393" y="16913"/>
                  <a:pt x="16457" y="16913"/>
                  <a:pt x="16521" y="17117"/>
                </a:cubicBezTo>
                <a:cubicBezTo>
                  <a:pt x="16586" y="17321"/>
                  <a:pt x="16586" y="17525"/>
                  <a:pt x="16650" y="17525"/>
                </a:cubicBezTo>
                <a:cubicBezTo>
                  <a:pt x="16714" y="17728"/>
                  <a:pt x="16779" y="17728"/>
                  <a:pt x="16843" y="17525"/>
                </a:cubicBezTo>
                <a:cubicBezTo>
                  <a:pt x="16907" y="17525"/>
                  <a:pt x="16843" y="17525"/>
                  <a:pt x="16907" y="17525"/>
                </a:cubicBezTo>
                <a:cubicBezTo>
                  <a:pt x="16907" y="17525"/>
                  <a:pt x="16907" y="17321"/>
                  <a:pt x="16907" y="17321"/>
                </a:cubicBezTo>
                <a:cubicBezTo>
                  <a:pt x="16907" y="17321"/>
                  <a:pt x="16971" y="17321"/>
                  <a:pt x="16971" y="17321"/>
                </a:cubicBezTo>
                <a:cubicBezTo>
                  <a:pt x="16971" y="17321"/>
                  <a:pt x="16971" y="17321"/>
                  <a:pt x="16971" y="17321"/>
                </a:cubicBezTo>
                <a:cubicBezTo>
                  <a:pt x="17100" y="17117"/>
                  <a:pt x="17100" y="17321"/>
                  <a:pt x="17164" y="17525"/>
                </a:cubicBezTo>
                <a:cubicBezTo>
                  <a:pt x="17164" y="17525"/>
                  <a:pt x="17229" y="17525"/>
                  <a:pt x="17229" y="17728"/>
                </a:cubicBezTo>
                <a:cubicBezTo>
                  <a:pt x="17229" y="17728"/>
                  <a:pt x="17164" y="17728"/>
                  <a:pt x="17164" y="17932"/>
                </a:cubicBezTo>
                <a:cubicBezTo>
                  <a:pt x="17164" y="17932"/>
                  <a:pt x="17164" y="17932"/>
                  <a:pt x="17164" y="17932"/>
                </a:cubicBezTo>
                <a:cubicBezTo>
                  <a:pt x="17229" y="18136"/>
                  <a:pt x="17229" y="18340"/>
                  <a:pt x="17229" y="18543"/>
                </a:cubicBezTo>
                <a:cubicBezTo>
                  <a:pt x="17229" y="18543"/>
                  <a:pt x="17229" y="18747"/>
                  <a:pt x="17229" y="18747"/>
                </a:cubicBezTo>
                <a:cubicBezTo>
                  <a:pt x="17229" y="18747"/>
                  <a:pt x="17229" y="18747"/>
                  <a:pt x="17229" y="18747"/>
                </a:cubicBezTo>
                <a:cubicBezTo>
                  <a:pt x="17229" y="18747"/>
                  <a:pt x="17229" y="18951"/>
                  <a:pt x="17229" y="18951"/>
                </a:cubicBezTo>
                <a:cubicBezTo>
                  <a:pt x="17229" y="18951"/>
                  <a:pt x="17293" y="19155"/>
                  <a:pt x="17229" y="19155"/>
                </a:cubicBezTo>
                <a:cubicBezTo>
                  <a:pt x="17229" y="19155"/>
                  <a:pt x="17164" y="19155"/>
                  <a:pt x="17100" y="19155"/>
                </a:cubicBezTo>
                <a:cubicBezTo>
                  <a:pt x="17036" y="18951"/>
                  <a:pt x="17036" y="18951"/>
                  <a:pt x="17036" y="19155"/>
                </a:cubicBezTo>
                <a:cubicBezTo>
                  <a:pt x="17036" y="19155"/>
                  <a:pt x="17036" y="19155"/>
                  <a:pt x="17036" y="19358"/>
                </a:cubicBezTo>
                <a:cubicBezTo>
                  <a:pt x="17036" y="19358"/>
                  <a:pt x="16971" y="19358"/>
                  <a:pt x="16971" y="19358"/>
                </a:cubicBezTo>
                <a:cubicBezTo>
                  <a:pt x="16971" y="19358"/>
                  <a:pt x="17100" y="19766"/>
                  <a:pt x="17100" y="19970"/>
                </a:cubicBezTo>
                <a:cubicBezTo>
                  <a:pt x="17100" y="19970"/>
                  <a:pt x="17164" y="20174"/>
                  <a:pt x="17164" y="20377"/>
                </a:cubicBezTo>
                <a:cubicBezTo>
                  <a:pt x="17164" y="20377"/>
                  <a:pt x="17164" y="20377"/>
                  <a:pt x="17164" y="20377"/>
                </a:cubicBezTo>
                <a:cubicBezTo>
                  <a:pt x="17164" y="20581"/>
                  <a:pt x="17164" y="20377"/>
                  <a:pt x="17164" y="20581"/>
                </a:cubicBezTo>
                <a:cubicBezTo>
                  <a:pt x="17100" y="20581"/>
                  <a:pt x="17100" y="20581"/>
                  <a:pt x="17164" y="20581"/>
                </a:cubicBezTo>
                <a:cubicBezTo>
                  <a:pt x="17164" y="20785"/>
                  <a:pt x="17164" y="20785"/>
                  <a:pt x="17164" y="20785"/>
                </a:cubicBezTo>
                <a:cubicBezTo>
                  <a:pt x="17229" y="20785"/>
                  <a:pt x="17164" y="20581"/>
                  <a:pt x="17164" y="20581"/>
                </a:cubicBezTo>
                <a:cubicBezTo>
                  <a:pt x="17229" y="20581"/>
                  <a:pt x="17229" y="20785"/>
                  <a:pt x="17229" y="20581"/>
                </a:cubicBezTo>
                <a:cubicBezTo>
                  <a:pt x="17229" y="20377"/>
                  <a:pt x="17229" y="20174"/>
                  <a:pt x="17293" y="20174"/>
                </a:cubicBezTo>
                <a:cubicBezTo>
                  <a:pt x="17293" y="20377"/>
                  <a:pt x="17293" y="20377"/>
                  <a:pt x="17357" y="20174"/>
                </a:cubicBezTo>
                <a:cubicBezTo>
                  <a:pt x="17357" y="20377"/>
                  <a:pt x="17357" y="20377"/>
                  <a:pt x="17357" y="20581"/>
                </a:cubicBezTo>
                <a:cubicBezTo>
                  <a:pt x="17357" y="20581"/>
                  <a:pt x="17421" y="20581"/>
                  <a:pt x="17421" y="20581"/>
                </a:cubicBezTo>
                <a:cubicBezTo>
                  <a:pt x="17421" y="20581"/>
                  <a:pt x="17486" y="20581"/>
                  <a:pt x="17486" y="20581"/>
                </a:cubicBezTo>
                <a:cubicBezTo>
                  <a:pt x="17614" y="20581"/>
                  <a:pt x="17679" y="20377"/>
                  <a:pt x="17743" y="20174"/>
                </a:cubicBezTo>
                <a:cubicBezTo>
                  <a:pt x="17743" y="20174"/>
                  <a:pt x="17743" y="19970"/>
                  <a:pt x="17743" y="19970"/>
                </a:cubicBezTo>
                <a:cubicBezTo>
                  <a:pt x="17743" y="19766"/>
                  <a:pt x="17743" y="19766"/>
                  <a:pt x="17743" y="19562"/>
                </a:cubicBezTo>
                <a:cubicBezTo>
                  <a:pt x="17743" y="19562"/>
                  <a:pt x="17807" y="19562"/>
                  <a:pt x="17807" y="19562"/>
                </a:cubicBezTo>
                <a:cubicBezTo>
                  <a:pt x="17807" y="19358"/>
                  <a:pt x="17807" y="18951"/>
                  <a:pt x="17871" y="18747"/>
                </a:cubicBezTo>
                <a:cubicBezTo>
                  <a:pt x="17871" y="18543"/>
                  <a:pt x="17871" y="18543"/>
                  <a:pt x="17871" y="18340"/>
                </a:cubicBezTo>
                <a:cubicBezTo>
                  <a:pt x="17871" y="18340"/>
                  <a:pt x="17871" y="18136"/>
                  <a:pt x="17871" y="17932"/>
                </a:cubicBezTo>
                <a:cubicBezTo>
                  <a:pt x="17871" y="17932"/>
                  <a:pt x="17871" y="17932"/>
                  <a:pt x="17871" y="17728"/>
                </a:cubicBezTo>
                <a:cubicBezTo>
                  <a:pt x="17871" y="17728"/>
                  <a:pt x="17871" y="17728"/>
                  <a:pt x="17871" y="17525"/>
                </a:cubicBezTo>
                <a:cubicBezTo>
                  <a:pt x="17871" y="17525"/>
                  <a:pt x="17936" y="17321"/>
                  <a:pt x="17936" y="17117"/>
                </a:cubicBezTo>
                <a:cubicBezTo>
                  <a:pt x="17936" y="16913"/>
                  <a:pt x="17871" y="16709"/>
                  <a:pt x="17807" y="16506"/>
                </a:cubicBezTo>
                <a:cubicBezTo>
                  <a:pt x="17807" y="16302"/>
                  <a:pt x="17807" y="16302"/>
                  <a:pt x="17743" y="16098"/>
                </a:cubicBezTo>
                <a:cubicBezTo>
                  <a:pt x="17743" y="16098"/>
                  <a:pt x="17743" y="15894"/>
                  <a:pt x="17679" y="15894"/>
                </a:cubicBezTo>
                <a:cubicBezTo>
                  <a:pt x="17679" y="15691"/>
                  <a:pt x="17614" y="15487"/>
                  <a:pt x="17614" y="15283"/>
                </a:cubicBezTo>
                <a:cubicBezTo>
                  <a:pt x="17614" y="15283"/>
                  <a:pt x="17614" y="15079"/>
                  <a:pt x="17614" y="15079"/>
                </a:cubicBezTo>
                <a:cubicBezTo>
                  <a:pt x="17614" y="14875"/>
                  <a:pt x="17550" y="14875"/>
                  <a:pt x="17550" y="14875"/>
                </a:cubicBezTo>
                <a:cubicBezTo>
                  <a:pt x="17550" y="14875"/>
                  <a:pt x="17550" y="14875"/>
                  <a:pt x="17550" y="14672"/>
                </a:cubicBezTo>
                <a:cubicBezTo>
                  <a:pt x="17486" y="14672"/>
                  <a:pt x="17421" y="14468"/>
                  <a:pt x="17357" y="14468"/>
                </a:cubicBezTo>
                <a:cubicBezTo>
                  <a:pt x="17421" y="14468"/>
                  <a:pt x="17486" y="14468"/>
                  <a:pt x="17421" y="14468"/>
                </a:cubicBezTo>
                <a:cubicBezTo>
                  <a:pt x="17421" y="14264"/>
                  <a:pt x="17293" y="14060"/>
                  <a:pt x="17229" y="14060"/>
                </a:cubicBezTo>
                <a:cubicBezTo>
                  <a:pt x="17100" y="13857"/>
                  <a:pt x="17036" y="13653"/>
                  <a:pt x="16907" y="13857"/>
                </a:cubicBezTo>
                <a:cubicBezTo>
                  <a:pt x="16907" y="13857"/>
                  <a:pt x="16971" y="14060"/>
                  <a:pt x="16971" y="14060"/>
                </a:cubicBezTo>
                <a:cubicBezTo>
                  <a:pt x="16971" y="14060"/>
                  <a:pt x="16971" y="14264"/>
                  <a:pt x="16971" y="14264"/>
                </a:cubicBezTo>
                <a:cubicBezTo>
                  <a:pt x="16907" y="14264"/>
                  <a:pt x="16971" y="14060"/>
                  <a:pt x="16971" y="14060"/>
                </a:cubicBezTo>
                <a:cubicBezTo>
                  <a:pt x="16907" y="13857"/>
                  <a:pt x="16907" y="14060"/>
                  <a:pt x="16907" y="14060"/>
                </a:cubicBezTo>
                <a:cubicBezTo>
                  <a:pt x="16907" y="14264"/>
                  <a:pt x="16843" y="14264"/>
                  <a:pt x="16779" y="14264"/>
                </a:cubicBezTo>
                <a:cubicBezTo>
                  <a:pt x="16843" y="14060"/>
                  <a:pt x="16843" y="14060"/>
                  <a:pt x="16843" y="14060"/>
                </a:cubicBezTo>
                <a:cubicBezTo>
                  <a:pt x="16779" y="13857"/>
                  <a:pt x="16779" y="13857"/>
                  <a:pt x="16714" y="13857"/>
                </a:cubicBezTo>
                <a:cubicBezTo>
                  <a:pt x="16714" y="13857"/>
                  <a:pt x="16779" y="13857"/>
                  <a:pt x="16779" y="13857"/>
                </a:cubicBezTo>
                <a:moveTo>
                  <a:pt x="3600" y="408"/>
                </a:moveTo>
                <a:cubicBezTo>
                  <a:pt x="3600" y="408"/>
                  <a:pt x="3600" y="408"/>
                  <a:pt x="3536" y="408"/>
                </a:cubicBezTo>
                <a:cubicBezTo>
                  <a:pt x="3600" y="408"/>
                  <a:pt x="3664" y="611"/>
                  <a:pt x="3729" y="408"/>
                </a:cubicBezTo>
                <a:cubicBezTo>
                  <a:pt x="3729" y="408"/>
                  <a:pt x="3729" y="408"/>
                  <a:pt x="3729" y="408"/>
                </a:cubicBezTo>
                <a:cubicBezTo>
                  <a:pt x="3729" y="408"/>
                  <a:pt x="3793" y="408"/>
                  <a:pt x="3793" y="408"/>
                </a:cubicBezTo>
                <a:cubicBezTo>
                  <a:pt x="3729" y="408"/>
                  <a:pt x="3664" y="408"/>
                  <a:pt x="3600" y="408"/>
                </a:cubicBezTo>
                <a:close/>
                <a:moveTo>
                  <a:pt x="3793" y="408"/>
                </a:moveTo>
                <a:cubicBezTo>
                  <a:pt x="3857" y="408"/>
                  <a:pt x="3921" y="408"/>
                  <a:pt x="3986" y="408"/>
                </a:cubicBezTo>
                <a:cubicBezTo>
                  <a:pt x="3986" y="408"/>
                  <a:pt x="4050" y="204"/>
                  <a:pt x="4050" y="204"/>
                </a:cubicBezTo>
                <a:cubicBezTo>
                  <a:pt x="4114" y="0"/>
                  <a:pt x="3921" y="204"/>
                  <a:pt x="3921" y="204"/>
                </a:cubicBezTo>
                <a:cubicBezTo>
                  <a:pt x="3857" y="204"/>
                  <a:pt x="3793" y="204"/>
                  <a:pt x="3793" y="408"/>
                </a:cubicBezTo>
                <a:close/>
                <a:moveTo>
                  <a:pt x="3343" y="5502"/>
                </a:moveTo>
                <a:cubicBezTo>
                  <a:pt x="3343" y="5909"/>
                  <a:pt x="3536" y="5909"/>
                  <a:pt x="3600" y="5706"/>
                </a:cubicBezTo>
                <a:cubicBezTo>
                  <a:pt x="3600" y="5706"/>
                  <a:pt x="3600" y="5706"/>
                  <a:pt x="3600" y="5706"/>
                </a:cubicBezTo>
                <a:cubicBezTo>
                  <a:pt x="3600" y="5502"/>
                  <a:pt x="3536" y="5502"/>
                  <a:pt x="3536" y="5502"/>
                </a:cubicBezTo>
                <a:cubicBezTo>
                  <a:pt x="3471" y="5502"/>
                  <a:pt x="3407" y="5298"/>
                  <a:pt x="3343" y="5502"/>
                </a:cubicBezTo>
                <a:close/>
                <a:moveTo>
                  <a:pt x="4114" y="204"/>
                </a:moveTo>
                <a:cubicBezTo>
                  <a:pt x="4114" y="204"/>
                  <a:pt x="4114" y="204"/>
                  <a:pt x="4114" y="204"/>
                </a:cubicBezTo>
                <a:cubicBezTo>
                  <a:pt x="4179" y="204"/>
                  <a:pt x="4307" y="204"/>
                  <a:pt x="4371" y="204"/>
                </a:cubicBezTo>
                <a:cubicBezTo>
                  <a:pt x="4307" y="0"/>
                  <a:pt x="4243" y="204"/>
                  <a:pt x="4114" y="204"/>
                </a:cubicBezTo>
                <a:close/>
                <a:moveTo>
                  <a:pt x="3407" y="0"/>
                </a:moveTo>
                <a:cubicBezTo>
                  <a:pt x="3407" y="0"/>
                  <a:pt x="3536" y="204"/>
                  <a:pt x="3600" y="0"/>
                </a:cubicBezTo>
                <a:cubicBezTo>
                  <a:pt x="3600" y="0"/>
                  <a:pt x="3600" y="0"/>
                  <a:pt x="3600" y="0"/>
                </a:cubicBezTo>
                <a:cubicBezTo>
                  <a:pt x="3600" y="0"/>
                  <a:pt x="3600" y="0"/>
                  <a:pt x="3664" y="0"/>
                </a:cubicBezTo>
                <a:cubicBezTo>
                  <a:pt x="3536" y="0"/>
                  <a:pt x="3471" y="0"/>
                  <a:pt x="3343" y="0"/>
                </a:cubicBezTo>
                <a:cubicBezTo>
                  <a:pt x="3343" y="0"/>
                  <a:pt x="3343" y="0"/>
                  <a:pt x="3407" y="0"/>
                </a:cubicBezTo>
                <a:close/>
                <a:moveTo>
                  <a:pt x="18707" y="18543"/>
                </a:moveTo>
                <a:cubicBezTo>
                  <a:pt x="18707" y="18340"/>
                  <a:pt x="18643" y="18136"/>
                  <a:pt x="18579" y="18136"/>
                </a:cubicBezTo>
                <a:cubicBezTo>
                  <a:pt x="18450" y="17932"/>
                  <a:pt x="18386" y="17728"/>
                  <a:pt x="18321" y="17321"/>
                </a:cubicBezTo>
                <a:cubicBezTo>
                  <a:pt x="18321" y="17321"/>
                  <a:pt x="18257" y="17117"/>
                  <a:pt x="18257" y="16913"/>
                </a:cubicBezTo>
                <a:cubicBezTo>
                  <a:pt x="18257" y="16709"/>
                  <a:pt x="18257" y="16709"/>
                  <a:pt x="18321" y="16709"/>
                </a:cubicBezTo>
                <a:cubicBezTo>
                  <a:pt x="18386" y="16709"/>
                  <a:pt x="18514" y="16913"/>
                  <a:pt x="18579" y="17117"/>
                </a:cubicBezTo>
                <a:cubicBezTo>
                  <a:pt x="18386" y="16506"/>
                  <a:pt x="18129" y="15691"/>
                  <a:pt x="17936" y="15079"/>
                </a:cubicBezTo>
                <a:cubicBezTo>
                  <a:pt x="17743" y="14672"/>
                  <a:pt x="17614" y="14060"/>
                  <a:pt x="17421" y="13653"/>
                </a:cubicBezTo>
                <a:cubicBezTo>
                  <a:pt x="17486" y="13857"/>
                  <a:pt x="17421" y="13857"/>
                  <a:pt x="17421" y="13857"/>
                </a:cubicBezTo>
                <a:cubicBezTo>
                  <a:pt x="17486" y="13857"/>
                  <a:pt x="17550" y="14060"/>
                  <a:pt x="17550" y="14060"/>
                </a:cubicBezTo>
                <a:cubicBezTo>
                  <a:pt x="17550" y="14060"/>
                  <a:pt x="17550" y="14060"/>
                  <a:pt x="17550" y="14060"/>
                </a:cubicBezTo>
                <a:cubicBezTo>
                  <a:pt x="17614" y="14264"/>
                  <a:pt x="17550" y="14264"/>
                  <a:pt x="17550" y="14264"/>
                </a:cubicBezTo>
                <a:cubicBezTo>
                  <a:pt x="17486" y="14264"/>
                  <a:pt x="17550" y="14468"/>
                  <a:pt x="17550" y="14468"/>
                </a:cubicBezTo>
                <a:cubicBezTo>
                  <a:pt x="17614" y="14875"/>
                  <a:pt x="17679" y="15079"/>
                  <a:pt x="17743" y="15283"/>
                </a:cubicBezTo>
                <a:cubicBezTo>
                  <a:pt x="17936" y="16098"/>
                  <a:pt x="18129" y="16913"/>
                  <a:pt x="18321" y="17728"/>
                </a:cubicBezTo>
                <a:cubicBezTo>
                  <a:pt x="18386" y="18136"/>
                  <a:pt x="18450" y="18340"/>
                  <a:pt x="18514" y="18747"/>
                </a:cubicBezTo>
                <a:cubicBezTo>
                  <a:pt x="18514" y="18543"/>
                  <a:pt x="18514" y="18340"/>
                  <a:pt x="18514" y="18340"/>
                </a:cubicBezTo>
                <a:cubicBezTo>
                  <a:pt x="18514" y="18136"/>
                  <a:pt x="18514" y="18340"/>
                  <a:pt x="18514" y="18340"/>
                </a:cubicBezTo>
                <a:cubicBezTo>
                  <a:pt x="18643" y="18340"/>
                  <a:pt x="18643" y="18340"/>
                  <a:pt x="18707" y="18543"/>
                </a:cubicBezTo>
                <a:cubicBezTo>
                  <a:pt x="18707" y="18543"/>
                  <a:pt x="18707" y="18543"/>
                  <a:pt x="18707" y="18543"/>
                </a:cubicBezTo>
                <a:close/>
                <a:moveTo>
                  <a:pt x="2700" y="408"/>
                </a:moveTo>
                <a:cubicBezTo>
                  <a:pt x="2636" y="204"/>
                  <a:pt x="2571" y="408"/>
                  <a:pt x="2507" y="408"/>
                </a:cubicBezTo>
                <a:cubicBezTo>
                  <a:pt x="2571" y="408"/>
                  <a:pt x="2571" y="408"/>
                  <a:pt x="2636" y="408"/>
                </a:cubicBezTo>
                <a:cubicBezTo>
                  <a:pt x="2636" y="408"/>
                  <a:pt x="2636" y="408"/>
                  <a:pt x="2636" y="408"/>
                </a:cubicBezTo>
                <a:cubicBezTo>
                  <a:pt x="2636" y="408"/>
                  <a:pt x="2700" y="408"/>
                  <a:pt x="2764" y="408"/>
                </a:cubicBezTo>
                <a:cubicBezTo>
                  <a:pt x="2764" y="408"/>
                  <a:pt x="2764" y="408"/>
                  <a:pt x="2700" y="408"/>
                </a:cubicBezTo>
                <a:cubicBezTo>
                  <a:pt x="2764" y="408"/>
                  <a:pt x="2764" y="408"/>
                  <a:pt x="2829" y="408"/>
                </a:cubicBezTo>
                <a:cubicBezTo>
                  <a:pt x="2829" y="408"/>
                  <a:pt x="2829" y="408"/>
                  <a:pt x="2829" y="408"/>
                </a:cubicBezTo>
                <a:cubicBezTo>
                  <a:pt x="2893" y="204"/>
                  <a:pt x="2957" y="204"/>
                  <a:pt x="3021" y="204"/>
                </a:cubicBezTo>
                <a:cubicBezTo>
                  <a:pt x="2957" y="204"/>
                  <a:pt x="2829" y="204"/>
                  <a:pt x="2764" y="204"/>
                </a:cubicBezTo>
                <a:cubicBezTo>
                  <a:pt x="2764" y="204"/>
                  <a:pt x="2764" y="204"/>
                  <a:pt x="2764" y="204"/>
                </a:cubicBezTo>
                <a:cubicBezTo>
                  <a:pt x="2764" y="204"/>
                  <a:pt x="2764" y="408"/>
                  <a:pt x="2700" y="408"/>
                </a:cubicBezTo>
                <a:close/>
                <a:moveTo>
                  <a:pt x="450" y="13449"/>
                </a:moveTo>
                <a:cubicBezTo>
                  <a:pt x="386" y="13449"/>
                  <a:pt x="386" y="13245"/>
                  <a:pt x="386" y="13245"/>
                </a:cubicBezTo>
                <a:cubicBezTo>
                  <a:pt x="321" y="13245"/>
                  <a:pt x="257" y="13245"/>
                  <a:pt x="193" y="13245"/>
                </a:cubicBezTo>
                <a:cubicBezTo>
                  <a:pt x="193" y="13449"/>
                  <a:pt x="193" y="13449"/>
                  <a:pt x="129" y="13449"/>
                </a:cubicBezTo>
                <a:cubicBezTo>
                  <a:pt x="129" y="13245"/>
                  <a:pt x="129" y="13245"/>
                  <a:pt x="193" y="13245"/>
                </a:cubicBezTo>
                <a:cubicBezTo>
                  <a:pt x="129" y="13245"/>
                  <a:pt x="129" y="13245"/>
                  <a:pt x="129" y="13245"/>
                </a:cubicBezTo>
                <a:cubicBezTo>
                  <a:pt x="129" y="13245"/>
                  <a:pt x="129" y="13449"/>
                  <a:pt x="129" y="13449"/>
                </a:cubicBezTo>
                <a:cubicBezTo>
                  <a:pt x="64" y="13449"/>
                  <a:pt x="64" y="13449"/>
                  <a:pt x="64" y="13449"/>
                </a:cubicBezTo>
                <a:cubicBezTo>
                  <a:pt x="64" y="13449"/>
                  <a:pt x="64" y="13449"/>
                  <a:pt x="64" y="13449"/>
                </a:cubicBezTo>
                <a:cubicBezTo>
                  <a:pt x="0" y="13449"/>
                  <a:pt x="0" y="13653"/>
                  <a:pt x="0" y="13653"/>
                </a:cubicBezTo>
                <a:cubicBezTo>
                  <a:pt x="129" y="13653"/>
                  <a:pt x="321" y="13653"/>
                  <a:pt x="450" y="13653"/>
                </a:cubicBezTo>
                <a:cubicBezTo>
                  <a:pt x="450" y="13653"/>
                  <a:pt x="450" y="13653"/>
                  <a:pt x="450" y="13449"/>
                </a:cubicBezTo>
                <a:close/>
                <a:moveTo>
                  <a:pt x="3279" y="204"/>
                </a:moveTo>
                <a:cubicBezTo>
                  <a:pt x="3407" y="204"/>
                  <a:pt x="3471" y="204"/>
                  <a:pt x="3600" y="204"/>
                </a:cubicBezTo>
                <a:cubicBezTo>
                  <a:pt x="3536" y="204"/>
                  <a:pt x="3471" y="204"/>
                  <a:pt x="3343" y="204"/>
                </a:cubicBezTo>
                <a:cubicBezTo>
                  <a:pt x="3343" y="0"/>
                  <a:pt x="3279" y="0"/>
                  <a:pt x="3279" y="0"/>
                </a:cubicBezTo>
                <a:cubicBezTo>
                  <a:pt x="3279" y="0"/>
                  <a:pt x="3279" y="204"/>
                  <a:pt x="3214" y="204"/>
                </a:cubicBezTo>
                <a:cubicBezTo>
                  <a:pt x="3214" y="204"/>
                  <a:pt x="3279" y="204"/>
                  <a:pt x="3279" y="204"/>
                </a:cubicBezTo>
                <a:close/>
              </a:path>
            </a:pathLst>
          </a:custGeom>
          <a:solidFill>
            <a:schemeClr val="accent2"/>
          </a:solidFill>
          <a:ln w="6350" cap="rnd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F9C211A-2DBB-42FD-B7D4-BAC27054F514}"/>
              </a:ext>
            </a:extLst>
          </p:cNvPr>
          <p:cNvSpPr/>
          <p:nvPr/>
        </p:nvSpPr>
        <p:spPr>
          <a:xfrm>
            <a:off x="8590080" y="2026650"/>
            <a:ext cx="2813679" cy="27702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3" h="21386" extrusionOk="0">
                <a:moveTo>
                  <a:pt x="21176" y="3257"/>
                </a:moveTo>
                <a:cubicBezTo>
                  <a:pt x="21176" y="3257"/>
                  <a:pt x="20753" y="3257"/>
                  <a:pt x="20753" y="3257"/>
                </a:cubicBezTo>
                <a:cubicBezTo>
                  <a:pt x="20753" y="2872"/>
                  <a:pt x="20753" y="3257"/>
                  <a:pt x="20753" y="2872"/>
                </a:cubicBezTo>
                <a:cubicBezTo>
                  <a:pt x="20753" y="2872"/>
                  <a:pt x="20753" y="2486"/>
                  <a:pt x="20753" y="2486"/>
                </a:cubicBezTo>
                <a:cubicBezTo>
                  <a:pt x="20753" y="2486"/>
                  <a:pt x="20753" y="2100"/>
                  <a:pt x="20753" y="2100"/>
                </a:cubicBezTo>
                <a:cubicBezTo>
                  <a:pt x="20753" y="1715"/>
                  <a:pt x="20753" y="1715"/>
                  <a:pt x="20753" y="1715"/>
                </a:cubicBezTo>
                <a:cubicBezTo>
                  <a:pt x="20753" y="1715"/>
                  <a:pt x="20329" y="1715"/>
                  <a:pt x="20329" y="1715"/>
                </a:cubicBezTo>
                <a:cubicBezTo>
                  <a:pt x="20329" y="1715"/>
                  <a:pt x="20329" y="1715"/>
                  <a:pt x="20329" y="1715"/>
                </a:cubicBezTo>
                <a:cubicBezTo>
                  <a:pt x="19906" y="1329"/>
                  <a:pt x="19906" y="1329"/>
                  <a:pt x="19482" y="943"/>
                </a:cubicBezTo>
                <a:cubicBezTo>
                  <a:pt x="19482" y="557"/>
                  <a:pt x="19482" y="557"/>
                  <a:pt x="19059" y="943"/>
                </a:cubicBezTo>
                <a:cubicBezTo>
                  <a:pt x="19059" y="943"/>
                  <a:pt x="19059" y="943"/>
                  <a:pt x="18635" y="943"/>
                </a:cubicBezTo>
                <a:cubicBezTo>
                  <a:pt x="18635" y="943"/>
                  <a:pt x="18635" y="943"/>
                  <a:pt x="18635" y="943"/>
                </a:cubicBezTo>
                <a:cubicBezTo>
                  <a:pt x="18212" y="943"/>
                  <a:pt x="18212" y="943"/>
                  <a:pt x="17788" y="943"/>
                </a:cubicBezTo>
                <a:cubicBezTo>
                  <a:pt x="17365" y="557"/>
                  <a:pt x="17365" y="172"/>
                  <a:pt x="16941" y="172"/>
                </a:cubicBezTo>
                <a:cubicBezTo>
                  <a:pt x="16518" y="-214"/>
                  <a:pt x="16518" y="172"/>
                  <a:pt x="16518" y="172"/>
                </a:cubicBezTo>
                <a:cubicBezTo>
                  <a:pt x="15671" y="172"/>
                  <a:pt x="15247" y="-214"/>
                  <a:pt x="14824" y="172"/>
                </a:cubicBezTo>
                <a:cubicBezTo>
                  <a:pt x="14400" y="172"/>
                  <a:pt x="14400" y="172"/>
                  <a:pt x="13976" y="172"/>
                </a:cubicBezTo>
                <a:cubicBezTo>
                  <a:pt x="13553" y="172"/>
                  <a:pt x="13553" y="172"/>
                  <a:pt x="13129" y="557"/>
                </a:cubicBezTo>
                <a:cubicBezTo>
                  <a:pt x="12706" y="557"/>
                  <a:pt x="12706" y="557"/>
                  <a:pt x="12282" y="557"/>
                </a:cubicBezTo>
                <a:cubicBezTo>
                  <a:pt x="11859" y="557"/>
                  <a:pt x="11859" y="557"/>
                  <a:pt x="11435" y="943"/>
                </a:cubicBezTo>
                <a:cubicBezTo>
                  <a:pt x="11435" y="1329"/>
                  <a:pt x="11435" y="1329"/>
                  <a:pt x="11012" y="943"/>
                </a:cubicBezTo>
                <a:cubicBezTo>
                  <a:pt x="10588" y="943"/>
                  <a:pt x="10165" y="943"/>
                  <a:pt x="10165" y="943"/>
                </a:cubicBezTo>
                <a:cubicBezTo>
                  <a:pt x="9741" y="943"/>
                  <a:pt x="9318" y="943"/>
                  <a:pt x="9318" y="557"/>
                </a:cubicBezTo>
                <a:cubicBezTo>
                  <a:pt x="8894" y="557"/>
                  <a:pt x="8471" y="172"/>
                  <a:pt x="8471" y="172"/>
                </a:cubicBezTo>
                <a:cubicBezTo>
                  <a:pt x="8047" y="172"/>
                  <a:pt x="7200" y="557"/>
                  <a:pt x="7200" y="943"/>
                </a:cubicBezTo>
                <a:cubicBezTo>
                  <a:pt x="6776" y="1329"/>
                  <a:pt x="6776" y="2100"/>
                  <a:pt x="6776" y="2872"/>
                </a:cubicBezTo>
                <a:cubicBezTo>
                  <a:pt x="6776" y="3643"/>
                  <a:pt x="6353" y="4415"/>
                  <a:pt x="6353" y="5186"/>
                </a:cubicBezTo>
                <a:cubicBezTo>
                  <a:pt x="6353" y="5572"/>
                  <a:pt x="6353" y="6343"/>
                  <a:pt x="6353" y="6729"/>
                </a:cubicBezTo>
                <a:cubicBezTo>
                  <a:pt x="5929" y="7115"/>
                  <a:pt x="5082" y="7886"/>
                  <a:pt x="4659" y="8272"/>
                </a:cubicBezTo>
                <a:cubicBezTo>
                  <a:pt x="4235" y="8657"/>
                  <a:pt x="4235" y="9429"/>
                  <a:pt x="4235" y="10200"/>
                </a:cubicBezTo>
                <a:cubicBezTo>
                  <a:pt x="4235" y="10586"/>
                  <a:pt x="4235" y="10200"/>
                  <a:pt x="3812" y="10586"/>
                </a:cubicBezTo>
                <a:cubicBezTo>
                  <a:pt x="3388" y="10972"/>
                  <a:pt x="3388" y="11357"/>
                  <a:pt x="2965" y="11357"/>
                </a:cubicBezTo>
                <a:cubicBezTo>
                  <a:pt x="2541" y="11743"/>
                  <a:pt x="2541" y="11357"/>
                  <a:pt x="2541" y="11357"/>
                </a:cubicBezTo>
                <a:cubicBezTo>
                  <a:pt x="2541" y="10972"/>
                  <a:pt x="2541" y="10972"/>
                  <a:pt x="2541" y="10972"/>
                </a:cubicBezTo>
                <a:cubicBezTo>
                  <a:pt x="2541" y="10972"/>
                  <a:pt x="2118" y="10972"/>
                  <a:pt x="2118" y="10972"/>
                </a:cubicBezTo>
                <a:cubicBezTo>
                  <a:pt x="1694" y="10972"/>
                  <a:pt x="1694" y="10972"/>
                  <a:pt x="1694" y="10972"/>
                </a:cubicBezTo>
                <a:cubicBezTo>
                  <a:pt x="1694" y="10972"/>
                  <a:pt x="1694" y="11357"/>
                  <a:pt x="1694" y="11357"/>
                </a:cubicBezTo>
                <a:cubicBezTo>
                  <a:pt x="1271" y="11743"/>
                  <a:pt x="1271" y="11357"/>
                  <a:pt x="847" y="11357"/>
                </a:cubicBezTo>
                <a:cubicBezTo>
                  <a:pt x="847" y="11357"/>
                  <a:pt x="424" y="11743"/>
                  <a:pt x="424" y="11743"/>
                </a:cubicBezTo>
                <a:cubicBezTo>
                  <a:pt x="424" y="12129"/>
                  <a:pt x="424" y="12515"/>
                  <a:pt x="0" y="12515"/>
                </a:cubicBezTo>
                <a:cubicBezTo>
                  <a:pt x="424" y="12900"/>
                  <a:pt x="424" y="12900"/>
                  <a:pt x="847" y="12515"/>
                </a:cubicBezTo>
                <a:cubicBezTo>
                  <a:pt x="1271" y="12515"/>
                  <a:pt x="1271" y="12515"/>
                  <a:pt x="1694" y="12515"/>
                </a:cubicBezTo>
                <a:cubicBezTo>
                  <a:pt x="2118" y="12515"/>
                  <a:pt x="2965" y="12515"/>
                  <a:pt x="3388" y="12515"/>
                </a:cubicBezTo>
                <a:cubicBezTo>
                  <a:pt x="3812" y="12515"/>
                  <a:pt x="4235" y="12515"/>
                  <a:pt x="4659" y="12515"/>
                </a:cubicBezTo>
                <a:cubicBezTo>
                  <a:pt x="5506" y="12900"/>
                  <a:pt x="5082" y="14057"/>
                  <a:pt x="5506" y="14443"/>
                </a:cubicBezTo>
                <a:cubicBezTo>
                  <a:pt x="5929" y="14829"/>
                  <a:pt x="5929" y="15215"/>
                  <a:pt x="6353" y="15215"/>
                </a:cubicBezTo>
                <a:cubicBezTo>
                  <a:pt x="6776" y="15215"/>
                  <a:pt x="6776" y="15215"/>
                  <a:pt x="7200" y="15215"/>
                </a:cubicBezTo>
                <a:cubicBezTo>
                  <a:pt x="7624" y="15215"/>
                  <a:pt x="8047" y="15215"/>
                  <a:pt x="8047" y="15215"/>
                </a:cubicBezTo>
                <a:cubicBezTo>
                  <a:pt x="8047" y="14829"/>
                  <a:pt x="8047" y="14443"/>
                  <a:pt x="8047" y="14443"/>
                </a:cubicBezTo>
                <a:cubicBezTo>
                  <a:pt x="8047" y="14057"/>
                  <a:pt x="8047" y="14057"/>
                  <a:pt x="8471" y="14057"/>
                </a:cubicBezTo>
                <a:cubicBezTo>
                  <a:pt x="8894" y="14057"/>
                  <a:pt x="8894" y="14057"/>
                  <a:pt x="9318" y="14057"/>
                </a:cubicBezTo>
                <a:cubicBezTo>
                  <a:pt x="9318" y="14057"/>
                  <a:pt x="9318" y="14057"/>
                  <a:pt x="9318" y="14443"/>
                </a:cubicBezTo>
                <a:cubicBezTo>
                  <a:pt x="9741" y="14443"/>
                  <a:pt x="10588" y="14057"/>
                  <a:pt x="10588" y="14443"/>
                </a:cubicBezTo>
                <a:cubicBezTo>
                  <a:pt x="10588" y="14443"/>
                  <a:pt x="10588" y="15215"/>
                  <a:pt x="10588" y="15215"/>
                </a:cubicBezTo>
                <a:cubicBezTo>
                  <a:pt x="10588" y="15600"/>
                  <a:pt x="10588" y="16372"/>
                  <a:pt x="10588" y="16757"/>
                </a:cubicBezTo>
                <a:cubicBezTo>
                  <a:pt x="10588" y="17143"/>
                  <a:pt x="11435" y="17529"/>
                  <a:pt x="11012" y="18300"/>
                </a:cubicBezTo>
                <a:cubicBezTo>
                  <a:pt x="11012" y="18686"/>
                  <a:pt x="11012" y="18686"/>
                  <a:pt x="11435" y="18686"/>
                </a:cubicBezTo>
                <a:cubicBezTo>
                  <a:pt x="11435" y="18686"/>
                  <a:pt x="11859" y="18686"/>
                  <a:pt x="11859" y="18686"/>
                </a:cubicBezTo>
                <a:cubicBezTo>
                  <a:pt x="11859" y="18686"/>
                  <a:pt x="12282" y="18686"/>
                  <a:pt x="12282" y="18686"/>
                </a:cubicBezTo>
                <a:cubicBezTo>
                  <a:pt x="12706" y="18686"/>
                  <a:pt x="12706" y="18686"/>
                  <a:pt x="12706" y="18686"/>
                </a:cubicBezTo>
                <a:cubicBezTo>
                  <a:pt x="13129" y="18686"/>
                  <a:pt x="13129" y="18300"/>
                  <a:pt x="13129" y="18300"/>
                </a:cubicBezTo>
                <a:cubicBezTo>
                  <a:pt x="13129" y="18300"/>
                  <a:pt x="13129" y="18686"/>
                  <a:pt x="13129" y="18686"/>
                </a:cubicBezTo>
                <a:cubicBezTo>
                  <a:pt x="13553" y="18686"/>
                  <a:pt x="13553" y="19072"/>
                  <a:pt x="13553" y="19072"/>
                </a:cubicBezTo>
                <a:cubicBezTo>
                  <a:pt x="13553" y="19072"/>
                  <a:pt x="13553" y="19072"/>
                  <a:pt x="13553" y="19072"/>
                </a:cubicBezTo>
                <a:cubicBezTo>
                  <a:pt x="13553" y="19072"/>
                  <a:pt x="13976" y="19072"/>
                  <a:pt x="13976" y="19072"/>
                </a:cubicBezTo>
                <a:cubicBezTo>
                  <a:pt x="14824" y="18686"/>
                  <a:pt x="14400" y="18686"/>
                  <a:pt x="14400" y="19072"/>
                </a:cubicBezTo>
                <a:cubicBezTo>
                  <a:pt x="14824" y="19457"/>
                  <a:pt x="16094" y="19843"/>
                  <a:pt x="16518" y="19457"/>
                </a:cubicBezTo>
                <a:cubicBezTo>
                  <a:pt x="16518" y="19457"/>
                  <a:pt x="16518" y="19072"/>
                  <a:pt x="16518" y="19457"/>
                </a:cubicBezTo>
                <a:cubicBezTo>
                  <a:pt x="16518" y="19072"/>
                  <a:pt x="16941" y="19457"/>
                  <a:pt x="16941" y="19457"/>
                </a:cubicBezTo>
                <a:cubicBezTo>
                  <a:pt x="16941" y="20229"/>
                  <a:pt x="17365" y="19843"/>
                  <a:pt x="17788" y="20229"/>
                </a:cubicBezTo>
                <a:cubicBezTo>
                  <a:pt x="17788" y="20229"/>
                  <a:pt x="18212" y="20615"/>
                  <a:pt x="18212" y="21000"/>
                </a:cubicBezTo>
                <a:cubicBezTo>
                  <a:pt x="18212" y="21000"/>
                  <a:pt x="18635" y="21386"/>
                  <a:pt x="18635" y="21386"/>
                </a:cubicBezTo>
                <a:cubicBezTo>
                  <a:pt x="18635" y="21386"/>
                  <a:pt x="19059" y="21000"/>
                  <a:pt x="19059" y="21000"/>
                </a:cubicBezTo>
                <a:cubicBezTo>
                  <a:pt x="19482" y="21386"/>
                  <a:pt x="19482" y="21386"/>
                  <a:pt x="19482" y="21386"/>
                </a:cubicBezTo>
                <a:cubicBezTo>
                  <a:pt x="19482" y="21000"/>
                  <a:pt x="19482" y="20229"/>
                  <a:pt x="19482" y="19843"/>
                </a:cubicBezTo>
                <a:cubicBezTo>
                  <a:pt x="19059" y="19843"/>
                  <a:pt x="19059" y="20615"/>
                  <a:pt x="18635" y="20229"/>
                </a:cubicBezTo>
                <a:cubicBezTo>
                  <a:pt x="17788" y="19843"/>
                  <a:pt x="17788" y="19072"/>
                  <a:pt x="18212" y="18686"/>
                </a:cubicBezTo>
                <a:cubicBezTo>
                  <a:pt x="18212" y="17915"/>
                  <a:pt x="18212" y="17529"/>
                  <a:pt x="18212" y="16757"/>
                </a:cubicBezTo>
                <a:cubicBezTo>
                  <a:pt x="18212" y="16372"/>
                  <a:pt x="17788" y="16757"/>
                  <a:pt x="18212" y="16372"/>
                </a:cubicBezTo>
                <a:cubicBezTo>
                  <a:pt x="18212" y="15986"/>
                  <a:pt x="18635" y="15986"/>
                  <a:pt x="18635" y="15600"/>
                </a:cubicBezTo>
                <a:cubicBezTo>
                  <a:pt x="19059" y="15600"/>
                  <a:pt x="19906" y="15600"/>
                  <a:pt x="20753" y="15215"/>
                </a:cubicBezTo>
                <a:cubicBezTo>
                  <a:pt x="20329" y="14829"/>
                  <a:pt x="20329" y="14443"/>
                  <a:pt x="19906" y="14057"/>
                </a:cubicBezTo>
                <a:cubicBezTo>
                  <a:pt x="19906" y="13672"/>
                  <a:pt x="19059" y="13286"/>
                  <a:pt x="19059" y="12900"/>
                </a:cubicBezTo>
                <a:cubicBezTo>
                  <a:pt x="19059" y="12900"/>
                  <a:pt x="19482" y="12515"/>
                  <a:pt x="19482" y="12515"/>
                </a:cubicBezTo>
                <a:cubicBezTo>
                  <a:pt x="19482" y="12129"/>
                  <a:pt x="19482" y="12129"/>
                  <a:pt x="19059" y="11743"/>
                </a:cubicBezTo>
                <a:cubicBezTo>
                  <a:pt x="19059" y="10972"/>
                  <a:pt x="19059" y="10586"/>
                  <a:pt x="19059" y="9815"/>
                </a:cubicBezTo>
                <a:cubicBezTo>
                  <a:pt x="19059" y="9429"/>
                  <a:pt x="18635" y="9043"/>
                  <a:pt x="18635" y="9043"/>
                </a:cubicBezTo>
                <a:cubicBezTo>
                  <a:pt x="18635" y="8657"/>
                  <a:pt x="18635" y="8657"/>
                  <a:pt x="18635" y="8657"/>
                </a:cubicBezTo>
                <a:cubicBezTo>
                  <a:pt x="19059" y="8272"/>
                  <a:pt x="19059" y="8272"/>
                  <a:pt x="19059" y="7886"/>
                </a:cubicBezTo>
                <a:cubicBezTo>
                  <a:pt x="19059" y="7886"/>
                  <a:pt x="19059" y="7886"/>
                  <a:pt x="19482" y="7500"/>
                </a:cubicBezTo>
                <a:cubicBezTo>
                  <a:pt x="19482" y="7500"/>
                  <a:pt x="19482" y="7115"/>
                  <a:pt x="19482" y="7115"/>
                </a:cubicBezTo>
                <a:cubicBezTo>
                  <a:pt x="19482" y="6729"/>
                  <a:pt x="19482" y="5957"/>
                  <a:pt x="19482" y="5572"/>
                </a:cubicBezTo>
                <a:cubicBezTo>
                  <a:pt x="19906" y="5572"/>
                  <a:pt x="19906" y="5186"/>
                  <a:pt x="19906" y="5186"/>
                </a:cubicBezTo>
                <a:cubicBezTo>
                  <a:pt x="19906" y="4800"/>
                  <a:pt x="20329" y="4800"/>
                  <a:pt x="20329" y="4415"/>
                </a:cubicBezTo>
                <a:cubicBezTo>
                  <a:pt x="20329" y="4415"/>
                  <a:pt x="21600" y="3643"/>
                  <a:pt x="21176" y="325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 cap="rnd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57810B19-9663-446E-9AD1-94974A46FC87}"/>
              </a:ext>
            </a:extLst>
          </p:cNvPr>
          <p:cNvSpPr/>
          <p:nvPr/>
        </p:nvSpPr>
        <p:spPr>
          <a:xfrm>
            <a:off x="4534589" y="2278106"/>
            <a:ext cx="3313321" cy="2267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6" h="21343" extrusionOk="0">
                <a:moveTo>
                  <a:pt x="16835" y="20365"/>
                </a:moveTo>
                <a:cubicBezTo>
                  <a:pt x="16835" y="20160"/>
                  <a:pt x="16676" y="20160"/>
                  <a:pt x="16676" y="20365"/>
                </a:cubicBezTo>
                <a:cubicBezTo>
                  <a:pt x="16676" y="20160"/>
                  <a:pt x="16676" y="20160"/>
                  <a:pt x="16676" y="20160"/>
                </a:cubicBezTo>
                <a:cubicBezTo>
                  <a:pt x="16676" y="20160"/>
                  <a:pt x="16676" y="20160"/>
                  <a:pt x="16676" y="20365"/>
                </a:cubicBezTo>
                <a:cubicBezTo>
                  <a:pt x="16518" y="20160"/>
                  <a:pt x="16200" y="20365"/>
                  <a:pt x="16200" y="20365"/>
                </a:cubicBezTo>
                <a:cubicBezTo>
                  <a:pt x="16200" y="20365"/>
                  <a:pt x="16200" y="20365"/>
                  <a:pt x="16200" y="20365"/>
                </a:cubicBezTo>
                <a:cubicBezTo>
                  <a:pt x="16041" y="20571"/>
                  <a:pt x="15882" y="20777"/>
                  <a:pt x="16041" y="21188"/>
                </a:cubicBezTo>
                <a:cubicBezTo>
                  <a:pt x="16041" y="21394"/>
                  <a:pt x="16359" y="21394"/>
                  <a:pt x="16518" y="21188"/>
                </a:cubicBezTo>
                <a:cubicBezTo>
                  <a:pt x="16518" y="21188"/>
                  <a:pt x="16676" y="21188"/>
                  <a:pt x="16676" y="20983"/>
                </a:cubicBezTo>
                <a:cubicBezTo>
                  <a:pt x="16835" y="20983"/>
                  <a:pt x="16835" y="20365"/>
                  <a:pt x="16835" y="20365"/>
                </a:cubicBezTo>
                <a:close/>
                <a:moveTo>
                  <a:pt x="19376" y="17485"/>
                </a:moveTo>
                <a:cubicBezTo>
                  <a:pt x="19376" y="17485"/>
                  <a:pt x="19376" y="17485"/>
                  <a:pt x="19376" y="17485"/>
                </a:cubicBezTo>
                <a:cubicBezTo>
                  <a:pt x="19535" y="17485"/>
                  <a:pt x="19376" y="17485"/>
                  <a:pt x="19376" y="17485"/>
                </a:cubicBezTo>
                <a:close/>
                <a:moveTo>
                  <a:pt x="20488" y="14194"/>
                </a:moveTo>
                <a:cubicBezTo>
                  <a:pt x="20488" y="14194"/>
                  <a:pt x="20329" y="14194"/>
                  <a:pt x="20329" y="14400"/>
                </a:cubicBezTo>
                <a:cubicBezTo>
                  <a:pt x="20488" y="14400"/>
                  <a:pt x="20488" y="14400"/>
                  <a:pt x="20488" y="14400"/>
                </a:cubicBezTo>
                <a:cubicBezTo>
                  <a:pt x="20488" y="14400"/>
                  <a:pt x="20488" y="14400"/>
                  <a:pt x="20488" y="14194"/>
                </a:cubicBezTo>
                <a:close/>
                <a:moveTo>
                  <a:pt x="20488" y="14194"/>
                </a:moveTo>
                <a:cubicBezTo>
                  <a:pt x="20488" y="14194"/>
                  <a:pt x="20488" y="14194"/>
                  <a:pt x="20488" y="14194"/>
                </a:cubicBezTo>
                <a:cubicBezTo>
                  <a:pt x="20488" y="14194"/>
                  <a:pt x="20488" y="14194"/>
                  <a:pt x="20488" y="14194"/>
                </a:cubicBezTo>
                <a:close/>
                <a:moveTo>
                  <a:pt x="20012" y="13165"/>
                </a:moveTo>
                <a:cubicBezTo>
                  <a:pt x="19853" y="13165"/>
                  <a:pt x="19853" y="12960"/>
                  <a:pt x="19694" y="12960"/>
                </a:cubicBezTo>
                <a:cubicBezTo>
                  <a:pt x="19853" y="13165"/>
                  <a:pt x="20012" y="13165"/>
                  <a:pt x="20012" y="13165"/>
                </a:cubicBezTo>
                <a:cubicBezTo>
                  <a:pt x="20012" y="13165"/>
                  <a:pt x="20012" y="13165"/>
                  <a:pt x="20012" y="13165"/>
                </a:cubicBezTo>
                <a:close/>
                <a:moveTo>
                  <a:pt x="21441" y="4937"/>
                </a:moveTo>
                <a:cubicBezTo>
                  <a:pt x="21441" y="4731"/>
                  <a:pt x="21441" y="4731"/>
                  <a:pt x="21441" y="4525"/>
                </a:cubicBezTo>
                <a:cubicBezTo>
                  <a:pt x="21441" y="4525"/>
                  <a:pt x="21441" y="4320"/>
                  <a:pt x="21441" y="4320"/>
                </a:cubicBezTo>
                <a:cubicBezTo>
                  <a:pt x="21441" y="4114"/>
                  <a:pt x="21441" y="4114"/>
                  <a:pt x="21441" y="3908"/>
                </a:cubicBezTo>
                <a:cubicBezTo>
                  <a:pt x="21441" y="3908"/>
                  <a:pt x="21282" y="3703"/>
                  <a:pt x="21282" y="3703"/>
                </a:cubicBezTo>
                <a:cubicBezTo>
                  <a:pt x="21282" y="3497"/>
                  <a:pt x="21441" y="3497"/>
                  <a:pt x="21441" y="3497"/>
                </a:cubicBezTo>
                <a:cubicBezTo>
                  <a:pt x="21441" y="3291"/>
                  <a:pt x="21441" y="3291"/>
                  <a:pt x="21282" y="3291"/>
                </a:cubicBezTo>
                <a:cubicBezTo>
                  <a:pt x="21282" y="3291"/>
                  <a:pt x="21282" y="3085"/>
                  <a:pt x="21282" y="3085"/>
                </a:cubicBezTo>
                <a:cubicBezTo>
                  <a:pt x="21124" y="2880"/>
                  <a:pt x="20965" y="3085"/>
                  <a:pt x="20806" y="3085"/>
                </a:cubicBezTo>
                <a:cubicBezTo>
                  <a:pt x="20806" y="3085"/>
                  <a:pt x="20647" y="3085"/>
                  <a:pt x="20647" y="3291"/>
                </a:cubicBezTo>
                <a:cubicBezTo>
                  <a:pt x="20488" y="3291"/>
                  <a:pt x="20647" y="3291"/>
                  <a:pt x="20488" y="3291"/>
                </a:cubicBezTo>
                <a:cubicBezTo>
                  <a:pt x="20171" y="3497"/>
                  <a:pt x="20012" y="3497"/>
                  <a:pt x="19853" y="3291"/>
                </a:cubicBezTo>
                <a:cubicBezTo>
                  <a:pt x="19853" y="3291"/>
                  <a:pt x="19853" y="3085"/>
                  <a:pt x="19694" y="3085"/>
                </a:cubicBezTo>
                <a:cubicBezTo>
                  <a:pt x="19694" y="2880"/>
                  <a:pt x="19694" y="2880"/>
                  <a:pt x="19535" y="2880"/>
                </a:cubicBezTo>
                <a:cubicBezTo>
                  <a:pt x="19535" y="2880"/>
                  <a:pt x="19535" y="2674"/>
                  <a:pt x="19535" y="2674"/>
                </a:cubicBezTo>
                <a:cubicBezTo>
                  <a:pt x="19376" y="2674"/>
                  <a:pt x="19376" y="2674"/>
                  <a:pt x="19218" y="2674"/>
                </a:cubicBezTo>
                <a:cubicBezTo>
                  <a:pt x="19218" y="2468"/>
                  <a:pt x="19059" y="2468"/>
                  <a:pt x="18900" y="2468"/>
                </a:cubicBezTo>
                <a:cubicBezTo>
                  <a:pt x="18900" y="2468"/>
                  <a:pt x="18741" y="2263"/>
                  <a:pt x="18741" y="2263"/>
                </a:cubicBezTo>
                <a:cubicBezTo>
                  <a:pt x="18582" y="2263"/>
                  <a:pt x="18424" y="2263"/>
                  <a:pt x="18265" y="2263"/>
                </a:cubicBezTo>
                <a:cubicBezTo>
                  <a:pt x="18106" y="2057"/>
                  <a:pt x="18106" y="2057"/>
                  <a:pt x="18106" y="2057"/>
                </a:cubicBezTo>
                <a:cubicBezTo>
                  <a:pt x="17947" y="1851"/>
                  <a:pt x="17947" y="1851"/>
                  <a:pt x="17947" y="1851"/>
                </a:cubicBezTo>
                <a:cubicBezTo>
                  <a:pt x="17788" y="1645"/>
                  <a:pt x="17788" y="1645"/>
                  <a:pt x="17788" y="1645"/>
                </a:cubicBezTo>
                <a:cubicBezTo>
                  <a:pt x="17629" y="1440"/>
                  <a:pt x="16200" y="-206"/>
                  <a:pt x="16200" y="205"/>
                </a:cubicBezTo>
                <a:cubicBezTo>
                  <a:pt x="16041" y="205"/>
                  <a:pt x="15882" y="0"/>
                  <a:pt x="15724" y="0"/>
                </a:cubicBezTo>
                <a:cubicBezTo>
                  <a:pt x="15565" y="0"/>
                  <a:pt x="15406" y="0"/>
                  <a:pt x="15247" y="0"/>
                </a:cubicBezTo>
                <a:cubicBezTo>
                  <a:pt x="15088" y="0"/>
                  <a:pt x="14929" y="0"/>
                  <a:pt x="14771" y="0"/>
                </a:cubicBezTo>
                <a:cubicBezTo>
                  <a:pt x="14771" y="205"/>
                  <a:pt x="14612" y="411"/>
                  <a:pt x="14612" y="411"/>
                </a:cubicBezTo>
                <a:cubicBezTo>
                  <a:pt x="14612" y="617"/>
                  <a:pt x="14771" y="411"/>
                  <a:pt x="14771" y="411"/>
                </a:cubicBezTo>
                <a:cubicBezTo>
                  <a:pt x="14929" y="617"/>
                  <a:pt x="14929" y="617"/>
                  <a:pt x="14929" y="617"/>
                </a:cubicBezTo>
                <a:cubicBezTo>
                  <a:pt x="15088" y="823"/>
                  <a:pt x="14929" y="823"/>
                  <a:pt x="14929" y="1234"/>
                </a:cubicBezTo>
                <a:cubicBezTo>
                  <a:pt x="14929" y="1234"/>
                  <a:pt x="14929" y="1440"/>
                  <a:pt x="14929" y="1645"/>
                </a:cubicBezTo>
                <a:cubicBezTo>
                  <a:pt x="14929" y="1645"/>
                  <a:pt x="14929" y="1645"/>
                  <a:pt x="14929" y="1851"/>
                </a:cubicBezTo>
                <a:cubicBezTo>
                  <a:pt x="14929" y="1851"/>
                  <a:pt x="15088" y="1851"/>
                  <a:pt x="15088" y="1851"/>
                </a:cubicBezTo>
                <a:cubicBezTo>
                  <a:pt x="15088" y="2057"/>
                  <a:pt x="15088" y="2057"/>
                  <a:pt x="14929" y="2057"/>
                </a:cubicBezTo>
                <a:cubicBezTo>
                  <a:pt x="14929" y="2057"/>
                  <a:pt x="14771" y="2263"/>
                  <a:pt x="14771" y="2263"/>
                </a:cubicBezTo>
                <a:cubicBezTo>
                  <a:pt x="14612" y="2263"/>
                  <a:pt x="14294" y="2263"/>
                  <a:pt x="14135" y="2057"/>
                </a:cubicBezTo>
                <a:cubicBezTo>
                  <a:pt x="14135" y="2263"/>
                  <a:pt x="14294" y="2468"/>
                  <a:pt x="14294" y="2674"/>
                </a:cubicBezTo>
                <a:cubicBezTo>
                  <a:pt x="14294" y="2880"/>
                  <a:pt x="14294" y="3085"/>
                  <a:pt x="14135" y="3085"/>
                </a:cubicBezTo>
                <a:cubicBezTo>
                  <a:pt x="14294" y="3085"/>
                  <a:pt x="14294" y="3291"/>
                  <a:pt x="14453" y="3291"/>
                </a:cubicBezTo>
                <a:cubicBezTo>
                  <a:pt x="14453" y="3291"/>
                  <a:pt x="14453" y="3291"/>
                  <a:pt x="14453" y="3291"/>
                </a:cubicBezTo>
                <a:cubicBezTo>
                  <a:pt x="14771" y="3291"/>
                  <a:pt x="14929" y="3291"/>
                  <a:pt x="14929" y="3497"/>
                </a:cubicBezTo>
                <a:cubicBezTo>
                  <a:pt x="15088" y="3291"/>
                  <a:pt x="15088" y="3085"/>
                  <a:pt x="15247" y="3291"/>
                </a:cubicBezTo>
                <a:cubicBezTo>
                  <a:pt x="15406" y="3291"/>
                  <a:pt x="15406" y="3291"/>
                  <a:pt x="15565" y="3291"/>
                </a:cubicBezTo>
                <a:cubicBezTo>
                  <a:pt x="15565" y="3497"/>
                  <a:pt x="16200" y="3908"/>
                  <a:pt x="16200" y="3908"/>
                </a:cubicBezTo>
                <a:cubicBezTo>
                  <a:pt x="16200" y="4114"/>
                  <a:pt x="15724" y="3908"/>
                  <a:pt x="15565" y="3908"/>
                </a:cubicBezTo>
                <a:cubicBezTo>
                  <a:pt x="15565" y="3908"/>
                  <a:pt x="15406" y="4114"/>
                  <a:pt x="15406" y="4114"/>
                </a:cubicBezTo>
                <a:cubicBezTo>
                  <a:pt x="15406" y="4114"/>
                  <a:pt x="15247" y="3908"/>
                  <a:pt x="15247" y="4114"/>
                </a:cubicBezTo>
                <a:cubicBezTo>
                  <a:pt x="15247" y="4114"/>
                  <a:pt x="15088" y="4114"/>
                  <a:pt x="15088" y="4320"/>
                </a:cubicBezTo>
                <a:cubicBezTo>
                  <a:pt x="14929" y="4525"/>
                  <a:pt x="15088" y="4525"/>
                  <a:pt x="14929" y="4731"/>
                </a:cubicBezTo>
                <a:cubicBezTo>
                  <a:pt x="14929" y="4731"/>
                  <a:pt x="14771" y="4731"/>
                  <a:pt x="14612" y="4731"/>
                </a:cubicBezTo>
                <a:cubicBezTo>
                  <a:pt x="14453" y="4731"/>
                  <a:pt x="14612" y="4731"/>
                  <a:pt x="14453" y="4937"/>
                </a:cubicBezTo>
                <a:cubicBezTo>
                  <a:pt x="14453" y="4937"/>
                  <a:pt x="14453" y="5143"/>
                  <a:pt x="14294" y="5143"/>
                </a:cubicBezTo>
                <a:cubicBezTo>
                  <a:pt x="14294" y="5143"/>
                  <a:pt x="13976" y="5143"/>
                  <a:pt x="13976" y="5143"/>
                </a:cubicBezTo>
                <a:cubicBezTo>
                  <a:pt x="13818" y="5143"/>
                  <a:pt x="13818" y="4937"/>
                  <a:pt x="13818" y="4937"/>
                </a:cubicBezTo>
                <a:cubicBezTo>
                  <a:pt x="13659" y="4937"/>
                  <a:pt x="13500" y="5143"/>
                  <a:pt x="13500" y="5348"/>
                </a:cubicBezTo>
                <a:cubicBezTo>
                  <a:pt x="13659" y="5554"/>
                  <a:pt x="13976" y="5554"/>
                  <a:pt x="13976" y="5760"/>
                </a:cubicBezTo>
                <a:cubicBezTo>
                  <a:pt x="13976" y="5965"/>
                  <a:pt x="13659" y="5965"/>
                  <a:pt x="13659" y="6171"/>
                </a:cubicBezTo>
                <a:cubicBezTo>
                  <a:pt x="13500" y="6377"/>
                  <a:pt x="13500" y="6377"/>
                  <a:pt x="13341" y="6377"/>
                </a:cubicBezTo>
                <a:cubicBezTo>
                  <a:pt x="13182" y="6583"/>
                  <a:pt x="12865" y="6583"/>
                  <a:pt x="12547" y="6583"/>
                </a:cubicBezTo>
                <a:cubicBezTo>
                  <a:pt x="12388" y="6788"/>
                  <a:pt x="12229" y="6788"/>
                  <a:pt x="11912" y="6994"/>
                </a:cubicBezTo>
                <a:cubicBezTo>
                  <a:pt x="11753" y="6994"/>
                  <a:pt x="11753" y="6994"/>
                  <a:pt x="11594" y="6994"/>
                </a:cubicBezTo>
                <a:cubicBezTo>
                  <a:pt x="11435" y="6994"/>
                  <a:pt x="11594" y="6994"/>
                  <a:pt x="11435" y="6994"/>
                </a:cubicBezTo>
                <a:cubicBezTo>
                  <a:pt x="11435" y="6788"/>
                  <a:pt x="11276" y="6994"/>
                  <a:pt x="11276" y="6994"/>
                </a:cubicBezTo>
                <a:cubicBezTo>
                  <a:pt x="10959" y="6994"/>
                  <a:pt x="10800" y="6788"/>
                  <a:pt x="10641" y="6788"/>
                </a:cubicBezTo>
                <a:cubicBezTo>
                  <a:pt x="10482" y="6583"/>
                  <a:pt x="10324" y="6583"/>
                  <a:pt x="10324" y="6583"/>
                </a:cubicBezTo>
                <a:cubicBezTo>
                  <a:pt x="10165" y="6377"/>
                  <a:pt x="9847" y="6583"/>
                  <a:pt x="9688" y="6583"/>
                </a:cubicBezTo>
                <a:cubicBezTo>
                  <a:pt x="9371" y="6377"/>
                  <a:pt x="9212" y="6377"/>
                  <a:pt x="8894" y="6377"/>
                </a:cubicBezTo>
                <a:cubicBezTo>
                  <a:pt x="8735" y="6377"/>
                  <a:pt x="8418" y="6377"/>
                  <a:pt x="8259" y="6377"/>
                </a:cubicBezTo>
                <a:cubicBezTo>
                  <a:pt x="8100" y="6377"/>
                  <a:pt x="8100" y="6171"/>
                  <a:pt x="7941" y="5965"/>
                </a:cubicBezTo>
                <a:cubicBezTo>
                  <a:pt x="7782" y="5965"/>
                  <a:pt x="7624" y="5760"/>
                  <a:pt x="7624" y="5554"/>
                </a:cubicBezTo>
                <a:cubicBezTo>
                  <a:pt x="7624" y="5554"/>
                  <a:pt x="7624" y="5554"/>
                  <a:pt x="7465" y="5554"/>
                </a:cubicBezTo>
                <a:cubicBezTo>
                  <a:pt x="7465" y="5348"/>
                  <a:pt x="7306" y="5348"/>
                  <a:pt x="7306" y="5348"/>
                </a:cubicBezTo>
                <a:cubicBezTo>
                  <a:pt x="7147" y="5348"/>
                  <a:pt x="6829" y="5143"/>
                  <a:pt x="6512" y="5143"/>
                </a:cubicBezTo>
                <a:cubicBezTo>
                  <a:pt x="6353" y="5143"/>
                  <a:pt x="6035" y="4937"/>
                  <a:pt x="5876" y="4937"/>
                </a:cubicBezTo>
                <a:cubicBezTo>
                  <a:pt x="5718" y="4937"/>
                  <a:pt x="5718" y="4937"/>
                  <a:pt x="5559" y="4731"/>
                </a:cubicBezTo>
                <a:cubicBezTo>
                  <a:pt x="5559" y="4731"/>
                  <a:pt x="5559" y="4525"/>
                  <a:pt x="5559" y="4525"/>
                </a:cubicBezTo>
                <a:cubicBezTo>
                  <a:pt x="5559" y="4525"/>
                  <a:pt x="5559" y="4320"/>
                  <a:pt x="5559" y="4320"/>
                </a:cubicBezTo>
                <a:cubicBezTo>
                  <a:pt x="5559" y="4320"/>
                  <a:pt x="5559" y="4320"/>
                  <a:pt x="5559" y="4114"/>
                </a:cubicBezTo>
                <a:cubicBezTo>
                  <a:pt x="5559" y="4114"/>
                  <a:pt x="5559" y="4114"/>
                  <a:pt x="5400" y="3908"/>
                </a:cubicBezTo>
                <a:cubicBezTo>
                  <a:pt x="5400" y="3908"/>
                  <a:pt x="5400" y="3703"/>
                  <a:pt x="5241" y="3703"/>
                </a:cubicBezTo>
                <a:cubicBezTo>
                  <a:pt x="5082" y="3497"/>
                  <a:pt x="5082" y="3291"/>
                  <a:pt x="4924" y="3291"/>
                </a:cubicBezTo>
                <a:cubicBezTo>
                  <a:pt x="4924" y="3291"/>
                  <a:pt x="4924" y="3291"/>
                  <a:pt x="4765" y="3291"/>
                </a:cubicBezTo>
                <a:cubicBezTo>
                  <a:pt x="4765" y="3291"/>
                  <a:pt x="4765" y="3291"/>
                  <a:pt x="4606" y="3291"/>
                </a:cubicBezTo>
                <a:cubicBezTo>
                  <a:pt x="4447" y="3085"/>
                  <a:pt x="4288" y="3085"/>
                  <a:pt x="4129" y="2880"/>
                </a:cubicBezTo>
                <a:cubicBezTo>
                  <a:pt x="4129" y="2880"/>
                  <a:pt x="4129" y="2880"/>
                  <a:pt x="3971" y="2880"/>
                </a:cubicBezTo>
                <a:cubicBezTo>
                  <a:pt x="3971" y="2880"/>
                  <a:pt x="3971" y="2880"/>
                  <a:pt x="3971" y="2880"/>
                </a:cubicBezTo>
                <a:cubicBezTo>
                  <a:pt x="3971" y="2674"/>
                  <a:pt x="3971" y="2674"/>
                  <a:pt x="3812" y="2674"/>
                </a:cubicBezTo>
                <a:cubicBezTo>
                  <a:pt x="3812" y="2674"/>
                  <a:pt x="3971" y="2674"/>
                  <a:pt x="3812" y="2468"/>
                </a:cubicBezTo>
                <a:cubicBezTo>
                  <a:pt x="3812" y="2468"/>
                  <a:pt x="3812" y="2468"/>
                  <a:pt x="3653" y="2468"/>
                </a:cubicBezTo>
                <a:cubicBezTo>
                  <a:pt x="3653" y="2468"/>
                  <a:pt x="3494" y="2468"/>
                  <a:pt x="3494" y="2674"/>
                </a:cubicBezTo>
                <a:cubicBezTo>
                  <a:pt x="3494" y="2674"/>
                  <a:pt x="3494" y="2674"/>
                  <a:pt x="3494" y="2880"/>
                </a:cubicBezTo>
                <a:cubicBezTo>
                  <a:pt x="3335" y="3085"/>
                  <a:pt x="3176" y="2880"/>
                  <a:pt x="3176" y="3291"/>
                </a:cubicBezTo>
                <a:cubicBezTo>
                  <a:pt x="3335" y="3497"/>
                  <a:pt x="3494" y="3703"/>
                  <a:pt x="3335" y="3703"/>
                </a:cubicBezTo>
                <a:cubicBezTo>
                  <a:pt x="3335" y="3703"/>
                  <a:pt x="3176" y="3908"/>
                  <a:pt x="3176" y="3908"/>
                </a:cubicBezTo>
                <a:cubicBezTo>
                  <a:pt x="3176" y="3908"/>
                  <a:pt x="3018" y="3908"/>
                  <a:pt x="3018" y="3908"/>
                </a:cubicBezTo>
                <a:cubicBezTo>
                  <a:pt x="3018" y="3703"/>
                  <a:pt x="2541" y="3703"/>
                  <a:pt x="2382" y="3703"/>
                </a:cubicBezTo>
                <a:cubicBezTo>
                  <a:pt x="2382" y="3703"/>
                  <a:pt x="2382" y="4320"/>
                  <a:pt x="2382" y="4525"/>
                </a:cubicBezTo>
                <a:cubicBezTo>
                  <a:pt x="2382" y="4525"/>
                  <a:pt x="2382" y="4731"/>
                  <a:pt x="2541" y="4731"/>
                </a:cubicBezTo>
                <a:cubicBezTo>
                  <a:pt x="2541" y="4731"/>
                  <a:pt x="2700" y="4731"/>
                  <a:pt x="2541" y="4937"/>
                </a:cubicBezTo>
                <a:cubicBezTo>
                  <a:pt x="2541" y="4937"/>
                  <a:pt x="2382" y="4731"/>
                  <a:pt x="2224" y="4731"/>
                </a:cubicBezTo>
                <a:cubicBezTo>
                  <a:pt x="2224" y="4731"/>
                  <a:pt x="1747" y="4937"/>
                  <a:pt x="1747" y="4937"/>
                </a:cubicBezTo>
                <a:cubicBezTo>
                  <a:pt x="1588" y="5143"/>
                  <a:pt x="1747" y="5143"/>
                  <a:pt x="1906" y="5143"/>
                </a:cubicBezTo>
                <a:cubicBezTo>
                  <a:pt x="1747" y="5348"/>
                  <a:pt x="2065" y="5965"/>
                  <a:pt x="2224" y="5965"/>
                </a:cubicBezTo>
                <a:cubicBezTo>
                  <a:pt x="2224" y="5965"/>
                  <a:pt x="2224" y="6171"/>
                  <a:pt x="2224" y="6171"/>
                </a:cubicBezTo>
                <a:cubicBezTo>
                  <a:pt x="2224" y="6171"/>
                  <a:pt x="2065" y="6171"/>
                  <a:pt x="2224" y="6377"/>
                </a:cubicBezTo>
                <a:cubicBezTo>
                  <a:pt x="1906" y="6377"/>
                  <a:pt x="2224" y="6788"/>
                  <a:pt x="2224" y="6788"/>
                </a:cubicBezTo>
                <a:cubicBezTo>
                  <a:pt x="2224" y="6788"/>
                  <a:pt x="2065" y="6994"/>
                  <a:pt x="2065" y="6994"/>
                </a:cubicBezTo>
                <a:cubicBezTo>
                  <a:pt x="1906" y="6994"/>
                  <a:pt x="1906" y="6994"/>
                  <a:pt x="1747" y="6994"/>
                </a:cubicBezTo>
                <a:cubicBezTo>
                  <a:pt x="1747" y="6994"/>
                  <a:pt x="1588" y="7200"/>
                  <a:pt x="1588" y="7200"/>
                </a:cubicBezTo>
                <a:cubicBezTo>
                  <a:pt x="1588" y="7200"/>
                  <a:pt x="1588" y="7200"/>
                  <a:pt x="1588" y="7200"/>
                </a:cubicBezTo>
                <a:cubicBezTo>
                  <a:pt x="1429" y="7405"/>
                  <a:pt x="1429" y="7405"/>
                  <a:pt x="1271" y="7405"/>
                </a:cubicBezTo>
                <a:cubicBezTo>
                  <a:pt x="1271" y="7405"/>
                  <a:pt x="1112" y="7405"/>
                  <a:pt x="1112" y="7405"/>
                </a:cubicBezTo>
                <a:cubicBezTo>
                  <a:pt x="953" y="7611"/>
                  <a:pt x="1112" y="7817"/>
                  <a:pt x="953" y="7817"/>
                </a:cubicBezTo>
                <a:cubicBezTo>
                  <a:pt x="794" y="7817"/>
                  <a:pt x="794" y="7817"/>
                  <a:pt x="794" y="7817"/>
                </a:cubicBezTo>
                <a:cubicBezTo>
                  <a:pt x="635" y="7817"/>
                  <a:pt x="635" y="7611"/>
                  <a:pt x="635" y="7611"/>
                </a:cubicBezTo>
                <a:cubicBezTo>
                  <a:pt x="635" y="7611"/>
                  <a:pt x="476" y="7817"/>
                  <a:pt x="476" y="7817"/>
                </a:cubicBezTo>
                <a:cubicBezTo>
                  <a:pt x="318" y="7817"/>
                  <a:pt x="318" y="7611"/>
                  <a:pt x="318" y="7817"/>
                </a:cubicBezTo>
                <a:cubicBezTo>
                  <a:pt x="318" y="7817"/>
                  <a:pt x="0" y="8023"/>
                  <a:pt x="0" y="8023"/>
                </a:cubicBezTo>
                <a:cubicBezTo>
                  <a:pt x="0" y="8023"/>
                  <a:pt x="159" y="8228"/>
                  <a:pt x="159" y="8228"/>
                </a:cubicBezTo>
                <a:cubicBezTo>
                  <a:pt x="159" y="8228"/>
                  <a:pt x="0" y="8228"/>
                  <a:pt x="0" y="8228"/>
                </a:cubicBezTo>
                <a:cubicBezTo>
                  <a:pt x="0" y="8434"/>
                  <a:pt x="159" y="8434"/>
                  <a:pt x="159" y="8640"/>
                </a:cubicBezTo>
                <a:cubicBezTo>
                  <a:pt x="159" y="8640"/>
                  <a:pt x="159" y="8640"/>
                  <a:pt x="159" y="8640"/>
                </a:cubicBezTo>
                <a:cubicBezTo>
                  <a:pt x="159" y="8845"/>
                  <a:pt x="159" y="8845"/>
                  <a:pt x="318" y="8845"/>
                </a:cubicBezTo>
                <a:cubicBezTo>
                  <a:pt x="318" y="8845"/>
                  <a:pt x="318" y="8845"/>
                  <a:pt x="318" y="8845"/>
                </a:cubicBezTo>
                <a:cubicBezTo>
                  <a:pt x="476" y="8845"/>
                  <a:pt x="476" y="8845"/>
                  <a:pt x="635" y="8845"/>
                </a:cubicBezTo>
                <a:cubicBezTo>
                  <a:pt x="635" y="9051"/>
                  <a:pt x="635" y="9257"/>
                  <a:pt x="635" y="9257"/>
                </a:cubicBezTo>
                <a:cubicBezTo>
                  <a:pt x="794" y="9463"/>
                  <a:pt x="794" y="9463"/>
                  <a:pt x="794" y="9463"/>
                </a:cubicBezTo>
                <a:cubicBezTo>
                  <a:pt x="794" y="9668"/>
                  <a:pt x="794" y="9463"/>
                  <a:pt x="794" y="9668"/>
                </a:cubicBezTo>
                <a:cubicBezTo>
                  <a:pt x="794" y="9668"/>
                  <a:pt x="635" y="9668"/>
                  <a:pt x="635" y="9668"/>
                </a:cubicBezTo>
                <a:cubicBezTo>
                  <a:pt x="635" y="9874"/>
                  <a:pt x="794" y="9874"/>
                  <a:pt x="953" y="9874"/>
                </a:cubicBezTo>
                <a:cubicBezTo>
                  <a:pt x="953" y="9874"/>
                  <a:pt x="953" y="10080"/>
                  <a:pt x="1112" y="10080"/>
                </a:cubicBezTo>
                <a:cubicBezTo>
                  <a:pt x="1112" y="10080"/>
                  <a:pt x="1112" y="10080"/>
                  <a:pt x="1112" y="10080"/>
                </a:cubicBezTo>
                <a:cubicBezTo>
                  <a:pt x="1271" y="10080"/>
                  <a:pt x="1271" y="10080"/>
                  <a:pt x="1271" y="10285"/>
                </a:cubicBezTo>
                <a:cubicBezTo>
                  <a:pt x="1271" y="10285"/>
                  <a:pt x="1271" y="10285"/>
                  <a:pt x="1271" y="10491"/>
                </a:cubicBezTo>
                <a:cubicBezTo>
                  <a:pt x="1429" y="10491"/>
                  <a:pt x="1429" y="10491"/>
                  <a:pt x="1429" y="10491"/>
                </a:cubicBezTo>
                <a:cubicBezTo>
                  <a:pt x="1429" y="10491"/>
                  <a:pt x="1588" y="10491"/>
                  <a:pt x="1588" y="10491"/>
                </a:cubicBezTo>
                <a:cubicBezTo>
                  <a:pt x="1588" y="10491"/>
                  <a:pt x="1588" y="10697"/>
                  <a:pt x="1588" y="10697"/>
                </a:cubicBezTo>
                <a:cubicBezTo>
                  <a:pt x="1747" y="10697"/>
                  <a:pt x="1906" y="10697"/>
                  <a:pt x="1906" y="10697"/>
                </a:cubicBezTo>
                <a:cubicBezTo>
                  <a:pt x="2065" y="10697"/>
                  <a:pt x="2224" y="10697"/>
                  <a:pt x="2224" y="10697"/>
                </a:cubicBezTo>
                <a:cubicBezTo>
                  <a:pt x="2224" y="10697"/>
                  <a:pt x="2224" y="11108"/>
                  <a:pt x="2224" y="11108"/>
                </a:cubicBezTo>
                <a:cubicBezTo>
                  <a:pt x="2382" y="11108"/>
                  <a:pt x="2382" y="11314"/>
                  <a:pt x="2382" y="11314"/>
                </a:cubicBezTo>
                <a:cubicBezTo>
                  <a:pt x="2541" y="11314"/>
                  <a:pt x="2700" y="11314"/>
                  <a:pt x="2700" y="11520"/>
                </a:cubicBezTo>
                <a:cubicBezTo>
                  <a:pt x="2700" y="11520"/>
                  <a:pt x="2541" y="11520"/>
                  <a:pt x="2541" y="11725"/>
                </a:cubicBezTo>
                <a:cubicBezTo>
                  <a:pt x="2541" y="11725"/>
                  <a:pt x="2700" y="11931"/>
                  <a:pt x="2700" y="11931"/>
                </a:cubicBezTo>
                <a:cubicBezTo>
                  <a:pt x="2700" y="12137"/>
                  <a:pt x="2859" y="12137"/>
                  <a:pt x="2859" y="12343"/>
                </a:cubicBezTo>
                <a:cubicBezTo>
                  <a:pt x="2859" y="12343"/>
                  <a:pt x="3018" y="12548"/>
                  <a:pt x="3018" y="12548"/>
                </a:cubicBezTo>
                <a:cubicBezTo>
                  <a:pt x="2859" y="12754"/>
                  <a:pt x="2859" y="12548"/>
                  <a:pt x="2700" y="12548"/>
                </a:cubicBezTo>
                <a:cubicBezTo>
                  <a:pt x="2700" y="12754"/>
                  <a:pt x="2700" y="12754"/>
                  <a:pt x="2859" y="12960"/>
                </a:cubicBezTo>
                <a:cubicBezTo>
                  <a:pt x="2859" y="12960"/>
                  <a:pt x="2859" y="13165"/>
                  <a:pt x="2859" y="13165"/>
                </a:cubicBezTo>
                <a:cubicBezTo>
                  <a:pt x="3018" y="13371"/>
                  <a:pt x="2859" y="13371"/>
                  <a:pt x="3018" y="13371"/>
                </a:cubicBezTo>
                <a:cubicBezTo>
                  <a:pt x="3018" y="13371"/>
                  <a:pt x="3018" y="13165"/>
                  <a:pt x="3018" y="13371"/>
                </a:cubicBezTo>
                <a:cubicBezTo>
                  <a:pt x="3018" y="13371"/>
                  <a:pt x="3176" y="13371"/>
                  <a:pt x="3176" y="13371"/>
                </a:cubicBezTo>
                <a:cubicBezTo>
                  <a:pt x="3176" y="13577"/>
                  <a:pt x="3335" y="13577"/>
                  <a:pt x="3335" y="13577"/>
                </a:cubicBezTo>
                <a:cubicBezTo>
                  <a:pt x="3494" y="13577"/>
                  <a:pt x="3494" y="13783"/>
                  <a:pt x="3494" y="13783"/>
                </a:cubicBezTo>
                <a:cubicBezTo>
                  <a:pt x="3653" y="13988"/>
                  <a:pt x="3812" y="13988"/>
                  <a:pt x="3812" y="13988"/>
                </a:cubicBezTo>
                <a:cubicBezTo>
                  <a:pt x="3971" y="14194"/>
                  <a:pt x="3971" y="14194"/>
                  <a:pt x="3971" y="13988"/>
                </a:cubicBezTo>
                <a:cubicBezTo>
                  <a:pt x="4129" y="13988"/>
                  <a:pt x="4129" y="13783"/>
                  <a:pt x="4288" y="13988"/>
                </a:cubicBezTo>
                <a:cubicBezTo>
                  <a:pt x="4447" y="13988"/>
                  <a:pt x="4447" y="14194"/>
                  <a:pt x="4606" y="14194"/>
                </a:cubicBezTo>
                <a:cubicBezTo>
                  <a:pt x="4606" y="14194"/>
                  <a:pt x="4765" y="14400"/>
                  <a:pt x="4765" y="14400"/>
                </a:cubicBezTo>
                <a:cubicBezTo>
                  <a:pt x="4924" y="14400"/>
                  <a:pt x="4924" y="14605"/>
                  <a:pt x="4924" y="14605"/>
                </a:cubicBezTo>
                <a:cubicBezTo>
                  <a:pt x="5082" y="14605"/>
                  <a:pt x="5082" y="14605"/>
                  <a:pt x="5082" y="14605"/>
                </a:cubicBezTo>
                <a:cubicBezTo>
                  <a:pt x="5241" y="14605"/>
                  <a:pt x="5241" y="14605"/>
                  <a:pt x="5241" y="14811"/>
                </a:cubicBezTo>
                <a:cubicBezTo>
                  <a:pt x="5400" y="15017"/>
                  <a:pt x="5559" y="15017"/>
                  <a:pt x="5559" y="15017"/>
                </a:cubicBezTo>
                <a:cubicBezTo>
                  <a:pt x="5559" y="15017"/>
                  <a:pt x="5718" y="15017"/>
                  <a:pt x="5718" y="15017"/>
                </a:cubicBezTo>
                <a:cubicBezTo>
                  <a:pt x="5718" y="15017"/>
                  <a:pt x="5718" y="15223"/>
                  <a:pt x="5718" y="15223"/>
                </a:cubicBezTo>
                <a:cubicBezTo>
                  <a:pt x="5718" y="15223"/>
                  <a:pt x="5876" y="15223"/>
                  <a:pt x="5876" y="15223"/>
                </a:cubicBezTo>
                <a:cubicBezTo>
                  <a:pt x="6035" y="15223"/>
                  <a:pt x="6035" y="15223"/>
                  <a:pt x="6035" y="15428"/>
                </a:cubicBezTo>
                <a:cubicBezTo>
                  <a:pt x="6194" y="15428"/>
                  <a:pt x="6035" y="15223"/>
                  <a:pt x="6194" y="15223"/>
                </a:cubicBezTo>
                <a:cubicBezTo>
                  <a:pt x="6194" y="15223"/>
                  <a:pt x="6194" y="15428"/>
                  <a:pt x="6194" y="15428"/>
                </a:cubicBezTo>
                <a:cubicBezTo>
                  <a:pt x="6353" y="15428"/>
                  <a:pt x="6353" y="15223"/>
                  <a:pt x="6353" y="15223"/>
                </a:cubicBezTo>
                <a:cubicBezTo>
                  <a:pt x="6353" y="15223"/>
                  <a:pt x="6512" y="15428"/>
                  <a:pt x="6512" y="15428"/>
                </a:cubicBezTo>
                <a:cubicBezTo>
                  <a:pt x="6671" y="15428"/>
                  <a:pt x="6829" y="15428"/>
                  <a:pt x="6988" y="15428"/>
                </a:cubicBezTo>
                <a:cubicBezTo>
                  <a:pt x="6988" y="15223"/>
                  <a:pt x="7147" y="15223"/>
                  <a:pt x="7306" y="15428"/>
                </a:cubicBezTo>
                <a:cubicBezTo>
                  <a:pt x="7306" y="15428"/>
                  <a:pt x="7147" y="15634"/>
                  <a:pt x="7306" y="15840"/>
                </a:cubicBezTo>
                <a:cubicBezTo>
                  <a:pt x="7306" y="15634"/>
                  <a:pt x="7465" y="15428"/>
                  <a:pt x="7624" y="15223"/>
                </a:cubicBezTo>
                <a:cubicBezTo>
                  <a:pt x="7624" y="15223"/>
                  <a:pt x="7624" y="15223"/>
                  <a:pt x="7624" y="15223"/>
                </a:cubicBezTo>
                <a:cubicBezTo>
                  <a:pt x="7782" y="15223"/>
                  <a:pt x="7782" y="15223"/>
                  <a:pt x="7782" y="15223"/>
                </a:cubicBezTo>
                <a:cubicBezTo>
                  <a:pt x="7941" y="15428"/>
                  <a:pt x="7941" y="15428"/>
                  <a:pt x="8100" y="15428"/>
                </a:cubicBezTo>
                <a:cubicBezTo>
                  <a:pt x="8100" y="15428"/>
                  <a:pt x="8100" y="15428"/>
                  <a:pt x="8100" y="15428"/>
                </a:cubicBezTo>
                <a:cubicBezTo>
                  <a:pt x="8100" y="15428"/>
                  <a:pt x="8100" y="15223"/>
                  <a:pt x="8259" y="15223"/>
                </a:cubicBezTo>
                <a:cubicBezTo>
                  <a:pt x="8259" y="15223"/>
                  <a:pt x="8259" y="15428"/>
                  <a:pt x="8418" y="15428"/>
                </a:cubicBezTo>
                <a:cubicBezTo>
                  <a:pt x="8418" y="15428"/>
                  <a:pt x="8418" y="15428"/>
                  <a:pt x="8418" y="15428"/>
                </a:cubicBezTo>
                <a:cubicBezTo>
                  <a:pt x="8576" y="15634"/>
                  <a:pt x="8576" y="15428"/>
                  <a:pt x="8576" y="15428"/>
                </a:cubicBezTo>
                <a:cubicBezTo>
                  <a:pt x="8735" y="15428"/>
                  <a:pt x="8735" y="15428"/>
                  <a:pt x="8735" y="15428"/>
                </a:cubicBezTo>
                <a:cubicBezTo>
                  <a:pt x="8735" y="15428"/>
                  <a:pt x="8894" y="15223"/>
                  <a:pt x="8894" y="15223"/>
                </a:cubicBezTo>
                <a:cubicBezTo>
                  <a:pt x="8894" y="15223"/>
                  <a:pt x="8894" y="15017"/>
                  <a:pt x="8894" y="15017"/>
                </a:cubicBezTo>
                <a:cubicBezTo>
                  <a:pt x="9053" y="15017"/>
                  <a:pt x="9053" y="15017"/>
                  <a:pt x="9053" y="15017"/>
                </a:cubicBezTo>
                <a:cubicBezTo>
                  <a:pt x="9212" y="14811"/>
                  <a:pt x="9212" y="14811"/>
                  <a:pt x="9212" y="14811"/>
                </a:cubicBezTo>
                <a:cubicBezTo>
                  <a:pt x="9212" y="14811"/>
                  <a:pt x="9371" y="14605"/>
                  <a:pt x="9371" y="14605"/>
                </a:cubicBezTo>
                <a:cubicBezTo>
                  <a:pt x="9529" y="14605"/>
                  <a:pt x="9371" y="14605"/>
                  <a:pt x="9529" y="14605"/>
                </a:cubicBezTo>
                <a:cubicBezTo>
                  <a:pt x="9529" y="14605"/>
                  <a:pt x="9688" y="14605"/>
                  <a:pt x="9688" y="14605"/>
                </a:cubicBezTo>
                <a:cubicBezTo>
                  <a:pt x="9847" y="14605"/>
                  <a:pt x="9688" y="14811"/>
                  <a:pt x="9847" y="14605"/>
                </a:cubicBezTo>
                <a:cubicBezTo>
                  <a:pt x="9847" y="14605"/>
                  <a:pt x="9847" y="14400"/>
                  <a:pt x="10006" y="14400"/>
                </a:cubicBezTo>
                <a:cubicBezTo>
                  <a:pt x="10006" y="14400"/>
                  <a:pt x="10006" y="14605"/>
                  <a:pt x="10165" y="14605"/>
                </a:cubicBezTo>
                <a:cubicBezTo>
                  <a:pt x="10165" y="14605"/>
                  <a:pt x="10006" y="14811"/>
                  <a:pt x="10165" y="14811"/>
                </a:cubicBezTo>
                <a:cubicBezTo>
                  <a:pt x="10165" y="14811"/>
                  <a:pt x="10165" y="14605"/>
                  <a:pt x="10165" y="14811"/>
                </a:cubicBezTo>
                <a:cubicBezTo>
                  <a:pt x="10324" y="14811"/>
                  <a:pt x="10165" y="15017"/>
                  <a:pt x="10165" y="15017"/>
                </a:cubicBezTo>
                <a:cubicBezTo>
                  <a:pt x="10165" y="15223"/>
                  <a:pt x="10324" y="15017"/>
                  <a:pt x="10324" y="15017"/>
                </a:cubicBezTo>
                <a:cubicBezTo>
                  <a:pt x="10482" y="15017"/>
                  <a:pt x="10641" y="15223"/>
                  <a:pt x="10641" y="15223"/>
                </a:cubicBezTo>
                <a:cubicBezTo>
                  <a:pt x="10641" y="15017"/>
                  <a:pt x="10800" y="15017"/>
                  <a:pt x="10959" y="15223"/>
                </a:cubicBezTo>
                <a:cubicBezTo>
                  <a:pt x="10959" y="15223"/>
                  <a:pt x="10959" y="15428"/>
                  <a:pt x="11118" y="15634"/>
                </a:cubicBezTo>
                <a:cubicBezTo>
                  <a:pt x="11118" y="15634"/>
                  <a:pt x="11118" y="15634"/>
                  <a:pt x="11118" y="15634"/>
                </a:cubicBezTo>
                <a:cubicBezTo>
                  <a:pt x="11276" y="15634"/>
                  <a:pt x="11276" y="15634"/>
                  <a:pt x="11276" y="15634"/>
                </a:cubicBezTo>
                <a:cubicBezTo>
                  <a:pt x="11276" y="15840"/>
                  <a:pt x="11276" y="16045"/>
                  <a:pt x="11276" y="16251"/>
                </a:cubicBezTo>
                <a:cubicBezTo>
                  <a:pt x="11276" y="16251"/>
                  <a:pt x="11276" y="16457"/>
                  <a:pt x="11435" y="16457"/>
                </a:cubicBezTo>
                <a:cubicBezTo>
                  <a:pt x="11435" y="16457"/>
                  <a:pt x="11435" y="16663"/>
                  <a:pt x="11435" y="16663"/>
                </a:cubicBezTo>
                <a:cubicBezTo>
                  <a:pt x="11435" y="16663"/>
                  <a:pt x="11276" y="16868"/>
                  <a:pt x="11276" y="16868"/>
                </a:cubicBezTo>
                <a:cubicBezTo>
                  <a:pt x="11276" y="16868"/>
                  <a:pt x="11276" y="16868"/>
                  <a:pt x="11276" y="16868"/>
                </a:cubicBezTo>
                <a:cubicBezTo>
                  <a:pt x="11118" y="16868"/>
                  <a:pt x="11118" y="17074"/>
                  <a:pt x="11118" y="17074"/>
                </a:cubicBezTo>
                <a:cubicBezTo>
                  <a:pt x="11118" y="17074"/>
                  <a:pt x="11118" y="17074"/>
                  <a:pt x="11118" y="17074"/>
                </a:cubicBezTo>
                <a:cubicBezTo>
                  <a:pt x="11118" y="17074"/>
                  <a:pt x="11118" y="17074"/>
                  <a:pt x="11118" y="17280"/>
                </a:cubicBezTo>
                <a:cubicBezTo>
                  <a:pt x="11118" y="17280"/>
                  <a:pt x="11118" y="17280"/>
                  <a:pt x="11118" y="17280"/>
                </a:cubicBezTo>
                <a:cubicBezTo>
                  <a:pt x="11118" y="17280"/>
                  <a:pt x="10959" y="17485"/>
                  <a:pt x="11118" y="17485"/>
                </a:cubicBezTo>
                <a:cubicBezTo>
                  <a:pt x="11118" y="17485"/>
                  <a:pt x="11118" y="17485"/>
                  <a:pt x="11118" y="17691"/>
                </a:cubicBezTo>
                <a:cubicBezTo>
                  <a:pt x="11118" y="17691"/>
                  <a:pt x="11118" y="17897"/>
                  <a:pt x="11118" y="17897"/>
                </a:cubicBezTo>
                <a:cubicBezTo>
                  <a:pt x="11118" y="17897"/>
                  <a:pt x="11276" y="17691"/>
                  <a:pt x="11276" y="17691"/>
                </a:cubicBezTo>
                <a:cubicBezTo>
                  <a:pt x="11435" y="17691"/>
                  <a:pt x="11435" y="17691"/>
                  <a:pt x="11594" y="17691"/>
                </a:cubicBezTo>
                <a:cubicBezTo>
                  <a:pt x="11594" y="17897"/>
                  <a:pt x="11594" y="17897"/>
                  <a:pt x="11594" y="18103"/>
                </a:cubicBezTo>
                <a:cubicBezTo>
                  <a:pt x="11594" y="18103"/>
                  <a:pt x="11594" y="18308"/>
                  <a:pt x="11753" y="18308"/>
                </a:cubicBezTo>
                <a:cubicBezTo>
                  <a:pt x="11753" y="18308"/>
                  <a:pt x="11912" y="18308"/>
                  <a:pt x="11912" y="18308"/>
                </a:cubicBezTo>
                <a:cubicBezTo>
                  <a:pt x="12071" y="18514"/>
                  <a:pt x="11753" y="18720"/>
                  <a:pt x="11912" y="18925"/>
                </a:cubicBezTo>
                <a:cubicBezTo>
                  <a:pt x="11912" y="18925"/>
                  <a:pt x="12071" y="18925"/>
                  <a:pt x="12071" y="18925"/>
                </a:cubicBezTo>
                <a:cubicBezTo>
                  <a:pt x="12229" y="18925"/>
                  <a:pt x="12229" y="18925"/>
                  <a:pt x="12229" y="19131"/>
                </a:cubicBezTo>
                <a:cubicBezTo>
                  <a:pt x="12229" y="19131"/>
                  <a:pt x="12229" y="19337"/>
                  <a:pt x="12388" y="19337"/>
                </a:cubicBezTo>
                <a:cubicBezTo>
                  <a:pt x="12547" y="19543"/>
                  <a:pt x="12547" y="19131"/>
                  <a:pt x="12706" y="19131"/>
                </a:cubicBezTo>
                <a:cubicBezTo>
                  <a:pt x="12706" y="19131"/>
                  <a:pt x="12706" y="19543"/>
                  <a:pt x="12865" y="19543"/>
                </a:cubicBezTo>
                <a:cubicBezTo>
                  <a:pt x="12706" y="19543"/>
                  <a:pt x="13024" y="19543"/>
                  <a:pt x="13024" y="19543"/>
                </a:cubicBezTo>
                <a:cubicBezTo>
                  <a:pt x="13024" y="19543"/>
                  <a:pt x="13024" y="19543"/>
                  <a:pt x="13024" y="19543"/>
                </a:cubicBezTo>
                <a:cubicBezTo>
                  <a:pt x="13024" y="19337"/>
                  <a:pt x="13024" y="19131"/>
                  <a:pt x="12865" y="19131"/>
                </a:cubicBezTo>
                <a:cubicBezTo>
                  <a:pt x="12865" y="19131"/>
                  <a:pt x="12865" y="18925"/>
                  <a:pt x="12865" y="18925"/>
                </a:cubicBezTo>
                <a:cubicBezTo>
                  <a:pt x="12865" y="18925"/>
                  <a:pt x="12865" y="18720"/>
                  <a:pt x="12865" y="18720"/>
                </a:cubicBezTo>
                <a:cubicBezTo>
                  <a:pt x="12865" y="18720"/>
                  <a:pt x="13024" y="18720"/>
                  <a:pt x="13024" y="18720"/>
                </a:cubicBezTo>
                <a:cubicBezTo>
                  <a:pt x="13182" y="18720"/>
                  <a:pt x="13182" y="18514"/>
                  <a:pt x="13182" y="18514"/>
                </a:cubicBezTo>
                <a:cubicBezTo>
                  <a:pt x="13341" y="18514"/>
                  <a:pt x="13341" y="18720"/>
                  <a:pt x="13341" y="18720"/>
                </a:cubicBezTo>
                <a:cubicBezTo>
                  <a:pt x="13500" y="18720"/>
                  <a:pt x="13500" y="18308"/>
                  <a:pt x="13659" y="18720"/>
                </a:cubicBezTo>
                <a:cubicBezTo>
                  <a:pt x="13659" y="18720"/>
                  <a:pt x="13659" y="18514"/>
                  <a:pt x="13659" y="18514"/>
                </a:cubicBezTo>
                <a:cubicBezTo>
                  <a:pt x="13659" y="18514"/>
                  <a:pt x="13818" y="18720"/>
                  <a:pt x="13818" y="18720"/>
                </a:cubicBezTo>
                <a:cubicBezTo>
                  <a:pt x="13818" y="18720"/>
                  <a:pt x="13818" y="18514"/>
                  <a:pt x="13818" y="18514"/>
                </a:cubicBezTo>
                <a:cubicBezTo>
                  <a:pt x="13976" y="18514"/>
                  <a:pt x="13976" y="18514"/>
                  <a:pt x="13976" y="18514"/>
                </a:cubicBezTo>
                <a:cubicBezTo>
                  <a:pt x="14135" y="18514"/>
                  <a:pt x="14135" y="18514"/>
                  <a:pt x="14135" y="18308"/>
                </a:cubicBezTo>
                <a:cubicBezTo>
                  <a:pt x="14294" y="18103"/>
                  <a:pt x="14294" y="18308"/>
                  <a:pt x="14453" y="18308"/>
                </a:cubicBezTo>
                <a:cubicBezTo>
                  <a:pt x="14453" y="18514"/>
                  <a:pt x="14612" y="18514"/>
                  <a:pt x="14612" y="18514"/>
                </a:cubicBezTo>
                <a:cubicBezTo>
                  <a:pt x="14612" y="18514"/>
                  <a:pt x="14771" y="18514"/>
                  <a:pt x="14771" y="18514"/>
                </a:cubicBezTo>
                <a:cubicBezTo>
                  <a:pt x="14771" y="18514"/>
                  <a:pt x="14771" y="18514"/>
                  <a:pt x="14929" y="18514"/>
                </a:cubicBezTo>
                <a:cubicBezTo>
                  <a:pt x="14929" y="18514"/>
                  <a:pt x="14929" y="18514"/>
                  <a:pt x="14929" y="18720"/>
                </a:cubicBezTo>
                <a:cubicBezTo>
                  <a:pt x="14929" y="18925"/>
                  <a:pt x="14929" y="18925"/>
                  <a:pt x="14929" y="19131"/>
                </a:cubicBezTo>
                <a:cubicBezTo>
                  <a:pt x="15088" y="19131"/>
                  <a:pt x="15088" y="19337"/>
                  <a:pt x="15247" y="19337"/>
                </a:cubicBezTo>
                <a:cubicBezTo>
                  <a:pt x="15247" y="19337"/>
                  <a:pt x="15406" y="19337"/>
                  <a:pt x="15406" y="19337"/>
                </a:cubicBezTo>
                <a:cubicBezTo>
                  <a:pt x="15565" y="19337"/>
                  <a:pt x="15565" y="19337"/>
                  <a:pt x="15724" y="19131"/>
                </a:cubicBezTo>
                <a:cubicBezTo>
                  <a:pt x="15724" y="19337"/>
                  <a:pt x="15724" y="19131"/>
                  <a:pt x="15724" y="19131"/>
                </a:cubicBezTo>
                <a:cubicBezTo>
                  <a:pt x="15724" y="19131"/>
                  <a:pt x="15724" y="19131"/>
                  <a:pt x="15882" y="19337"/>
                </a:cubicBezTo>
                <a:cubicBezTo>
                  <a:pt x="15882" y="19337"/>
                  <a:pt x="16041" y="19131"/>
                  <a:pt x="16041" y="19337"/>
                </a:cubicBezTo>
                <a:cubicBezTo>
                  <a:pt x="16041" y="19337"/>
                  <a:pt x="16200" y="19337"/>
                  <a:pt x="16200" y="19131"/>
                </a:cubicBezTo>
                <a:cubicBezTo>
                  <a:pt x="16200" y="19337"/>
                  <a:pt x="16200" y="19337"/>
                  <a:pt x="16200" y="19337"/>
                </a:cubicBezTo>
                <a:cubicBezTo>
                  <a:pt x="16359" y="19337"/>
                  <a:pt x="16200" y="19543"/>
                  <a:pt x="16200" y="19543"/>
                </a:cubicBezTo>
                <a:cubicBezTo>
                  <a:pt x="16200" y="19748"/>
                  <a:pt x="16359" y="19954"/>
                  <a:pt x="16359" y="19954"/>
                </a:cubicBezTo>
                <a:cubicBezTo>
                  <a:pt x="16359" y="19954"/>
                  <a:pt x="16359" y="19954"/>
                  <a:pt x="16359" y="19954"/>
                </a:cubicBezTo>
                <a:cubicBezTo>
                  <a:pt x="16359" y="20160"/>
                  <a:pt x="16518" y="20160"/>
                  <a:pt x="16518" y="20160"/>
                </a:cubicBezTo>
                <a:cubicBezTo>
                  <a:pt x="16676" y="19954"/>
                  <a:pt x="16518" y="19954"/>
                  <a:pt x="16518" y="19954"/>
                </a:cubicBezTo>
                <a:cubicBezTo>
                  <a:pt x="16518" y="19954"/>
                  <a:pt x="16518" y="19748"/>
                  <a:pt x="16518" y="19748"/>
                </a:cubicBezTo>
                <a:cubicBezTo>
                  <a:pt x="16518" y="19748"/>
                  <a:pt x="16518" y="19748"/>
                  <a:pt x="16518" y="19748"/>
                </a:cubicBezTo>
                <a:cubicBezTo>
                  <a:pt x="16518" y="19748"/>
                  <a:pt x="16518" y="19748"/>
                  <a:pt x="16518" y="19543"/>
                </a:cubicBezTo>
                <a:cubicBezTo>
                  <a:pt x="16518" y="19543"/>
                  <a:pt x="16518" y="19543"/>
                  <a:pt x="16518" y="19543"/>
                </a:cubicBezTo>
                <a:cubicBezTo>
                  <a:pt x="16518" y="19543"/>
                  <a:pt x="16676" y="19337"/>
                  <a:pt x="16835" y="19337"/>
                </a:cubicBezTo>
                <a:cubicBezTo>
                  <a:pt x="16835" y="19337"/>
                  <a:pt x="17153" y="19337"/>
                  <a:pt x="17153" y="19131"/>
                </a:cubicBezTo>
                <a:cubicBezTo>
                  <a:pt x="17153" y="19131"/>
                  <a:pt x="17312" y="19337"/>
                  <a:pt x="17312" y="19131"/>
                </a:cubicBezTo>
                <a:cubicBezTo>
                  <a:pt x="17312" y="19131"/>
                  <a:pt x="17312" y="19131"/>
                  <a:pt x="17312" y="19131"/>
                </a:cubicBezTo>
                <a:cubicBezTo>
                  <a:pt x="17471" y="19131"/>
                  <a:pt x="17471" y="19131"/>
                  <a:pt x="17471" y="19131"/>
                </a:cubicBezTo>
                <a:cubicBezTo>
                  <a:pt x="17629" y="19131"/>
                  <a:pt x="17471" y="18925"/>
                  <a:pt x="17629" y="18925"/>
                </a:cubicBezTo>
                <a:cubicBezTo>
                  <a:pt x="17629" y="19131"/>
                  <a:pt x="17788" y="18925"/>
                  <a:pt x="17788" y="18925"/>
                </a:cubicBezTo>
                <a:cubicBezTo>
                  <a:pt x="17788" y="18720"/>
                  <a:pt x="17629" y="18514"/>
                  <a:pt x="17629" y="18514"/>
                </a:cubicBezTo>
                <a:cubicBezTo>
                  <a:pt x="17629" y="18514"/>
                  <a:pt x="17629" y="18308"/>
                  <a:pt x="17629" y="18308"/>
                </a:cubicBezTo>
                <a:cubicBezTo>
                  <a:pt x="17629" y="18514"/>
                  <a:pt x="17788" y="18720"/>
                  <a:pt x="17947" y="18720"/>
                </a:cubicBezTo>
                <a:cubicBezTo>
                  <a:pt x="17947" y="18720"/>
                  <a:pt x="18106" y="18720"/>
                  <a:pt x="18106" y="18720"/>
                </a:cubicBezTo>
                <a:cubicBezTo>
                  <a:pt x="18106" y="18514"/>
                  <a:pt x="18265" y="18720"/>
                  <a:pt x="18265" y="18720"/>
                </a:cubicBezTo>
                <a:cubicBezTo>
                  <a:pt x="18265" y="18720"/>
                  <a:pt x="18265" y="18514"/>
                  <a:pt x="18265" y="18514"/>
                </a:cubicBezTo>
                <a:cubicBezTo>
                  <a:pt x="18265" y="18514"/>
                  <a:pt x="18265" y="18514"/>
                  <a:pt x="18424" y="18514"/>
                </a:cubicBezTo>
                <a:cubicBezTo>
                  <a:pt x="18424" y="18514"/>
                  <a:pt x="18424" y="18514"/>
                  <a:pt x="18424" y="18514"/>
                </a:cubicBezTo>
                <a:cubicBezTo>
                  <a:pt x="18582" y="18514"/>
                  <a:pt x="18582" y="18514"/>
                  <a:pt x="18582" y="18514"/>
                </a:cubicBezTo>
                <a:cubicBezTo>
                  <a:pt x="18582" y="18514"/>
                  <a:pt x="18741" y="18514"/>
                  <a:pt x="18741" y="18514"/>
                </a:cubicBezTo>
                <a:cubicBezTo>
                  <a:pt x="18741" y="18514"/>
                  <a:pt x="18900" y="18514"/>
                  <a:pt x="18900" y="18514"/>
                </a:cubicBezTo>
                <a:cubicBezTo>
                  <a:pt x="18900" y="18514"/>
                  <a:pt x="18900" y="18308"/>
                  <a:pt x="18900" y="18308"/>
                </a:cubicBezTo>
                <a:cubicBezTo>
                  <a:pt x="18900" y="18308"/>
                  <a:pt x="18900" y="18308"/>
                  <a:pt x="18900" y="18308"/>
                </a:cubicBezTo>
                <a:cubicBezTo>
                  <a:pt x="19059" y="18103"/>
                  <a:pt x="19059" y="18103"/>
                  <a:pt x="19059" y="18103"/>
                </a:cubicBezTo>
                <a:cubicBezTo>
                  <a:pt x="19059" y="18103"/>
                  <a:pt x="19218" y="17897"/>
                  <a:pt x="19218" y="18103"/>
                </a:cubicBezTo>
                <a:cubicBezTo>
                  <a:pt x="19218" y="17897"/>
                  <a:pt x="19218" y="17897"/>
                  <a:pt x="19218" y="17897"/>
                </a:cubicBezTo>
                <a:cubicBezTo>
                  <a:pt x="19218" y="17691"/>
                  <a:pt x="19535" y="17691"/>
                  <a:pt x="19376" y="17485"/>
                </a:cubicBezTo>
                <a:cubicBezTo>
                  <a:pt x="19376" y="17485"/>
                  <a:pt x="19376" y="17485"/>
                  <a:pt x="19376" y="17485"/>
                </a:cubicBezTo>
                <a:cubicBezTo>
                  <a:pt x="19376" y="17280"/>
                  <a:pt x="19535" y="17485"/>
                  <a:pt x="19535" y="17485"/>
                </a:cubicBezTo>
                <a:cubicBezTo>
                  <a:pt x="19535" y="17485"/>
                  <a:pt x="19694" y="17280"/>
                  <a:pt x="19535" y="17280"/>
                </a:cubicBezTo>
                <a:cubicBezTo>
                  <a:pt x="19853" y="17280"/>
                  <a:pt x="19535" y="17074"/>
                  <a:pt x="19853" y="17074"/>
                </a:cubicBezTo>
                <a:cubicBezTo>
                  <a:pt x="19694" y="16868"/>
                  <a:pt x="19853" y="16868"/>
                  <a:pt x="20012" y="17074"/>
                </a:cubicBezTo>
                <a:cubicBezTo>
                  <a:pt x="19853" y="16868"/>
                  <a:pt x="19853" y="16663"/>
                  <a:pt x="19853" y="16663"/>
                </a:cubicBezTo>
                <a:cubicBezTo>
                  <a:pt x="19853" y="16457"/>
                  <a:pt x="19694" y="16663"/>
                  <a:pt x="19694" y="16457"/>
                </a:cubicBezTo>
                <a:cubicBezTo>
                  <a:pt x="19694" y="16457"/>
                  <a:pt x="20012" y="16457"/>
                  <a:pt x="20012" y="16457"/>
                </a:cubicBezTo>
                <a:cubicBezTo>
                  <a:pt x="20012" y="16251"/>
                  <a:pt x="19853" y="16251"/>
                  <a:pt x="19853" y="16045"/>
                </a:cubicBezTo>
                <a:cubicBezTo>
                  <a:pt x="19853" y="16045"/>
                  <a:pt x="19853" y="16045"/>
                  <a:pt x="19853" y="16045"/>
                </a:cubicBezTo>
                <a:cubicBezTo>
                  <a:pt x="20012" y="16457"/>
                  <a:pt x="20012" y="16045"/>
                  <a:pt x="20012" y="15840"/>
                </a:cubicBezTo>
                <a:cubicBezTo>
                  <a:pt x="20171" y="15634"/>
                  <a:pt x="20171" y="15428"/>
                  <a:pt x="20171" y="15428"/>
                </a:cubicBezTo>
                <a:cubicBezTo>
                  <a:pt x="20171" y="15428"/>
                  <a:pt x="20171" y="15223"/>
                  <a:pt x="20171" y="15223"/>
                </a:cubicBezTo>
                <a:cubicBezTo>
                  <a:pt x="20171" y="15223"/>
                  <a:pt x="20488" y="15223"/>
                  <a:pt x="20488" y="15223"/>
                </a:cubicBezTo>
                <a:cubicBezTo>
                  <a:pt x="20329" y="15017"/>
                  <a:pt x="20329" y="15017"/>
                  <a:pt x="20329" y="15017"/>
                </a:cubicBezTo>
                <a:cubicBezTo>
                  <a:pt x="20329" y="14811"/>
                  <a:pt x="20488" y="14811"/>
                  <a:pt x="20329" y="14811"/>
                </a:cubicBezTo>
                <a:cubicBezTo>
                  <a:pt x="20488" y="14811"/>
                  <a:pt x="20329" y="14605"/>
                  <a:pt x="20171" y="14605"/>
                </a:cubicBezTo>
                <a:cubicBezTo>
                  <a:pt x="20329" y="14605"/>
                  <a:pt x="20329" y="14605"/>
                  <a:pt x="20488" y="14605"/>
                </a:cubicBezTo>
                <a:cubicBezTo>
                  <a:pt x="20488" y="14605"/>
                  <a:pt x="20488" y="14400"/>
                  <a:pt x="20329" y="14400"/>
                </a:cubicBezTo>
                <a:cubicBezTo>
                  <a:pt x="20329" y="14400"/>
                  <a:pt x="20329" y="14400"/>
                  <a:pt x="20171" y="14400"/>
                </a:cubicBezTo>
                <a:cubicBezTo>
                  <a:pt x="20329" y="14400"/>
                  <a:pt x="20329" y="14194"/>
                  <a:pt x="20329" y="14194"/>
                </a:cubicBezTo>
                <a:cubicBezTo>
                  <a:pt x="20171" y="14194"/>
                  <a:pt x="20171" y="13988"/>
                  <a:pt x="20012" y="13988"/>
                </a:cubicBezTo>
                <a:cubicBezTo>
                  <a:pt x="19853" y="13988"/>
                  <a:pt x="19853" y="13988"/>
                  <a:pt x="19853" y="13988"/>
                </a:cubicBezTo>
                <a:cubicBezTo>
                  <a:pt x="19694" y="13988"/>
                  <a:pt x="19853" y="13988"/>
                  <a:pt x="19694" y="13988"/>
                </a:cubicBezTo>
                <a:cubicBezTo>
                  <a:pt x="19694" y="13988"/>
                  <a:pt x="19694" y="13988"/>
                  <a:pt x="19535" y="13988"/>
                </a:cubicBezTo>
                <a:cubicBezTo>
                  <a:pt x="19694" y="13783"/>
                  <a:pt x="19694" y="13988"/>
                  <a:pt x="19853" y="13988"/>
                </a:cubicBezTo>
                <a:cubicBezTo>
                  <a:pt x="19853" y="13783"/>
                  <a:pt x="19853" y="13783"/>
                  <a:pt x="19853" y="13783"/>
                </a:cubicBezTo>
                <a:cubicBezTo>
                  <a:pt x="20012" y="13577"/>
                  <a:pt x="20012" y="13577"/>
                  <a:pt x="20171" y="13577"/>
                </a:cubicBezTo>
                <a:cubicBezTo>
                  <a:pt x="20012" y="13371"/>
                  <a:pt x="19853" y="13165"/>
                  <a:pt x="19694" y="13165"/>
                </a:cubicBezTo>
                <a:cubicBezTo>
                  <a:pt x="19694" y="13165"/>
                  <a:pt x="19535" y="12960"/>
                  <a:pt x="19535" y="12960"/>
                </a:cubicBezTo>
                <a:cubicBezTo>
                  <a:pt x="19376" y="12960"/>
                  <a:pt x="19376" y="12960"/>
                  <a:pt x="19218" y="12960"/>
                </a:cubicBezTo>
                <a:cubicBezTo>
                  <a:pt x="19376" y="12960"/>
                  <a:pt x="19376" y="12754"/>
                  <a:pt x="19535" y="12960"/>
                </a:cubicBezTo>
                <a:cubicBezTo>
                  <a:pt x="19694" y="12960"/>
                  <a:pt x="19853" y="12960"/>
                  <a:pt x="20012" y="13165"/>
                </a:cubicBezTo>
                <a:cubicBezTo>
                  <a:pt x="20012" y="12754"/>
                  <a:pt x="19694" y="12754"/>
                  <a:pt x="19535" y="12548"/>
                </a:cubicBezTo>
                <a:cubicBezTo>
                  <a:pt x="19376" y="12343"/>
                  <a:pt x="19376" y="12343"/>
                  <a:pt x="19376" y="12137"/>
                </a:cubicBezTo>
                <a:cubicBezTo>
                  <a:pt x="19218" y="11931"/>
                  <a:pt x="19218" y="11725"/>
                  <a:pt x="19059" y="11520"/>
                </a:cubicBezTo>
                <a:cubicBezTo>
                  <a:pt x="18900" y="11520"/>
                  <a:pt x="18900" y="11520"/>
                  <a:pt x="18741" y="11314"/>
                </a:cubicBezTo>
                <a:cubicBezTo>
                  <a:pt x="18741" y="11314"/>
                  <a:pt x="18424" y="11314"/>
                  <a:pt x="18424" y="11108"/>
                </a:cubicBezTo>
                <a:cubicBezTo>
                  <a:pt x="18424" y="11108"/>
                  <a:pt x="18582" y="10491"/>
                  <a:pt x="18741" y="10491"/>
                </a:cubicBezTo>
                <a:cubicBezTo>
                  <a:pt x="18741" y="10491"/>
                  <a:pt x="18582" y="10285"/>
                  <a:pt x="18582" y="10285"/>
                </a:cubicBezTo>
                <a:cubicBezTo>
                  <a:pt x="18741" y="10285"/>
                  <a:pt x="18741" y="10491"/>
                  <a:pt x="18741" y="10491"/>
                </a:cubicBezTo>
                <a:cubicBezTo>
                  <a:pt x="18900" y="10491"/>
                  <a:pt x="18741" y="10080"/>
                  <a:pt x="18900" y="10080"/>
                </a:cubicBezTo>
                <a:cubicBezTo>
                  <a:pt x="18900" y="10080"/>
                  <a:pt x="18741" y="10080"/>
                  <a:pt x="18741" y="10080"/>
                </a:cubicBezTo>
                <a:cubicBezTo>
                  <a:pt x="18900" y="10080"/>
                  <a:pt x="18900" y="10080"/>
                  <a:pt x="19059" y="9874"/>
                </a:cubicBezTo>
                <a:cubicBezTo>
                  <a:pt x="19218" y="9874"/>
                  <a:pt x="19218" y="9874"/>
                  <a:pt x="19218" y="9874"/>
                </a:cubicBezTo>
                <a:cubicBezTo>
                  <a:pt x="19376" y="9874"/>
                  <a:pt x="19376" y="9874"/>
                  <a:pt x="19376" y="9874"/>
                </a:cubicBezTo>
                <a:cubicBezTo>
                  <a:pt x="19376" y="9668"/>
                  <a:pt x="19376" y="9668"/>
                  <a:pt x="19376" y="9668"/>
                </a:cubicBezTo>
                <a:cubicBezTo>
                  <a:pt x="19218" y="9463"/>
                  <a:pt x="19059" y="9463"/>
                  <a:pt x="19059" y="9463"/>
                </a:cubicBezTo>
                <a:cubicBezTo>
                  <a:pt x="18900" y="9463"/>
                  <a:pt x="18741" y="9463"/>
                  <a:pt x="18582" y="9257"/>
                </a:cubicBezTo>
                <a:cubicBezTo>
                  <a:pt x="18582" y="9257"/>
                  <a:pt x="18424" y="9257"/>
                  <a:pt x="18424" y="9463"/>
                </a:cubicBezTo>
                <a:cubicBezTo>
                  <a:pt x="18424" y="9463"/>
                  <a:pt x="18424" y="9463"/>
                  <a:pt x="18424" y="9463"/>
                </a:cubicBezTo>
                <a:cubicBezTo>
                  <a:pt x="18265" y="9668"/>
                  <a:pt x="18265" y="9874"/>
                  <a:pt x="18106" y="9668"/>
                </a:cubicBezTo>
                <a:cubicBezTo>
                  <a:pt x="17788" y="9668"/>
                  <a:pt x="17947" y="9463"/>
                  <a:pt x="17788" y="9257"/>
                </a:cubicBezTo>
                <a:cubicBezTo>
                  <a:pt x="17629" y="9051"/>
                  <a:pt x="17471" y="9051"/>
                  <a:pt x="17312" y="9051"/>
                </a:cubicBezTo>
                <a:cubicBezTo>
                  <a:pt x="17153" y="8845"/>
                  <a:pt x="16994" y="8640"/>
                  <a:pt x="17153" y="8434"/>
                </a:cubicBezTo>
                <a:cubicBezTo>
                  <a:pt x="17153" y="8434"/>
                  <a:pt x="17312" y="8640"/>
                  <a:pt x="17312" y="8640"/>
                </a:cubicBezTo>
                <a:cubicBezTo>
                  <a:pt x="17312" y="8640"/>
                  <a:pt x="17629" y="8434"/>
                  <a:pt x="17629" y="8434"/>
                </a:cubicBezTo>
                <a:cubicBezTo>
                  <a:pt x="17629" y="8434"/>
                  <a:pt x="17629" y="8228"/>
                  <a:pt x="17629" y="8023"/>
                </a:cubicBezTo>
                <a:cubicBezTo>
                  <a:pt x="17788" y="8023"/>
                  <a:pt x="17947" y="8023"/>
                  <a:pt x="17947" y="7817"/>
                </a:cubicBezTo>
                <a:cubicBezTo>
                  <a:pt x="17947" y="7817"/>
                  <a:pt x="17947" y="7611"/>
                  <a:pt x="17947" y="7611"/>
                </a:cubicBezTo>
                <a:cubicBezTo>
                  <a:pt x="18106" y="7405"/>
                  <a:pt x="18106" y="7611"/>
                  <a:pt x="18265" y="7405"/>
                </a:cubicBezTo>
                <a:cubicBezTo>
                  <a:pt x="18265" y="7405"/>
                  <a:pt x="18265" y="7611"/>
                  <a:pt x="18265" y="7405"/>
                </a:cubicBezTo>
                <a:cubicBezTo>
                  <a:pt x="18424" y="7611"/>
                  <a:pt x="18582" y="7611"/>
                  <a:pt x="18582" y="7817"/>
                </a:cubicBezTo>
                <a:cubicBezTo>
                  <a:pt x="18582" y="8023"/>
                  <a:pt x="18265" y="8023"/>
                  <a:pt x="18424" y="8228"/>
                </a:cubicBezTo>
                <a:cubicBezTo>
                  <a:pt x="18424" y="8228"/>
                  <a:pt x="18424" y="8228"/>
                  <a:pt x="18424" y="8228"/>
                </a:cubicBezTo>
                <a:cubicBezTo>
                  <a:pt x="18424" y="8434"/>
                  <a:pt x="18582" y="8434"/>
                  <a:pt x="18582" y="8434"/>
                </a:cubicBezTo>
                <a:cubicBezTo>
                  <a:pt x="18582" y="8434"/>
                  <a:pt x="18582" y="8434"/>
                  <a:pt x="18582" y="8434"/>
                </a:cubicBezTo>
                <a:cubicBezTo>
                  <a:pt x="18582" y="8640"/>
                  <a:pt x="18582" y="8640"/>
                  <a:pt x="18424" y="8640"/>
                </a:cubicBezTo>
                <a:cubicBezTo>
                  <a:pt x="18424" y="8845"/>
                  <a:pt x="18582" y="8640"/>
                  <a:pt x="18741" y="8640"/>
                </a:cubicBezTo>
                <a:cubicBezTo>
                  <a:pt x="18582" y="8640"/>
                  <a:pt x="18741" y="8640"/>
                  <a:pt x="18741" y="8640"/>
                </a:cubicBezTo>
                <a:cubicBezTo>
                  <a:pt x="18741" y="8434"/>
                  <a:pt x="18741" y="8434"/>
                  <a:pt x="18900" y="8434"/>
                </a:cubicBezTo>
                <a:cubicBezTo>
                  <a:pt x="18900" y="8228"/>
                  <a:pt x="19218" y="8228"/>
                  <a:pt x="19218" y="8023"/>
                </a:cubicBezTo>
                <a:cubicBezTo>
                  <a:pt x="19376" y="8023"/>
                  <a:pt x="19376" y="8023"/>
                  <a:pt x="19535" y="8023"/>
                </a:cubicBezTo>
                <a:cubicBezTo>
                  <a:pt x="19376" y="7817"/>
                  <a:pt x="19694" y="7611"/>
                  <a:pt x="19694" y="7611"/>
                </a:cubicBezTo>
                <a:cubicBezTo>
                  <a:pt x="19853" y="7611"/>
                  <a:pt x="19853" y="7405"/>
                  <a:pt x="20012" y="7405"/>
                </a:cubicBezTo>
                <a:cubicBezTo>
                  <a:pt x="20012" y="7200"/>
                  <a:pt x="19853" y="6994"/>
                  <a:pt x="20171" y="6994"/>
                </a:cubicBezTo>
                <a:cubicBezTo>
                  <a:pt x="20171" y="6994"/>
                  <a:pt x="20171" y="6994"/>
                  <a:pt x="20329" y="7200"/>
                </a:cubicBezTo>
                <a:cubicBezTo>
                  <a:pt x="20488" y="7200"/>
                  <a:pt x="20488" y="7200"/>
                  <a:pt x="20647" y="7200"/>
                </a:cubicBezTo>
                <a:cubicBezTo>
                  <a:pt x="20647" y="6994"/>
                  <a:pt x="20488" y="6994"/>
                  <a:pt x="20488" y="6788"/>
                </a:cubicBezTo>
                <a:cubicBezTo>
                  <a:pt x="20488" y="6788"/>
                  <a:pt x="20647" y="6788"/>
                  <a:pt x="20806" y="6788"/>
                </a:cubicBezTo>
                <a:cubicBezTo>
                  <a:pt x="20806" y="6788"/>
                  <a:pt x="20806" y="6583"/>
                  <a:pt x="20806" y="6583"/>
                </a:cubicBezTo>
                <a:cubicBezTo>
                  <a:pt x="20806" y="6583"/>
                  <a:pt x="20965" y="6583"/>
                  <a:pt x="20965" y="6583"/>
                </a:cubicBezTo>
                <a:cubicBezTo>
                  <a:pt x="20965" y="6583"/>
                  <a:pt x="20806" y="6377"/>
                  <a:pt x="20806" y="6171"/>
                </a:cubicBezTo>
                <a:cubicBezTo>
                  <a:pt x="20965" y="6171"/>
                  <a:pt x="21124" y="6377"/>
                  <a:pt x="21282" y="6583"/>
                </a:cubicBezTo>
                <a:cubicBezTo>
                  <a:pt x="21282" y="6583"/>
                  <a:pt x="21282" y="6583"/>
                  <a:pt x="21282" y="6583"/>
                </a:cubicBezTo>
                <a:cubicBezTo>
                  <a:pt x="21124" y="6377"/>
                  <a:pt x="21124" y="6377"/>
                  <a:pt x="21124" y="6377"/>
                </a:cubicBezTo>
                <a:cubicBezTo>
                  <a:pt x="21282" y="6171"/>
                  <a:pt x="21282" y="6377"/>
                  <a:pt x="21282" y="6171"/>
                </a:cubicBezTo>
                <a:cubicBezTo>
                  <a:pt x="21282" y="5965"/>
                  <a:pt x="21124" y="5554"/>
                  <a:pt x="20965" y="5348"/>
                </a:cubicBezTo>
                <a:cubicBezTo>
                  <a:pt x="20965" y="5348"/>
                  <a:pt x="20806" y="5143"/>
                  <a:pt x="20806" y="5143"/>
                </a:cubicBezTo>
                <a:cubicBezTo>
                  <a:pt x="20806" y="5143"/>
                  <a:pt x="20965" y="5143"/>
                  <a:pt x="20965" y="5143"/>
                </a:cubicBezTo>
                <a:cubicBezTo>
                  <a:pt x="20965" y="4937"/>
                  <a:pt x="20965" y="4937"/>
                  <a:pt x="20965" y="4937"/>
                </a:cubicBezTo>
                <a:cubicBezTo>
                  <a:pt x="20965" y="4731"/>
                  <a:pt x="21124" y="4937"/>
                  <a:pt x="21282" y="4937"/>
                </a:cubicBezTo>
                <a:cubicBezTo>
                  <a:pt x="21282" y="4937"/>
                  <a:pt x="21600" y="5143"/>
                  <a:pt x="21441" y="4937"/>
                </a:cubicBezTo>
                <a:close/>
              </a:path>
            </a:pathLst>
          </a:custGeom>
          <a:solidFill>
            <a:srgbClr val="002060"/>
          </a:solidFill>
          <a:ln w="6350" cap="rnd">
            <a:solidFill>
              <a:srgbClr val="FFFFFF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i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kumimoji="0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46495" y="4949285"/>
            <a:ext cx="3165437" cy="488901"/>
            <a:chOff x="474880" y="4725623"/>
            <a:chExt cx="3165437" cy="488901"/>
          </a:xfrm>
        </p:grpSpPr>
        <p:grpSp>
          <p:nvGrpSpPr>
            <p:cNvPr id="45" name="Group 44"/>
            <p:cNvGrpSpPr/>
            <p:nvPr/>
          </p:nvGrpSpPr>
          <p:grpSpPr>
            <a:xfrm>
              <a:off x="474880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61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2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738916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9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0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606898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7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8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04926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5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6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172907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3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4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40889" y="4725623"/>
              <a:ext cx="335391" cy="488901"/>
              <a:chOff x="3217621" y="2047334"/>
              <a:chExt cx="335391" cy="488901"/>
            </a:xfrm>
            <a:solidFill>
              <a:srgbClr val="7F7F7F"/>
            </a:solidFill>
          </p:grpSpPr>
          <p:sp>
            <p:nvSpPr>
              <p:cNvPr id="51" name="AutoShape 113"/>
              <p:cNvSpPr>
                <a:spLocks/>
              </p:cNvSpPr>
              <p:nvPr/>
            </p:nvSpPr>
            <p:spPr bwMode="auto">
              <a:xfrm>
                <a:off x="3217621" y="2047334"/>
                <a:ext cx="335391" cy="4889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52" name="AutoShape 114"/>
              <p:cNvSpPr>
                <a:spLocks/>
              </p:cNvSpPr>
              <p:nvPr/>
            </p:nvSpPr>
            <p:spPr bwMode="auto">
              <a:xfrm>
                <a:off x="3293543" y="2124091"/>
                <a:ext cx="99281" cy="992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44674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17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76692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32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2701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38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10683" y="4949285"/>
            <a:ext cx="335391" cy="488901"/>
            <a:chOff x="3217621" y="2047334"/>
            <a:chExt cx="335391" cy="488901"/>
          </a:xfrm>
          <a:solidFill>
            <a:schemeClr val="accent2"/>
          </a:solidFill>
          <a:effectLst>
            <a:reflection blurRad="6350" stA="50000" endA="300" endPos="55000" dir="5400000" sy="-100000" algn="bl" rotWithShape="0"/>
          </a:effectLst>
        </p:grpSpPr>
        <p:sp>
          <p:nvSpPr>
            <p:cNvPr id="41" name="AutoShape 113"/>
            <p:cNvSpPr>
              <a:spLocks/>
            </p:cNvSpPr>
            <p:nvPr/>
          </p:nvSpPr>
          <p:spPr bwMode="auto">
            <a:xfrm>
              <a:off x="3217621" y="2047334"/>
              <a:ext cx="335391" cy="4889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2" name="AutoShape 114"/>
            <p:cNvSpPr>
              <a:spLocks/>
            </p:cNvSpPr>
            <p:nvPr/>
          </p:nvSpPr>
          <p:spPr bwMode="auto">
            <a:xfrm>
              <a:off x="3293543" y="2124091"/>
              <a:ext cx="99281" cy="992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6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488" y="871538"/>
            <a:ext cx="2171700" cy="17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573172"/>
            <a:ext cx="5124281" cy="2884529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44320260"/>
              </p:ext>
            </p:extLst>
          </p:nvPr>
        </p:nvGraphicFramePr>
        <p:xfrm>
          <a:off x="8028122" y="2247255"/>
          <a:ext cx="3681708" cy="3720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0878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35008148"/>
              </p:ext>
            </p:extLst>
          </p:nvPr>
        </p:nvGraphicFramePr>
        <p:xfrm>
          <a:off x="303204" y="1503698"/>
          <a:ext cx="7616430" cy="508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05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55056732"/>
              </p:ext>
            </p:extLst>
          </p:nvPr>
        </p:nvGraphicFramePr>
        <p:xfrm>
          <a:off x="303204" y="1503698"/>
          <a:ext cx="7616430" cy="508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9292400" y="2087420"/>
            <a:ext cx="2125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amet, consectetuer adipiscing elit.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292400" y="1564200"/>
            <a:ext cx="1990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Attacker</a:t>
            </a:r>
            <a:endParaRPr lang="en-US" sz="2800" b="1" dirty="0">
              <a:solidFill>
                <a:schemeClr val="accent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8534439" y="1385054"/>
            <a:ext cx="332161" cy="1528628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92400" y="4126172"/>
            <a:ext cx="21257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Lorem ipsum dolor sit amet, consectetuer adipiscing elit.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292400" y="3602952"/>
            <a:ext cx="19903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304A7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Attacker</a:t>
            </a:r>
            <a:endParaRPr lang="en-US" sz="2800" b="1" dirty="0">
              <a:solidFill>
                <a:srgbClr val="304A7E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8534439" y="3423806"/>
            <a:ext cx="332161" cy="152862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5" name="TextBox 14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0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72742508"/>
              </p:ext>
            </p:extLst>
          </p:nvPr>
        </p:nvGraphicFramePr>
        <p:xfrm>
          <a:off x="303204" y="1503698"/>
          <a:ext cx="7616430" cy="508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0" name="TextBox 9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6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164"/>
            <a:ext cx="12192000" cy="4243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710813"/>
            <a:ext cx="12192000" cy="4357387"/>
          </a:xfrm>
          <a:prstGeom prst="rect">
            <a:avLst/>
          </a:prstGeom>
          <a:solidFill>
            <a:schemeClr val="accent2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9536" y="1750990"/>
            <a:ext cx="4277032" cy="4277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2730" y="2425863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CONTACT US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12" name="Contact 3">
            <a:extLst>
              <a:ext uri="{FF2B5EF4-FFF2-40B4-BE49-F238E27FC236}">
                <a16:creationId xmlns:a16="http://schemas.microsoft.com/office/drawing/2014/main" id="{2B979457-76D4-45C8-A625-3F90F6B037B6}"/>
              </a:ext>
            </a:extLst>
          </p:cNvPr>
          <p:cNvGrpSpPr/>
          <p:nvPr/>
        </p:nvGrpSpPr>
        <p:grpSpPr>
          <a:xfrm>
            <a:off x="1233134" y="4808238"/>
            <a:ext cx="3680239" cy="530638"/>
            <a:chOff x="918615" y="4591563"/>
            <a:chExt cx="3680239" cy="530638"/>
          </a:xfrm>
        </p:grpSpPr>
        <p:sp>
          <p:nvSpPr>
            <p:cNvPr id="13" name="Mail txt">
              <a:extLst>
                <a:ext uri="{FF2B5EF4-FFF2-40B4-BE49-F238E27FC236}">
                  <a16:creationId xmlns:a16="http://schemas.microsoft.com/office/drawing/2014/main" id="{B5495200-2321-4DF5-A9C6-FB18AF35A083}"/>
                </a:ext>
              </a:extLst>
            </p:cNvPr>
            <p:cNvSpPr txBox="1"/>
            <p:nvPr/>
          </p:nvSpPr>
          <p:spPr>
            <a:xfrm>
              <a:off x="1449254" y="4682307"/>
              <a:ext cx="314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info@companyname.com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4" name="Graphic 23" descr="Envelope with solid fill">
              <a:extLst>
                <a:ext uri="{FF2B5EF4-FFF2-40B4-BE49-F238E27FC236}">
                  <a16:creationId xmlns:a16="http://schemas.microsoft.com/office/drawing/2014/main" id="{BC4D396C-B392-4F7F-87CE-1CA0C95C7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8615" y="4591563"/>
              <a:ext cx="530638" cy="530638"/>
            </a:xfrm>
            <a:prstGeom prst="rect">
              <a:avLst/>
            </a:prstGeom>
          </p:spPr>
        </p:pic>
      </p:grpSp>
      <p:grpSp>
        <p:nvGrpSpPr>
          <p:cNvPr id="15" name="Contact 2">
            <a:extLst>
              <a:ext uri="{FF2B5EF4-FFF2-40B4-BE49-F238E27FC236}">
                <a16:creationId xmlns:a16="http://schemas.microsoft.com/office/drawing/2014/main" id="{3C8C0578-B194-46CE-A23F-ED736202837E}"/>
              </a:ext>
            </a:extLst>
          </p:cNvPr>
          <p:cNvGrpSpPr/>
          <p:nvPr/>
        </p:nvGrpSpPr>
        <p:grpSpPr>
          <a:xfrm>
            <a:off x="1231827" y="3940216"/>
            <a:ext cx="3505798" cy="530638"/>
            <a:chOff x="917308" y="3723541"/>
            <a:chExt cx="3505798" cy="530638"/>
          </a:xfrm>
        </p:grpSpPr>
        <p:sp>
          <p:nvSpPr>
            <p:cNvPr id="16" name="Website txt">
              <a:extLst>
                <a:ext uri="{FF2B5EF4-FFF2-40B4-BE49-F238E27FC236}">
                  <a16:creationId xmlns:a16="http://schemas.microsoft.com/office/drawing/2014/main" id="{FD46C7E4-BAC4-4F57-B49C-ECD84E1504F3}"/>
                </a:ext>
              </a:extLst>
            </p:cNvPr>
            <p:cNvSpPr txBox="1"/>
            <p:nvPr/>
          </p:nvSpPr>
          <p:spPr>
            <a:xfrm>
              <a:off x="1449254" y="3804194"/>
              <a:ext cx="2973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www.companyname.com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7" name="Graphic 25" descr="Internet with solid fill">
              <a:extLst>
                <a:ext uri="{FF2B5EF4-FFF2-40B4-BE49-F238E27FC236}">
                  <a16:creationId xmlns:a16="http://schemas.microsoft.com/office/drawing/2014/main" id="{E315AA3A-B2B3-450A-8711-A0EC0BFA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7308" y="3723541"/>
              <a:ext cx="530638" cy="530638"/>
            </a:xfrm>
            <a:prstGeom prst="rect">
              <a:avLst/>
            </a:prstGeom>
          </p:spPr>
        </p:pic>
      </p:grpSp>
      <p:grpSp>
        <p:nvGrpSpPr>
          <p:cNvPr id="18" name="Contact 1">
            <a:extLst>
              <a:ext uri="{FF2B5EF4-FFF2-40B4-BE49-F238E27FC236}">
                <a16:creationId xmlns:a16="http://schemas.microsoft.com/office/drawing/2014/main" id="{95F398C1-C255-4880-B06D-909B93DBC970}"/>
              </a:ext>
            </a:extLst>
          </p:cNvPr>
          <p:cNvGrpSpPr/>
          <p:nvPr/>
        </p:nvGrpSpPr>
        <p:grpSpPr>
          <a:xfrm>
            <a:off x="1239301" y="3072194"/>
            <a:ext cx="3020929" cy="530638"/>
            <a:chOff x="924782" y="2855519"/>
            <a:chExt cx="3020929" cy="530638"/>
          </a:xfrm>
        </p:grpSpPr>
        <p:sp>
          <p:nvSpPr>
            <p:cNvPr id="19" name="Phone txt">
              <a:extLst>
                <a:ext uri="{FF2B5EF4-FFF2-40B4-BE49-F238E27FC236}">
                  <a16:creationId xmlns:a16="http://schemas.microsoft.com/office/drawing/2014/main" id="{F7402009-38F9-4093-9BBB-9A1A66650DF7}"/>
                </a:ext>
              </a:extLst>
            </p:cNvPr>
            <p:cNvSpPr txBox="1"/>
            <p:nvPr/>
          </p:nvSpPr>
          <p:spPr>
            <a:xfrm>
              <a:off x="1449254" y="2955108"/>
              <a:ext cx="2496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123-456-7890</a:t>
              </a:r>
              <a:endPara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Graphic 27" descr="Receiver with solid fill">
              <a:extLst>
                <a:ext uri="{FF2B5EF4-FFF2-40B4-BE49-F238E27FC236}">
                  <a16:creationId xmlns:a16="http://schemas.microsoft.com/office/drawing/2014/main" id="{78B2C6B6-280E-4C9B-AE0A-1A35DFE19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4782" y="2855519"/>
              <a:ext cx="530638" cy="530638"/>
            </a:xfrm>
            <a:prstGeom prst="rect">
              <a:avLst/>
            </a:prstGeom>
          </p:spPr>
        </p:pic>
      </p:grpSp>
      <p:sp>
        <p:nvSpPr>
          <p:cNvPr id="24" name="Freeform 23"/>
          <p:cNvSpPr/>
          <p:nvPr/>
        </p:nvSpPr>
        <p:spPr>
          <a:xfrm rot="8100000">
            <a:off x="6888996" y="2790889"/>
            <a:ext cx="1959598" cy="1959598"/>
          </a:xfrm>
          <a:custGeom>
            <a:avLst/>
            <a:gdLst>
              <a:gd name="connsiteX0" fmla="*/ 457010 w 1959598"/>
              <a:gd name="connsiteY0" fmla="*/ 1502589 h 1959598"/>
              <a:gd name="connsiteX1" fmla="*/ 832228 w 1959598"/>
              <a:gd name="connsiteY1" fmla="*/ 1502589 h 1959598"/>
              <a:gd name="connsiteX2" fmla="*/ 832228 w 1959598"/>
              <a:gd name="connsiteY2" fmla="*/ 1127371 h 1959598"/>
              <a:gd name="connsiteX3" fmla="*/ 457010 w 1959598"/>
              <a:gd name="connsiteY3" fmla="*/ 1127371 h 1959598"/>
              <a:gd name="connsiteX4" fmla="*/ 457010 w 1959598"/>
              <a:gd name="connsiteY4" fmla="*/ 1502589 h 1959598"/>
              <a:gd name="connsiteX5" fmla="*/ 198459 w 1959598"/>
              <a:gd name="connsiteY5" fmla="*/ 1761139 h 1959598"/>
              <a:gd name="connsiteX6" fmla="*/ 0 w 1959598"/>
              <a:gd name="connsiteY6" fmla="*/ 1282017 h 1959598"/>
              <a:gd name="connsiteX7" fmla="*/ 1 w 1959598"/>
              <a:gd name="connsiteY7" fmla="*/ 1282017 h 1959598"/>
              <a:gd name="connsiteX8" fmla="*/ 677582 w 1959598"/>
              <a:gd name="connsiteY8" fmla="*/ 604436 h 1959598"/>
              <a:gd name="connsiteX9" fmla="*/ 1959598 w 1959598"/>
              <a:gd name="connsiteY9" fmla="*/ 0 h 1959598"/>
              <a:gd name="connsiteX10" fmla="*/ 1355162 w 1959598"/>
              <a:gd name="connsiteY10" fmla="*/ 1282017 h 1959598"/>
              <a:gd name="connsiteX11" fmla="*/ 677581 w 1959598"/>
              <a:gd name="connsiteY11" fmla="*/ 1959598 h 1959598"/>
              <a:gd name="connsiteX12" fmla="*/ 198459 w 1959598"/>
              <a:gd name="connsiteY12" fmla="*/ 1761139 h 195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59598" h="1959598">
                <a:moveTo>
                  <a:pt x="457010" y="1502589"/>
                </a:moveTo>
                <a:cubicBezTo>
                  <a:pt x="560624" y="1606202"/>
                  <a:pt x="728614" y="1606202"/>
                  <a:pt x="832228" y="1502589"/>
                </a:cubicBezTo>
                <a:cubicBezTo>
                  <a:pt x="935842" y="1398975"/>
                  <a:pt x="935842" y="1230985"/>
                  <a:pt x="832228" y="1127371"/>
                </a:cubicBezTo>
                <a:cubicBezTo>
                  <a:pt x="728614" y="1023757"/>
                  <a:pt x="560624" y="1023757"/>
                  <a:pt x="457010" y="1127371"/>
                </a:cubicBezTo>
                <a:cubicBezTo>
                  <a:pt x="353396" y="1230985"/>
                  <a:pt x="353396" y="1398975"/>
                  <a:pt x="457010" y="1502589"/>
                </a:cubicBezTo>
                <a:close/>
                <a:moveTo>
                  <a:pt x="198459" y="1761139"/>
                </a:moveTo>
                <a:cubicBezTo>
                  <a:pt x="75841" y="1638521"/>
                  <a:pt x="0" y="1469126"/>
                  <a:pt x="0" y="1282017"/>
                </a:cubicBezTo>
                <a:lnTo>
                  <a:pt x="1" y="1282017"/>
                </a:lnTo>
                <a:cubicBezTo>
                  <a:pt x="1" y="907799"/>
                  <a:pt x="303364" y="604436"/>
                  <a:pt x="677582" y="604436"/>
                </a:cubicBezTo>
                <a:cubicBezTo>
                  <a:pt x="1104921" y="604436"/>
                  <a:pt x="1532259" y="402957"/>
                  <a:pt x="1959598" y="0"/>
                </a:cubicBezTo>
                <a:cubicBezTo>
                  <a:pt x="1556641" y="427339"/>
                  <a:pt x="1355162" y="854678"/>
                  <a:pt x="1355162" y="1282017"/>
                </a:cubicBezTo>
                <a:cubicBezTo>
                  <a:pt x="1355162" y="1656235"/>
                  <a:pt x="1051799" y="1959598"/>
                  <a:pt x="677581" y="1959598"/>
                </a:cubicBezTo>
                <a:cubicBezTo>
                  <a:pt x="490472" y="1959598"/>
                  <a:pt x="321077" y="1883757"/>
                  <a:pt x="198459" y="17611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29536" y="1750990"/>
            <a:ext cx="4277032" cy="4277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2730" y="2425863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RESOURCE</a:t>
            </a:r>
            <a:endParaRPr lang="en-US" sz="3600" b="1" dirty="0">
              <a:solidFill>
                <a:schemeClr val="bg1"/>
              </a:solidFill>
              <a:latin typeface="Open Sans Bold" pitchFamily="2" charset="0"/>
              <a:ea typeface="Open Sans Bold" pitchFamily="2" charset="0"/>
              <a:cs typeface="Open Sans Bold" pitchFamily="2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987881" y="1750990"/>
            <a:ext cx="4277032" cy="4277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81075" y="2425863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2730" y="3243175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1073" y="3632460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1074" y="3072194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2729" y="4312432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81072" y="4278791"/>
            <a:ext cx="389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RESOURCE</a:t>
            </a:r>
            <a:endParaRPr lang="en-US" sz="3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2" name="TextBox 11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5185" y="1460572"/>
            <a:ext cx="806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HUMMM, HẾT RỒI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996958" y="1420749"/>
            <a:ext cx="3748" cy="100762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249106" y="1420749"/>
            <a:ext cx="0" cy="1007620"/>
          </a:xfrm>
          <a:prstGeom prst="line">
            <a:avLst/>
          </a:prstGeom>
          <a:ln w="28575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51630" y="6260639"/>
            <a:ext cx="311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Trần Thanh Bình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1630" y="5922085"/>
            <a:ext cx="31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Created by: 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44" y="2093836"/>
            <a:ext cx="4314825" cy="36589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61029" y="3105835"/>
            <a:ext cx="806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CẢM ƠN RẤT NHIỀU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83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029" y="2804280"/>
            <a:ext cx="806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+mj-lt"/>
              </a:rPr>
              <a:t>TRANG TRÌNH CHIẾU MỚI</a:t>
            </a:r>
            <a:endParaRPr lang="en-US" sz="4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1029" y="3592055"/>
            <a:ext cx="806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28849" y="2764458"/>
            <a:ext cx="136979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26171" y="2764458"/>
            <a:ext cx="146504" cy="1329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4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883540" y="3743550"/>
            <a:ext cx="1777975" cy="173236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823307" y="5725708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8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93374" y="4959320"/>
            <a:ext cx="488901" cy="427164"/>
            <a:chOff x="6134344" y="2073196"/>
            <a:chExt cx="488901" cy="427164"/>
          </a:xfrm>
          <a:solidFill>
            <a:srgbClr val="7F7F7F"/>
          </a:solidFill>
        </p:grpSpPr>
        <p:sp>
          <p:nvSpPr>
            <p:cNvPr id="11" name="AutoShape 43"/>
            <p:cNvSpPr>
              <a:spLocks/>
            </p:cNvSpPr>
            <p:nvPr/>
          </p:nvSpPr>
          <p:spPr bwMode="auto">
            <a:xfrm>
              <a:off x="6134344" y="2073196"/>
              <a:ext cx="488901" cy="35124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" name="AutoShape 44"/>
            <p:cNvSpPr>
              <a:spLocks/>
            </p:cNvSpPr>
            <p:nvPr/>
          </p:nvSpPr>
          <p:spPr bwMode="auto">
            <a:xfrm>
              <a:off x="6577358" y="2225877"/>
              <a:ext cx="30035" cy="1676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3" name="AutoShape 45"/>
            <p:cNvSpPr>
              <a:spLocks/>
            </p:cNvSpPr>
            <p:nvPr/>
          </p:nvSpPr>
          <p:spPr bwMode="auto">
            <a:xfrm>
              <a:off x="6561506" y="2408587"/>
              <a:ext cx="61739" cy="917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" name="AutoShape 59"/>
          <p:cNvSpPr>
            <a:spLocks/>
          </p:cNvSpPr>
          <p:nvPr/>
        </p:nvSpPr>
        <p:spPr bwMode="auto">
          <a:xfrm>
            <a:off x="9923147" y="4004617"/>
            <a:ext cx="488901" cy="488067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7F7F7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defTabSz="609585"/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105984" y="4042994"/>
            <a:ext cx="488901" cy="411312"/>
            <a:chOff x="5093968" y="1117084"/>
            <a:chExt cx="488901" cy="411312"/>
          </a:xfrm>
          <a:solidFill>
            <a:srgbClr val="7F7F7F"/>
          </a:solidFill>
        </p:grpSpPr>
        <p:sp>
          <p:nvSpPr>
            <p:cNvPr id="16" name="AutoShape 120"/>
            <p:cNvSpPr>
              <a:spLocks/>
            </p:cNvSpPr>
            <p:nvPr/>
          </p:nvSpPr>
          <p:spPr bwMode="auto">
            <a:xfrm>
              <a:off x="5216609" y="1223878"/>
              <a:ext cx="243616" cy="2436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7" name="AutoShape 121"/>
            <p:cNvSpPr>
              <a:spLocks/>
            </p:cNvSpPr>
            <p:nvPr/>
          </p:nvSpPr>
          <p:spPr bwMode="auto">
            <a:xfrm>
              <a:off x="5277514" y="1284781"/>
              <a:ext cx="68413" cy="684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" name="AutoShape 122"/>
            <p:cNvSpPr>
              <a:spLocks/>
            </p:cNvSpPr>
            <p:nvPr/>
          </p:nvSpPr>
          <p:spPr bwMode="auto">
            <a:xfrm>
              <a:off x="5093968" y="1117084"/>
              <a:ext cx="488901" cy="4113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1025289" y="4959320"/>
            <a:ext cx="509109" cy="516597"/>
          </a:xfrm>
          <a:custGeom>
            <a:avLst/>
            <a:gdLst/>
            <a:ahLst/>
            <a:cxnLst>
              <a:cxn ang="0">
                <a:pos x="272" y="172"/>
              </a:cxn>
              <a:cxn ang="0">
                <a:pos x="271" y="145"/>
              </a:cxn>
              <a:cxn ang="0">
                <a:pos x="261" y="122"/>
              </a:cxn>
              <a:cxn ang="0">
                <a:pos x="258" y="119"/>
              </a:cxn>
              <a:cxn ang="0">
                <a:pos x="241" y="109"/>
              </a:cxn>
              <a:cxn ang="0">
                <a:pos x="219" y="106"/>
              </a:cxn>
              <a:cxn ang="0">
                <a:pos x="221" y="89"/>
              </a:cxn>
              <a:cxn ang="0">
                <a:pos x="221" y="72"/>
              </a:cxn>
              <a:cxn ang="0">
                <a:pos x="215" y="43"/>
              </a:cxn>
              <a:cxn ang="0">
                <a:pos x="200" y="21"/>
              </a:cxn>
              <a:cxn ang="0">
                <a:pos x="176" y="6"/>
              </a:cxn>
              <a:cxn ang="0">
                <a:pos x="147" y="0"/>
              </a:cxn>
              <a:cxn ang="0">
                <a:pos x="82" y="0"/>
              </a:cxn>
              <a:cxn ang="0">
                <a:pos x="80" y="0"/>
              </a:cxn>
              <a:cxn ang="0">
                <a:pos x="47" y="6"/>
              </a:cxn>
              <a:cxn ang="0">
                <a:pos x="21" y="22"/>
              </a:cxn>
              <a:cxn ang="0">
                <a:pos x="15" y="30"/>
              </a:cxn>
              <a:cxn ang="0">
                <a:pos x="2" y="56"/>
              </a:cxn>
              <a:cxn ang="0">
                <a:pos x="0" y="178"/>
              </a:cxn>
              <a:cxn ang="0">
                <a:pos x="0" y="183"/>
              </a:cxn>
              <a:cxn ang="0">
                <a:pos x="0" y="206"/>
              </a:cxn>
              <a:cxn ang="0">
                <a:pos x="10" y="239"/>
              </a:cxn>
              <a:cxn ang="0">
                <a:pos x="19" y="252"/>
              </a:cxn>
              <a:cxn ang="0">
                <a:pos x="47" y="269"/>
              </a:cxn>
              <a:cxn ang="0">
                <a:pos x="85" y="276"/>
              </a:cxn>
              <a:cxn ang="0">
                <a:pos x="87" y="276"/>
              </a:cxn>
              <a:cxn ang="0">
                <a:pos x="185" y="276"/>
              </a:cxn>
              <a:cxn ang="0">
                <a:pos x="204" y="274"/>
              </a:cxn>
              <a:cxn ang="0">
                <a:pos x="235" y="261"/>
              </a:cxn>
              <a:cxn ang="0">
                <a:pos x="248" y="250"/>
              </a:cxn>
              <a:cxn ang="0">
                <a:pos x="265" y="222"/>
              </a:cxn>
              <a:cxn ang="0">
                <a:pos x="272" y="187"/>
              </a:cxn>
              <a:cxn ang="0">
                <a:pos x="272" y="172"/>
              </a:cxn>
              <a:cxn ang="0">
                <a:pos x="87" y="56"/>
              </a:cxn>
              <a:cxn ang="0">
                <a:pos x="143" y="56"/>
              </a:cxn>
              <a:cxn ang="0">
                <a:pos x="160" y="63"/>
              </a:cxn>
              <a:cxn ang="0">
                <a:pos x="165" y="80"/>
              </a:cxn>
              <a:cxn ang="0">
                <a:pos x="163" y="89"/>
              </a:cxn>
              <a:cxn ang="0">
                <a:pos x="150" y="102"/>
              </a:cxn>
              <a:cxn ang="0">
                <a:pos x="141" y="102"/>
              </a:cxn>
              <a:cxn ang="0">
                <a:pos x="85" y="102"/>
              </a:cxn>
              <a:cxn ang="0">
                <a:pos x="69" y="96"/>
              </a:cxn>
              <a:cxn ang="0">
                <a:pos x="63" y="78"/>
              </a:cxn>
              <a:cxn ang="0">
                <a:pos x="65" y="70"/>
              </a:cxn>
              <a:cxn ang="0">
                <a:pos x="78" y="58"/>
              </a:cxn>
              <a:cxn ang="0">
                <a:pos x="87" y="56"/>
              </a:cxn>
              <a:cxn ang="0">
                <a:pos x="80" y="211"/>
              </a:cxn>
              <a:cxn ang="0">
                <a:pos x="71" y="209"/>
              </a:cxn>
              <a:cxn ang="0">
                <a:pos x="58" y="196"/>
              </a:cxn>
              <a:cxn ang="0">
                <a:pos x="56" y="187"/>
              </a:cxn>
              <a:cxn ang="0">
                <a:pos x="63" y="170"/>
              </a:cxn>
              <a:cxn ang="0">
                <a:pos x="80" y="165"/>
              </a:cxn>
              <a:cxn ang="0">
                <a:pos x="191" y="165"/>
              </a:cxn>
              <a:cxn ang="0">
                <a:pos x="208" y="170"/>
              </a:cxn>
              <a:cxn ang="0">
                <a:pos x="215" y="187"/>
              </a:cxn>
              <a:cxn ang="0">
                <a:pos x="213" y="196"/>
              </a:cxn>
              <a:cxn ang="0">
                <a:pos x="200" y="209"/>
              </a:cxn>
              <a:cxn ang="0">
                <a:pos x="191" y="211"/>
              </a:cxn>
            </a:cxnLst>
            <a:rect l="0" t="0" r="r" b="b"/>
            <a:pathLst>
              <a:path w="272" h="276">
                <a:moveTo>
                  <a:pt x="272" y="172"/>
                </a:moveTo>
                <a:lnTo>
                  <a:pt x="272" y="172"/>
                </a:lnTo>
                <a:lnTo>
                  <a:pt x="272" y="158"/>
                </a:lnTo>
                <a:lnTo>
                  <a:pt x="271" y="145"/>
                </a:lnTo>
                <a:lnTo>
                  <a:pt x="267" y="133"/>
                </a:lnTo>
                <a:lnTo>
                  <a:pt x="261" y="122"/>
                </a:lnTo>
                <a:lnTo>
                  <a:pt x="261" y="122"/>
                </a:lnTo>
                <a:lnTo>
                  <a:pt x="258" y="119"/>
                </a:lnTo>
                <a:lnTo>
                  <a:pt x="252" y="115"/>
                </a:lnTo>
                <a:lnTo>
                  <a:pt x="241" y="109"/>
                </a:lnTo>
                <a:lnTo>
                  <a:pt x="230" y="106"/>
                </a:lnTo>
                <a:lnTo>
                  <a:pt x="219" y="106"/>
                </a:lnTo>
                <a:lnTo>
                  <a:pt x="219" y="106"/>
                </a:lnTo>
                <a:lnTo>
                  <a:pt x="221" y="89"/>
                </a:lnTo>
                <a:lnTo>
                  <a:pt x="221" y="72"/>
                </a:lnTo>
                <a:lnTo>
                  <a:pt x="221" y="72"/>
                </a:lnTo>
                <a:lnTo>
                  <a:pt x="219" y="56"/>
                </a:lnTo>
                <a:lnTo>
                  <a:pt x="215" y="43"/>
                </a:lnTo>
                <a:lnTo>
                  <a:pt x="208" y="32"/>
                </a:lnTo>
                <a:lnTo>
                  <a:pt x="200" y="21"/>
                </a:lnTo>
                <a:lnTo>
                  <a:pt x="189" y="11"/>
                </a:lnTo>
                <a:lnTo>
                  <a:pt x="176" y="6"/>
                </a:lnTo>
                <a:lnTo>
                  <a:pt x="163" y="2"/>
                </a:lnTo>
                <a:lnTo>
                  <a:pt x="147" y="0"/>
                </a:lnTo>
                <a:lnTo>
                  <a:pt x="147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63" y="0"/>
                </a:lnTo>
                <a:lnTo>
                  <a:pt x="47" y="6"/>
                </a:lnTo>
                <a:lnTo>
                  <a:pt x="34" y="13"/>
                </a:lnTo>
                <a:lnTo>
                  <a:pt x="21" y="22"/>
                </a:lnTo>
                <a:lnTo>
                  <a:pt x="21" y="22"/>
                </a:lnTo>
                <a:lnTo>
                  <a:pt x="15" y="30"/>
                </a:lnTo>
                <a:lnTo>
                  <a:pt x="8" y="41"/>
                </a:lnTo>
                <a:lnTo>
                  <a:pt x="2" y="56"/>
                </a:lnTo>
                <a:lnTo>
                  <a:pt x="0" y="74"/>
                </a:lnTo>
                <a:lnTo>
                  <a:pt x="0" y="178"/>
                </a:lnTo>
                <a:lnTo>
                  <a:pt x="0" y="178"/>
                </a:lnTo>
                <a:lnTo>
                  <a:pt x="0" y="183"/>
                </a:lnTo>
                <a:lnTo>
                  <a:pt x="0" y="183"/>
                </a:lnTo>
                <a:lnTo>
                  <a:pt x="0" y="206"/>
                </a:lnTo>
                <a:lnTo>
                  <a:pt x="4" y="222"/>
                </a:lnTo>
                <a:lnTo>
                  <a:pt x="10" y="239"/>
                </a:lnTo>
                <a:lnTo>
                  <a:pt x="19" y="252"/>
                </a:lnTo>
                <a:lnTo>
                  <a:pt x="19" y="252"/>
                </a:lnTo>
                <a:lnTo>
                  <a:pt x="32" y="261"/>
                </a:lnTo>
                <a:lnTo>
                  <a:pt x="47" y="269"/>
                </a:lnTo>
                <a:lnTo>
                  <a:pt x="65" y="274"/>
                </a:lnTo>
                <a:lnTo>
                  <a:pt x="85" y="276"/>
                </a:lnTo>
                <a:lnTo>
                  <a:pt x="85" y="276"/>
                </a:lnTo>
                <a:lnTo>
                  <a:pt x="87" y="276"/>
                </a:lnTo>
                <a:lnTo>
                  <a:pt x="185" y="276"/>
                </a:lnTo>
                <a:lnTo>
                  <a:pt x="185" y="276"/>
                </a:lnTo>
                <a:lnTo>
                  <a:pt x="185" y="276"/>
                </a:lnTo>
                <a:lnTo>
                  <a:pt x="204" y="274"/>
                </a:lnTo>
                <a:lnTo>
                  <a:pt x="221" y="269"/>
                </a:lnTo>
                <a:lnTo>
                  <a:pt x="235" y="261"/>
                </a:lnTo>
                <a:lnTo>
                  <a:pt x="248" y="250"/>
                </a:lnTo>
                <a:lnTo>
                  <a:pt x="248" y="250"/>
                </a:lnTo>
                <a:lnTo>
                  <a:pt x="258" y="237"/>
                </a:lnTo>
                <a:lnTo>
                  <a:pt x="265" y="222"/>
                </a:lnTo>
                <a:lnTo>
                  <a:pt x="271" y="206"/>
                </a:lnTo>
                <a:lnTo>
                  <a:pt x="272" y="187"/>
                </a:lnTo>
                <a:lnTo>
                  <a:pt x="272" y="187"/>
                </a:lnTo>
                <a:lnTo>
                  <a:pt x="272" y="172"/>
                </a:lnTo>
                <a:lnTo>
                  <a:pt x="272" y="172"/>
                </a:lnTo>
                <a:close/>
                <a:moveTo>
                  <a:pt x="87" y="56"/>
                </a:moveTo>
                <a:lnTo>
                  <a:pt x="143" y="56"/>
                </a:lnTo>
                <a:lnTo>
                  <a:pt x="143" y="56"/>
                </a:lnTo>
                <a:lnTo>
                  <a:pt x="152" y="58"/>
                </a:lnTo>
                <a:lnTo>
                  <a:pt x="160" y="63"/>
                </a:lnTo>
                <a:lnTo>
                  <a:pt x="163" y="70"/>
                </a:lnTo>
                <a:lnTo>
                  <a:pt x="165" y="80"/>
                </a:lnTo>
                <a:lnTo>
                  <a:pt x="165" y="80"/>
                </a:lnTo>
                <a:lnTo>
                  <a:pt x="163" y="89"/>
                </a:lnTo>
                <a:lnTo>
                  <a:pt x="158" y="96"/>
                </a:lnTo>
                <a:lnTo>
                  <a:pt x="150" y="102"/>
                </a:lnTo>
                <a:lnTo>
                  <a:pt x="141" y="102"/>
                </a:lnTo>
                <a:lnTo>
                  <a:pt x="141" y="102"/>
                </a:lnTo>
                <a:lnTo>
                  <a:pt x="85" y="102"/>
                </a:lnTo>
                <a:lnTo>
                  <a:pt x="85" y="102"/>
                </a:lnTo>
                <a:lnTo>
                  <a:pt x="76" y="100"/>
                </a:lnTo>
                <a:lnTo>
                  <a:pt x="69" y="96"/>
                </a:lnTo>
                <a:lnTo>
                  <a:pt x="65" y="87"/>
                </a:lnTo>
                <a:lnTo>
                  <a:pt x="63" y="78"/>
                </a:lnTo>
                <a:lnTo>
                  <a:pt x="63" y="78"/>
                </a:lnTo>
                <a:lnTo>
                  <a:pt x="65" y="70"/>
                </a:lnTo>
                <a:lnTo>
                  <a:pt x="71" y="61"/>
                </a:lnTo>
                <a:lnTo>
                  <a:pt x="78" y="58"/>
                </a:lnTo>
                <a:lnTo>
                  <a:pt x="87" y="56"/>
                </a:lnTo>
                <a:lnTo>
                  <a:pt x="87" y="56"/>
                </a:lnTo>
                <a:close/>
                <a:moveTo>
                  <a:pt x="191" y="211"/>
                </a:moveTo>
                <a:lnTo>
                  <a:pt x="80" y="211"/>
                </a:lnTo>
                <a:lnTo>
                  <a:pt x="80" y="211"/>
                </a:lnTo>
                <a:lnTo>
                  <a:pt x="71" y="209"/>
                </a:lnTo>
                <a:lnTo>
                  <a:pt x="63" y="204"/>
                </a:lnTo>
                <a:lnTo>
                  <a:pt x="58" y="196"/>
                </a:lnTo>
                <a:lnTo>
                  <a:pt x="56" y="187"/>
                </a:lnTo>
                <a:lnTo>
                  <a:pt x="56" y="187"/>
                </a:lnTo>
                <a:lnTo>
                  <a:pt x="58" y="178"/>
                </a:lnTo>
                <a:lnTo>
                  <a:pt x="63" y="170"/>
                </a:lnTo>
                <a:lnTo>
                  <a:pt x="71" y="167"/>
                </a:lnTo>
                <a:lnTo>
                  <a:pt x="80" y="165"/>
                </a:lnTo>
                <a:lnTo>
                  <a:pt x="191" y="165"/>
                </a:lnTo>
                <a:lnTo>
                  <a:pt x="191" y="165"/>
                </a:lnTo>
                <a:lnTo>
                  <a:pt x="200" y="167"/>
                </a:lnTo>
                <a:lnTo>
                  <a:pt x="208" y="170"/>
                </a:lnTo>
                <a:lnTo>
                  <a:pt x="213" y="178"/>
                </a:lnTo>
                <a:lnTo>
                  <a:pt x="215" y="187"/>
                </a:lnTo>
                <a:lnTo>
                  <a:pt x="215" y="187"/>
                </a:lnTo>
                <a:lnTo>
                  <a:pt x="213" y="196"/>
                </a:lnTo>
                <a:lnTo>
                  <a:pt x="208" y="204"/>
                </a:lnTo>
                <a:lnTo>
                  <a:pt x="200" y="209"/>
                </a:lnTo>
                <a:lnTo>
                  <a:pt x="191" y="211"/>
                </a:lnTo>
                <a:lnTo>
                  <a:pt x="191" y="211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3651" y="4393404"/>
            <a:ext cx="488067" cy="473884"/>
            <a:chOff x="8087449" y="3034316"/>
            <a:chExt cx="488067" cy="473884"/>
          </a:xfrm>
          <a:solidFill>
            <a:srgbClr val="7F7F7F"/>
          </a:solidFill>
        </p:grpSpPr>
        <p:sp>
          <p:nvSpPr>
            <p:cNvPr id="21" name="AutoShape 16"/>
            <p:cNvSpPr>
              <a:spLocks/>
            </p:cNvSpPr>
            <p:nvPr/>
          </p:nvSpPr>
          <p:spPr bwMode="auto">
            <a:xfrm>
              <a:off x="8331899" y="3293784"/>
              <a:ext cx="60904" cy="617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" name="AutoShape 17"/>
            <p:cNvSpPr>
              <a:spLocks/>
            </p:cNvSpPr>
            <p:nvPr/>
          </p:nvSpPr>
          <p:spPr bwMode="auto">
            <a:xfrm>
              <a:off x="8087449" y="3034316"/>
              <a:ext cx="488067" cy="47388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21552" y="956829"/>
            <a:ext cx="1777975" cy="1732367"/>
            <a:chOff x="6194987" y="762732"/>
            <a:chExt cx="1777975" cy="1732367"/>
          </a:xfrm>
        </p:grpSpPr>
        <p:sp>
          <p:nvSpPr>
            <p:cNvPr id="35" name="Oval 34"/>
            <p:cNvSpPr/>
            <p:nvPr/>
          </p:nvSpPr>
          <p:spPr>
            <a:xfrm>
              <a:off x="6194987" y="762732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839524" y="1415333"/>
              <a:ext cx="488901" cy="427164"/>
              <a:chOff x="6134344" y="2073196"/>
              <a:chExt cx="488901" cy="427164"/>
            </a:xfrm>
            <a:solidFill>
              <a:srgbClr val="7F7F7F"/>
            </a:solidFill>
          </p:grpSpPr>
          <p:sp>
            <p:nvSpPr>
              <p:cNvPr id="24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algn="ctr"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933450" y="956829"/>
            <a:ext cx="1777975" cy="1732367"/>
            <a:chOff x="933450" y="800100"/>
            <a:chExt cx="1777975" cy="1732367"/>
          </a:xfrm>
        </p:grpSpPr>
        <p:sp>
          <p:nvSpPr>
            <p:cNvPr id="2" name="Oval 1"/>
            <p:cNvSpPr/>
            <p:nvPr/>
          </p:nvSpPr>
          <p:spPr>
            <a:xfrm>
              <a:off x="933450" y="800100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77987" y="1427013"/>
              <a:ext cx="488901" cy="411312"/>
              <a:chOff x="5093968" y="1117084"/>
              <a:chExt cx="488901" cy="411312"/>
            </a:xfrm>
            <a:solidFill>
              <a:srgbClr val="7F7F7F"/>
            </a:solidFill>
          </p:grpSpPr>
          <p:sp>
            <p:nvSpPr>
              <p:cNvPr id="28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9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0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4992184" y="956829"/>
            <a:ext cx="1777975" cy="1732367"/>
            <a:chOff x="4794607" y="3629171"/>
            <a:chExt cx="1777975" cy="1732367"/>
          </a:xfrm>
        </p:grpSpPr>
        <p:sp>
          <p:nvSpPr>
            <p:cNvPr id="36" name="Oval 35"/>
            <p:cNvSpPr/>
            <p:nvPr/>
          </p:nvSpPr>
          <p:spPr>
            <a:xfrm>
              <a:off x="4794607" y="362917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/>
          </p:nvSpPr>
          <p:spPr bwMode="auto">
            <a:xfrm>
              <a:off x="5429040" y="4237056"/>
              <a:ext cx="509109" cy="516597"/>
            </a:xfrm>
            <a:custGeom>
              <a:avLst/>
              <a:gdLst/>
              <a:ahLst/>
              <a:cxnLst>
                <a:cxn ang="0">
                  <a:pos x="272" y="172"/>
                </a:cxn>
                <a:cxn ang="0">
                  <a:pos x="271" y="145"/>
                </a:cxn>
                <a:cxn ang="0">
                  <a:pos x="261" y="122"/>
                </a:cxn>
                <a:cxn ang="0">
                  <a:pos x="258" y="119"/>
                </a:cxn>
                <a:cxn ang="0">
                  <a:pos x="241" y="109"/>
                </a:cxn>
                <a:cxn ang="0">
                  <a:pos x="219" y="106"/>
                </a:cxn>
                <a:cxn ang="0">
                  <a:pos x="221" y="89"/>
                </a:cxn>
                <a:cxn ang="0">
                  <a:pos x="221" y="72"/>
                </a:cxn>
                <a:cxn ang="0">
                  <a:pos x="215" y="43"/>
                </a:cxn>
                <a:cxn ang="0">
                  <a:pos x="200" y="21"/>
                </a:cxn>
                <a:cxn ang="0">
                  <a:pos x="176" y="6"/>
                </a:cxn>
                <a:cxn ang="0">
                  <a:pos x="147" y="0"/>
                </a:cxn>
                <a:cxn ang="0">
                  <a:pos x="82" y="0"/>
                </a:cxn>
                <a:cxn ang="0">
                  <a:pos x="80" y="0"/>
                </a:cxn>
                <a:cxn ang="0">
                  <a:pos x="47" y="6"/>
                </a:cxn>
                <a:cxn ang="0">
                  <a:pos x="21" y="22"/>
                </a:cxn>
                <a:cxn ang="0">
                  <a:pos x="15" y="30"/>
                </a:cxn>
                <a:cxn ang="0">
                  <a:pos x="2" y="56"/>
                </a:cxn>
                <a:cxn ang="0">
                  <a:pos x="0" y="178"/>
                </a:cxn>
                <a:cxn ang="0">
                  <a:pos x="0" y="183"/>
                </a:cxn>
                <a:cxn ang="0">
                  <a:pos x="0" y="206"/>
                </a:cxn>
                <a:cxn ang="0">
                  <a:pos x="10" y="239"/>
                </a:cxn>
                <a:cxn ang="0">
                  <a:pos x="19" y="252"/>
                </a:cxn>
                <a:cxn ang="0">
                  <a:pos x="47" y="269"/>
                </a:cxn>
                <a:cxn ang="0">
                  <a:pos x="85" y="276"/>
                </a:cxn>
                <a:cxn ang="0">
                  <a:pos x="87" y="276"/>
                </a:cxn>
                <a:cxn ang="0">
                  <a:pos x="185" y="276"/>
                </a:cxn>
                <a:cxn ang="0">
                  <a:pos x="204" y="274"/>
                </a:cxn>
                <a:cxn ang="0">
                  <a:pos x="235" y="261"/>
                </a:cxn>
                <a:cxn ang="0">
                  <a:pos x="248" y="250"/>
                </a:cxn>
                <a:cxn ang="0">
                  <a:pos x="265" y="222"/>
                </a:cxn>
                <a:cxn ang="0">
                  <a:pos x="272" y="187"/>
                </a:cxn>
                <a:cxn ang="0">
                  <a:pos x="272" y="172"/>
                </a:cxn>
                <a:cxn ang="0">
                  <a:pos x="87" y="56"/>
                </a:cxn>
                <a:cxn ang="0">
                  <a:pos x="143" y="56"/>
                </a:cxn>
                <a:cxn ang="0">
                  <a:pos x="160" y="63"/>
                </a:cxn>
                <a:cxn ang="0">
                  <a:pos x="165" y="80"/>
                </a:cxn>
                <a:cxn ang="0">
                  <a:pos x="163" y="89"/>
                </a:cxn>
                <a:cxn ang="0">
                  <a:pos x="150" y="102"/>
                </a:cxn>
                <a:cxn ang="0">
                  <a:pos x="141" y="102"/>
                </a:cxn>
                <a:cxn ang="0">
                  <a:pos x="85" y="102"/>
                </a:cxn>
                <a:cxn ang="0">
                  <a:pos x="69" y="96"/>
                </a:cxn>
                <a:cxn ang="0">
                  <a:pos x="63" y="78"/>
                </a:cxn>
                <a:cxn ang="0">
                  <a:pos x="65" y="70"/>
                </a:cxn>
                <a:cxn ang="0">
                  <a:pos x="78" y="58"/>
                </a:cxn>
                <a:cxn ang="0">
                  <a:pos x="87" y="56"/>
                </a:cxn>
                <a:cxn ang="0">
                  <a:pos x="80" y="211"/>
                </a:cxn>
                <a:cxn ang="0">
                  <a:pos x="71" y="209"/>
                </a:cxn>
                <a:cxn ang="0">
                  <a:pos x="58" y="196"/>
                </a:cxn>
                <a:cxn ang="0">
                  <a:pos x="56" y="187"/>
                </a:cxn>
                <a:cxn ang="0">
                  <a:pos x="63" y="170"/>
                </a:cxn>
                <a:cxn ang="0">
                  <a:pos x="80" y="165"/>
                </a:cxn>
                <a:cxn ang="0">
                  <a:pos x="191" y="165"/>
                </a:cxn>
                <a:cxn ang="0">
                  <a:pos x="208" y="170"/>
                </a:cxn>
                <a:cxn ang="0">
                  <a:pos x="215" y="187"/>
                </a:cxn>
                <a:cxn ang="0">
                  <a:pos x="213" y="196"/>
                </a:cxn>
                <a:cxn ang="0">
                  <a:pos x="200" y="209"/>
                </a:cxn>
                <a:cxn ang="0">
                  <a:pos x="191" y="211"/>
                </a:cxn>
              </a:cxnLst>
              <a:rect l="0" t="0" r="r" b="b"/>
              <a:pathLst>
                <a:path w="272" h="276">
                  <a:moveTo>
                    <a:pt x="272" y="172"/>
                  </a:moveTo>
                  <a:lnTo>
                    <a:pt x="272" y="172"/>
                  </a:lnTo>
                  <a:lnTo>
                    <a:pt x="272" y="158"/>
                  </a:lnTo>
                  <a:lnTo>
                    <a:pt x="271" y="145"/>
                  </a:lnTo>
                  <a:lnTo>
                    <a:pt x="267" y="133"/>
                  </a:lnTo>
                  <a:lnTo>
                    <a:pt x="261" y="122"/>
                  </a:lnTo>
                  <a:lnTo>
                    <a:pt x="261" y="122"/>
                  </a:lnTo>
                  <a:lnTo>
                    <a:pt x="258" y="119"/>
                  </a:lnTo>
                  <a:lnTo>
                    <a:pt x="252" y="115"/>
                  </a:lnTo>
                  <a:lnTo>
                    <a:pt x="241" y="109"/>
                  </a:lnTo>
                  <a:lnTo>
                    <a:pt x="230" y="106"/>
                  </a:lnTo>
                  <a:lnTo>
                    <a:pt x="219" y="106"/>
                  </a:lnTo>
                  <a:lnTo>
                    <a:pt x="219" y="106"/>
                  </a:lnTo>
                  <a:lnTo>
                    <a:pt x="221" y="89"/>
                  </a:lnTo>
                  <a:lnTo>
                    <a:pt x="221" y="72"/>
                  </a:lnTo>
                  <a:lnTo>
                    <a:pt x="221" y="72"/>
                  </a:lnTo>
                  <a:lnTo>
                    <a:pt x="219" y="56"/>
                  </a:lnTo>
                  <a:lnTo>
                    <a:pt x="215" y="43"/>
                  </a:lnTo>
                  <a:lnTo>
                    <a:pt x="208" y="32"/>
                  </a:lnTo>
                  <a:lnTo>
                    <a:pt x="200" y="21"/>
                  </a:lnTo>
                  <a:lnTo>
                    <a:pt x="189" y="11"/>
                  </a:lnTo>
                  <a:lnTo>
                    <a:pt x="176" y="6"/>
                  </a:lnTo>
                  <a:lnTo>
                    <a:pt x="163" y="2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3" y="0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5" y="30"/>
                  </a:lnTo>
                  <a:lnTo>
                    <a:pt x="8" y="41"/>
                  </a:lnTo>
                  <a:lnTo>
                    <a:pt x="2" y="56"/>
                  </a:lnTo>
                  <a:lnTo>
                    <a:pt x="0" y="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6"/>
                  </a:lnTo>
                  <a:lnTo>
                    <a:pt x="4" y="222"/>
                  </a:lnTo>
                  <a:lnTo>
                    <a:pt x="10" y="239"/>
                  </a:lnTo>
                  <a:lnTo>
                    <a:pt x="19" y="252"/>
                  </a:lnTo>
                  <a:lnTo>
                    <a:pt x="19" y="252"/>
                  </a:lnTo>
                  <a:lnTo>
                    <a:pt x="32" y="261"/>
                  </a:lnTo>
                  <a:lnTo>
                    <a:pt x="47" y="269"/>
                  </a:lnTo>
                  <a:lnTo>
                    <a:pt x="65" y="274"/>
                  </a:lnTo>
                  <a:lnTo>
                    <a:pt x="85" y="276"/>
                  </a:lnTo>
                  <a:lnTo>
                    <a:pt x="85" y="276"/>
                  </a:lnTo>
                  <a:lnTo>
                    <a:pt x="87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185" y="276"/>
                  </a:lnTo>
                  <a:lnTo>
                    <a:pt x="204" y="274"/>
                  </a:lnTo>
                  <a:lnTo>
                    <a:pt x="221" y="269"/>
                  </a:lnTo>
                  <a:lnTo>
                    <a:pt x="235" y="261"/>
                  </a:lnTo>
                  <a:lnTo>
                    <a:pt x="248" y="250"/>
                  </a:lnTo>
                  <a:lnTo>
                    <a:pt x="248" y="250"/>
                  </a:lnTo>
                  <a:lnTo>
                    <a:pt x="258" y="237"/>
                  </a:lnTo>
                  <a:lnTo>
                    <a:pt x="265" y="222"/>
                  </a:lnTo>
                  <a:lnTo>
                    <a:pt x="271" y="206"/>
                  </a:lnTo>
                  <a:lnTo>
                    <a:pt x="272" y="187"/>
                  </a:lnTo>
                  <a:lnTo>
                    <a:pt x="272" y="187"/>
                  </a:lnTo>
                  <a:lnTo>
                    <a:pt x="272" y="172"/>
                  </a:lnTo>
                  <a:lnTo>
                    <a:pt x="272" y="172"/>
                  </a:lnTo>
                  <a:close/>
                  <a:moveTo>
                    <a:pt x="87" y="56"/>
                  </a:moveTo>
                  <a:lnTo>
                    <a:pt x="143" y="56"/>
                  </a:lnTo>
                  <a:lnTo>
                    <a:pt x="143" y="56"/>
                  </a:lnTo>
                  <a:lnTo>
                    <a:pt x="152" y="58"/>
                  </a:lnTo>
                  <a:lnTo>
                    <a:pt x="160" y="63"/>
                  </a:lnTo>
                  <a:lnTo>
                    <a:pt x="163" y="70"/>
                  </a:lnTo>
                  <a:lnTo>
                    <a:pt x="165" y="80"/>
                  </a:lnTo>
                  <a:lnTo>
                    <a:pt x="165" y="80"/>
                  </a:lnTo>
                  <a:lnTo>
                    <a:pt x="163" y="89"/>
                  </a:lnTo>
                  <a:lnTo>
                    <a:pt x="158" y="96"/>
                  </a:lnTo>
                  <a:lnTo>
                    <a:pt x="150" y="102"/>
                  </a:lnTo>
                  <a:lnTo>
                    <a:pt x="141" y="102"/>
                  </a:lnTo>
                  <a:lnTo>
                    <a:pt x="141" y="102"/>
                  </a:lnTo>
                  <a:lnTo>
                    <a:pt x="85" y="102"/>
                  </a:lnTo>
                  <a:lnTo>
                    <a:pt x="85" y="102"/>
                  </a:lnTo>
                  <a:lnTo>
                    <a:pt x="76" y="100"/>
                  </a:lnTo>
                  <a:lnTo>
                    <a:pt x="69" y="96"/>
                  </a:lnTo>
                  <a:lnTo>
                    <a:pt x="65" y="87"/>
                  </a:lnTo>
                  <a:lnTo>
                    <a:pt x="63" y="78"/>
                  </a:lnTo>
                  <a:lnTo>
                    <a:pt x="63" y="78"/>
                  </a:lnTo>
                  <a:lnTo>
                    <a:pt x="65" y="70"/>
                  </a:lnTo>
                  <a:lnTo>
                    <a:pt x="71" y="61"/>
                  </a:lnTo>
                  <a:lnTo>
                    <a:pt x="78" y="58"/>
                  </a:lnTo>
                  <a:lnTo>
                    <a:pt x="87" y="56"/>
                  </a:lnTo>
                  <a:lnTo>
                    <a:pt x="87" y="56"/>
                  </a:lnTo>
                  <a:close/>
                  <a:moveTo>
                    <a:pt x="191" y="211"/>
                  </a:moveTo>
                  <a:lnTo>
                    <a:pt x="80" y="211"/>
                  </a:lnTo>
                  <a:lnTo>
                    <a:pt x="80" y="211"/>
                  </a:lnTo>
                  <a:lnTo>
                    <a:pt x="71" y="209"/>
                  </a:lnTo>
                  <a:lnTo>
                    <a:pt x="63" y="204"/>
                  </a:lnTo>
                  <a:lnTo>
                    <a:pt x="58" y="196"/>
                  </a:lnTo>
                  <a:lnTo>
                    <a:pt x="56" y="187"/>
                  </a:lnTo>
                  <a:lnTo>
                    <a:pt x="56" y="187"/>
                  </a:lnTo>
                  <a:lnTo>
                    <a:pt x="58" y="178"/>
                  </a:lnTo>
                  <a:lnTo>
                    <a:pt x="63" y="170"/>
                  </a:lnTo>
                  <a:lnTo>
                    <a:pt x="71" y="167"/>
                  </a:lnTo>
                  <a:lnTo>
                    <a:pt x="80" y="165"/>
                  </a:lnTo>
                  <a:lnTo>
                    <a:pt x="191" y="165"/>
                  </a:lnTo>
                  <a:lnTo>
                    <a:pt x="191" y="165"/>
                  </a:lnTo>
                  <a:lnTo>
                    <a:pt x="200" y="167"/>
                  </a:lnTo>
                  <a:lnTo>
                    <a:pt x="208" y="170"/>
                  </a:lnTo>
                  <a:lnTo>
                    <a:pt x="213" y="178"/>
                  </a:lnTo>
                  <a:lnTo>
                    <a:pt x="215" y="187"/>
                  </a:lnTo>
                  <a:lnTo>
                    <a:pt x="215" y="187"/>
                  </a:lnTo>
                  <a:lnTo>
                    <a:pt x="213" y="196"/>
                  </a:lnTo>
                  <a:lnTo>
                    <a:pt x="208" y="204"/>
                  </a:lnTo>
                  <a:lnTo>
                    <a:pt x="200" y="209"/>
                  </a:lnTo>
                  <a:lnTo>
                    <a:pt x="191" y="211"/>
                  </a:lnTo>
                  <a:lnTo>
                    <a:pt x="191" y="211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62817" y="956829"/>
            <a:ext cx="1777975" cy="1732367"/>
            <a:chOff x="1773064" y="4299711"/>
            <a:chExt cx="1777975" cy="1732367"/>
          </a:xfrm>
        </p:grpSpPr>
        <p:sp>
          <p:nvSpPr>
            <p:cNvPr id="33" name="Oval 32"/>
            <p:cNvSpPr/>
            <p:nvPr/>
          </p:nvSpPr>
          <p:spPr>
            <a:xfrm>
              <a:off x="1773064" y="4299711"/>
              <a:ext cx="1777975" cy="173236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AutoShape 59"/>
            <p:cNvSpPr>
              <a:spLocks/>
            </p:cNvSpPr>
            <p:nvPr/>
          </p:nvSpPr>
          <p:spPr bwMode="auto">
            <a:xfrm>
              <a:off x="2417601" y="4921861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7F7F7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92000" cy="4991100"/>
            <a:chOff x="0" y="933450"/>
            <a:chExt cx="12192000" cy="49911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3450"/>
              <a:ext cx="12192000" cy="49911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933450"/>
              <a:ext cx="12192000" cy="4991100"/>
            </a:xfrm>
            <a:prstGeom prst="rect">
              <a:avLst/>
            </a:prstGeom>
            <a:solidFill>
              <a:srgbClr val="A94D0F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61029" y="2110830"/>
            <a:ext cx="806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+mj-lt"/>
              </a:rPr>
              <a:t>ABOUT 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760" y="5125111"/>
            <a:ext cx="5702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810250" y="4343730"/>
            <a:ext cx="1219200" cy="1257300"/>
            <a:chOff x="5810250" y="4343730"/>
            <a:chExt cx="1219200" cy="1257300"/>
          </a:xfrm>
        </p:grpSpPr>
        <p:sp>
          <p:nvSpPr>
            <p:cNvPr id="10" name="Oval 9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16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0615083" y="4343730"/>
            <a:ext cx="1219200" cy="1257300"/>
            <a:chOff x="10615083" y="4343730"/>
            <a:chExt cx="1219200" cy="1257300"/>
          </a:xfrm>
        </p:grpSpPr>
        <p:sp>
          <p:nvSpPr>
            <p:cNvPr id="12" name="Oval 11"/>
            <p:cNvSpPr/>
            <p:nvPr/>
          </p:nvSpPr>
          <p:spPr>
            <a:xfrm>
              <a:off x="10615083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0980233" y="4758798"/>
              <a:ext cx="488901" cy="427164"/>
              <a:chOff x="6134344" y="2073196"/>
              <a:chExt cx="488901" cy="427164"/>
            </a:xfrm>
            <a:solidFill>
              <a:srgbClr val="8FAADC"/>
            </a:solidFill>
          </p:grpSpPr>
          <p:sp>
            <p:nvSpPr>
              <p:cNvPr id="19" name="AutoShape 43"/>
              <p:cNvSpPr>
                <a:spLocks/>
              </p:cNvSpPr>
              <p:nvPr/>
            </p:nvSpPr>
            <p:spPr bwMode="auto">
              <a:xfrm>
                <a:off x="6134344" y="2073196"/>
                <a:ext cx="488901" cy="35124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0" name="AutoShape 44"/>
              <p:cNvSpPr>
                <a:spLocks/>
              </p:cNvSpPr>
              <p:nvPr/>
            </p:nvSpPr>
            <p:spPr bwMode="auto">
              <a:xfrm>
                <a:off x="6577358" y="2225877"/>
                <a:ext cx="30035" cy="1676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1" name="AutoShape 45"/>
              <p:cNvSpPr>
                <a:spLocks/>
              </p:cNvSpPr>
              <p:nvPr/>
            </p:nvSpPr>
            <p:spPr bwMode="auto">
              <a:xfrm>
                <a:off x="6561506" y="2408587"/>
                <a:ext cx="61739" cy="917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9013472" y="4343730"/>
            <a:ext cx="1219200" cy="1257300"/>
            <a:chOff x="9013472" y="4343730"/>
            <a:chExt cx="1219200" cy="1257300"/>
          </a:xfrm>
        </p:grpSpPr>
        <p:sp>
          <p:nvSpPr>
            <p:cNvPr id="13" name="Oval 12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11861" y="4343730"/>
            <a:ext cx="1219200" cy="1257300"/>
            <a:chOff x="7411861" y="4343730"/>
            <a:chExt cx="1219200" cy="1257300"/>
          </a:xfrm>
        </p:grpSpPr>
        <p:sp>
          <p:nvSpPr>
            <p:cNvPr id="14" name="Oval 13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24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5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26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4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6219825" y="2109787"/>
            <a:ext cx="0" cy="328930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4" idx="3"/>
            <a:endCxn id="17" idx="1"/>
          </p:cNvCxnSpPr>
          <p:nvPr/>
        </p:nvCxnSpPr>
        <p:spPr>
          <a:xfrm>
            <a:off x="3819525" y="210978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6" idx="3"/>
            <a:endCxn id="19" idx="1"/>
          </p:cNvCxnSpPr>
          <p:nvPr/>
        </p:nvCxnSpPr>
        <p:spPr>
          <a:xfrm>
            <a:off x="3815777" y="375443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5" idx="3"/>
            <a:endCxn id="18" idx="1"/>
          </p:cNvCxnSpPr>
          <p:nvPr/>
        </p:nvCxnSpPr>
        <p:spPr>
          <a:xfrm>
            <a:off x="3819525" y="5399088"/>
            <a:ext cx="455295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372475" y="1679967"/>
            <a:ext cx="3364927" cy="853683"/>
            <a:chOff x="8372475" y="1679967"/>
            <a:chExt cx="3364927" cy="853683"/>
          </a:xfrm>
        </p:grpSpPr>
        <p:grpSp>
          <p:nvGrpSpPr>
            <p:cNvPr id="30" name="Group 29"/>
            <p:cNvGrpSpPr/>
            <p:nvPr/>
          </p:nvGrpSpPr>
          <p:grpSpPr>
            <a:xfrm>
              <a:off x="9216452" y="1679967"/>
              <a:ext cx="2520950" cy="798297"/>
              <a:chOff x="285750" y="1689304"/>
              <a:chExt cx="2520950" cy="79829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8372475" y="1685925"/>
              <a:ext cx="847725" cy="847725"/>
              <a:chOff x="8372475" y="1685925"/>
              <a:chExt cx="847725" cy="84772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372475" y="1685925"/>
                <a:ext cx="847725" cy="847725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8628225" y="1865337"/>
                <a:ext cx="336224" cy="488901"/>
                <a:chOff x="10116474" y="2042327"/>
                <a:chExt cx="336224" cy="488901"/>
              </a:xfrm>
              <a:solidFill>
                <a:schemeClr val="bg1"/>
              </a:solidFill>
            </p:grpSpPr>
            <p:sp>
              <p:nvSpPr>
                <p:cNvPr id="67" name="AutoShape 30"/>
                <p:cNvSpPr>
                  <a:spLocks/>
                </p:cNvSpPr>
                <p:nvPr/>
              </p:nvSpPr>
              <p:spPr bwMode="auto">
                <a:xfrm>
                  <a:off x="10116474" y="2042327"/>
                  <a:ext cx="336224" cy="488901"/>
                </a:xfrm>
                <a:custGeom>
                  <a:avLst/>
                  <a:gdLst>
                    <a:gd name="T0" fmla="*/ 10383 w 20767"/>
                    <a:gd name="T1" fmla="*/ 10800 h 21600"/>
                    <a:gd name="T2" fmla="*/ 10383 w 20767"/>
                    <a:gd name="T3" fmla="*/ 10800 h 21600"/>
                    <a:gd name="T4" fmla="*/ 10383 w 20767"/>
                    <a:gd name="T5" fmla="*/ 10800 h 21600"/>
                    <a:gd name="T6" fmla="*/ 10383 w 20767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767" h="21600">
                      <a:moveTo>
                        <a:pt x="18566" y="16551"/>
                      </a:moveTo>
                      <a:cubicBezTo>
                        <a:pt x="17960" y="18284"/>
                        <a:pt x="17274" y="20249"/>
                        <a:pt x="9436" y="20249"/>
                      </a:cubicBezTo>
                      <a:cubicBezTo>
                        <a:pt x="4711" y="20249"/>
                        <a:pt x="1888" y="17809"/>
                        <a:pt x="1888" y="15451"/>
                      </a:cubicBezTo>
                      <a:cubicBezTo>
                        <a:pt x="1888" y="13645"/>
                        <a:pt x="2349" y="12161"/>
                        <a:pt x="2835" y="10591"/>
                      </a:cubicBezTo>
                      <a:cubicBezTo>
                        <a:pt x="3454" y="8600"/>
                        <a:pt x="4088" y="6563"/>
                        <a:pt x="3813" y="3868"/>
                      </a:cubicBezTo>
                      <a:cubicBezTo>
                        <a:pt x="6723" y="6750"/>
                        <a:pt x="7759" y="10567"/>
                        <a:pt x="7759" y="10567"/>
                      </a:cubicBezTo>
                      <a:cubicBezTo>
                        <a:pt x="7759" y="10567"/>
                        <a:pt x="10468" y="7846"/>
                        <a:pt x="11196" y="6582"/>
                      </a:cubicBezTo>
                      <a:cubicBezTo>
                        <a:pt x="11755" y="7395"/>
                        <a:pt x="12267" y="10124"/>
                        <a:pt x="12267" y="12825"/>
                      </a:cubicBezTo>
                      <a:cubicBezTo>
                        <a:pt x="12267" y="12825"/>
                        <a:pt x="14773" y="11347"/>
                        <a:pt x="16653" y="9127"/>
                      </a:cubicBezTo>
                      <a:cubicBezTo>
                        <a:pt x="18632" y="11666"/>
                        <a:pt x="19346" y="14320"/>
                        <a:pt x="18566" y="16551"/>
                      </a:cubicBezTo>
                      <a:moveTo>
                        <a:pt x="16041" y="6075"/>
                      </a:moveTo>
                      <a:cubicBezTo>
                        <a:pt x="15982" y="7879"/>
                        <a:pt x="14088" y="9404"/>
                        <a:pt x="14088" y="9404"/>
                      </a:cubicBezTo>
                      <a:cubicBezTo>
                        <a:pt x="14088" y="6046"/>
                        <a:pt x="10380" y="3375"/>
                        <a:pt x="10380" y="3375"/>
                      </a:cubicBezTo>
                      <a:cubicBezTo>
                        <a:pt x="10380" y="3375"/>
                        <a:pt x="10330" y="5373"/>
                        <a:pt x="8452" y="7389"/>
                      </a:cubicBezTo>
                      <a:cubicBezTo>
                        <a:pt x="6574" y="2686"/>
                        <a:pt x="938" y="0"/>
                        <a:pt x="938" y="0"/>
                      </a:cubicBezTo>
                      <a:cubicBezTo>
                        <a:pt x="3756" y="7389"/>
                        <a:pt x="0" y="10076"/>
                        <a:pt x="0" y="15451"/>
                      </a:cubicBezTo>
                      <a:cubicBezTo>
                        <a:pt x="0" y="18604"/>
                        <a:pt x="3730" y="21599"/>
                        <a:pt x="9436" y="21599"/>
                      </a:cubicBezTo>
                      <a:cubicBezTo>
                        <a:pt x="17888" y="21599"/>
                        <a:pt x="19523" y="19379"/>
                        <a:pt x="20396" y="16878"/>
                      </a:cubicBezTo>
                      <a:cubicBezTo>
                        <a:pt x="21599" y="13436"/>
                        <a:pt x="19797" y="9432"/>
                        <a:pt x="16041" y="60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8" name="AutoShape 31"/>
                <p:cNvSpPr>
                  <a:spLocks/>
                </p:cNvSpPr>
                <p:nvPr/>
              </p:nvSpPr>
              <p:spPr bwMode="auto">
                <a:xfrm>
                  <a:off x="10178213" y="2255912"/>
                  <a:ext cx="216084" cy="175204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8368727" y="3327596"/>
            <a:ext cx="3368675" cy="850704"/>
            <a:chOff x="8368727" y="3327596"/>
            <a:chExt cx="3368675" cy="850704"/>
          </a:xfrm>
        </p:grpSpPr>
        <p:grpSp>
          <p:nvGrpSpPr>
            <p:cNvPr id="34" name="Group 33"/>
            <p:cNvGrpSpPr/>
            <p:nvPr/>
          </p:nvGrpSpPr>
          <p:grpSpPr>
            <a:xfrm>
              <a:off x="9216452" y="3327596"/>
              <a:ext cx="2520950" cy="798297"/>
              <a:chOff x="285750" y="1689304"/>
              <a:chExt cx="2520950" cy="79829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8368727" y="3330575"/>
              <a:ext cx="847725" cy="847725"/>
              <a:chOff x="8368727" y="3330575"/>
              <a:chExt cx="847725" cy="84772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368727" y="3330575"/>
                <a:ext cx="847725" cy="84772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8548555" y="3509987"/>
                <a:ext cx="488068" cy="488901"/>
                <a:chOff x="7111316" y="2042329"/>
                <a:chExt cx="488068" cy="488901"/>
              </a:xfrm>
              <a:solidFill>
                <a:schemeClr val="bg1"/>
              </a:solidFill>
            </p:grpSpPr>
            <p:sp>
              <p:nvSpPr>
                <p:cNvPr id="7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8372475" y="4975225"/>
            <a:ext cx="3364927" cy="847725"/>
            <a:chOff x="8372475" y="4975225"/>
            <a:chExt cx="3364927" cy="847725"/>
          </a:xfrm>
        </p:grpSpPr>
        <p:grpSp>
          <p:nvGrpSpPr>
            <p:cNvPr id="40" name="Group 39"/>
            <p:cNvGrpSpPr/>
            <p:nvPr/>
          </p:nvGrpSpPr>
          <p:grpSpPr>
            <a:xfrm>
              <a:off x="9216452" y="4975225"/>
              <a:ext cx="2520950" cy="798297"/>
              <a:chOff x="285750" y="1689304"/>
              <a:chExt cx="2520950" cy="79829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72475" y="4975225"/>
              <a:ext cx="847725" cy="847725"/>
              <a:chOff x="8372475" y="4975225"/>
              <a:chExt cx="847725" cy="84772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372475" y="4975225"/>
                <a:ext cx="847725" cy="8477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utoShape 46"/>
              <p:cNvSpPr>
                <a:spLocks/>
              </p:cNvSpPr>
              <p:nvPr/>
            </p:nvSpPr>
            <p:spPr bwMode="auto">
              <a:xfrm>
                <a:off x="8552303" y="5155054"/>
                <a:ext cx="488068" cy="48806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874" y="17549"/>
                    </a:moveTo>
                    <a:cubicBezTo>
                      <a:pt x="15513" y="17549"/>
                      <a:pt x="14343" y="15612"/>
                      <a:pt x="13809" y="12825"/>
                    </a:cubicBezTo>
                    <a:lnTo>
                      <a:pt x="15524" y="12825"/>
                    </a:lnTo>
                    <a:cubicBezTo>
                      <a:pt x="17038" y="12825"/>
                      <a:pt x="18224" y="11343"/>
                      <a:pt x="18224" y="9450"/>
                    </a:cubicBezTo>
                    <a:cubicBezTo>
                      <a:pt x="18224" y="7558"/>
                      <a:pt x="17038" y="6075"/>
                      <a:pt x="15524" y="6075"/>
                    </a:cubicBezTo>
                    <a:lnTo>
                      <a:pt x="13809" y="6075"/>
                    </a:lnTo>
                    <a:cubicBezTo>
                      <a:pt x="14343" y="3289"/>
                      <a:pt x="15513" y="1350"/>
                      <a:pt x="16874" y="1350"/>
                    </a:cubicBezTo>
                    <a:cubicBezTo>
                      <a:pt x="18739" y="1350"/>
                      <a:pt x="20249" y="4976"/>
                      <a:pt x="20249" y="9450"/>
                    </a:cubicBezTo>
                    <a:cubicBezTo>
                      <a:pt x="20249" y="13923"/>
                      <a:pt x="18739" y="17549"/>
                      <a:pt x="16874" y="17549"/>
                    </a:cubicBezTo>
                    <a:moveTo>
                      <a:pt x="8926" y="11482"/>
                    </a:moveTo>
                    <a:lnTo>
                      <a:pt x="8774" y="11482"/>
                    </a:lnTo>
                    <a:lnTo>
                      <a:pt x="8774" y="11475"/>
                    </a:lnTo>
                    <a:cubicBezTo>
                      <a:pt x="8028" y="11475"/>
                      <a:pt x="7424" y="10569"/>
                      <a:pt x="7424" y="9450"/>
                    </a:cubicBezTo>
                    <a:cubicBezTo>
                      <a:pt x="7424" y="8332"/>
                      <a:pt x="8028" y="7425"/>
                      <a:pt x="8774" y="7425"/>
                    </a:cubicBezTo>
                    <a:lnTo>
                      <a:pt x="8926" y="7425"/>
                    </a:lnTo>
                    <a:cubicBezTo>
                      <a:pt x="10200" y="7425"/>
                      <a:pt x="11391" y="6924"/>
                      <a:pt x="12441" y="6063"/>
                    </a:cubicBezTo>
                    <a:cubicBezTo>
                      <a:pt x="12248" y="7149"/>
                      <a:pt x="12149" y="8300"/>
                      <a:pt x="12149" y="9450"/>
                    </a:cubicBezTo>
                    <a:cubicBezTo>
                      <a:pt x="12149" y="10603"/>
                      <a:pt x="12248" y="11758"/>
                      <a:pt x="12442" y="12846"/>
                    </a:cubicBezTo>
                    <a:cubicBezTo>
                      <a:pt x="11393" y="11983"/>
                      <a:pt x="10200" y="11482"/>
                      <a:pt x="8926" y="11482"/>
                    </a:cubicBezTo>
                    <a:moveTo>
                      <a:pt x="8096" y="20249"/>
                    </a:moveTo>
                    <a:lnTo>
                      <a:pt x="5396" y="20249"/>
                    </a:lnTo>
                    <a:lnTo>
                      <a:pt x="5396" y="14175"/>
                    </a:lnTo>
                    <a:cubicBezTo>
                      <a:pt x="5396" y="13683"/>
                      <a:pt x="5264" y="13223"/>
                      <a:pt x="5033" y="12825"/>
                    </a:cubicBezTo>
                    <a:lnTo>
                      <a:pt x="5505" y="12825"/>
                    </a:lnTo>
                    <a:lnTo>
                      <a:pt x="5505" y="12832"/>
                    </a:lnTo>
                    <a:lnTo>
                      <a:pt x="7535" y="12832"/>
                    </a:lnTo>
                    <a:cubicBezTo>
                      <a:pt x="7463" y="13042"/>
                      <a:pt x="7421" y="13265"/>
                      <a:pt x="7421" y="13500"/>
                    </a:cubicBezTo>
                    <a:lnTo>
                      <a:pt x="7421" y="18225"/>
                    </a:lnTo>
                    <a:cubicBezTo>
                      <a:pt x="7421" y="18874"/>
                      <a:pt x="7784" y="19307"/>
                      <a:pt x="8001" y="19565"/>
                    </a:cubicBezTo>
                    <a:cubicBezTo>
                      <a:pt x="8031" y="19601"/>
                      <a:pt x="8065" y="19638"/>
                      <a:pt x="8096" y="19677"/>
                    </a:cubicBezTo>
                    <a:cubicBezTo>
                      <a:pt x="8096" y="19677"/>
                      <a:pt x="8096" y="20249"/>
                      <a:pt x="8096" y="20249"/>
                    </a:cubicBezTo>
                    <a:close/>
                    <a:moveTo>
                      <a:pt x="1349" y="9450"/>
                    </a:moveTo>
                    <a:cubicBezTo>
                      <a:pt x="1349" y="8332"/>
                      <a:pt x="1953" y="7425"/>
                      <a:pt x="2699" y="7425"/>
                    </a:cubicBezTo>
                    <a:lnTo>
                      <a:pt x="7434" y="7425"/>
                    </a:lnTo>
                    <a:cubicBezTo>
                      <a:pt x="7014" y="7916"/>
                      <a:pt x="6749" y="8631"/>
                      <a:pt x="6749" y="9450"/>
                    </a:cubicBezTo>
                    <a:cubicBezTo>
                      <a:pt x="6749" y="10270"/>
                      <a:pt x="7014" y="10984"/>
                      <a:pt x="7434" y="11475"/>
                    </a:cubicBezTo>
                    <a:lnTo>
                      <a:pt x="2699" y="11475"/>
                    </a:lnTo>
                    <a:cubicBezTo>
                      <a:pt x="1953" y="11475"/>
                      <a:pt x="1349" y="10569"/>
                      <a:pt x="1349" y="9450"/>
                    </a:cubicBezTo>
                    <a:moveTo>
                      <a:pt x="13499" y="9450"/>
                    </a:moveTo>
                    <a:cubicBezTo>
                      <a:pt x="13499" y="8749"/>
                      <a:pt x="13540" y="8073"/>
                      <a:pt x="13610" y="7425"/>
                    </a:cubicBezTo>
                    <a:lnTo>
                      <a:pt x="15524" y="7425"/>
                    </a:lnTo>
                    <a:cubicBezTo>
                      <a:pt x="16269" y="7425"/>
                      <a:pt x="16874" y="8332"/>
                      <a:pt x="16874" y="9450"/>
                    </a:cubicBezTo>
                    <a:cubicBezTo>
                      <a:pt x="16874" y="10569"/>
                      <a:pt x="16269" y="11475"/>
                      <a:pt x="15524" y="11475"/>
                    </a:cubicBezTo>
                    <a:lnTo>
                      <a:pt x="13610" y="11475"/>
                    </a:lnTo>
                    <a:cubicBezTo>
                      <a:pt x="13540" y="10826"/>
                      <a:pt x="13499" y="10151"/>
                      <a:pt x="13499" y="9450"/>
                    </a:cubicBezTo>
                    <a:moveTo>
                      <a:pt x="16874" y="0"/>
                    </a:moveTo>
                    <a:cubicBezTo>
                      <a:pt x="15489" y="0"/>
                      <a:pt x="14400" y="951"/>
                      <a:pt x="13618" y="2420"/>
                    </a:cubicBezTo>
                    <a:lnTo>
                      <a:pt x="13604" y="2412"/>
                    </a:lnTo>
                    <a:cubicBezTo>
                      <a:pt x="12469" y="4635"/>
                      <a:pt x="10778" y="6075"/>
                      <a:pt x="8926" y="6075"/>
                    </a:cubicBezTo>
                    <a:lnTo>
                      <a:pt x="8479" y="6075"/>
                    </a:lnTo>
                    <a:lnTo>
                      <a:pt x="5505" y="6075"/>
                    </a:lnTo>
                    <a:lnTo>
                      <a:pt x="2699" y="6075"/>
                    </a:lnTo>
                    <a:cubicBezTo>
                      <a:pt x="1185" y="6075"/>
                      <a:pt x="0" y="7558"/>
                      <a:pt x="0" y="9450"/>
                    </a:cubicBezTo>
                    <a:cubicBezTo>
                      <a:pt x="0" y="11343"/>
                      <a:pt x="1185" y="12825"/>
                      <a:pt x="2699" y="12825"/>
                    </a:cubicBezTo>
                    <a:cubicBezTo>
                      <a:pt x="3443" y="12827"/>
                      <a:pt x="4046" y="13430"/>
                      <a:pt x="4046" y="14175"/>
                    </a:cubicBezTo>
                    <a:lnTo>
                      <a:pt x="4046" y="20249"/>
                    </a:lnTo>
                    <a:cubicBezTo>
                      <a:pt x="4046" y="20996"/>
                      <a:pt x="4651" y="21599"/>
                      <a:pt x="5396" y="21599"/>
                    </a:cubicBezTo>
                    <a:lnTo>
                      <a:pt x="8096" y="21599"/>
                    </a:lnTo>
                    <a:cubicBezTo>
                      <a:pt x="8842" y="21599"/>
                      <a:pt x="9446" y="20996"/>
                      <a:pt x="9446" y="20249"/>
                    </a:cubicBezTo>
                    <a:lnTo>
                      <a:pt x="9446" y="19575"/>
                    </a:lnTo>
                    <a:cubicBezTo>
                      <a:pt x="9446" y="18900"/>
                      <a:pt x="8771" y="18598"/>
                      <a:pt x="8771" y="18225"/>
                    </a:cubicBezTo>
                    <a:lnTo>
                      <a:pt x="8771" y="13500"/>
                    </a:lnTo>
                    <a:cubicBezTo>
                      <a:pt x="8771" y="13484"/>
                      <a:pt x="8781" y="13473"/>
                      <a:pt x="8782" y="13458"/>
                    </a:cubicBezTo>
                    <a:cubicBezTo>
                      <a:pt x="8789" y="13361"/>
                      <a:pt x="8815" y="13271"/>
                      <a:pt x="8859" y="13191"/>
                    </a:cubicBezTo>
                    <a:cubicBezTo>
                      <a:pt x="8871" y="13169"/>
                      <a:pt x="8884" y="13151"/>
                      <a:pt x="8898" y="13132"/>
                    </a:cubicBezTo>
                    <a:cubicBezTo>
                      <a:pt x="8952" y="13051"/>
                      <a:pt x="9020" y="12985"/>
                      <a:pt x="9103" y="12934"/>
                    </a:cubicBezTo>
                    <a:cubicBezTo>
                      <a:pt x="9107" y="12931"/>
                      <a:pt x="9108" y="12927"/>
                      <a:pt x="9112" y="12925"/>
                    </a:cubicBezTo>
                    <a:cubicBezTo>
                      <a:pt x="9115" y="12925"/>
                      <a:pt x="9117" y="12922"/>
                      <a:pt x="9120" y="12922"/>
                    </a:cubicBezTo>
                    <a:cubicBezTo>
                      <a:pt x="9174" y="12892"/>
                      <a:pt x="9238" y="12885"/>
                      <a:pt x="9299" y="12868"/>
                    </a:cubicBezTo>
                    <a:cubicBezTo>
                      <a:pt x="11003" y="13049"/>
                      <a:pt x="12545" y="14424"/>
                      <a:pt x="13604" y="16495"/>
                    </a:cubicBezTo>
                    <a:lnTo>
                      <a:pt x="13621" y="16487"/>
                    </a:lnTo>
                    <a:cubicBezTo>
                      <a:pt x="14404" y="17950"/>
                      <a:pt x="15490" y="18900"/>
                      <a:pt x="16874" y="18900"/>
                    </a:cubicBezTo>
                    <a:cubicBezTo>
                      <a:pt x="19977" y="18900"/>
                      <a:pt x="21600" y="14145"/>
                      <a:pt x="21600" y="9450"/>
                    </a:cubicBezTo>
                    <a:cubicBezTo>
                      <a:pt x="21600" y="4754"/>
                      <a:pt x="19977" y="0"/>
                      <a:pt x="16874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38150" y="1685925"/>
            <a:ext cx="3381375" cy="847725"/>
            <a:chOff x="438150" y="1685925"/>
            <a:chExt cx="3381375" cy="847725"/>
          </a:xfrm>
        </p:grpSpPr>
        <p:grpSp>
          <p:nvGrpSpPr>
            <p:cNvPr id="31" name="Group 30"/>
            <p:cNvGrpSpPr/>
            <p:nvPr/>
          </p:nvGrpSpPr>
          <p:grpSpPr>
            <a:xfrm>
              <a:off x="438150" y="1712690"/>
              <a:ext cx="2520950" cy="798297"/>
              <a:chOff x="285750" y="1689304"/>
              <a:chExt cx="2520950" cy="79829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2971800" y="1685925"/>
              <a:ext cx="847725" cy="847725"/>
              <a:chOff x="2971800" y="1685925"/>
              <a:chExt cx="847725" cy="8477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971800" y="1685925"/>
                <a:ext cx="847725" cy="8477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" name="Group 76"/>
              <p:cNvGrpSpPr/>
              <p:nvPr/>
            </p:nvGrpSpPr>
            <p:grpSpPr>
              <a:xfrm>
                <a:off x="3151212" y="1904131"/>
                <a:ext cx="488901" cy="411312"/>
                <a:chOff x="5093968" y="1117084"/>
                <a:chExt cx="488901" cy="411312"/>
              </a:xfrm>
              <a:solidFill>
                <a:schemeClr val="bg1"/>
              </a:solidFill>
            </p:grpSpPr>
            <p:sp>
              <p:nvSpPr>
                <p:cNvPr id="78" name="AutoShape 120"/>
                <p:cNvSpPr>
                  <a:spLocks/>
                </p:cNvSpPr>
                <p:nvPr/>
              </p:nvSpPr>
              <p:spPr bwMode="auto">
                <a:xfrm>
                  <a:off x="5216609" y="1223878"/>
                  <a:ext cx="243616" cy="24361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9" name="AutoShape 121"/>
                <p:cNvSpPr>
                  <a:spLocks/>
                </p:cNvSpPr>
                <p:nvPr/>
              </p:nvSpPr>
              <p:spPr bwMode="auto">
                <a:xfrm>
                  <a:off x="5277514" y="1284781"/>
                  <a:ext cx="68413" cy="684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0" name="AutoShape 122"/>
                <p:cNvSpPr>
                  <a:spLocks/>
                </p:cNvSpPr>
                <p:nvPr/>
              </p:nvSpPr>
              <p:spPr bwMode="auto">
                <a:xfrm>
                  <a:off x="5093968" y="1117084"/>
                  <a:ext cx="488901" cy="4113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447102" y="4975225"/>
            <a:ext cx="3372423" cy="847725"/>
            <a:chOff x="447102" y="4975225"/>
            <a:chExt cx="3372423" cy="847725"/>
          </a:xfrm>
        </p:grpSpPr>
        <p:grpSp>
          <p:nvGrpSpPr>
            <p:cNvPr id="37" name="Group 36"/>
            <p:cNvGrpSpPr/>
            <p:nvPr/>
          </p:nvGrpSpPr>
          <p:grpSpPr>
            <a:xfrm>
              <a:off x="447102" y="4975225"/>
              <a:ext cx="2520950" cy="798297"/>
              <a:chOff x="285750" y="1689304"/>
              <a:chExt cx="2520950" cy="798297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2971800" y="4975225"/>
              <a:ext cx="847725" cy="847725"/>
              <a:chOff x="2971800" y="4975225"/>
              <a:chExt cx="847725" cy="84772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71800" y="4975225"/>
                <a:ext cx="847725" cy="84772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39"/>
              <p:cNvSpPr>
                <a:spLocks noEditPoints="1"/>
              </p:cNvSpPr>
              <p:nvPr/>
            </p:nvSpPr>
            <p:spPr bwMode="auto">
              <a:xfrm>
                <a:off x="3141108" y="5140789"/>
                <a:ext cx="509109" cy="516597"/>
              </a:xfrm>
              <a:custGeom>
                <a:avLst/>
                <a:gdLst/>
                <a:ahLst/>
                <a:cxnLst>
                  <a:cxn ang="0">
                    <a:pos x="272" y="172"/>
                  </a:cxn>
                  <a:cxn ang="0">
                    <a:pos x="271" y="145"/>
                  </a:cxn>
                  <a:cxn ang="0">
                    <a:pos x="261" y="122"/>
                  </a:cxn>
                  <a:cxn ang="0">
                    <a:pos x="258" y="119"/>
                  </a:cxn>
                  <a:cxn ang="0">
                    <a:pos x="241" y="109"/>
                  </a:cxn>
                  <a:cxn ang="0">
                    <a:pos x="219" y="106"/>
                  </a:cxn>
                  <a:cxn ang="0">
                    <a:pos x="221" y="89"/>
                  </a:cxn>
                  <a:cxn ang="0">
                    <a:pos x="221" y="72"/>
                  </a:cxn>
                  <a:cxn ang="0">
                    <a:pos x="215" y="43"/>
                  </a:cxn>
                  <a:cxn ang="0">
                    <a:pos x="200" y="21"/>
                  </a:cxn>
                  <a:cxn ang="0">
                    <a:pos x="176" y="6"/>
                  </a:cxn>
                  <a:cxn ang="0">
                    <a:pos x="147" y="0"/>
                  </a:cxn>
                  <a:cxn ang="0">
                    <a:pos x="82" y="0"/>
                  </a:cxn>
                  <a:cxn ang="0">
                    <a:pos x="80" y="0"/>
                  </a:cxn>
                  <a:cxn ang="0">
                    <a:pos x="47" y="6"/>
                  </a:cxn>
                  <a:cxn ang="0">
                    <a:pos x="21" y="22"/>
                  </a:cxn>
                  <a:cxn ang="0">
                    <a:pos x="15" y="30"/>
                  </a:cxn>
                  <a:cxn ang="0">
                    <a:pos x="2" y="56"/>
                  </a:cxn>
                  <a:cxn ang="0">
                    <a:pos x="0" y="178"/>
                  </a:cxn>
                  <a:cxn ang="0">
                    <a:pos x="0" y="183"/>
                  </a:cxn>
                  <a:cxn ang="0">
                    <a:pos x="0" y="206"/>
                  </a:cxn>
                  <a:cxn ang="0">
                    <a:pos x="10" y="239"/>
                  </a:cxn>
                  <a:cxn ang="0">
                    <a:pos x="19" y="252"/>
                  </a:cxn>
                  <a:cxn ang="0">
                    <a:pos x="47" y="269"/>
                  </a:cxn>
                  <a:cxn ang="0">
                    <a:pos x="85" y="276"/>
                  </a:cxn>
                  <a:cxn ang="0">
                    <a:pos x="87" y="276"/>
                  </a:cxn>
                  <a:cxn ang="0">
                    <a:pos x="185" y="276"/>
                  </a:cxn>
                  <a:cxn ang="0">
                    <a:pos x="204" y="274"/>
                  </a:cxn>
                  <a:cxn ang="0">
                    <a:pos x="235" y="261"/>
                  </a:cxn>
                  <a:cxn ang="0">
                    <a:pos x="248" y="250"/>
                  </a:cxn>
                  <a:cxn ang="0">
                    <a:pos x="265" y="222"/>
                  </a:cxn>
                  <a:cxn ang="0">
                    <a:pos x="272" y="187"/>
                  </a:cxn>
                  <a:cxn ang="0">
                    <a:pos x="272" y="172"/>
                  </a:cxn>
                  <a:cxn ang="0">
                    <a:pos x="87" y="56"/>
                  </a:cxn>
                  <a:cxn ang="0">
                    <a:pos x="143" y="56"/>
                  </a:cxn>
                  <a:cxn ang="0">
                    <a:pos x="160" y="63"/>
                  </a:cxn>
                  <a:cxn ang="0">
                    <a:pos x="165" y="80"/>
                  </a:cxn>
                  <a:cxn ang="0">
                    <a:pos x="163" y="89"/>
                  </a:cxn>
                  <a:cxn ang="0">
                    <a:pos x="150" y="102"/>
                  </a:cxn>
                  <a:cxn ang="0">
                    <a:pos x="141" y="102"/>
                  </a:cxn>
                  <a:cxn ang="0">
                    <a:pos x="85" y="102"/>
                  </a:cxn>
                  <a:cxn ang="0">
                    <a:pos x="69" y="96"/>
                  </a:cxn>
                  <a:cxn ang="0">
                    <a:pos x="63" y="78"/>
                  </a:cxn>
                  <a:cxn ang="0">
                    <a:pos x="65" y="70"/>
                  </a:cxn>
                  <a:cxn ang="0">
                    <a:pos x="78" y="58"/>
                  </a:cxn>
                  <a:cxn ang="0">
                    <a:pos x="87" y="56"/>
                  </a:cxn>
                  <a:cxn ang="0">
                    <a:pos x="80" y="211"/>
                  </a:cxn>
                  <a:cxn ang="0">
                    <a:pos x="71" y="209"/>
                  </a:cxn>
                  <a:cxn ang="0">
                    <a:pos x="58" y="196"/>
                  </a:cxn>
                  <a:cxn ang="0">
                    <a:pos x="56" y="187"/>
                  </a:cxn>
                  <a:cxn ang="0">
                    <a:pos x="63" y="170"/>
                  </a:cxn>
                  <a:cxn ang="0">
                    <a:pos x="80" y="165"/>
                  </a:cxn>
                  <a:cxn ang="0">
                    <a:pos x="191" y="165"/>
                  </a:cxn>
                  <a:cxn ang="0">
                    <a:pos x="208" y="170"/>
                  </a:cxn>
                  <a:cxn ang="0">
                    <a:pos x="215" y="187"/>
                  </a:cxn>
                  <a:cxn ang="0">
                    <a:pos x="213" y="196"/>
                  </a:cxn>
                  <a:cxn ang="0">
                    <a:pos x="200" y="209"/>
                  </a:cxn>
                  <a:cxn ang="0">
                    <a:pos x="191" y="211"/>
                  </a:cxn>
                </a:cxnLst>
                <a:rect l="0" t="0" r="r" b="b"/>
                <a:pathLst>
                  <a:path w="272" h="276">
                    <a:moveTo>
                      <a:pt x="272" y="172"/>
                    </a:moveTo>
                    <a:lnTo>
                      <a:pt x="272" y="172"/>
                    </a:lnTo>
                    <a:lnTo>
                      <a:pt x="272" y="158"/>
                    </a:lnTo>
                    <a:lnTo>
                      <a:pt x="271" y="145"/>
                    </a:lnTo>
                    <a:lnTo>
                      <a:pt x="267" y="133"/>
                    </a:lnTo>
                    <a:lnTo>
                      <a:pt x="261" y="122"/>
                    </a:lnTo>
                    <a:lnTo>
                      <a:pt x="261" y="122"/>
                    </a:lnTo>
                    <a:lnTo>
                      <a:pt x="258" y="119"/>
                    </a:lnTo>
                    <a:lnTo>
                      <a:pt x="252" y="115"/>
                    </a:lnTo>
                    <a:lnTo>
                      <a:pt x="241" y="109"/>
                    </a:lnTo>
                    <a:lnTo>
                      <a:pt x="230" y="106"/>
                    </a:lnTo>
                    <a:lnTo>
                      <a:pt x="219" y="106"/>
                    </a:lnTo>
                    <a:lnTo>
                      <a:pt x="219" y="106"/>
                    </a:lnTo>
                    <a:lnTo>
                      <a:pt x="221" y="89"/>
                    </a:lnTo>
                    <a:lnTo>
                      <a:pt x="221" y="72"/>
                    </a:lnTo>
                    <a:lnTo>
                      <a:pt x="221" y="72"/>
                    </a:lnTo>
                    <a:lnTo>
                      <a:pt x="219" y="56"/>
                    </a:lnTo>
                    <a:lnTo>
                      <a:pt x="215" y="43"/>
                    </a:lnTo>
                    <a:lnTo>
                      <a:pt x="208" y="32"/>
                    </a:lnTo>
                    <a:lnTo>
                      <a:pt x="200" y="21"/>
                    </a:lnTo>
                    <a:lnTo>
                      <a:pt x="189" y="11"/>
                    </a:lnTo>
                    <a:lnTo>
                      <a:pt x="176" y="6"/>
                    </a:lnTo>
                    <a:lnTo>
                      <a:pt x="163" y="2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82" y="0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3" y="0"/>
                    </a:lnTo>
                    <a:lnTo>
                      <a:pt x="47" y="6"/>
                    </a:lnTo>
                    <a:lnTo>
                      <a:pt x="34" y="13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15" y="30"/>
                    </a:lnTo>
                    <a:lnTo>
                      <a:pt x="8" y="41"/>
                    </a:lnTo>
                    <a:lnTo>
                      <a:pt x="2" y="56"/>
                    </a:lnTo>
                    <a:lnTo>
                      <a:pt x="0" y="74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83"/>
                    </a:lnTo>
                    <a:lnTo>
                      <a:pt x="0" y="183"/>
                    </a:lnTo>
                    <a:lnTo>
                      <a:pt x="0" y="206"/>
                    </a:lnTo>
                    <a:lnTo>
                      <a:pt x="4" y="222"/>
                    </a:lnTo>
                    <a:lnTo>
                      <a:pt x="10" y="239"/>
                    </a:lnTo>
                    <a:lnTo>
                      <a:pt x="19" y="252"/>
                    </a:lnTo>
                    <a:lnTo>
                      <a:pt x="19" y="252"/>
                    </a:lnTo>
                    <a:lnTo>
                      <a:pt x="32" y="261"/>
                    </a:lnTo>
                    <a:lnTo>
                      <a:pt x="47" y="269"/>
                    </a:lnTo>
                    <a:lnTo>
                      <a:pt x="65" y="274"/>
                    </a:lnTo>
                    <a:lnTo>
                      <a:pt x="85" y="276"/>
                    </a:lnTo>
                    <a:lnTo>
                      <a:pt x="85" y="276"/>
                    </a:lnTo>
                    <a:lnTo>
                      <a:pt x="87" y="276"/>
                    </a:lnTo>
                    <a:lnTo>
                      <a:pt x="185" y="276"/>
                    </a:lnTo>
                    <a:lnTo>
                      <a:pt x="185" y="276"/>
                    </a:lnTo>
                    <a:lnTo>
                      <a:pt x="185" y="276"/>
                    </a:lnTo>
                    <a:lnTo>
                      <a:pt x="204" y="274"/>
                    </a:lnTo>
                    <a:lnTo>
                      <a:pt x="221" y="269"/>
                    </a:lnTo>
                    <a:lnTo>
                      <a:pt x="235" y="261"/>
                    </a:lnTo>
                    <a:lnTo>
                      <a:pt x="248" y="250"/>
                    </a:lnTo>
                    <a:lnTo>
                      <a:pt x="248" y="250"/>
                    </a:lnTo>
                    <a:lnTo>
                      <a:pt x="258" y="237"/>
                    </a:lnTo>
                    <a:lnTo>
                      <a:pt x="265" y="222"/>
                    </a:lnTo>
                    <a:lnTo>
                      <a:pt x="271" y="206"/>
                    </a:lnTo>
                    <a:lnTo>
                      <a:pt x="272" y="187"/>
                    </a:lnTo>
                    <a:lnTo>
                      <a:pt x="272" y="187"/>
                    </a:lnTo>
                    <a:lnTo>
                      <a:pt x="272" y="172"/>
                    </a:lnTo>
                    <a:lnTo>
                      <a:pt x="272" y="172"/>
                    </a:lnTo>
                    <a:close/>
                    <a:moveTo>
                      <a:pt x="87" y="56"/>
                    </a:moveTo>
                    <a:lnTo>
                      <a:pt x="143" y="56"/>
                    </a:lnTo>
                    <a:lnTo>
                      <a:pt x="143" y="56"/>
                    </a:lnTo>
                    <a:lnTo>
                      <a:pt x="152" y="58"/>
                    </a:lnTo>
                    <a:lnTo>
                      <a:pt x="160" y="63"/>
                    </a:lnTo>
                    <a:lnTo>
                      <a:pt x="163" y="70"/>
                    </a:lnTo>
                    <a:lnTo>
                      <a:pt x="165" y="80"/>
                    </a:lnTo>
                    <a:lnTo>
                      <a:pt x="165" y="80"/>
                    </a:lnTo>
                    <a:lnTo>
                      <a:pt x="163" y="89"/>
                    </a:lnTo>
                    <a:lnTo>
                      <a:pt x="158" y="96"/>
                    </a:lnTo>
                    <a:lnTo>
                      <a:pt x="150" y="102"/>
                    </a:lnTo>
                    <a:lnTo>
                      <a:pt x="141" y="102"/>
                    </a:lnTo>
                    <a:lnTo>
                      <a:pt x="141" y="102"/>
                    </a:lnTo>
                    <a:lnTo>
                      <a:pt x="85" y="102"/>
                    </a:lnTo>
                    <a:lnTo>
                      <a:pt x="85" y="102"/>
                    </a:lnTo>
                    <a:lnTo>
                      <a:pt x="76" y="100"/>
                    </a:lnTo>
                    <a:lnTo>
                      <a:pt x="69" y="96"/>
                    </a:lnTo>
                    <a:lnTo>
                      <a:pt x="65" y="87"/>
                    </a:lnTo>
                    <a:lnTo>
                      <a:pt x="63" y="78"/>
                    </a:lnTo>
                    <a:lnTo>
                      <a:pt x="63" y="78"/>
                    </a:lnTo>
                    <a:lnTo>
                      <a:pt x="65" y="70"/>
                    </a:lnTo>
                    <a:lnTo>
                      <a:pt x="71" y="61"/>
                    </a:lnTo>
                    <a:lnTo>
                      <a:pt x="78" y="58"/>
                    </a:lnTo>
                    <a:lnTo>
                      <a:pt x="87" y="56"/>
                    </a:lnTo>
                    <a:lnTo>
                      <a:pt x="87" y="56"/>
                    </a:lnTo>
                    <a:close/>
                    <a:moveTo>
                      <a:pt x="191" y="211"/>
                    </a:moveTo>
                    <a:lnTo>
                      <a:pt x="80" y="211"/>
                    </a:lnTo>
                    <a:lnTo>
                      <a:pt x="80" y="211"/>
                    </a:lnTo>
                    <a:lnTo>
                      <a:pt x="71" y="209"/>
                    </a:lnTo>
                    <a:lnTo>
                      <a:pt x="63" y="204"/>
                    </a:lnTo>
                    <a:lnTo>
                      <a:pt x="58" y="196"/>
                    </a:lnTo>
                    <a:lnTo>
                      <a:pt x="56" y="187"/>
                    </a:lnTo>
                    <a:lnTo>
                      <a:pt x="56" y="187"/>
                    </a:lnTo>
                    <a:lnTo>
                      <a:pt x="58" y="178"/>
                    </a:lnTo>
                    <a:lnTo>
                      <a:pt x="63" y="170"/>
                    </a:lnTo>
                    <a:lnTo>
                      <a:pt x="71" y="167"/>
                    </a:lnTo>
                    <a:lnTo>
                      <a:pt x="80" y="165"/>
                    </a:lnTo>
                    <a:lnTo>
                      <a:pt x="191" y="165"/>
                    </a:lnTo>
                    <a:lnTo>
                      <a:pt x="191" y="165"/>
                    </a:lnTo>
                    <a:lnTo>
                      <a:pt x="200" y="167"/>
                    </a:lnTo>
                    <a:lnTo>
                      <a:pt x="208" y="170"/>
                    </a:lnTo>
                    <a:lnTo>
                      <a:pt x="213" y="178"/>
                    </a:lnTo>
                    <a:lnTo>
                      <a:pt x="215" y="187"/>
                    </a:lnTo>
                    <a:lnTo>
                      <a:pt x="215" y="187"/>
                    </a:lnTo>
                    <a:lnTo>
                      <a:pt x="213" y="196"/>
                    </a:lnTo>
                    <a:lnTo>
                      <a:pt x="208" y="204"/>
                    </a:lnTo>
                    <a:lnTo>
                      <a:pt x="200" y="209"/>
                    </a:lnTo>
                    <a:lnTo>
                      <a:pt x="191" y="211"/>
                    </a:lnTo>
                    <a:lnTo>
                      <a:pt x="191" y="2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7F7F7F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38150" y="3330575"/>
            <a:ext cx="3377627" cy="847725"/>
            <a:chOff x="438150" y="3330575"/>
            <a:chExt cx="3377627" cy="847725"/>
          </a:xfrm>
        </p:grpSpPr>
        <p:grpSp>
          <p:nvGrpSpPr>
            <p:cNvPr id="43" name="Group 42"/>
            <p:cNvGrpSpPr/>
            <p:nvPr/>
          </p:nvGrpSpPr>
          <p:grpSpPr>
            <a:xfrm>
              <a:off x="438150" y="3330575"/>
              <a:ext cx="2520950" cy="798297"/>
              <a:chOff x="285750" y="1689304"/>
              <a:chExt cx="2520950" cy="798297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85750" y="1964381"/>
                <a:ext cx="2520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accent2"/>
                    </a:solidFill>
                  </a:rPr>
                  <a:t>Lorem ipsum dolor sit amet, consectetuer adipiscing elit. 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85750" y="1689304"/>
                <a:ext cx="252095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2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Step 1</a:t>
                </a:r>
                <a:endParaRPr lang="en-US" sz="1400" b="1" dirty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968052" y="3330575"/>
              <a:ext cx="847725" cy="847725"/>
              <a:chOff x="2968052" y="3330575"/>
              <a:chExt cx="847725" cy="84772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68052" y="3330575"/>
                <a:ext cx="847725" cy="8477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56"/>
              <p:cNvSpPr>
                <a:spLocks noEditPoints="1"/>
              </p:cNvSpPr>
              <p:nvPr/>
            </p:nvSpPr>
            <p:spPr bwMode="auto">
              <a:xfrm>
                <a:off x="3129872" y="3494267"/>
                <a:ext cx="524085" cy="520341"/>
              </a:xfrm>
              <a:custGeom>
                <a:avLst/>
                <a:gdLst/>
                <a:ahLst/>
                <a:cxnLst>
                  <a:cxn ang="0">
                    <a:pos x="111" y="2"/>
                  </a:cxn>
                  <a:cxn ang="0">
                    <a:pos x="61" y="24"/>
                  </a:cxn>
                  <a:cxn ang="0">
                    <a:pos x="24" y="61"/>
                  </a:cxn>
                  <a:cxn ang="0">
                    <a:pos x="2" y="111"/>
                  </a:cxn>
                  <a:cxn ang="0">
                    <a:pos x="0" y="154"/>
                  </a:cxn>
                  <a:cxn ang="0">
                    <a:pos x="17" y="206"/>
                  </a:cxn>
                  <a:cxn ang="0">
                    <a:pos x="50" y="247"/>
                  </a:cxn>
                  <a:cxn ang="0">
                    <a:pos x="98" y="272"/>
                  </a:cxn>
                  <a:cxn ang="0">
                    <a:pos x="139" y="278"/>
                  </a:cxn>
                  <a:cxn ang="0">
                    <a:pos x="194" y="267"/>
                  </a:cxn>
                  <a:cxn ang="0">
                    <a:pos x="239" y="237"/>
                  </a:cxn>
                  <a:cxn ang="0">
                    <a:pos x="268" y="193"/>
                  </a:cxn>
                  <a:cxn ang="0">
                    <a:pos x="279" y="139"/>
                  </a:cxn>
                  <a:cxn ang="0">
                    <a:pos x="272" y="98"/>
                  </a:cxn>
                  <a:cxn ang="0">
                    <a:pos x="246" y="50"/>
                  </a:cxn>
                  <a:cxn ang="0">
                    <a:pos x="205" y="17"/>
                  </a:cxn>
                  <a:cxn ang="0">
                    <a:pos x="154" y="0"/>
                  </a:cxn>
                  <a:cxn ang="0">
                    <a:pos x="231" y="65"/>
                  </a:cxn>
                  <a:cxn ang="0">
                    <a:pos x="257" y="137"/>
                  </a:cxn>
                  <a:cxn ang="0">
                    <a:pos x="204" y="132"/>
                  </a:cxn>
                  <a:cxn ang="0">
                    <a:pos x="174" y="128"/>
                  </a:cxn>
                  <a:cxn ang="0">
                    <a:pos x="179" y="106"/>
                  </a:cxn>
                  <a:cxn ang="0">
                    <a:pos x="231" y="65"/>
                  </a:cxn>
                  <a:cxn ang="0">
                    <a:pos x="161" y="24"/>
                  </a:cxn>
                  <a:cxn ang="0">
                    <a:pos x="217" y="50"/>
                  </a:cxn>
                  <a:cxn ang="0">
                    <a:pos x="170" y="87"/>
                  </a:cxn>
                  <a:cxn ang="0">
                    <a:pos x="129" y="48"/>
                  </a:cxn>
                  <a:cxn ang="0">
                    <a:pos x="139" y="23"/>
                  </a:cxn>
                  <a:cxn ang="0">
                    <a:pos x="105" y="56"/>
                  </a:cxn>
                  <a:cxn ang="0">
                    <a:pos x="63" y="113"/>
                  </a:cxn>
                  <a:cxn ang="0">
                    <a:pos x="24" y="115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22" y="139"/>
                  </a:cxn>
                  <a:cxn ang="0">
                    <a:pos x="24" y="137"/>
                  </a:cxn>
                  <a:cxn ang="0">
                    <a:pos x="142" y="121"/>
                  </a:cxn>
                  <a:cxn ang="0">
                    <a:pos x="148" y="139"/>
                  </a:cxn>
                  <a:cxn ang="0">
                    <a:pos x="92" y="171"/>
                  </a:cxn>
                  <a:cxn ang="0">
                    <a:pos x="52" y="217"/>
                  </a:cxn>
                  <a:cxn ang="0">
                    <a:pos x="24" y="161"/>
                  </a:cxn>
                  <a:cxn ang="0">
                    <a:pos x="139" y="258"/>
                  </a:cxn>
                  <a:cxn ang="0">
                    <a:pos x="67" y="234"/>
                  </a:cxn>
                  <a:cxn ang="0">
                    <a:pos x="91" y="202"/>
                  </a:cxn>
                  <a:cxn ang="0">
                    <a:pos x="159" y="160"/>
                  </a:cxn>
                  <a:cxn ang="0">
                    <a:pos x="170" y="189"/>
                  </a:cxn>
                  <a:cxn ang="0">
                    <a:pos x="174" y="252"/>
                  </a:cxn>
                  <a:cxn ang="0">
                    <a:pos x="139" y="258"/>
                  </a:cxn>
                  <a:cxn ang="0">
                    <a:pos x="192" y="182"/>
                  </a:cxn>
                  <a:cxn ang="0">
                    <a:pos x="207" y="152"/>
                  </a:cxn>
                  <a:cxn ang="0">
                    <a:pos x="255" y="160"/>
                  </a:cxn>
                  <a:cxn ang="0">
                    <a:pos x="239" y="204"/>
                  </a:cxn>
                  <a:cxn ang="0">
                    <a:pos x="205" y="237"/>
                  </a:cxn>
                </a:cxnLst>
                <a:rect l="0" t="0" r="r" b="b"/>
                <a:pathLst>
                  <a:path w="279" h="278">
                    <a:moveTo>
                      <a:pt x="139" y="0"/>
                    </a:moveTo>
                    <a:lnTo>
                      <a:pt x="139" y="0"/>
                    </a:lnTo>
                    <a:lnTo>
                      <a:pt x="126" y="0"/>
                    </a:lnTo>
                    <a:lnTo>
                      <a:pt x="111" y="2"/>
                    </a:lnTo>
                    <a:lnTo>
                      <a:pt x="98" y="6"/>
                    </a:lnTo>
                    <a:lnTo>
                      <a:pt x="85" y="11"/>
                    </a:lnTo>
                    <a:lnTo>
                      <a:pt x="72" y="17"/>
                    </a:lnTo>
                    <a:lnTo>
                      <a:pt x="61" y="24"/>
                    </a:lnTo>
                    <a:lnTo>
                      <a:pt x="50" y="32"/>
                    </a:lnTo>
                    <a:lnTo>
                      <a:pt x="41" y="41"/>
                    </a:lnTo>
                    <a:lnTo>
                      <a:pt x="31" y="50"/>
                    </a:lnTo>
                    <a:lnTo>
                      <a:pt x="24" y="61"/>
                    </a:lnTo>
                    <a:lnTo>
                      <a:pt x="17" y="72"/>
                    </a:lnTo>
                    <a:lnTo>
                      <a:pt x="11" y="85"/>
                    </a:lnTo>
                    <a:lnTo>
                      <a:pt x="5" y="98"/>
                    </a:lnTo>
                    <a:lnTo>
                      <a:pt x="2" y="111"/>
                    </a:lnTo>
                    <a:lnTo>
                      <a:pt x="0" y="124"/>
                    </a:lnTo>
                    <a:lnTo>
                      <a:pt x="0" y="139"/>
                    </a:lnTo>
                    <a:lnTo>
                      <a:pt x="0" y="139"/>
                    </a:lnTo>
                    <a:lnTo>
                      <a:pt x="0" y="154"/>
                    </a:lnTo>
                    <a:lnTo>
                      <a:pt x="2" y="167"/>
                    </a:lnTo>
                    <a:lnTo>
                      <a:pt x="5" y="182"/>
                    </a:lnTo>
                    <a:lnTo>
                      <a:pt x="11" y="193"/>
                    </a:lnTo>
                    <a:lnTo>
                      <a:pt x="17" y="206"/>
                    </a:lnTo>
                    <a:lnTo>
                      <a:pt x="24" y="217"/>
                    </a:lnTo>
                    <a:lnTo>
                      <a:pt x="31" y="228"/>
                    </a:lnTo>
                    <a:lnTo>
                      <a:pt x="41" y="237"/>
                    </a:lnTo>
                    <a:lnTo>
                      <a:pt x="50" y="247"/>
                    </a:lnTo>
                    <a:lnTo>
                      <a:pt x="61" y="256"/>
                    </a:lnTo>
                    <a:lnTo>
                      <a:pt x="72" y="261"/>
                    </a:lnTo>
                    <a:lnTo>
                      <a:pt x="85" y="267"/>
                    </a:lnTo>
                    <a:lnTo>
                      <a:pt x="98" y="272"/>
                    </a:lnTo>
                    <a:lnTo>
                      <a:pt x="111" y="276"/>
                    </a:lnTo>
                    <a:lnTo>
                      <a:pt x="126" y="278"/>
                    </a:lnTo>
                    <a:lnTo>
                      <a:pt x="139" y="278"/>
                    </a:lnTo>
                    <a:lnTo>
                      <a:pt x="139" y="278"/>
                    </a:lnTo>
                    <a:lnTo>
                      <a:pt x="154" y="278"/>
                    </a:lnTo>
                    <a:lnTo>
                      <a:pt x="167" y="276"/>
                    </a:lnTo>
                    <a:lnTo>
                      <a:pt x="181" y="272"/>
                    </a:lnTo>
                    <a:lnTo>
                      <a:pt x="194" y="267"/>
                    </a:lnTo>
                    <a:lnTo>
                      <a:pt x="205" y="261"/>
                    </a:lnTo>
                    <a:lnTo>
                      <a:pt x="217" y="256"/>
                    </a:lnTo>
                    <a:lnTo>
                      <a:pt x="228" y="247"/>
                    </a:lnTo>
                    <a:lnTo>
                      <a:pt x="239" y="237"/>
                    </a:lnTo>
                    <a:lnTo>
                      <a:pt x="246" y="228"/>
                    </a:lnTo>
                    <a:lnTo>
                      <a:pt x="255" y="217"/>
                    </a:lnTo>
                    <a:lnTo>
                      <a:pt x="263" y="206"/>
                    </a:lnTo>
                    <a:lnTo>
                      <a:pt x="268" y="193"/>
                    </a:lnTo>
                    <a:lnTo>
                      <a:pt x="272" y="182"/>
                    </a:lnTo>
                    <a:lnTo>
                      <a:pt x="276" y="167"/>
                    </a:lnTo>
                    <a:lnTo>
                      <a:pt x="278" y="154"/>
                    </a:lnTo>
                    <a:lnTo>
                      <a:pt x="279" y="139"/>
                    </a:lnTo>
                    <a:lnTo>
                      <a:pt x="279" y="139"/>
                    </a:lnTo>
                    <a:lnTo>
                      <a:pt x="278" y="124"/>
                    </a:lnTo>
                    <a:lnTo>
                      <a:pt x="276" y="111"/>
                    </a:lnTo>
                    <a:lnTo>
                      <a:pt x="272" y="98"/>
                    </a:lnTo>
                    <a:lnTo>
                      <a:pt x="268" y="85"/>
                    </a:lnTo>
                    <a:lnTo>
                      <a:pt x="263" y="72"/>
                    </a:lnTo>
                    <a:lnTo>
                      <a:pt x="255" y="61"/>
                    </a:lnTo>
                    <a:lnTo>
                      <a:pt x="246" y="50"/>
                    </a:lnTo>
                    <a:lnTo>
                      <a:pt x="239" y="41"/>
                    </a:lnTo>
                    <a:lnTo>
                      <a:pt x="228" y="32"/>
                    </a:lnTo>
                    <a:lnTo>
                      <a:pt x="217" y="24"/>
                    </a:lnTo>
                    <a:lnTo>
                      <a:pt x="205" y="17"/>
                    </a:lnTo>
                    <a:lnTo>
                      <a:pt x="194" y="11"/>
                    </a:lnTo>
                    <a:lnTo>
                      <a:pt x="181" y="6"/>
                    </a:lnTo>
                    <a:lnTo>
                      <a:pt x="167" y="2"/>
                    </a:lnTo>
                    <a:lnTo>
                      <a:pt x="154" y="0"/>
                    </a:lnTo>
                    <a:lnTo>
                      <a:pt x="139" y="0"/>
                    </a:lnTo>
                    <a:lnTo>
                      <a:pt x="139" y="0"/>
                    </a:lnTo>
                    <a:close/>
                    <a:moveTo>
                      <a:pt x="231" y="65"/>
                    </a:moveTo>
                    <a:lnTo>
                      <a:pt x="231" y="65"/>
                    </a:lnTo>
                    <a:lnTo>
                      <a:pt x="242" y="82"/>
                    </a:lnTo>
                    <a:lnTo>
                      <a:pt x="250" y="98"/>
                    </a:lnTo>
                    <a:lnTo>
                      <a:pt x="255" y="117"/>
                    </a:lnTo>
                    <a:lnTo>
                      <a:pt x="257" y="137"/>
                    </a:lnTo>
                    <a:lnTo>
                      <a:pt x="257" y="137"/>
                    </a:lnTo>
                    <a:lnTo>
                      <a:pt x="239" y="135"/>
                    </a:lnTo>
                    <a:lnTo>
                      <a:pt x="222" y="134"/>
                    </a:lnTo>
                    <a:lnTo>
                      <a:pt x="204" y="132"/>
                    </a:lnTo>
                    <a:lnTo>
                      <a:pt x="204" y="132"/>
                    </a:lnTo>
                    <a:lnTo>
                      <a:pt x="176" y="134"/>
                    </a:lnTo>
                    <a:lnTo>
                      <a:pt x="176" y="134"/>
                    </a:lnTo>
                    <a:lnTo>
                      <a:pt x="174" y="128"/>
                    </a:lnTo>
                    <a:lnTo>
                      <a:pt x="174" y="128"/>
                    </a:lnTo>
                    <a:lnTo>
                      <a:pt x="167" y="111"/>
                    </a:lnTo>
                    <a:lnTo>
                      <a:pt x="167" y="111"/>
                    </a:lnTo>
                    <a:lnTo>
                      <a:pt x="179" y="106"/>
                    </a:lnTo>
                    <a:lnTo>
                      <a:pt x="192" y="98"/>
                    </a:lnTo>
                    <a:lnTo>
                      <a:pt x="213" y="84"/>
                    </a:lnTo>
                    <a:lnTo>
                      <a:pt x="226" y="72"/>
                    </a:lnTo>
                    <a:lnTo>
                      <a:pt x="231" y="65"/>
                    </a:lnTo>
                    <a:lnTo>
                      <a:pt x="231" y="65"/>
                    </a:lnTo>
                    <a:close/>
                    <a:moveTo>
                      <a:pt x="139" y="23"/>
                    </a:moveTo>
                    <a:lnTo>
                      <a:pt x="139" y="23"/>
                    </a:lnTo>
                    <a:lnTo>
                      <a:pt x="161" y="24"/>
                    </a:lnTo>
                    <a:lnTo>
                      <a:pt x="181" y="30"/>
                    </a:lnTo>
                    <a:lnTo>
                      <a:pt x="200" y="39"/>
                    </a:lnTo>
                    <a:lnTo>
                      <a:pt x="217" y="50"/>
                    </a:lnTo>
                    <a:lnTo>
                      <a:pt x="217" y="50"/>
                    </a:lnTo>
                    <a:lnTo>
                      <a:pt x="211" y="58"/>
                    </a:lnTo>
                    <a:lnTo>
                      <a:pt x="200" y="69"/>
                    </a:lnTo>
                    <a:lnTo>
                      <a:pt x="181" y="80"/>
                    </a:lnTo>
                    <a:lnTo>
                      <a:pt x="170" y="87"/>
                    </a:lnTo>
                    <a:lnTo>
                      <a:pt x="155" y="93"/>
                    </a:lnTo>
                    <a:lnTo>
                      <a:pt x="155" y="93"/>
                    </a:lnTo>
                    <a:lnTo>
                      <a:pt x="142" y="69"/>
                    </a:lnTo>
                    <a:lnTo>
                      <a:pt x="129" y="48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26" y="23"/>
                    </a:lnTo>
                    <a:lnTo>
                      <a:pt x="139" y="23"/>
                    </a:lnTo>
                    <a:lnTo>
                      <a:pt x="139" y="23"/>
                    </a:lnTo>
                    <a:close/>
                    <a:moveTo>
                      <a:pt x="89" y="34"/>
                    </a:moveTo>
                    <a:lnTo>
                      <a:pt x="89" y="34"/>
                    </a:lnTo>
                    <a:lnTo>
                      <a:pt x="105" y="56"/>
                    </a:lnTo>
                    <a:lnTo>
                      <a:pt x="131" y="100"/>
                    </a:lnTo>
                    <a:lnTo>
                      <a:pt x="131" y="100"/>
                    </a:lnTo>
                    <a:lnTo>
                      <a:pt x="96" y="108"/>
                    </a:lnTo>
                    <a:lnTo>
                      <a:pt x="63" y="113"/>
                    </a:lnTo>
                    <a:lnTo>
                      <a:pt x="39" y="115"/>
                    </a:lnTo>
                    <a:lnTo>
                      <a:pt x="26" y="115"/>
                    </a:lnTo>
                    <a:lnTo>
                      <a:pt x="26" y="115"/>
                    </a:lnTo>
                    <a:lnTo>
                      <a:pt x="24" y="115"/>
                    </a:lnTo>
                    <a:lnTo>
                      <a:pt x="24" y="115"/>
                    </a:lnTo>
                    <a:lnTo>
                      <a:pt x="28" y="102"/>
                    </a:lnTo>
                    <a:lnTo>
                      <a:pt x="33" y="89"/>
                    </a:lnTo>
                    <a:lnTo>
                      <a:pt x="39" y="78"/>
                    </a:lnTo>
                    <a:lnTo>
                      <a:pt x="48" y="67"/>
                    </a:lnTo>
                    <a:lnTo>
                      <a:pt x="55" y="56"/>
                    </a:lnTo>
                    <a:lnTo>
                      <a:pt x="67" y="47"/>
                    </a:lnTo>
                    <a:lnTo>
                      <a:pt x="78" y="39"/>
                    </a:lnTo>
                    <a:lnTo>
                      <a:pt x="89" y="34"/>
                    </a:lnTo>
                    <a:lnTo>
                      <a:pt x="89" y="34"/>
                    </a:lnTo>
                    <a:close/>
                    <a:moveTo>
                      <a:pt x="22" y="139"/>
                    </a:moveTo>
                    <a:lnTo>
                      <a:pt x="22" y="139"/>
                    </a:lnTo>
                    <a:lnTo>
                      <a:pt x="22" y="137"/>
                    </a:lnTo>
                    <a:lnTo>
                      <a:pt x="22" y="137"/>
                    </a:lnTo>
                    <a:lnTo>
                      <a:pt x="24" y="137"/>
                    </a:lnTo>
                    <a:lnTo>
                      <a:pt x="24" y="137"/>
                    </a:lnTo>
                    <a:lnTo>
                      <a:pt x="42" y="135"/>
                    </a:lnTo>
                    <a:lnTo>
                      <a:pt x="68" y="134"/>
                    </a:lnTo>
                    <a:lnTo>
                      <a:pt x="104" y="130"/>
                    </a:lnTo>
                    <a:lnTo>
                      <a:pt x="142" y="121"/>
                    </a:lnTo>
                    <a:lnTo>
                      <a:pt x="142" y="121"/>
                    </a:lnTo>
                    <a:lnTo>
                      <a:pt x="152" y="139"/>
                    </a:lnTo>
                    <a:lnTo>
                      <a:pt x="152" y="139"/>
                    </a:lnTo>
                    <a:lnTo>
                      <a:pt x="148" y="139"/>
                    </a:lnTo>
                    <a:lnTo>
                      <a:pt x="148" y="139"/>
                    </a:lnTo>
                    <a:lnTo>
                      <a:pt x="126" y="148"/>
                    </a:lnTo>
                    <a:lnTo>
                      <a:pt x="109" y="160"/>
                    </a:lnTo>
                    <a:lnTo>
                      <a:pt x="92" y="171"/>
                    </a:lnTo>
                    <a:lnTo>
                      <a:pt x="80" y="184"/>
                    </a:lnTo>
                    <a:lnTo>
                      <a:pt x="68" y="195"/>
                    </a:lnTo>
                    <a:lnTo>
                      <a:pt x="59" y="204"/>
                    </a:lnTo>
                    <a:lnTo>
                      <a:pt x="52" y="217"/>
                    </a:lnTo>
                    <a:lnTo>
                      <a:pt x="52" y="217"/>
                    </a:lnTo>
                    <a:lnTo>
                      <a:pt x="39" y="200"/>
                    </a:lnTo>
                    <a:lnTo>
                      <a:pt x="30" y="182"/>
                    </a:lnTo>
                    <a:lnTo>
                      <a:pt x="24" y="161"/>
                    </a:lnTo>
                    <a:lnTo>
                      <a:pt x="22" y="139"/>
                    </a:lnTo>
                    <a:lnTo>
                      <a:pt x="22" y="139"/>
                    </a:lnTo>
                    <a:close/>
                    <a:moveTo>
                      <a:pt x="139" y="258"/>
                    </a:moveTo>
                    <a:lnTo>
                      <a:pt x="139" y="258"/>
                    </a:lnTo>
                    <a:lnTo>
                      <a:pt x="120" y="256"/>
                    </a:lnTo>
                    <a:lnTo>
                      <a:pt x="100" y="250"/>
                    </a:lnTo>
                    <a:lnTo>
                      <a:pt x="83" y="243"/>
                    </a:lnTo>
                    <a:lnTo>
                      <a:pt x="67" y="234"/>
                    </a:lnTo>
                    <a:lnTo>
                      <a:pt x="67" y="234"/>
                    </a:lnTo>
                    <a:lnTo>
                      <a:pt x="74" y="222"/>
                    </a:lnTo>
                    <a:lnTo>
                      <a:pt x="81" y="213"/>
                    </a:lnTo>
                    <a:lnTo>
                      <a:pt x="91" y="202"/>
                    </a:lnTo>
                    <a:lnTo>
                      <a:pt x="104" y="191"/>
                    </a:lnTo>
                    <a:lnTo>
                      <a:pt x="118" y="180"/>
                    </a:lnTo>
                    <a:lnTo>
                      <a:pt x="137" y="169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70" y="189"/>
                    </a:lnTo>
                    <a:lnTo>
                      <a:pt x="178" y="215"/>
                    </a:lnTo>
                    <a:lnTo>
                      <a:pt x="185" y="248"/>
                    </a:lnTo>
                    <a:lnTo>
                      <a:pt x="185" y="248"/>
                    </a:lnTo>
                    <a:lnTo>
                      <a:pt x="174" y="252"/>
                    </a:lnTo>
                    <a:lnTo>
                      <a:pt x="163" y="256"/>
                    </a:lnTo>
                    <a:lnTo>
                      <a:pt x="152" y="258"/>
                    </a:lnTo>
                    <a:lnTo>
                      <a:pt x="139" y="258"/>
                    </a:lnTo>
                    <a:lnTo>
                      <a:pt x="139" y="258"/>
                    </a:lnTo>
                    <a:close/>
                    <a:moveTo>
                      <a:pt x="205" y="237"/>
                    </a:moveTo>
                    <a:lnTo>
                      <a:pt x="205" y="237"/>
                    </a:lnTo>
                    <a:lnTo>
                      <a:pt x="200" y="208"/>
                    </a:lnTo>
                    <a:lnTo>
                      <a:pt x="192" y="182"/>
                    </a:lnTo>
                    <a:lnTo>
                      <a:pt x="183" y="154"/>
                    </a:lnTo>
                    <a:lnTo>
                      <a:pt x="183" y="154"/>
                    </a:lnTo>
                    <a:lnTo>
                      <a:pt x="207" y="152"/>
                    </a:lnTo>
                    <a:lnTo>
                      <a:pt x="207" y="152"/>
                    </a:lnTo>
                    <a:lnTo>
                      <a:pt x="224" y="152"/>
                    </a:lnTo>
                    <a:lnTo>
                      <a:pt x="239" y="156"/>
                    </a:lnTo>
                    <a:lnTo>
                      <a:pt x="255" y="160"/>
                    </a:lnTo>
                    <a:lnTo>
                      <a:pt x="255" y="160"/>
                    </a:lnTo>
                    <a:lnTo>
                      <a:pt x="254" y="171"/>
                    </a:lnTo>
                    <a:lnTo>
                      <a:pt x="250" y="182"/>
                    </a:lnTo>
                    <a:lnTo>
                      <a:pt x="244" y="193"/>
                    </a:lnTo>
                    <a:lnTo>
                      <a:pt x="239" y="204"/>
                    </a:lnTo>
                    <a:lnTo>
                      <a:pt x="231" y="213"/>
                    </a:lnTo>
                    <a:lnTo>
                      <a:pt x="224" y="221"/>
                    </a:lnTo>
                    <a:lnTo>
                      <a:pt x="215" y="230"/>
                    </a:lnTo>
                    <a:lnTo>
                      <a:pt x="205" y="237"/>
                    </a:lnTo>
                    <a:lnTo>
                      <a:pt x="205" y="2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7F7F7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8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49828" y="2296886"/>
            <a:ext cx="2264229" cy="22642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77942" y="2296886"/>
            <a:ext cx="2264229" cy="22642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63885" y="2296886"/>
            <a:ext cx="2264229" cy="226422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3" name="TextBox 2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009538" y="4903010"/>
            <a:ext cx="1950873" cy="798297"/>
            <a:chOff x="285750" y="1689304"/>
            <a:chExt cx="2520950" cy="798297"/>
          </a:xfrm>
        </p:grpSpPr>
        <p:sp>
          <p:nvSpPr>
            <p:cNvPr id="86" name="Rectangle 85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17179" y="2449815"/>
            <a:ext cx="2057400" cy="2057400"/>
            <a:chOff x="2511424" y="1263478"/>
            <a:chExt cx="2057400" cy="2057400"/>
          </a:xfrm>
        </p:grpSpPr>
        <p:sp>
          <p:nvSpPr>
            <p:cNvPr id="96" name="Oval 95"/>
            <p:cNvSpPr/>
            <p:nvPr/>
          </p:nvSpPr>
          <p:spPr>
            <a:xfrm>
              <a:off x="2511424" y="1263478"/>
              <a:ext cx="2057400" cy="2057400"/>
            </a:xfrm>
            <a:prstGeom prst="ellipse">
              <a:avLst/>
            </a:prstGeom>
            <a:noFill/>
            <a:ln w="38100">
              <a:solidFill>
                <a:srgbClr val="ED7D3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2945764" y="1697818"/>
              <a:ext cx="1188720" cy="1188720"/>
              <a:chOff x="2971799" y="1685924"/>
              <a:chExt cx="1188720" cy="118872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971799" y="1685924"/>
                <a:ext cx="1188720" cy="11887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3321709" y="2074628"/>
                <a:ext cx="488901" cy="411312"/>
                <a:chOff x="5093968" y="1117084"/>
                <a:chExt cx="488901" cy="411312"/>
              </a:xfrm>
              <a:solidFill>
                <a:schemeClr val="bg1"/>
              </a:solidFill>
            </p:grpSpPr>
            <p:sp>
              <p:nvSpPr>
                <p:cNvPr id="83" name="AutoShape 120"/>
                <p:cNvSpPr>
                  <a:spLocks/>
                </p:cNvSpPr>
                <p:nvPr/>
              </p:nvSpPr>
              <p:spPr bwMode="auto">
                <a:xfrm>
                  <a:off x="5216609" y="1223878"/>
                  <a:ext cx="243616" cy="24361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6948" y="16070"/>
                      </a:moveTo>
                      <a:cubicBezTo>
                        <a:pt x="14037" y="19468"/>
                        <a:pt x="8925" y="19859"/>
                        <a:pt x="5529" y="16948"/>
                      </a:cubicBezTo>
                      <a:cubicBezTo>
                        <a:pt x="2130" y="14038"/>
                        <a:pt x="1740" y="8924"/>
                        <a:pt x="4651" y="5527"/>
                      </a:cubicBezTo>
                      <a:cubicBezTo>
                        <a:pt x="7559" y="2131"/>
                        <a:pt x="12674" y="1740"/>
                        <a:pt x="16070" y="4650"/>
                      </a:cubicBezTo>
                      <a:cubicBezTo>
                        <a:pt x="19466" y="7560"/>
                        <a:pt x="19859" y="12673"/>
                        <a:pt x="16948" y="16070"/>
                      </a:cubicBezTo>
                      <a:moveTo>
                        <a:pt x="10800" y="0"/>
                      </a:moveTo>
                      <a:cubicBezTo>
                        <a:pt x="4833" y="0"/>
                        <a:pt x="0" y="4834"/>
                        <a:pt x="0" y="10800"/>
                      </a:cubicBezTo>
                      <a:cubicBezTo>
                        <a:pt x="0" y="16765"/>
                        <a:pt x="4833" y="21599"/>
                        <a:pt x="10800" y="21599"/>
                      </a:cubicBezTo>
                      <a:cubicBezTo>
                        <a:pt x="16764" y="21599"/>
                        <a:pt x="21600" y="16765"/>
                        <a:pt x="21600" y="10800"/>
                      </a:cubicBezTo>
                      <a:cubicBezTo>
                        <a:pt x="21600" y="4834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4" name="AutoShape 121"/>
                <p:cNvSpPr>
                  <a:spLocks/>
                </p:cNvSpPr>
                <p:nvPr/>
              </p:nvSpPr>
              <p:spPr bwMode="auto">
                <a:xfrm>
                  <a:off x="5277514" y="1284781"/>
                  <a:ext cx="68413" cy="68413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200" y="0"/>
                      </a:moveTo>
                      <a:cubicBezTo>
                        <a:pt x="8596" y="0"/>
                        <a:pt x="0" y="8596"/>
                        <a:pt x="0" y="19195"/>
                      </a:cubicBezTo>
                      <a:lnTo>
                        <a:pt x="0" y="19199"/>
                      </a:lnTo>
                      <a:cubicBezTo>
                        <a:pt x="0" y="20524"/>
                        <a:pt x="1068" y="21599"/>
                        <a:pt x="2400" y="21599"/>
                      </a:cubicBezTo>
                      <a:cubicBezTo>
                        <a:pt x="3721" y="21599"/>
                        <a:pt x="4800" y="20524"/>
                        <a:pt x="4800" y="19199"/>
                      </a:cubicBezTo>
                      <a:lnTo>
                        <a:pt x="4800" y="19195"/>
                      </a:lnTo>
                      <a:cubicBezTo>
                        <a:pt x="4800" y="11247"/>
                        <a:pt x="11240" y="4799"/>
                        <a:pt x="19200" y="4799"/>
                      </a:cubicBezTo>
                      <a:cubicBezTo>
                        <a:pt x="20521" y="4799"/>
                        <a:pt x="21600" y="3724"/>
                        <a:pt x="21600" y="2399"/>
                      </a:cubicBezTo>
                      <a:cubicBezTo>
                        <a:pt x="21600" y="1075"/>
                        <a:pt x="20521" y="0"/>
                        <a:pt x="192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5" name="AutoShape 122"/>
                <p:cNvSpPr>
                  <a:spLocks/>
                </p:cNvSpPr>
                <p:nvPr/>
              </p:nvSpPr>
              <p:spPr bwMode="auto">
                <a:xfrm>
                  <a:off x="5093968" y="1117084"/>
                  <a:ext cx="488901" cy="41131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49" y="19199"/>
                      </a:moveTo>
                      <a:cubicBezTo>
                        <a:pt x="20249" y="19642"/>
                        <a:pt x="19948" y="19999"/>
                        <a:pt x="19575" y="19999"/>
                      </a:cubicBezTo>
                      <a:lnTo>
                        <a:pt x="2024" y="19999"/>
                      </a:lnTo>
                      <a:cubicBezTo>
                        <a:pt x="1651" y="19999"/>
                        <a:pt x="1349" y="19642"/>
                        <a:pt x="1349" y="19199"/>
                      </a:cubicBezTo>
                      <a:lnTo>
                        <a:pt x="1349" y="7200"/>
                      </a:lnTo>
                      <a:cubicBezTo>
                        <a:pt x="1349" y="6809"/>
                        <a:pt x="1588" y="6475"/>
                        <a:pt x="1914" y="6411"/>
                      </a:cubicBezTo>
                      <a:lnTo>
                        <a:pt x="5588" y="5684"/>
                      </a:lnTo>
                      <a:lnTo>
                        <a:pt x="6797" y="2103"/>
                      </a:lnTo>
                      <a:cubicBezTo>
                        <a:pt x="6900" y="1799"/>
                        <a:pt x="7148" y="1600"/>
                        <a:pt x="7424" y="1600"/>
                      </a:cubicBezTo>
                      <a:lnTo>
                        <a:pt x="14174" y="1600"/>
                      </a:lnTo>
                      <a:cubicBezTo>
                        <a:pt x="14450" y="1600"/>
                        <a:pt x="14698" y="1799"/>
                        <a:pt x="14801" y="2103"/>
                      </a:cubicBezTo>
                      <a:lnTo>
                        <a:pt x="16010" y="5684"/>
                      </a:lnTo>
                      <a:lnTo>
                        <a:pt x="19685" y="6411"/>
                      </a:lnTo>
                      <a:cubicBezTo>
                        <a:pt x="20011" y="6475"/>
                        <a:pt x="20249" y="6809"/>
                        <a:pt x="20249" y="7200"/>
                      </a:cubicBezTo>
                      <a:cubicBezTo>
                        <a:pt x="20249" y="7200"/>
                        <a:pt x="20249" y="19199"/>
                        <a:pt x="20249" y="19199"/>
                      </a:cubicBezTo>
                      <a:close/>
                      <a:moveTo>
                        <a:pt x="19907" y="4832"/>
                      </a:moveTo>
                      <a:lnTo>
                        <a:pt x="16981" y="4254"/>
                      </a:lnTo>
                      <a:lnTo>
                        <a:pt x="16054" y="1507"/>
                      </a:lnTo>
                      <a:cubicBezTo>
                        <a:pt x="15745" y="591"/>
                        <a:pt x="15006" y="0"/>
                        <a:pt x="14174" y="0"/>
                      </a:cubicBezTo>
                      <a:lnTo>
                        <a:pt x="7424" y="0"/>
                      </a:lnTo>
                      <a:cubicBezTo>
                        <a:pt x="6593" y="0"/>
                        <a:pt x="5854" y="591"/>
                        <a:pt x="5543" y="1509"/>
                      </a:cubicBezTo>
                      <a:lnTo>
                        <a:pt x="4618" y="4254"/>
                      </a:lnTo>
                      <a:lnTo>
                        <a:pt x="1692" y="4832"/>
                      </a:lnTo>
                      <a:cubicBezTo>
                        <a:pt x="711" y="5025"/>
                        <a:pt x="0" y="6020"/>
                        <a:pt x="0" y="7200"/>
                      </a:cubicBezTo>
                      <a:lnTo>
                        <a:pt x="0" y="19199"/>
                      </a:lnTo>
                      <a:cubicBezTo>
                        <a:pt x="0" y="20523"/>
                        <a:pt x="908" y="21600"/>
                        <a:pt x="2024" y="21600"/>
                      </a:cubicBezTo>
                      <a:lnTo>
                        <a:pt x="19575" y="21600"/>
                      </a:lnTo>
                      <a:cubicBezTo>
                        <a:pt x="20691" y="21600"/>
                        <a:pt x="21600" y="20523"/>
                        <a:pt x="21600" y="19199"/>
                      </a:cubicBezTo>
                      <a:lnTo>
                        <a:pt x="21600" y="7200"/>
                      </a:lnTo>
                      <a:cubicBezTo>
                        <a:pt x="21600" y="6020"/>
                        <a:pt x="20888" y="5025"/>
                        <a:pt x="19907" y="483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09" name="Group 108"/>
          <p:cNvGrpSpPr/>
          <p:nvPr/>
        </p:nvGrpSpPr>
        <p:grpSpPr>
          <a:xfrm>
            <a:off x="3834281" y="2449815"/>
            <a:ext cx="2057400" cy="2057400"/>
            <a:chOff x="7979855" y="3088640"/>
            <a:chExt cx="2057400" cy="2057400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14195" y="3522980"/>
              <a:ext cx="1188720" cy="1188720"/>
              <a:chOff x="8368726" y="3330574"/>
              <a:chExt cx="1188720" cy="118872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368726" y="3330574"/>
                <a:ext cx="1188720" cy="118872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8719052" y="3680484"/>
                <a:ext cx="488068" cy="488901"/>
                <a:chOff x="7111316" y="2042329"/>
                <a:chExt cx="488068" cy="488901"/>
              </a:xfrm>
              <a:solidFill>
                <a:schemeClr val="bg1"/>
              </a:solidFill>
            </p:grpSpPr>
            <p:sp>
              <p:nvSpPr>
                <p:cNvPr id="70" name="AutoShape 37"/>
                <p:cNvSpPr>
                  <a:spLocks/>
                </p:cNvSpPr>
                <p:nvPr/>
              </p:nvSpPr>
              <p:spPr bwMode="auto">
                <a:xfrm>
                  <a:off x="7111316" y="2088214"/>
                  <a:ext cx="444684" cy="443016"/>
                </a:xfrm>
                <a:custGeom>
                  <a:avLst/>
                  <a:gdLst>
                    <a:gd name="T0" fmla="+- 0 10849 98"/>
                    <a:gd name="T1" fmla="*/ T0 w 21502"/>
                    <a:gd name="T2" fmla="*/ 10800 h 21600"/>
                    <a:gd name="T3" fmla="+- 0 10849 98"/>
                    <a:gd name="T4" fmla="*/ T3 w 21502"/>
                    <a:gd name="T5" fmla="*/ 10800 h 21600"/>
                    <a:gd name="T6" fmla="+- 0 10849 98"/>
                    <a:gd name="T7" fmla="*/ T6 w 21502"/>
                    <a:gd name="T8" fmla="*/ 10800 h 21600"/>
                    <a:gd name="T9" fmla="+- 0 10849 98"/>
                    <a:gd name="T10" fmla="*/ T9 w 21502"/>
                    <a:gd name="T11" fmla="*/ 10800 h 21600"/>
                  </a:gdLst>
                  <a:ahLst/>
                  <a:cxnLst>
                    <a:cxn ang="0">
                      <a:pos x="T1" y="T2"/>
                    </a:cxn>
                    <a:cxn ang="0">
                      <a:pos x="T4" y="T5"/>
                    </a:cxn>
                    <a:cxn ang="0">
                      <a:pos x="T7" y="T8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502" h="21600">
                      <a:moveTo>
                        <a:pt x="19917" y="7880"/>
                      </a:moveTo>
                      <a:lnTo>
                        <a:pt x="18875" y="8932"/>
                      </a:lnTo>
                      <a:cubicBezTo>
                        <a:pt x="18730" y="9079"/>
                        <a:pt x="18497" y="9079"/>
                        <a:pt x="18353" y="8932"/>
                      </a:cubicBezTo>
                      <a:lnTo>
                        <a:pt x="17048" y="7617"/>
                      </a:lnTo>
                      <a:lnTo>
                        <a:pt x="15991" y="10290"/>
                      </a:lnTo>
                      <a:lnTo>
                        <a:pt x="16080" y="10064"/>
                      </a:lnTo>
                      <a:cubicBezTo>
                        <a:pt x="13859" y="7826"/>
                        <a:pt x="11601" y="7544"/>
                        <a:pt x="9565" y="7291"/>
                      </a:cubicBezTo>
                      <a:cubicBezTo>
                        <a:pt x="8910" y="7210"/>
                        <a:pt x="8276" y="7126"/>
                        <a:pt x="7652" y="6990"/>
                      </a:cubicBezTo>
                      <a:lnTo>
                        <a:pt x="13918" y="4456"/>
                      </a:lnTo>
                      <a:lnTo>
                        <a:pt x="12652" y="3179"/>
                      </a:lnTo>
                      <a:cubicBezTo>
                        <a:pt x="12508" y="3033"/>
                        <a:pt x="12508" y="2798"/>
                        <a:pt x="12652" y="2652"/>
                      </a:cubicBezTo>
                      <a:lnTo>
                        <a:pt x="13695" y="1598"/>
                      </a:lnTo>
                      <a:cubicBezTo>
                        <a:pt x="13840" y="1453"/>
                        <a:pt x="14073" y="1453"/>
                        <a:pt x="14217" y="1598"/>
                      </a:cubicBezTo>
                      <a:lnTo>
                        <a:pt x="19917" y="7353"/>
                      </a:lnTo>
                      <a:cubicBezTo>
                        <a:pt x="20062" y="7499"/>
                        <a:pt x="20062" y="7734"/>
                        <a:pt x="19917" y="7880"/>
                      </a:cubicBezTo>
                      <a:moveTo>
                        <a:pt x="12292" y="19639"/>
                      </a:moveTo>
                      <a:cubicBezTo>
                        <a:pt x="12200" y="19872"/>
                        <a:pt x="11999" y="20044"/>
                        <a:pt x="11756" y="20095"/>
                      </a:cubicBezTo>
                      <a:cubicBezTo>
                        <a:pt x="11700" y="20106"/>
                        <a:pt x="11643" y="20111"/>
                        <a:pt x="11587" y="20110"/>
                      </a:cubicBezTo>
                      <a:cubicBezTo>
                        <a:pt x="11400" y="20105"/>
                        <a:pt x="11219" y="20030"/>
                        <a:pt x="11084" y="19892"/>
                      </a:cubicBezTo>
                      <a:lnTo>
                        <a:pt x="1692" y="10517"/>
                      </a:lnTo>
                      <a:cubicBezTo>
                        <a:pt x="1519" y="10343"/>
                        <a:pt x="1443" y="10094"/>
                        <a:pt x="1488" y="9852"/>
                      </a:cubicBezTo>
                      <a:cubicBezTo>
                        <a:pt x="1533" y="9610"/>
                        <a:pt x="1695" y="9407"/>
                        <a:pt x="1917" y="9308"/>
                      </a:cubicBezTo>
                      <a:lnTo>
                        <a:pt x="6505" y="7453"/>
                      </a:lnTo>
                      <a:cubicBezTo>
                        <a:pt x="9597" y="8490"/>
                        <a:pt x="12689" y="7491"/>
                        <a:pt x="15781" y="10821"/>
                      </a:cubicBezTo>
                      <a:cubicBezTo>
                        <a:pt x="15781" y="10821"/>
                        <a:pt x="12292" y="19639"/>
                        <a:pt x="12292" y="19639"/>
                      </a:cubicBezTo>
                      <a:close/>
                      <a:moveTo>
                        <a:pt x="15260" y="545"/>
                      </a:moveTo>
                      <a:cubicBezTo>
                        <a:pt x="14912" y="193"/>
                        <a:pt x="14449" y="0"/>
                        <a:pt x="13956" y="0"/>
                      </a:cubicBezTo>
                      <a:cubicBezTo>
                        <a:pt x="13463" y="0"/>
                        <a:pt x="13000" y="193"/>
                        <a:pt x="12651" y="546"/>
                      </a:cubicBezTo>
                      <a:lnTo>
                        <a:pt x="11610" y="1598"/>
                      </a:lnTo>
                      <a:cubicBezTo>
                        <a:pt x="11261" y="1949"/>
                        <a:pt x="11068" y="2417"/>
                        <a:pt x="11068" y="2915"/>
                      </a:cubicBezTo>
                      <a:cubicBezTo>
                        <a:pt x="11068" y="3265"/>
                        <a:pt x="11164" y="3601"/>
                        <a:pt x="11342" y="3893"/>
                      </a:cubicBezTo>
                      <a:lnTo>
                        <a:pt x="1324" y="7944"/>
                      </a:lnTo>
                      <a:cubicBezTo>
                        <a:pt x="654" y="8241"/>
                        <a:pt x="173" y="8851"/>
                        <a:pt x="38" y="9575"/>
                      </a:cubicBezTo>
                      <a:cubicBezTo>
                        <a:pt x="-98" y="10302"/>
                        <a:pt x="130" y="11048"/>
                        <a:pt x="654" y="11576"/>
                      </a:cubicBezTo>
                      <a:lnTo>
                        <a:pt x="10041" y="20946"/>
                      </a:lnTo>
                      <a:cubicBezTo>
                        <a:pt x="10445" y="21354"/>
                        <a:pt x="10982" y="21586"/>
                        <a:pt x="11549" y="21599"/>
                      </a:cubicBezTo>
                      <a:cubicBezTo>
                        <a:pt x="11562" y="21599"/>
                        <a:pt x="11593" y="21599"/>
                        <a:pt x="11605" y="21599"/>
                      </a:cubicBezTo>
                      <a:cubicBezTo>
                        <a:pt x="11754" y="21599"/>
                        <a:pt x="11906" y="21584"/>
                        <a:pt x="12056" y="21553"/>
                      </a:cubicBezTo>
                      <a:cubicBezTo>
                        <a:pt x="12789" y="21399"/>
                        <a:pt x="13390" y="20888"/>
                        <a:pt x="13662" y="20191"/>
                      </a:cubicBezTo>
                      <a:lnTo>
                        <a:pt x="17604" y="10229"/>
                      </a:lnTo>
                      <a:cubicBezTo>
                        <a:pt x="17902" y="10426"/>
                        <a:pt x="18250" y="10532"/>
                        <a:pt x="18613" y="10532"/>
                      </a:cubicBezTo>
                      <a:cubicBezTo>
                        <a:pt x="19107" y="10532"/>
                        <a:pt x="19570" y="10338"/>
                        <a:pt x="19918" y="9986"/>
                      </a:cubicBezTo>
                      <a:lnTo>
                        <a:pt x="20957" y="8937"/>
                      </a:lnTo>
                      <a:cubicBezTo>
                        <a:pt x="21308" y="8585"/>
                        <a:pt x="21502" y="8116"/>
                        <a:pt x="21502" y="7617"/>
                      </a:cubicBezTo>
                      <a:cubicBezTo>
                        <a:pt x="21502" y="7117"/>
                        <a:pt x="21308" y="6648"/>
                        <a:pt x="20961" y="6300"/>
                      </a:cubicBezTo>
                      <a:cubicBezTo>
                        <a:pt x="20961" y="6300"/>
                        <a:pt x="15260" y="545"/>
                        <a:pt x="15260" y="5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1" name="AutoShape 38"/>
                <p:cNvSpPr>
                  <a:spLocks/>
                </p:cNvSpPr>
                <p:nvPr/>
              </p:nvSpPr>
              <p:spPr bwMode="auto">
                <a:xfrm>
                  <a:off x="7324898" y="2286780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4320"/>
                      </a:moveTo>
                      <a:cubicBezTo>
                        <a:pt x="14381" y="4320"/>
                        <a:pt x="17279" y="7222"/>
                        <a:pt x="17279" y="10800"/>
                      </a:cubicBezTo>
                      <a:cubicBezTo>
                        <a:pt x="17279" y="14377"/>
                        <a:pt x="14381" y="17279"/>
                        <a:pt x="10800" y="17279"/>
                      </a:cubicBezTo>
                      <a:cubicBezTo>
                        <a:pt x="7218" y="17279"/>
                        <a:pt x="4319" y="14377"/>
                        <a:pt x="4319" y="10800"/>
                      </a:cubicBezTo>
                      <a:cubicBezTo>
                        <a:pt x="4319" y="7222"/>
                        <a:pt x="7218" y="4320"/>
                        <a:pt x="10800" y="4320"/>
                      </a:cubicBezTo>
                      <a:moveTo>
                        <a:pt x="10800" y="21599"/>
                      </a:move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2" name="AutoShape 39"/>
                <p:cNvSpPr>
                  <a:spLocks/>
                </p:cNvSpPr>
                <p:nvPr/>
              </p:nvSpPr>
              <p:spPr bwMode="auto">
                <a:xfrm>
                  <a:off x="7523463" y="2042329"/>
                  <a:ext cx="75921" cy="7675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7279"/>
                      </a:moveTo>
                      <a:cubicBezTo>
                        <a:pt x="7218" y="17279"/>
                        <a:pt x="4320" y="14377"/>
                        <a:pt x="4320" y="10800"/>
                      </a:cubicBezTo>
                      <a:cubicBezTo>
                        <a:pt x="4320" y="7222"/>
                        <a:pt x="7218" y="4320"/>
                        <a:pt x="10800" y="4320"/>
                      </a:cubicBezTo>
                      <a:cubicBezTo>
                        <a:pt x="14381" y="4320"/>
                        <a:pt x="17280" y="7222"/>
                        <a:pt x="17280" y="10800"/>
                      </a:cubicBezTo>
                      <a:cubicBezTo>
                        <a:pt x="17280" y="14377"/>
                        <a:pt x="14381" y="17279"/>
                        <a:pt x="10800" y="17279"/>
                      </a:cubicBezTo>
                      <a:moveTo>
                        <a:pt x="10800" y="0"/>
                      </a:moveTo>
                      <a:cubicBezTo>
                        <a:pt x="4847" y="0"/>
                        <a:pt x="0" y="4843"/>
                        <a:pt x="0" y="10800"/>
                      </a:cubicBezTo>
                      <a:cubicBezTo>
                        <a:pt x="0" y="16756"/>
                        <a:pt x="4847" y="21599"/>
                        <a:pt x="10800" y="21599"/>
                      </a:cubicBezTo>
                      <a:cubicBezTo>
                        <a:pt x="16752" y="21599"/>
                        <a:pt x="21600" y="16756"/>
                        <a:pt x="21600" y="10800"/>
                      </a:cubicBezTo>
                      <a:cubicBezTo>
                        <a:pt x="21600" y="4843"/>
                        <a:pt x="16752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3" name="AutoShape 40"/>
                <p:cNvSpPr>
                  <a:spLocks/>
                </p:cNvSpPr>
                <p:nvPr/>
              </p:nvSpPr>
              <p:spPr bwMode="auto">
                <a:xfrm>
                  <a:off x="7233121" y="2271762"/>
                  <a:ext cx="60904" cy="6090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5400"/>
                      </a:moveTo>
                      <a:cubicBezTo>
                        <a:pt x="13779" y="5400"/>
                        <a:pt x="16199" y="7815"/>
                        <a:pt x="16199" y="10800"/>
                      </a:cubicBezTo>
                      <a:cubicBezTo>
                        <a:pt x="16199" y="13784"/>
                        <a:pt x="13779" y="16200"/>
                        <a:pt x="10800" y="16200"/>
                      </a:cubicBezTo>
                      <a:cubicBezTo>
                        <a:pt x="7820" y="16200"/>
                        <a:pt x="5399" y="13784"/>
                        <a:pt x="5399" y="10800"/>
                      </a:cubicBezTo>
                      <a:cubicBezTo>
                        <a:pt x="5399" y="7815"/>
                        <a:pt x="7820" y="5400"/>
                        <a:pt x="10800" y="5400"/>
                      </a:cubicBezTo>
                      <a:moveTo>
                        <a:pt x="0" y="10800"/>
                      </a:moveTo>
                      <a:cubicBezTo>
                        <a:pt x="0" y="16753"/>
                        <a:pt x="4843" y="21599"/>
                        <a:pt x="10800" y="21599"/>
                      </a:cubicBezTo>
                      <a:cubicBezTo>
                        <a:pt x="16756" y="21599"/>
                        <a:pt x="21600" y="16753"/>
                        <a:pt x="21600" y="10800"/>
                      </a:cubicBezTo>
                      <a:cubicBezTo>
                        <a:pt x="21600" y="4846"/>
                        <a:pt x="16756" y="0"/>
                        <a:pt x="10800" y="0"/>
                      </a:cubicBezTo>
                      <a:cubicBezTo>
                        <a:pt x="4843" y="0"/>
                        <a:pt x="0" y="4846"/>
                        <a:pt x="0" y="1080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4" name="AutoShape 41"/>
                <p:cNvSpPr>
                  <a:spLocks/>
                </p:cNvSpPr>
                <p:nvPr/>
              </p:nvSpPr>
              <p:spPr bwMode="auto">
                <a:xfrm>
                  <a:off x="7294025" y="2378552"/>
                  <a:ext cx="30869" cy="3003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1599"/>
                      </a:move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5" name="AutoShape 42"/>
                <p:cNvSpPr>
                  <a:spLocks/>
                </p:cNvSpPr>
                <p:nvPr/>
              </p:nvSpPr>
              <p:spPr bwMode="auto">
                <a:xfrm>
                  <a:off x="7538477" y="2149119"/>
                  <a:ext cx="30035" cy="30869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41" y="0"/>
                        <a:pt x="0" y="4830"/>
                        <a:pt x="0" y="10800"/>
                      </a:cubicBezTo>
                      <a:cubicBezTo>
                        <a:pt x="0" y="16769"/>
                        <a:pt x="4841" y="21599"/>
                        <a:pt x="10800" y="21599"/>
                      </a:cubicBezTo>
                      <a:cubicBezTo>
                        <a:pt x="16758" y="21599"/>
                        <a:pt x="21600" y="16769"/>
                        <a:pt x="21600" y="10800"/>
                      </a:cubicBezTo>
                      <a:cubicBezTo>
                        <a:pt x="21600" y="4830"/>
                        <a:pt x="16758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0" name="Oval 99"/>
            <p:cNvSpPr/>
            <p:nvPr/>
          </p:nvSpPr>
          <p:spPr>
            <a:xfrm>
              <a:off x="7979855" y="3088640"/>
              <a:ext cx="2057400" cy="2057400"/>
            </a:xfrm>
            <a:prstGeom prst="ellipse">
              <a:avLst/>
            </a:prstGeom>
            <a:noFill/>
            <a:ln w="38100">
              <a:solidFill>
                <a:srgbClr val="7C7C7C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651383" y="2449815"/>
            <a:ext cx="2057400" cy="2057400"/>
            <a:chOff x="7831761" y="1187954"/>
            <a:chExt cx="2057400" cy="20574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8266101" y="1622294"/>
              <a:ext cx="1188720" cy="1188720"/>
              <a:chOff x="8266101" y="1622294"/>
              <a:chExt cx="1188720" cy="11887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8266101" y="1622294"/>
                <a:ext cx="1188720" cy="11887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8692349" y="1972204"/>
                <a:ext cx="336224" cy="488901"/>
                <a:chOff x="10116474" y="2042327"/>
                <a:chExt cx="336224" cy="488901"/>
              </a:xfrm>
              <a:solidFill>
                <a:schemeClr val="bg1"/>
              </a:solidFill>
            </p:grpSpPr>
            <p:sp>
              <p:nvSpPr>
                <p:cNvPr id="61" name="AutoShape 30"/>
                <p:cNvSpPr>
                  <a:spLocks/>
                </p:cNvSpPr>
                <p:nvPr/>
              </p:nvSpPr>
              <p:spPr bwMode="auto">
                <a:xfrm>
                  <a:off x="10116474" y="2042327"/>
                  <a:ext cx="336224" cy="488901"/>
                </a:xfrm>
                <a:custGeom>
                  <a:avLst/>
                  <a:gdLst>
                    <a:gd name="T0" fmla="*/ 10383 w 20767"/>
                    <a:gd name="T1" fmla="*/ 10800 h 21600"/>
                    <a:gd name="T2" fmla="*/ 10383 w 20767"/>
                    <a:gd name="T3" fmla="*/ 10800 h 21600"/>
                    <a:gd name="T4" fmla="*/ 10383 w 20767"/>
                    <a:gd name="T5" fmla="*/ 10800 h 21600"/>
                    <a:gd name="T6" fmla="*/ 10383 w 20767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767" h="21600">
                      <a:moveTo>
                        <a:pt x="18566" y="16551"/>
                      </a:moveTo>
                      <a:cubicBezTo>
                        <a:pt x="17960" y="18284"/>
                        <a:pt x="17274" y="20249"/>
                        <a:pt x="9436" y="20249"/>
                      </a:cubicBezTo>
                      <a:cubicBezTo>
                        <a:pt x="4711" y="20249"/>
                        <a:pt x="1888" y="17809"/>
                        <a:pt x="1888" y="15451"/>
                      </a:cubicBezTo>
                      <a:cubicBezTo>
                        <a:pt x="1888" y="13645"/>
                        <a:pt x="2349" y="12161"/>
                        <a:pt x="2835" y="10591"/>
                      </a:cubicBezTo>
                      <a:cubicBezTo>
                        <a:pt x="3454" y="8600"/>
                        <a:pt x="4088" y="6563"/>
                        <a:pt x="3813" y="3868"/>
                      </a:cubicBezTo>
                      <a:cubicBezTo>
                        <a:pt x="6723" y="6750"/>
                        <a:pt x="7759" y="10567"/>
                        <a:pt x="7759" y="10567"/>
                      </a:cubicBezTo>
                      <a:cubicBezTo>
                        <a:pt x="7759" y="10567"/>
                        <a:pt x="10468" y="7846"/>
                        <a:pt x="11196" y="6582"/>
                      </a:cubicBezTo>
                      <a:cubicBezTo>
                        <a:pt x="11755" y="7395"/>
                        <a:pt x="12267" y="10124"/>
                        <a:pt x="12267" y="12825"/>
                      </a:cubicBezTo>
                      <a:cubicBezTo>
                        <a:pt x="12267" y="12825"/>
                        <a:pt x="14773" y="11347"/>
                        <a:pt x="16653" y="9127"/>
                      </a:cubicBezTo>
                      <a:cubicBezTo>
                        <a:pt x="18632" y="11666"/>
                        <a:pt x="19346" y="14320"/>
                        <a:pt x="18566" y="16551"/>
                      </a:cubicBezTo>
                      <a:moveTo>
                        <a:pt x="16041" y="6075"/>
                      </a:moveTo>
                      <a:cubicBezTo>
                        <a:pt x="15982" y="7879"/>
                        <a:pt x="14088" y="9404"/>
                        <a:pt x="14088" y="9404"/>
                      </a:cubicBezTo>
                      <a:cubicBezTo>
                        <a:pt x="14088" y="6046"/>
                        <a:pt x="10380" y="3375"/>
                        <a:pt x="10380" y="3375"/>
                      </a:cubicBezTo>
                      <a:cubicBezTo>
                        <a:pt x="10380" y="3375"/>
                        <a:pt x="10330" y="5373"/>
                        <a:pt x="8452" y="7389"/>
                      </a:cubicBezTo>
                      <a:cubicBezTo>
                        <a:pt x="6574" y="2686"/>
                        <a:pt x="938" y="0"/>
                        <a:pt x="938" y="0"/>
                      </a:cubicBezTo>
                      <a:cubicBezTo>
                        <a:pt x="3756" y="7389"/>
                        <a:pt x="0" y="10076"/>
                        <a:pt x="0" y="15451"/>
                      </a:cubicBezTo>
                      <a:cubicBezTo>
                        <a:pt x="0" y="18604"/>
                        <a:pt x="3730" y="21599"/>
                        <a:pt x="9436" y="21599"/>
                      </a:cubicBezTo>
                      <a:cubicBezTo>
                        <a:pt x="17888" y="21599"/>
                        <a:pt x="19523" y="19379"/>
                        <a:pt x="20396" y="16878"/>
                      </a:cubicBezTo>
                      <a:cubicBezTo>
                        <a:pt x="21599" y="13436"/>
                        <a:pt x="19797" y="9432"/>
                        <a:pt x="16041" y="607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2" name="AutoShape 31"/>
                <p:cNvSpPr>
                  <a:spLocks/>
                </p:cNvSpPr>
                <p:nvPr/>
              </p:nvSpPr>
              <p:spPr bwMode="auto">
                <a:xfrm>
                  <a:off x="10178213" y="2255912"/>
                  <a:ext cx="216084" cy="175204"/>
                </a:xfrm>
                <a:custGeom>
                  <a:avLst/>
                  <a:gdLst>
                    <a:gd name="T0" fmla="*/ 10641 w 21282"/>
                    <a:gd name="T1" fmla="*/ 10800 h 21600"/>
                    <a:gd name="T2" fmla="*/ 10641 w 21282"/>
                    <a:gd name="T3" fmla="*/ 10800 h 21600"/>
                    <a:gd name="T4" fmla="*/ 10641 w 21282"/>
                    <a:gd name="T5" fmla="*/ 10800 h 21600"/>
                    <a:gd name="T6" fmla="*/ 10641 w 21282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282" h="21600">
                      <a:moveTo>
                        <a:pt x="20698" y="5891"/>
                      </a:moveTo>
                      <a:lnTo>
                        <a:pt x="19424" y="7749"/>
                      </a:lnTo>
                      <a:cubicBezTo>
                        <a:pt x="17846" y="10064"/>
                        <a:pt x="16352" y="12259"/>
                        <a:pt x="12365" y="14784"/>
                      </a:cubicBezTo>
                      <a:cubicBezTo>
                        <a:pt x="11794" y="12631"/>
                        <a:pt x="11275" y="10259"/>
                        <a:pt x="11275" y="6631"/>
                      </a:cubicBezTo>
                      <a:lnTo>
                        <a:pt x="11275" y="3408"/>
                      </a:lnTo>
                      <a:lnTo>
                        <a:pt x="9000" y="7893"/>
                      </a:lnTo>
                      <a:cubicBezTo>
                        <a:pt x="8233" y="9421"/>
                        <a:pt x="7598" y="10690"/>
                        <a:pt x="6649" y="12373"/>
                      </a:cubicBezTo>
                      <a:cubicBezTo>
                        <a:pt x="5211" y="8296"/>
                        <a:pt x="4195" y="5281"/>
                        <a:pt x="3422" y="2545"/>
                      </a:cubicBezTo>
                      <a:lnTo>
                        <a:pt x="2705" y="0"/>
                      </a:lnTo>
                      <a:lnTo>
                        <a:pt x="1926" y="2847"/>
                      </a:lnTo>
                      <a:cubicBezTo>
                        <a:pt x="936" y="6469"/>
                        <a:pt x="0" y="9891"/>
                        <a:pt x="0" y="18771"/>
                      </a:cubicBezTo>
                      <a:cubicBezTo>
                        <a:pt x="0" y="19292"/>
                        <a:pt x="333" y="19714"/>
                        <a:pt x="749" y="19714"/>
                      </a:cubicBezTo>
                      <a:cubicBezTo>
                        <a:pt x="1162" y="19714"/>
                        <a:pt x="1499" y="19292"/>
                        <a:pt x="1499" y="18771"/>
                      </a:cubicBezTo>
                      <a:cubicBezTo>
                        <a:pt x="1499" y="11964"/>
                        <a:pt x="2037" y="8594"/>
                        <a:pt x="2758" y="5681"/>
                      </a:cubicBezTo>
                      <a:cubicBezTo>
                        <a:pt x="3537" y="8174"/>
                        <a:pt x="4520" y="11009"/>
                        <a:pt x="5812" y="14638"/>
                      </a:cubicBezTo>
                      <a:lnTo>
                        <a:pt x="6339" y="16117"/>
                      </a:lnTo>
                      <a:lnTo>
                        <a:pt x="7100" y="14811"/>
                      </a:lnTo>
                      <a:cubicBezTo>
                        <a:pt x="8344" y="12681"/>
                        <a:pt x="9085" y="11248"/>
                        <a:pt x="9896" y="9638"/>
                      </a:cubicBezTo>
                      <a:cubicBezTo>
                        <a:pt x="10133" y="12428"/>
                        <a:pt x="10681" y="14428"/>
                        <a:pt x="11223" y="16408"/>
                      </a:cubicBezTo>
                      <a:lnTo>
                        <a:pt x="11495" y="17404"/>
                      </a:lnTo>
                      <a:lnTo>
                        <a:pt x="12253" y="16953"/>
                      </a:lnTo>
                      <a:cubicBezTo>
                        <a:pt x="16306" y="14531"/>
                        <a:pt x="18203" y="12327"/>
                        <a:pt x="19708" y="10211"/>
                      </a:cubicBezTo>
                      <a:cubicBezTo>
                        <a:pt x="19942" y="13727"/>
                        <a:pt x="19573" y="17574"/>
                        <a:pt x="18698" y="20305"/>
                      </a:cubicBezTo>
                      <a:cubicBezTo>
                        <a:pt x="18543" y="20787"/>
                        <a:pt x="18730" y="21336"/>
                        <a:pt x="19114" y="21531"/>
                      </a:cubicBezTo>
                      <a:cubicBezTo>
                        <a:pt x="19204" y="21577"/>
                        <a:pt x="19301" y="21599"/>
                        <a:pt x="19395" y="21599"/>
                      </a:cubicBezTo>
                      <a:cubicBezTo>
                        <a:pt x="19690" y="21599"/>
                        <a:pt x="19972" y="21377"/>
                        <a:pt x="20089" y="21008"/>
                      </a:cubicBezTo>
                      <a:cubicBezTo>
                        <a:pt x="21251" y="17380"/>
                        <a:pt x="21600" y="12213"/>
                        <a:pt x="20976" y="7841"/>
                      </a:cubicBezTo>
                      <a:cubicBezTo>
                        <a:pt x="20976" y="7841"/>
                        <a:pt x="20698" y="5891"/>
                        <a:pt x="20698" y="58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pPr defTabSz="609585"/>
                  <a:endParaRPr lang="en-US" sz="4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  <p:sp>
          <p:nvSpPr>
            <p:cNvPr id="101" name="Oval 100"/>
            <p:cNvSpPr/>
            <p:nvPr/>
          </p:nvSpPr>
          <p:spPr>
            <a:xfrm>
              <a:off x="7831761" y="1187954"/>
              <a:ext cx="2057400" cy="2057400"/>
            </a:xfrm>
            <a:prstGeom prst="ellipse">
              <a:avLst/>
            </a:prstGeom>
            <a:noFill/>
            <a:ln w="38100">
              <a:solidFill>
                <a:srgbClr val="3B3838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468485" y="2449815"/>
            <a:ext cx="2057400" cy="2057400"/>
            <a:chOff x="2511424" y="3036071"/>
            <a:chExt cx="2057400" cy="20574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2945764" y="3470411"/>
              <a:ext cx="1188720" cy="1188720"/>
              <a:chOff x="2968051" y="3330574"/>
              <a:chExt cx="1188720" cy="118872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968051" y="3330574"/>
                <a:ext cx="1188720" cy="118872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56"/>
              <p:cNvSpPr>
                <a:spLocks noEditPoints="1"/>
              </p:cNvSpPr>
              <p:nvPr/>
            </p:nvSpPr>
            <p:spPr bwMode="auto">
              <a:xfrm>
                <a:off x="3300369" y="3664764"/>
                <a:ext cx="524085" cy="520341"/>
              </a:xfrm>
              <a:custGeom>
                <a:avLst/>
                <a:gdLst/>
                <a:ahLst/>
                <a:cxnLst>
                  <a:cxn ang="0">
                    <a:pos x="111" y="2"/>
                  </a:cxn>
                  <a:cxn ang="0">
                    <a:pos x="61" y="24"/>
                  </a:cxn>
                  <a:cxn ang="0">
                    <a:pos x="24" y="61"/>
                  </a:cxn>
                  <a:cxn ang="0">
                    <a:pos x="2" y="111"/>
                  </a:cxn>
                  <a:cxn ang="0">
                    <a:pos x="0" y="154"/>
                  </a:cxn>
                  <a:cxn ang="0">
                    <a:pos x="17" y="206"/>
                  </a:cxn>
                  <a:cxn ang="0">
                    <a:pos x="50" y="247"/>
                  </a:cxn>
                  <a:cxn ang="0">
                    <a:pos x="98" y="272"/>
                  </a:cxn>
                  <a:cxn ang="0">
                    <a:pos x="139" y="278"/>
                  </a:cxn>
                  <a:cxn ang="0">
                    <a:pos x="194" y="267"/>
                  </a:cxn>
                  <a:cxn ang="0">
                    <a:pos x="239" y="237"/>
                  </a:cxn>
                  <a:cxn ang="0">
                    <a:pos x="268" y="193"/>
                  </a:cxn>
                  <a:cxn ang="0">
                    <a:pos x="279" y="139"/>
                  </a:cxn>
                  <a:cxn ang="0">
                    <a:pos x="272" y="98"/>
                  </a:cxn>
                  <a:cxn ang="0">
                    <a:pos x="246" y="50"/>
                  </a:cxn>
                  <a:cxn ang="0">
                    <a:pos x="205" y="17"/>
                  </a:cxn>
                  <a:cxn ang="0">
                    <a:pos x="154" y="0"/>
                  </a:cxn>
                  <a:cxn ang="0">
                    <a:pos x="231" y="65"/>
                  </a:cxn>
                  <a:cxn ang="0">
                    <a:pos x="257" y="137"/>
                  </a:cxn>
                  <a:cxn ang="0">
                    <a:pos x="204" y="132"/>
                  </a:cxn>
                  <a:cxn ang="0">
                    <a:pos x="174" y="128"/>
                  </a:cxn>
                  <a:cxn ang="0">
                    <a:pos x="179" y="106"/>
                  </a:cxn>
                  <a:cxn ang="0">
                    <a:pos x="231" y="65"/>
                  </a:cxn>
                  <a:cxn ang="0">
                    <a:pos x="161" y="24"/>
                  </a:cxn>
                  <a:cxn ang="0">
                    <a:pos x="217" y="50"/>
                  </a:cxn>
                  <a:cxn ang="0">
                    <a:pos x="170" y="87"/>
                  </a:cxn>
                  <a:cxn ang="0">
                    <a:pos x="129" y="48"/>
                  </a:cxn>
                  <a:cxn ang="0">
                    <a:pos x="139" y="23"/>
                  </a:cxn>
                  <a:cxn ang="0">
                    <a:pos x="105" y="56"/>
                  </a:cxn>
                  <a:cxn ang="0">
                    <a:pos x="63" y="113"/>
                  </a:cxn>
                  <a:cxn ang="0">
                    <a:pos x="24" y="115"/>
                  </a:cxn>
                  <a:cxn ang="0">
                    <a:pos x="39" y="78"/>
                  </a:cxn>
                  <a:cxn ang="0">
                    <a:pos x="78" y="39"/>
                  </a:cxn>
                  <a:cxn ang="0">
                    <a:pos x="22" y="139"/>
                  </a:cxn>
                  <a:cxn ang="0">
                    <a:pos x="24" y="137"/>
                  </a:cxn>
                  <a:cxn ang="0">
                    <a:pos x="142" y="121"/>
                  </a:cxn>
                  <a:cxn ang="0">
                    <a:pos x="148" y="139"/>
                  </a:cxn>
                  <a:cxn ang="0">
                    <a:pos x="92" y="171"/>
                  </a:cxn>
                  <a:cxn ang="0">
                    <a:pos x="52" y="217"/>
                  </a:cxn>
                  <a:cxn ang="0">
                    <a:pos x="24" y="161"/>
                  </a:cxn>
                  <a:cxn ang="0">
                    <a:pos x="139" y="258"/>
                  </a:cxn>
                  <a:cxn ang="0">
                    <a:pos x="67" y="234"/>
                  </a:cxn>
                  <a:cxn ang="0">
                    <a:pos x="91" y="202"/>
                  </a:cxn>
                  <a:cxn ang="0">
                    <a:pos x="159" y="160"/>
                  </a:cxn>
                  <a:cxn ang="0">
                    <a:pos x="170" y="189"/>
                  </a:cxn>
                  <a:cxn ang="0">
                    <a:pos x="174" y="252"/>
                  </a:cxn>
                  <a:cxn ang="0">
                    <a:pos x="139" y="258"/>
                  </a:cxn>
                  <a:cxn ang="0">
                    <a:pos x="192" y="182"/>
                  </a:cxn>
                  <a:cxn ang="0">
                    <a:pos x="207" y="152"/>
                  </a:cxn>
                  <a:cxn ang="0">
                    <a:pos x="255" y="160"/>
                  </a:cxn>
                  <a:cxn ang="0">
                    <a:pos x="239" y="204"/>
                  </a:cxn>
                  <a:cxn ang="0">
                    <a:pos x="205" y="237"/>
                  </a:cxn>
                </a:cxnLst>
                <a:rect l="0" t="0" r="r" b="b"/>
                <a:pathLst>
                  <a:path w="279" h="278">
                    <a:moveTo>
                      <a:pt x="139" y="0"/>
                    </a:moveTo>
                    <a:lnTo>
                      <a:pt x="139" y="0"/>
                    </a:lnTo>
                    <a:lnTo>
                      <a:pt x="126" y="0"/>
                    </a:lnTo>
                    <a:lnTo>
                      <a:pt x="111" y="2"/>
                    </a:lnTo>
                    <a:lnTo>
                      <a:pt x="98" y="6"/>
                    </a:lnTo>
                    <a:lnTo>
                      <a:pt x="85" y="11"/>
                    </a:lnTo>
                    <a:lnTo>
                      <a:pt x="72" y="17"/>
                    </a:lnTo>
                    <a:lnTo>
                      <a:pt x="61" y="24"/>
                    </a:lnTo>
                    <a:lnTo>
                      <a:pt x="50" y="32"/>
                    </a:lnTo>
                    <a:lnTo>
                      <a:pt x="41" y="41"/>
                    </a:lnTo>
                    <a:lnTo>
                      <a:pt x="31" y="50"/>
                    </a:lnTo>
                    <a:lnTo>
                      <a:pt x="24" y="61"/>
                    </a:lnTo>
                    <a:lnTo>
                      <a:pt x="17" y="72"/>
                    </a:lnTo>
                    <a:lnTo>
                      <a:pt x="11" y="85"/>
                    </a:lnTo>
                    <a:lnTo>
                      <a:pt x="5" y="98"/>
                    </a:lnTo>
                    <a:lnTo>
                      <a:pt x="2" y="111"/>
                    </a:lnTo>
                    <a:lnTo>
                      <a:pt x="0" y="124"/>
                    </a:lnTo>
                    <a:lnTo>
                      <a:pt x="0" y="139"/>
                    </a:lnTo>
                    <a:lnTo>
                      <a:pt x="0" y="139"/>
                    </a:lnTo>
                    <a:lnTo>
                      <a:pt x="0" y="154"/>
                    </a:lnTo>
                    <a:lnTo>
                      <a:pt x="2" y="167"/>
                    </a:lnTo>
                    <a:lnTo>
                      <a:pt x="5" y="182"/>
                    </a:lnTo>
                    <a:lnTo>
                      <a:pt x="11" y="193"/>
                    </a:lnTo>
                    <a:lnTo>
                      <a:pt x="17" y="206"/>
                    </a:lnTo>
                    <a:lnTo>
                      <a:pt x="24" y="217"/>
                    </a:lnTo>
                    <a:lnTo>
                      <a:pt x="31" y="228"/>
                    </a:lnTo>
                    <a:lnTo>
                      <a:pt x="41" y="237"/>
                    </a:lnTo>
                    <a:lnTo>
                      <a:pt x="50" y="247"/>
                    </a:lnTo>
                    <a:lnTo>
                      <a:pt x="61" y="256"/>
                    </a:lnTo>
                    <a:lnTo>
                      <a:pt x="72" y="261"/>
                    </a:lnTo>
                    <a:lnTo>
                      <a:pt x="85" y="267"/>
                    </a:lnTo>
                    <a:lnTo>
                      <a:pt x="98" y="272"/>
                    </a:lnTo>
                    <a:lnTo>
                      <a:pt x="111" y="276"/>
                    </a:lnTo>
                    <a:lnTo>
                      <a:pt x="126" y="278"/>
                    </a:lnTo>
                    <a:lnTo>
                      <a:pt x="139" y="278"/>
                    </a:lnTo>
                    <a:lnTo>
                      <a:pt x="139" y="278"/>
                    </a:lnTo>
                    <a:lnTo>
                      <a:pt x="154" y="278"/>
                    </a:lnTo>
                    <a:lnTo>
                      <a:pt x="167" y="276"/>
                    </a:lnTo>
                    <a:lnTo>
                      <a:pt x="181" y="272"/>
                    </a:lnTo>
                    <a:lnTo>
                      <a:pt x="194" y="267"/>
                    </a:lnTo>
                    <a:lnTo>
                      <a:pt x="205" y="261"/>
                    </a:lnTo>
                    <a:lnTo>
                      <a:pt x="217" y="256"/>
                    </a:lnTo>
                    <a:lnTo>
                      <a:pt x="228" y="247"/>
                    </a:lnTo>
                    <a:lnTo>
                      <a:pt x="239" y="237"/>
                    </a:lnTo>
                    <a:lnTo>
                      <a:pt x="246" y="228"/>
                    </a:lnTo>
                    <a:lnTo>
                      <a:pt x="255" y="217"/>
                    </a:lnTo>
                    <a:lnTo>
                      <a:pt x="263" y="206"/>
                    </a:lnTo>
                    <a:lnTo>
                      <a:pt x="268" y="193"/>
                    </a:lnTo>
                    <a:lnTo>
                      <a:pt x="272" y="182"/>
                    </a:lnTo>
                    <a:lnTo>
                      <a:pt x="276" y="167"/>
                    </a:lnTo>
                    <a:lnTo>
                      <a:pt x="278" y="154"/>
                    </a:lnTo>
                    <a:lnTo>
                      <a:pt x="279" y="139"/>
                    </a:lnTo>
                    <a:lnTo>
                      <a:pt x="279" y="139"/>
                    </a:lnTo>
                    <a:lnTo>
                      <a:pt x="278" y="124"/>
                    </a:lnTo>
                    <a:lnTo>
                      <a:pt x="276" y="111"/>
                    </a:lnTo>
                    <a:lnTo>
                      <a:pt x="272" y="98"/>
                    </a:lnTo>
                    <a:lnTo>
                      <a:pt x="268" y="85"/>
                    </a:lnTo>
                    <a:lnTo>
                      <a:pt x="263" y="72"/>
                    </a:lnTo>
                    <a:lnTo>
                      <a:pt x="255" y="61"/>
                    </a:lnTo>
                    <a:lnTo>
                      <a:pt x="246" y="50"/>
                    </a:lnTo>
                    <a:lnTo>
                      <a:pt x="239" y="41"/>
                    </a:lnTo>
                    <a:lnTo>
                      <a:pt x="228" y="32"/>
                    </a:lnTo>
                    <a:lnTo>
                      <a:pt x="217" y="24"/>
                    </a:lnTo>
                    <a:lnTo>
                      <a:pt x="205" y="17"/>
                    </a:lnTo>
                    <a:lnTo>
                      <a:pt x="194" y="11"/>
                    </a:lnTo>
                    <a:lnTo>
                      <a:pt x="181" y="6"/>
                    </a:lnTo>
                    <a:lnTo>
                      <a:pt x="167" y="2"/>
                    </a:lnTo>
                    <a:lnTo>
                      <a:pt x="154" y="0"/>
                    </a:lnTo>
                    <a:lnTo>
                      <a:pt x="139" y="0"/>
                    </a:lnTo>
                    <a:lnTo>
                      <a:pt x="139" y="0"/>
                    </a:lnTo>
                    <a:close/>
                    <a:moveTo>
                      <a:pt x="231" y="65"/>
                    </a:moveTo>
                    <a:lnTo>
                      <a:pt x="231" y="65"/>
                    </a:lnTo>
                    <a:lnTo>
                      <a:pt x="242" y="82"/>
                    </a:lnTo>
                    <a:lnTo>
                      <a:pt x="250" y="98"/>
                    </a:lnTo>
                    <a:lnTo>
                      <a:pt x="255" y="117"/>
                    </a:lnTo>
                    <a:lnTo>
                      <a:pt x="257" y="137"/>
                    </a:lnTo>
                    <a:lnTo>
                      <a:pt x="257" y="137"/>
                    </a:lnTo>
                    <a:lnTo>
                      <a:pt x="239" y="135"/>
                    </a:lnTo>
                    <a:lnTo>
                      <a:pt x="222" y="134"/>
                    </a:lnTo>
                    <a:lnTo>
                      <a:pt x="204" y="132"/>
                    </a:lnTo>
                    <a:lnTo>
                      <a:pt x="204" y="132"/>
                    </a:lnTo>
                    <a:lnTo>
                      <a:pt x="176" y="134"/>
                    </a:lnTo>
                    <a:lnTo>
                      <a:pt x="176" y="134"/>
                    </a:lnTo>
                    <a:lnTo>
                      <a:pt x="174" y="128"/>
                    </a:lnTo>
                    <a:lnTo>
                      <a:pt x="174" y="128"/>
                    </a:lnTo>
                    <a:lnTo>
                      <a:pt x="167" y="111"/>
                    </a:lnTo>
                    <a:lnTo>
                      <a:pt x="167" y="111"/>
                    </a:lnTo>
                    <a:lnTo>
                      <a:pt x="179" y="106"/>
                    </a:lnTo>
                    <a:lnTo>
                      <a:pt x="192" y="98"/>
                    </a:lnTo>
                    <a:lnTo>
                      <a:pt x="213" y="84"/>
                    </a:lnTo>
                    <a:lnTo>
                      <a:pt x="226" y="72"/>
                    </a:lnTo>
                    <a:lnTo>
                      <a:pt x="231" y="65"/>
                    </a:lnTo>
                    <a:lnTo>
                      <a:pt x="231" y="65"/>
                    </a:lnTo>
                    <a:close/>
                    <a:moveTo>
                      <a:pt x="139" y="23"/>
                    </a:moveTo>
                    <a:lnTo>
                      <a:pt x="139" y="23"/>
                    </a:lnTo>
                    <a:lnTo>
                      <a:pt x="161" y="24"/>
                    </a:lnTo>
                    <a:lnTo>
                      <a:pt x="181" y="30"/>
                    </a:lnTo>
                    <a:lnTo>
                      <a:pt x="200" y="39"/>
                    </a:lnTo>
                    <a:lnTo>
                      <a:pt x="217" y="50"/>
                    </a:lnTo>
                    <a:lnTo>
                      <a:pt x="217" y="50"/>
                    </a:lnTo>
                    <a:lnTo>
                      <a:pt x="211" y="58"/>
                    </a:lnTo>
                    <a:lnTo>
                      <a:pt x="200" y="69"/>
                    </a:lnTo>
                    <a:lnTo>
                      <a:pt x="181" y="80"/>
                    </a:lnTo>
                    <a:lnTo>
                      <a:pt x="170" y="87"/>
                    </a:lnTo>
                    <a:lnTo>
                      <a:pt x="155" y="93"/>
                    </a:lnTo>
                    <a:lnTo>
                      <a:pt x="155" y="93"/>
                    </a:lnTo>
                    <a:lnTo>
                      <a:pt x="142" y="69"/>
                    </a:lnTo>
                    <a:lnTo>
                      <a:pt x="129" y="48"/>
                    </a:lnTo>
                    <a:lnTo>
                      <a:pt x="113" y="24"/>
                    </a:lnTo>
                    <a:lnTo>
                      <a:pt x="113" y="24"/>
                    </a:lnTo>
                    <a:lnTo>
                      <a:pt x="126" y="23"/>
                    </a:lnTo>
                    <a:lnTo>
                      <a:pt x="139" y="23"/>
                    </a:lnTo>
                    <a:lnTo>
                      <a:pt x="139" y="23"/>
                    </a:lnTo>
                    <a:close/>
                    <a:moveTo>
                      <a:pt x="89" y="34"/>
                    </a:moveTo>
                    <a:lnTo>
                      <a:pt x="89" y="34"/>
                    </a:lnTo>
                    <a:lnTo>
                      <a:pt x="105" y="56"/>
                    </a:lnTo>
                    <a:lnTo>
                      <a:pt x="131" y="100"/>
                    </a:lnTo>
                    <a:lnTo>
                      <a:pt x="131" y="100"/>
                    </a:lnTo>
                    <a:lnTo>
                      <a:pt x="96" y="108"/>
                    </a:lnTo>
                    <a:lnTo>
                      <a:pt x="63" y="113"/>
                    </a:lnTo>
                    <a:lnTo>
                      <a:pt x="39" y="115"/>
                    </a:lnTo>
                    <a:lnTo>
                      <a:pt x="26" y="115"/>
                    </a:lnTo>
                    <a:lnTo>
                      <a:pt x="26" y="115"/>
                    </a:lnTo>
                    <a:lnTo>
                      <a:pt x="24" y="115"/>
                    </a:lnTo>
                    <a:lnTo>
                      <a:pt x="24" y="115"/>
                    </a:lnTo>
                    <a:lnTo>
                      <a:pt x="28" y="102"/>
                    </a:lnTo>
                    <a:lnTo>
                      <a:pt x="33" y="89"/>
                    </a:lnTo>
                    <a:lnTo>
                      <a:pt x="39" y="78"/>
                    </a:lnTo>
                    <a:lnTo>
                      <a:pt x="48" y="67"/>
                    </a:lnTo>
                    <a:lnTo>
                      <a:pt x="55" y="56"/>
                    </a:lnTo>
                    <a:lnTo>
                      <a:pt x="67" y="47"/>
                    </a:lnTo>
                    <a:lnTo>
                      <a:pt x="78" y="39"/>
                    </a:lnTo>
                    <a:lnTo>
                      <a:pt x="89" y="34"/>
                    </a:lnTo>
                    <a:lnTo>
                      <a:pt x="89" y="34"/>
                    </a:lnTo>
                    <a:close/>
                    <a:moveTo>
                      <a:pt x="22" y="139"/>
                    </a:moveTo>
                    <a:lnTo>
                      <a:pt x="22" y="139"/>
                    </a:lnTo>
                    <a:lnTo>
                      <a:pt x="22" y="137"/>
                    </a:lnTo>
                    <a:lnTo>
                      <a:pt x="22" y="137"/>
                    </a:lnTo>
                    <a:lnTo>
                      <a:pt x="24" y="137"/>
                    </a:lnTo>
                    <a:lnTo>
                      <a:pt x="24" y="137"/>
                    </a:lnTo>
                    <a:lnTo>
                      <a:pt x="42" y="135"/>
                    </a:lnTo>
                    <a:lnTo>
                      <a:pt x="68" y="134"/>
                    </a:lnTo>
                    <a:lnTo>
                      <a:pt x="104" y="130"/>
                    </a:lnTo>
                    <a:lnTo>
                      <a:pt x="142" y="121"/>
                    </a:lnTo>
                    <a:lnTo>
                      <a:pt x="142" y="121"/>
                    </a:lnTo>
                    <a:lnTo>
                      <a:pt x="152" y="139"/>
                    </a:lnTo>
                    <a:lnTo>
                      <a:pt x="152" y="139"/>
                    </a:lnTo>
                    <a:lnTo>
                      <a:pt x="148" y="139"/>
                    </a:lnTo>
                    <a:lnTo>
                      <a:pt x="148" y="139"/>
                    </a:lnTo>
                    <a:lnTo>
                      <a:pt x="126" y="148"/>
                    </a:lnTo>
                    <a:lnTo>
                      <a:pt x="109" y="160"/>
                    </a:lnTo>
                    <a:lnTo>
                      <a:pt x="92" y="171"/>
                    </a:lnTo>
                    <a:lnTo>
                      <a:pt x="80" y="184"/>
                    </a:lnTo>
                    <a:lnTo>
                      <a:pt x="68" y="195"/>
                    </a:lnTo>
                    <a:lnTo>
                      <a:pt x="59" y="204"/>
                    </a:lnTo>
                    <a:lnTo>
                      <a:pt x="52" y="217"/>
                    </a:lnTo>
                    <a:lnTo>
                      <a:pt x="52" y="217"/>
                    </a:lnTo>
                    <a:lnTo>
                      <a:pt x="39" y="200"/>
                    </a:lnTo>
                    <a:lnTo>
                      <a:pt x="30" y="182"/>
                    </a:lnTo>
                    <a:lnTo>
                      <a:pt x="24" y="161"/>
                    </a:lnTo>
                    <a:lnTo>
                      <a:pt x="22" y="139"/>
                    </a:lnTo>
                    <a:lnTo>
                      <a:pt x="22" y="139"/>
                    </a:lnTo>
                    <a:close/>
                    <a:moveTo>
                      <a:pt x="139" y="258"/>
                    </a:moveTo>
                    <a:lnTo>
                      <a:pt x="139" y="258"/>
                    </a:lnTo>
                    <a:lnTo>
                      <a:pt x="120" y="256"/>
                    </a:lnTo>
                    <a:lnTo>
                      <a:pt x="100" y="250"/>
                    </a:lnTo>
                    <a:lnTo>
                      <a:pt x="83" y="243"/>
                    </a:lnTo>
                    <a:lnTo>
                      <a:pt x="67" y="234"/>
                    </a:lnTo>
                    <a:lnTo>
                      <a:pt x="67" y="234"/>
                    </a:lnTo>
                    <a:lnTo>
                      <a:pt x="74" y="222"/>
                    </a:lnTo>
                    <a:lnTo>
                      <a:pt x="81" y="213"/>
                    </a:lnTo>
                    <a:lnTo>
                      <a:pt x="91" y="202"/>
                    </a:lnTo>
                    <a:lnTo>
                      <a:pt x="104" y="191"/>
                    </a:lnTo>
                    <a:lnTo>
                      <a:pt x="118" y="180"/>
                    </a:lnTo>
                    <a:lnTo>
                      <a:pt x="137" y="169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59" y="160"/>
                    </a:lnTo>
                    <a:lnTo>
                      <a:pt x="170" y="189"/>
                    </a:lnTo>
                    <a:lnTo>
                      <a:pt x="178" y="215"/>
                    </a:lnTo>
                    <a:lnTo>
                      <a:pt x="185" y="248"/>
                    </a:lnTo>
                    <a:lnTo>
                      <a:pt x="185" y="248"/>
                    </a:lnTo>
                    <a:lnTo>
                      <a:pt x="174" y="252"/>
                    </a:lnTo>
                    <a:lnTo>
                      <a:pt x="163" y="256"/>
                    </a:lnTo>
                    <a:lnTo>
                      <a:pt x="152" y="258"/>
                    </a:lnTo>
                    <a:lnTo>
                      <a:pt x="139" y="258"/>
                    </a:lnTo>
                    <a:lnTo>
                      <a:pt x="139" y="258"/>
                    </a:lnTo>
                    <a:close/>
                    <a:moveTo>
                      <a:pt x="205" y="237"/>
                    </a:moveTo>
                    <a:lnTo>
                      <a:pt x="205" y="237"/>
                    </a:lnTo>
                    <a:lnTo>
                      <a:pt x="200" y="208"/>
                    </a:lnTo>
                    <a:lnTo>
                      <a:pt x="192" y="182"/>
                    </a:lnTo>
                    <a:lnTo>
                      <a:pt x="183" y="154"/>
                    </a:lnTo>
                    <a:lnTo>
                      <a:pt x="183" y="154"/>
                    </a:lnTo>
                    <a:lnTo>
                      <a:pt x="207" y="152"/>
                    </a:lnTo>
                    <a:lnTo>
                      <a:pt x="207" y="152"/>
                    </a:lnTo>
                    <a:lnTo>
                      <a:pt x="224" y="152"/>
                    </a:lnTo>
                    <a:lnTo>
                      <a:pt x="239" y="156"/>
                    </a:lnTo>
                    <a:lnTo>
                      <a:pt x="255" y="160"/>
                    </a:lnTo>
                    <a:lnTo>
                      <a:pt x="255" y="160"/>
                    </a:lnTo>
                    <a:lnTo>
                      <a:pt x="254" y="171"/>
                    </a:lnTo>
                    <a:lnTo>
                      <a:pt x="250" y="182"/>
                    </a:lnTo>
                    <a:lnTo>
                      <a:pt x="244" y="193"/>
                    </a:lnTo>
                    <a:lnTo>
                      <a:pt x="239" y="204"/>
                    </a:lnTo>
                    <a:lnTo>
                      <a:pt x="231" y="213"/>
                    </a:lnTo>
                    <a:lnTo>
                      <a:pt x="224" y="221"/>
                    </a:lnTo>
                    <a:lnTo>
                      <a:pt x="215" y="230"/>
                    </a:lnTo>
                    <a:lnTo>
                      <a:pt x="205" y="237"/>
                    </a:lnTo>
                    <a:lnTo>
                      <a:pt x="205" y="2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rgbClr val="7F7F7F"/>
                  </a:solidFill>
                </a:endParaRPr>
              </a:p>
            </p:txBody>
          </p:sp>
        </p:grpSp>
        <p:sp>
          <p:nvSpPr>
            <p:cNvPr id="102" name="Oval 101"/>
            <p:cNvSpPr/>
            <p:nvPr/>
          </p:nvSpPr>
          <p:spPr>
            <a:xfrm>
              <a:off x="2511424" y="3036071"/>
              <a:ext cx="2057400" cy="2057400"/>
            </a:xfrm>
            <a:prstGeom prst="ellipse">
              <a:avLst/>
            </a:prstGeom>
            <a:noFill/>
            <a:ln w="38100">
              <a:solidFill>
                <a:srgbClr val="54823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407580" y="4903010"/>
            <a:ext cx="1950873" cy="798297"/>
            <a:chOff x="285750" y="1689304"/>
            <a:chExt cx="2520950" cy="798297"/>
          </a:xfrm>
        </p:grpSpPr>
        <p:sp>
          <p:nvSpPr>
            <p:cNvPr id="114" name="Rectangle 113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608232" y="4903010"/>
            <a:ext cx="1950873" cy="798297"/>
            <a:chOff x="285750" y="1689304"/>
            <a:chExt cx="2520950" cy="798297"/>
          </a:xfrm>
        </p:grpSpPr>
        <p:sp>
          <p:nvSpPr>
            <p:cNvPr id="117" name="Rectangle 116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808885" y="4903010"/>
            <a:ext cx="1950873" cy="798297"/>
            <a:chOff x="285750" y="1689304"/>
            <a:chExt cx="2520950" cy="798297"/>
          </a:xfrm>
        </p:grpSpPr>
        <p:sp>
          <p:nvSpPr>
            <p:cNvPr id="120" name="Rectangle 119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Lorem ipsum dolor sit amet, consectetuer adipiscing elit. 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2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chemeClr val="accent2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64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0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0" y="2800350"/>
            <a:ext cx="1219200" cy="1257300"/>
            <a:chOff x="5810250" y="4343730"/>
            <a:chExt cx="1219200" cy="1257300"/>
          </a:xfrm>
        </p:grpSpPr>
        <p:sp>
          <p:nvSpPr>
            <p:cNvPr id="3" name="Oval 2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5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839200" y="2800350"/>
            <a:ext cx="1219200" cy="1257300"/>
            <a:chOff x="9013472" y="4343730"/>
            <a:chExt cx="1219200" cy="1257300"/>
          </a:xfrm>
        </p:grpSpPr>
        <p:sp>
          <p:nvSpPr>
            <p:cNvPr id="8" name="Oval 7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rgbClr val="D6D6D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6400" y="2800350"/>
            <a:ext cx="1219200" cy="1257300"/>
            <a:chOff x="7411861" y="4343730"/>
            <a:chExt cx="1219200" cy="1257300"/>
          </a:xfrm>
        </p:grpSpPr>
        <p:sp>
          <p:nvSpPr>
            <p:cNvPr id="11" name="Oval 10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13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7" name="TextBox 16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35" name="Straight Connector 34"/>
          <p:cNvCxnSpPr>
            <a:stCxn id="3" idx="6"/>
            <a:endCxn id="11" idx="2"/>
          </p:cNvCxnSpPr>
          <p:nvPr/>
        </p:nvCxnSpPr>
        <p:spPr>
          <a:xfrm>
            <a:off x="3352800" y="3429000"/>
            <a:ext cx="213360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</p:cNvCxnSpPr>
          <p:nvPr/>
        </p:nvCxnSpPr>
        <p:spPr>
          <a:xfrm flipV="1">
            <a:off x="10058400" y="3425247"/>
            <a:ext cx="2628900" cy="375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6"/>
            <a:endCxn id="8" idx="2"/>
          </p:cNvCxnSpPr>
          <p:nvPr/>
        </p:nvCxnSpPr>
        <p:spPr>
          <a:xfrm>
            <a:off x="6705600" y="3429000"/>
            <a:ext cx="213360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515837" y="1707148"/>
            <a:ext cx="2454726" cy="798297"/>
            <a:chOff x="285750" y="1689304"/>
            <a:chExt cx="2520950" cy="798297"/>
          </a:xfrm>
        </p:grpSpPr>
        <p:sp>
          <p:nvSpPr>
            <p:cNvPr id="52" name="Rectangle 51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DC3E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9DC3E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68636" y="4159062"/>
            <a:ext cx="2454726" cy="798297"/>
            <a:chOff x="285750" y="1689304"/>
            <a:chExt cx="2520950" cy="798297"/>
          </a:xfrm>
        </p:grpSpPr>
        <p:sp>
          <p:nvSpPr>
            <p:cNvPr id="55" name="Rectangle 54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4B285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F4B285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21437" y="1758020"/>
            <a:ext cx="2454726" cy="798297"/>
            <a:chOff x="285750" y="1689304"/>
            <a:chExt cx="2520950" cy="798297"/>
          </a:xfrm>
        </p:grpSpPr>
        <p:sp>
          <p:nvSpPr>
            <p:cNvPr id="58" name="Rectangle 57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D7D7D7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D7D7D7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13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33600" y="2800350"/>
            <a:ext cx="1219200" cy="1257300"/>
            <a:chOff x="5810250" y="4343730"/>
            <a:chExt cx="1219200" cy="1257300"/>
          </a:xfrm>
        </p:grpSpPr>
        <p:sp>
          <p:nvSpPr>
            <p:cNvPr id="3" name="Oval 2"/>
            <p:cNvSpPr/>
            <p:nvPr/>
          </p:nvSpPr>
          <p:spPr>
            <a:xfrm>
              <a:off x="5810250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175817" y="4735438"/>
              <a:ext cx="488067" cy="473884"/>
              <a:chOff x="8087449" y="3034316"/>
              <a:chExt cx="488067" cy="473884"/>
            </a:xfrm>
            <a:solidFill>
              <a:srgbClr val="9DC3E6"/>
            </a:solidFill>
          </p:grpSpPr>
          <p:sp>
            <p:nvSpPr>
              <p:cNvPr id="5" name="AutoShape 16"/>
              <p:cNvSpPr>
                <a:spLocks/>
              </p:cNvSpPr>
              <p:nvPr/>
            </p:nvSpPr>
            <p:spPr bwMode="auto">
              <a:xfrm>
                <a:off x="8331899" y="3293784"/>
                <a:ext cx="60904" cy="617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4841"/>
                      <a:pt x="0" y="10800"/>
                    </a:cubicBezTo>
                    <a:cubicBezTo>
                      <a:pt x="0" y="16758"/>
                      <a:pt x="4838" y="21599"/>
                      <a:pt x="10800" y="21599"/>
                    </a:cubicBezTo>
                    <a:cubicBezTo>
                      <a:pt x="16761" y="21599"/>
                      <a:pt x="21600" y="16758"/>
                      <a:pt x="21600" y="10800"/>
                    </a:cubicBezTo>
                    <a:cubicBezTo>
                      <a:pt x="21600" y="4841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" name="AutoShape 17"/>
              <p:cNvSpPr>
                <a:spLocks/>
              </p:cNvSpPr>
              <p:nvPr/>
            </p:nvSpPr>
            <p:spPr bwMode="auto">
              <a:xfrm>
                <a:off x="8087449" y="3034316"/>
                <a:ext cx="488067" cy="473884"/>
              </a:xfrm>
              <a:custGeom>
                <a:avLst/>
                <a:gdLst>
                  <a:gd name="T0" fmla="*/ 10473 w 20946"/>
                  <a:gd name="T1" fmla="*/ 10800 h 21600"/>
                  <a:gd name="T2" fmla="*/ 10473 w 20946"/>
                  <a:gd name="T3" fmla="*/ 10800 h 21600"/>
                  <a:gd name="T4" fmla="*/ 10473 w 20946"/>
                  <a:gd name="T5" fmla="*/ 10800 h 21600"/>
                  <a:gd name="T6" fmla="*/ 10473 w 20946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946" h="21600">
                    <a:moveTo>
                      <a:pt x="18509" y="15329"/>
                    </a:moveTo>
                    <a:lnTo>
                      <a:pt x="11782" y="15329"/>
                    </a:lnTo>
                    <a:cubicBezTo>
                      <a:pt x="10699" y="15329"/>
                      <a:pt x="9818" y="14391"/>
                      <a:pt x="9818" y="13238"/>
                    </a:cubicBezTo>
                    <a:cubicBezTo>
                      <a:pt x="9818" y="12086"/>
                      <a:pt x="10699" y="11148"/>
                      <a:pt x="11782" y="11148"/>
                    </a:cubicBezTo>
                    <a:lnTo>
                      <a:pt x="17673" y="11148"/>
                    </a:lnTo>
                    <a:cubicBezTo>
                      <a:pt x="18077" y="11142"/>
                      <a:pt x="18477" y="10934"/>
                      <a:pt x="18721" y="10588"/>
                    </a:cubicBezTo>
                    <a:cubicBezTo>
                      <a:pt x="18789" y="10491"/>
                      <a:pt x="18842" y="10381"/>
                      <a:pt x="18885" y="10267"/>
                    </a:cubicBezTo>
                    <a:cubicBezTo>
                      <a:pt x="18890" y="10251"/>
                      <a:pt x="18901" y="10239"/>
                      <a:pt x="18906" y="10224"/>
                    </a:cubicBezTo>
                    <a:cubicBezTo>
                      <a:pt x="19377" y="10880"/>
                      <a:pt x="19636" y="11686"/>
                      <a:pt x="19636" y="12541"/>
                    </a:cubicBezTo>
                    <a:cubicBezTo>
                      <a:pt x="19636" y="13613"/>
                      <a:pt x="19230" y="14607"/>
                      <a:pt x="18509" y="15329"/>
                    </a:cubicBezTo>
                    <a:moveTo>
                      <a:pt x="17673" y="17767"/>
                    </a:moveTo>
                    <a:cubicBezTo>
                      <a:pt x="17673" y="19114"/>
                      <a:pt x="16647" y="20206"/>
                      <a:pt x="15382" y="20206"/>
                    </a:cubicBezTo>
                    <a:lnTo>
                      <a:pt x="3600" y="20206"/>
                    </a:lnTo>
                    <a:cubicBezTo>
                      <a:pt x="2334" y="20206"/>
                      <a:pt x="1309" y="19114"/>
                      <a:pt x="1309" y="17767"/>
                    </a:cubicBezTo>
                    <a:lnTo>
                      <a:pt x="1309" y="6786"/>
                    </a:lnTo>
                    <a:cubicBezTo>
                      <a:pt x="1931" y="7334"/>
                      <a:pt x="2730" y="7664"/>
                      <a:pt x="3600" y="7664"/>
                    </a:cubicBezTo>
                    <a:lnTo>
                      <a:pt x="14400" y="7664"/>
                    </a:lnTo>
                    <a:lnTo>
                      <a:pt x="17018" y="7664"/>
                    </a:lnTo>
                    <a:cubicBezTo>
                      <a:pt x="17379" y="7664"/>
                      <a:pt x="17673" y="7976"/>
                      <a:pt x="17673" y="8361"/>
                    </a:cubicBezTo>
                    <a:lnTo>
                      <a:pt x="17673" y="9754"/>
                    </a:lnTo>
                    <a:lnTo>
                      <a:pt x="11782" y="9754"/>
                    </a:lnTo>
                    <a:cubicBezTo>
                      <a:pt x="9974" y="9754"/>
                      <a:pt x="8509" y="11314"/>
                      <a:pt x="8509" y="13238"/>
                    </a:cubicBezTo>
                    <a:cubicBezTo>
                      <a:pt x="8509" y="15163"/>
                      <a:pt x="9974" y="16722"/>
                      <a:pt x="11782" y="16722"/>
                    </a:cubicBezTo>
                    <a:lnTo>
                      <a:pt x="17673" y="16722"/>
                    </a:lnTo>
                    <a:cubicBezTo>
                      <a:pt x="17673" y="16722"/>
                      <a:pt x="17673" y="17767"/>
                      <a:pt x="17673" y="17767"/>
                    </a:cubicBezTo>
                    <a:close/>
                    <a:moveTo>
                      <a:pt x="16363" y="5574"/>
                    </a:moveTo>
                    <a:lnTo>
                      <a:pt x="16363" y="6270"/>
                    </a:lnTo>
                    <a:lnTo>
                      <a:pt x="14400" y="6270"/>
                    </a:lnTo>
                    <a:lnTo>
                      <a:pt x="3600" y="6270"/>
                    </a:lnTo>
                    <a:cubicBezTo>
                      <a:pt x="3246" y="6270"/>
                      <a:pt x="2916" y="6179"/>
                      <a:pt x="2617" y="6027"/>
                    </a:cubicBezTo>
                    <a:lnTo>
                      <a:pt x="2617" y="5574"/>
                    </a:lnTo>
                    <a:cubicBezTo>
                      <a:pt x="2617" y="5574"/>
                      <a:pt x="16363" y="5574"/>
                      <a:pt x="16363" y="5574"/>
                    </a:cubicBezTo>
                    <a:close/>
                    <a:moveTo>
                      <a:pt x="16363" y="4877"/>
                    </a:moveTo>
                    <a:lnTo>
                      <a:pt x="2617" y="4877"/>
                    </a:lnTo>
                    <a:lnTo>
                      <a:pt x="2617" y="4180"/>
                    </a:lnTo>
                    <a:lnTo>
                      <a:pt x="16363" y="4180"/>
                    </a:lnTo>
                    <a:cubicBezTo>
                      <a:pt x="16363" y="4180"/>
                      <a:pt x="16363" y="4877"/>
                      <a:pt x="16363" y="4877"/>
                    </a:cubicBezTo>
                    <a:close/>
                    <a:moveTo>
                      <a:pt x="16363" y="3483"/>
                    </a:moveTo>
                    <a:lnTo>
                      <a:pt x="2617" y="3483"/>
                    </a:lnTo>
                    <a:lnTo>
                      <a:pt x="2617" y="2787"/>
                    </a:lnTo>
                    <a:lnTo>
                      <a:pt x="16363" y="2787"/>
                    </a:lnTo>
                    <a:cubicBezTo>
                      <a:pt x="16363" y="2787"/>
                      <a:pt x="16363" y="3483"/>
                      <a:pt x="16363" y="3483"/>
                    </a:cubicBezTo>
                    <a:close/>
                    <a:moveTo>
                      <a:pt x="3600" y="1393"/>
                    </a:moveTo>
                    <a:lnTo>
                      <a:pt x="14400" y="1393"/>
                    </a:lnTo>
                    <a:lnTo>
                      <a:pt x="17018" y="1393"/>
                    </a:lnTo>
                    <a:cubicBezTo>
                      <a:pt x="17379" y="1393"/>
                      <a:pt x="17673" y="1705"/>
                      <a:pt x="17673" y="2090"/>
                    </a:cubicBezTo>
                    <a:lnTo>
                      <a:pt x="17673" y="3832"/>
                    </a:lnTo>
                    <a:lnTo>
                      <a:pt x="17673" y="4180"/>
                    </a:lnTo>
                    <a:lnTo>
                      <a:pt x="17673" y="6398"/>
                    </a:lnTo>
                    <a:cubicBezTo>
                      <a:pt x="17466" y="6321"/>
                      <a:pt x="17249" y="6270"/>
                      <a:pt x="17018" y="6270"/>
                    </a:cubicBezTo>
                    <a:lnTo>
                      <a:pt x="17018" y="5574"/>
                    </a:lnTo>
                    <a:lnTo>
                      <a:pt x="17018" y="4180"/>
                    </a:lnTo>
                    <a:lnTo>
                      <a:pt x="17018" y="2787"/>
                    </a:lnTo>
                    <a:cubicBezTo>
                      <a:pt x="17018" y="2401"/>
                      <a:pt x="16724" y="2090"/>
                      <a:pt x="16363" y="2090"/>
                    </a:cubicBezTo>
                    <a:lnTo>
                      <a:pt x="2617" y="2090"/>
                    </a:lnTo>
                    <a:cubicBezTo>
                      <a:pt x="2256" y="2090"/>
                      <a:pt x="1963" y="2401"/>
                      <a:pt x="1963" y="2787"/>
                    </a:cubicBezTo>
                    <a:lnTo>
                      <a:pt x="1963" y="4180"/>
                    </a:lnTo>
                    <a:lnTo>
                      <a:pt x="1963" y="5534"/>
                    </a:lnTo>
                    <a:cubicBezTo>
                      <a:pt x="1559" y="5094"/>
                      <a:pt x="1309" y="4495"/>
                      <a:pt x="1309" y="3832"/>
                    </a:cubicBezTo>
                    <a:cubicBezTo>
                      <a:pt x="1309" y="2485"/>
                      <a:pt x="2334" y="1393"/>
                      <a:pt x="3600" y="1393"/>
                    </a:cubicBezTo>
                    <a:moveTo>
                      <a:pt x="18983" y="8361"/>
                    </a:moveTo>
                    <a:lnTo>
                      <a:pt x="18982" y="8361"/>
                    </a:lnTo>
                    <a:lnTo>
                      <a:pt x="18982" y="4180"/>
                    </a:lnTo>
                    <a:lnTo>
                      <a:pt x="18982" y="3832"/>
                    </a:lnTo>
                    <a:lnTo>
                      <a:pt x="18982" y="2090"/>
                    </a:lnTo>
                    <a:cubicBezTo>
                      <a:pt x="18982" y="935"/>
                      <a:pt x="18102" y="0"/>
                      <a:pt x="17018" y="0"/>
                    </a:cubicBezTo>
                    <a:lnTo>
                      <a:pt x="14400" y="0"/>
                    </a:lnTo>
                    <a:lnTo>
                      <a:pt x="3600" y="0"/>
                    </a:lnTo>
                    <a:cubicBezTo>
                      <a:pt x="1614" y="0"/>
                      <a:pt x="0" y="1719"/>
                      <a:pt x="0" y="3832"/>
                    </a:cubicBezTo>
                    <a:lnTo>
                      <a:pt x="0" y="17767"/>
                    </a:lnTo>
                    <a:cubicBezTo>
                      <a:pt x="0" y="19880"/>
                      <a:pt x="1614" y="21600"/>
                      <a:pt x="3600" y="21600"/>
                    </a:cubicBezTo>
                    <a:lnTo>
                      <a:pt x="15382" y="21600"/>
                    </a:lnTo>
                    <a:cubicBezTo>
                      <a:pt x="17366" y="21600"/>
                      <a:pt x="18982" y="19880"/>
                      <a:pt x="18982" y="17767"/>
                    </a:cubicBezTo>
                    <a:lnTo>
                      <a:pt x="18982" y="16722"/>
                    </a:lnTo>
                    <a:lnTo>
                      <a:pt x="18983" y="16722"/>
                    </a:lnTo>
                    <a:cubicBezTo>
                      <a:pt x="21600" y="14631"/>
                      <a:pt x="21600" y="10452"/>
                      <a:pt x="18983" y="836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8636000" y="2088665"/>
            <a:ext cx="2621280" cy="2703195"/>
            <a:chOff x="9013472" y="4343730"/>
            <a:chExt cx="1219200" cy="1257300"/>
          </a:xfrm>
          <a:solidFill>
            <a:srgbClr val="C9C9C9"/>
          </a:solidFill>
        </p:grpSpPr>
        <p:sp>
          <p:nvSpPr>
            <p:cNvPr id="8" name="Oval 7"/>
            <p:cNvSpPr/>
            <p:nvPr/>
          </p:nvSpPr>
          <p:spPr>
            <a:xfrm>
              <a:off x="9013472" y="4343730"/>
              <a:ext cx="1219200" cy="1257300"/>
            </a:xfrm>
            <a:prstGeom prst="ellipse">
              <a:avLst/>
            </a:prstGeom>
            <a:grp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utoShape 59"/>
            <p:cNvSpPr>
              <a:spLocks/>
            </p:cNvSpPr>
            <p:nvPr/>
          </p:nvSpPr>
          <p:spPr bwMode="auto">
            <a:xfrm>
              <a:off x="9378622" y="4728347"/>
              <a:ext cx="488901" cy="488067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defTabSz="609585"/>
              <a:endPara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6400" y="2800350"/>
            <a:ext cx="1219200" cy="1257300"/>
            <a:chOff x="7411861" y="4343730"/>
            <a:chExt cx="1219200" cy="1257300"/>
          </a:xfrm>
        </p:grpSpPr>
        <p:sp>
          <p:nvSpPr>
            <p:cNvPr id="11" name="Oval 10"/>
            <p:cNvSpPr/>
            <p:nvPr/>
          </p:nvSpPr>
          <p:spPr>
            <a:xfrm>
              <a:off x="7411861" y="4343730"/>
              <a:ext cx="1219200" cy="12573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77011" y="4766724"/>
              <a:ext cx="488901" cy="411312"/>
              <a:chOff x="5093968" y="1117084"/>
              <a:chExt cx="488901" cy="411312"/>
            </a:xfrm>
            <a:solidFill>
              <a:srgbClr val="F4B183"/>
            </a:solidFill>
          </p:grpSpPr>
          <p:sp>
            <p:nvSpPr>
              <p:cNvPr id="13" name="AutoShape 120"/>
              <p:cNvSpPr>
                <a:spLocks/>
              </p:cNvSpPr>
              <p:nvPr/>
            </p:nvSpPr>
            <p:spPr bwMode="auto">
              <a:xfrm>
                <a:off x="5216609" y="1223878"/>
                <a:ext cx="243616" cy="24361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AutoShape 121"/>
              <p:cNvSpPr>
                <a:spLocks/>
              </p:cNvSpPr>
              <p:nvPr/>
            </p:nvSpPr>
            <p:spPr bwMode="auto">
              <a:xfrm>
                <a:off x="5277514" y="1284781"/>
                <a:ext cx="68413" cy="684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" name="AutoShape 122"/>
              <p:cNvSpPr>
                <a:spLocks/>
              </p:cNvSpPr>
              <p:nvPr/>
            </p:nvSpPr>
            <p:spPr bwMode="auto">
              <a:xfrm>
                <a:off x="5093968" y="1117084"/>
                <a:ext cx="488901" cy="411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pPr defTabSz="609585"/>
                <a:endParaRPr lang="en-US" sz="4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2156279" y="249857"/>
            <a:ext cx="8069942" cy="1007620"/>
            <a:chOff x="2156279" y="249857"/>
            <a:chExt cx="8069942" cy="1007620"/>
          </a:xfrm>
        </p:grpSpPr>
        <p:sp>
          <p:nvSpPr>
            <p:cNvPr id="17" name="TextBox 16"/>
            <p:cNvSpPr txBox="1"/>
            <p:nvPr/>
          </p:nvSpPr>
          <p:spPr>
            <a:xfrm>
              <a:off x="2156279" y="289680"/>
              <a:ext cx="8069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TRANG TRÌNH CHIẾU MỚI</a:t>
              </a:r>
              <a:endParaRPr lang="en-US" sz="36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968052" y="249857"/>
              <a:ext cx="3748" cy="100762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220200" y="249857"/>
              <a:ext cx="0" cy="1007620"/>
            </a:xfrm>
            <a:prstGeom prst="line">
              <a:avLst/>
            </a:prstGeom>
            <a:ln w="28575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56279" y="857367"/>
            <a:ext cx="806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</a:rPr>
              <a:t>Đây là 1 bảng trình chiếu rất đẹp</a:t>
            </a:r>
            <a:endParaRPr lang="en-US" sz="2000" dirty="0">
              <a:solidFill>
                <a:schemeClr val="accent2"/>
              </a:solidFill>
            </a:endParaRPr>
          </a:p>
        </p:txBody>
      </p:sp>
      <p:cxnSp>
        <p:nvCxnSpPr>
          <p:cNvPr id="21" name="Straight Connector 20"/>
          <p:cNvCxnSpPr>
            <a:stCxn id="3" idx="6"/>
            <a:endCxn id="11" idx="2"/>
          </p:cNvCxnSpPr>
          <p:nvPr/>
        </p:nvCxnSpPr>
        <p:spPr>
          <a:xfrm>
            <a:off x="3352800" y="3429000"/>
            <a:ext cx="2133600" cy="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3" idx="2"/>
          </p:cNvCxnSpPr>
          <p:nvPr/>
        </p:nvCxnSpPr>
        <p:spPr>
          <a:xfrm flipH="1">
            <a:off x="-885825" y="3429000"/>
            <a:ext cx="3019425" cy="22526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8" idx="2"/>
          </p:cNvCxnSpPr>
          <p:nvPr/>
        </p:nvCxnSpPr>
        <p:spPr>
          <a:xfrm>
            <a:off x="6705600" y="3429000"/>
            <a:ext cx="1930400" cy="1126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577158" y="4339852"/>
            <a:ext cx="2454726" cy="798297"/>
            <a:chOff x="285750" y="1689304"/>
            <a:chExt cx="2520950" cy="798297"/>
          </a:xfrm>
        </p:grpSpPr>
        <p:sp>
          <p:nvSpPr>
            <p:cNvPr id="27" name="Rectangle 26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9DC3E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9DC3E6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68636" y="1941151"/>
            <a:ext cx="2454726" cy="798297"/>
            <a:chOff x="285750" y="1689304"/>
            <a:chExt cx="2520950" cy="798297"/>
          </a:xfrm>
        </p:grpSpPr>
        <p:sp>
          <p:nvSpPr>
            <p:cNvPr id="33" name="Rectangle 32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4B285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F4B285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719277" y="4906122"/>
            <a:ext cx="2454726" cy="798297"/>
            <a:chOff x="285750" y="1689304"/>
            <a:chExt cx="2520950" cy="798297"/>
          </a:xfrm>
        </p:grpSpPr>
        <p:sp>
          <p:nvSpPr>
            <p:cNvPr id="36" name="Rectangle 35"/>
            <p:cNvSpPr/>
            <p:nvPr/>
          </p:nvSpPr>
          <p:spPr>
            <a:xfrm>
              <a:off x="285750" y="1964381"/>
              <a:ext cx="252095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Lorem ipsum dolor sit amet, consectetuer adipiscing elit.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50" y="1689304"/>
              <a:ext cx="25209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D7D7D7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Step 1</a:t>
              </a:r>
              <a:endParaRPr lang="en-US" sz="1400" b="1" dirty="0">
                <a:solidFill>
                  <a:srgbClr val="D7D7D7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303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 hay dùng">
      <a:majorFont>
        <a:latin typeface="Open Sans ExtraBold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1105</Words>
  <Application>Microsoft Office PowerPoint</Application>
  <PresentationFormat>Widescreen</PresentationFormat>
  <Paragraphs>178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Open Sans</vt:lpstr>
      <vt:lpstr>Open Sans Bold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Binh</dc:creator>
  <cp:lastModifiedBy>Binh</cp:lastModifiedBy>
  <cp:revision>55</cp:revision>
  <dcterms:created xsi:type="dcterms:W3CDTF">2022-09-29T10:25:29Z</dcterms:created>
  <dcterms:modified xsi:type="dcterms:W3CDTF">2022-10-08T10:38:09Z</dcterms:modified>
</cp:coreProperties>
</file>