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59" r:id="rId5"/>
    <p:sldId id="260" r:id="rId6"/>
    <p:sldId id="269" r:id="rId7"/>
    <p:sldId id="268" r:id="rId8"/>
    <p:sldId id="263" r:id="rId9"/>
    <p:sldId id="261" r:id="rId10"/>
    <p:sldId id="262" r:id="rId11"/>
    <p:sldId id="267" r:id="rId12"/>
    <p:sldId id="266" r:id="rId13"/>
    <p:sldId id="265" r:id="rId14"/>
    <p:sldId id="271"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IFT / CTRL + ALT" id="{83535821-3CAE-4F50-AC9B-D101E344D783}">
          <p14:sldIdLst>
            <p14:sldId id="256"/>
            <p14:sldId id="257"/>
          </p14:sldIdLst>
        </p14:section>
        <p14:section name="Format Shape" id="{2968470B-B5E1-417D-B522-68645DBF20C6}">
          <p14:sldIdLst>
            <p14:sldId id="270"/>
          </p14:sldIdLst>
        </p14:section>
        <p14:section name="Format Painter, Animation Painter" id="{92E3790A-C642-46A8-A315-3539DBB43F55}">
          <p14:sldIdLst>
            <p14:sldId id="259"/>
            <p14:sldId id="260"/>
          </p14:sldIdLst>
        </p14:section>
        <p14:section name="Versions" id="{4F598176-730C-4DE1-9B21-E14E1FC0B813}">
          <p14:sldIdLst>
            <p14:sldId id="269"/>
          </p14:sldIdLst>
        </p14:section>
        <p14:section name="Bonus - Quick Access Toolbar" id="{FA48719A-7FE2-43EA-A1AA-CE48926DC6FC}">
          <p14:sldIdLst>
            <p14:sldId id="268"/>
          </p14:sldIdLst>
        </p14:section>
        <p14:section name="Edit Points" id="{525306F1-9A2A-4316-AFF5-F13456B66724}">
          <p14:sldIdLst>
            <p14:sldId id="263"/>
          </p14:sldIdLst>
        </p14:section>
        <p14:section name="Color Scheme" id="{AA4FD9E3-4774-4B83-A5ED-F00C14D223CA}">
          <p14:sldIdLst>
            <p14:sldId id="261"/>
          </p14:sldIdLst>
        </p14:section>
        <p14:section name="Typography" id="{D04148E2-B7F2-449E-8686-F825EF2486D9}">
          <p14:sldIdLst>
            <p14:sldId id="262"/>
          </p14:sldIdLst>
        </p14:section>
        <p14:section name="Less is more" id="{F696B9C1-7A62-4A75-A331-6EDE7E3FC098}">
          <p14:sldIdLst>
            <p14:sldId id="267"/>
            <p14:sldId id="266"/>
          </p14:sldIdLst>
        </p14:section>
        <p14:section name="Bonus - Vector Files" id="{D0DC63DA-A8D9-463B-8619-CF43EBDFE952}">
          <p14:sldIdLst>
            <p14:sldId id="265"/>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20E1C"/>
    <a:srgbClr val="F9FEF4"/>
    <a:srgbClr val="8D99AE"/>
    <a:srgbClr val="2B2D42"/>
    <a:srgbClr val="6A1E1C"/>
    <a:srgbClr val="C74613"/>
    <a:srgbClr val="D90429"/>
    <a:srgbClr val="EDF2F4"/>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autoAdjust="0"/>
    <p:restoredTop sz="82676" autoAdjust="0"/>
  </p:normalViewPr>
  <p:slideViewPr>
    <p:cSldViewPr snapToGrid="0">
      <p:cViewPr varScale="1">
        <p:scale>
          <a:sx n="64" d="100"/>
          <a:sy n="64" d="100"/>
        </p:scale>
        <p:origin x="82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9267A-63D9-4DC6-A63F-21591474AE0B}" type="datetimeFigureOut">
              <a:rPr lang="pl-PL" smtClean="0"/>
              <a:t>2022-09-28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C71C6-67B9-4226-B1D8-5D8F5F092147}" type="slidenum">
              <a:rPr lang="pl-PL" smtClean="0"/>
              <a:t>‹#›</a:t>
            </a:fld>
            <a:endParaRPr lang="pl-PL"/>
          </a:p>
        </p:txBody>
      </p:sp>
    </p:spTree>
    <p:extLst>
      <p:ext uri="{BB962C8B-B14F-4D97-AF65-F5344CB8AC3E}">
        <p14:creationId xmlns:p14="http://schemas.microsoft.com/office/powerpoint/2010/main" val="30646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a:t>
            </a:r>
            <a:r>
              <a:rPr lang="en-US" baseline="0" dirty="0" smtClean="0"/>
              <a:t> – Tạo ra hình tròn hoàn hảo</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1</a:t>
            </a:fld>
            <a:endParaRPr lang="pl-PL"/>
          </a:p>
        </p:txBody>
      </p:sp>
    </p:spTree>
    <p:extLst>
      <p:ext uri="{BB962C8B-B14F-4D97-AF65-F5344CB8AC3E}">
        <p14:creationId xmlns:p14="http://schemas.microsoft.com/office/powerpoint/2010/main" val="105463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Less</a:t>
            </a:r>
            <a:r>
              <a:rPr lang="en-US" baseline="0" dirty="0" smtClean="0"/>
              <a:t> in more – Càng ít thông tin càng tốt.</a:t>
            </a:r>
          </a:p>
          <a:p>
            <a:pPr marL="171450" indent="-171450">
              <a:buFontTx/>
              <a:buChar char="-"/>
            </a:pPr>
            <a:r>
              <a:rPr lang="en-US" baseline="0" dirty="0" smtClean="0"/>
              <a:t>Đôi khi slide chỉ có 1 vài từ, kết hợp với gradient và nó sẽ trở nên hoàn hảo</a:t>
            </a:r>
          </a:p>
          <a:p>
            <a:pPr marL="171450" indent="-171450">
              <a:buFontTx/>
              <a:buChar char="-"/>
            </a:pPr>
            <a:r>
              <a:rPr lang="en-US" baseline="0" dirty="0" smtClean="0"/>
              <a:t>Tuyệt kĩ dùng </a:t>
            </a:r>
            <a:r>
              <a:rPr lang="en-US" sz="1200" b="0" i="0" kern="1200" dirty="0" smtClean="0">
                <a:solidFill>
                  <a:schemeClr val="tx1"/>
                </a:solidFill>
                <a:effectLst/>
                <a:latin typeface="+mn-lt"/>
                <a:ea typeface="+mn-ea"/>
                <a:cs typeface="+mn-cs"/>
              </a:rPr>
              <a:t>Presenter View:</a:t>
            </a:r>
            <a:r>
              <a:rPr lang="en-US" sz="1200" b="0" i="0" kern="1200" baseline="0" dirty="0" smtClean="0">
                <a:solidFill>
                  <a:schemeClr val="tx1"/>
                </a:solidFill>
                <a:effectLst/>
                <a:latin typeface="+mn-lt"/>
                <a:ea typeface="+mn-ea"/>
                <a:cs typeface="+mn-cs"/>
              </a:rPr>
              <a:t> Slide show -&gt; Use Presenter view. Nhấn 3 chấm, chọn Presenter view</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57C71C6-67B9-4226-B1D8-5D8F5F092147}" type="slidenum">
              <a:rPr lang="pl-PL" smtClean="0"/>
              <a:t>12</a:t>
            </a:fld>
            <a:endParaRPr lang="pl-PL"/>
          </a:p>
        </p:txBody>
      </p:sp>
    </p:spTree>
    <p:extLst>
      <p:ext uri="{BB962C8B-B14F-4D97-AF65-F5344CB8AC3E}">
        <p14:creationId xmlns:p14="http://schemas.microsoft.com/office/powerpoint/2010/main" val="409551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Image = phóng</a:t>
            </a:r>
            <a:r>
              <a:rPr lang="en-US" baseline="0" dirty="0" smtClean="0"/>
              <a:t> to sẽ vỡ hình</a:t>
            </a:r>
          </a:p>
          <a:p>
            <a:pPr marL="171450" indent="-171450">
              <a:buFontTx/>
              <a:buChar char="-"/>
            </a:pPr>
            <a:r>
              <a:rPr lang="en-US" baseline="0" dirty="0" smtClean="0"/>
              <a:t>EMF – SVG = phóng to không vỡ vì hình bản chất là chỉ số. </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13</a:t>
            </a:fld>
            <a:endParaRPr lang="pl-PL"/>
          </a:p>
        </p:txBody>
      </p:sp>
    </p:spTree>
    <p:extLst>
      <p:ext uri="{BB962C8B-B14F-4D97-AF65-F5344CB8AC3E}">
        <p14:creationId xmlns:p14="http://schemas.microsoft.com/office/powerpoint/2010/main" val="234387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Thêm</a:t>
            </a:r>
            <a:r>
              <a:rPr lang="en-US" baseline="0" dirty="0" smtClean="0"/>
              <a:t> outline cho hình ảnh. Custom outline trong Format picture -&gt; Fill</a:t>
            </a:r>
          </a:p>
          <a:p>
            <a:pPr marL="171450" indent="-171450">
              <a:buFontTx/>
              <a:buChar char="-"/>
            </a:pPr>
            <a:r>
              <a:rPr lang="en-US" baseline="0" dirty="0" smtClean="0"/>
              <a:t>Chỉ cần biết 1 chút về nó.</a:t>
            </a:r>
          </a:p>
          <a:p>
            <a:pPr marL="171450" indent="-171450">
              <a:buFontTx/>
              <a:buChar char="-"/>
            </a:pPr>
            <a:r>
              <a:rPr lang="en-US" baseline="0" dirty="0" smtClean="0"/>
              <a:t>Gradient thay đổi theo khung màu</a:t>
            </a:r>
          </a:p>
          <a:p>
            <a:pPr marL="171450" indent="-171450">
              <a:buFontTx/>
              <a:buChar char="-"/>
            </a:pPr>
            <a:r>
              <a:rPr lang="en-US" baseline="0" dirty="0" smtClean="0"/>
              <a:t>Chỉnh tính hiển thị</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3</a:t>
            </a:fld>
            <a:endParaRPr lang="pl-PL"/>
          </a:p>
        </p:txBody>
      </p:sp>
    </p:spTree>
    <p:extLst>
      <p:ext uri="{BB962C8B-B14F-4D97-AF65-F5344CB8AC3E}">
        <p14:creationId xmlns:p14="http://schemas.microsoft.com/office/powerpoint/2010/main" val="394225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Format</a:t>
            </a:r>
            <a:r>
              <a:rPr lang="en-US" baseline="0" dirty="0" smtClean="0"/>
              <a:t> Painter.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4</a:t>
            </a:fld>
            <a:endParaRPr lang="pl-PL"/>
          </a:p>
        </p:txBody>
      </p:sp>
    </p:spTree>
    <p:extLst>
      <p:ext uri="{BB962C8B-B14F-4D97-AF65-F5344CB8AC3E}">
        <p14:creationId xmlns:p14="http://schemas.microsoft.com/office/powerpoint/2010/main" val="297034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Animation</a:t>
            </a:r>
            <a:r>
              <a:rPr lang="en-US" baseline="0" dirty="0" smtClean="0"/>
              <a:t> Painter</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5</a:t>
            </a:fld>
            <a:endParaRPr lang="pl-PL"/>
          </a:p>
        </p:txBody>
      </p:sp>
    </p:spTree>
    <p:extLst>
      <p:ext uri="{BB962C8B-B14F-4D97-AF65-F5344CB8AC3E}">
        <p14:creationId xmlns:p14="http://schemas.microsoft.com/office/powerpoint/2010/main" val="3970050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a:t>
            </a:r>
            <a:r>
              <a:rPr lang="en-US" baseline="0" dirty="0" smtClean="0"/>
              <a:t> access tool</a:t>
            </a:r>
          </a:p>
          <a:p>
            <a:r>
              <a:rPr lang="en-US" baseline="0" dirty="0" smtClean="0"/>
              <a:t>Phím alt </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7</a:t>
            </a:fld>
            <a:endParaRPr lang="pl-PL"/>
          </a:p>
        </p:txBody>
      </p:sp>
    </p:spTree>
    <p:extLst>
      <p:ext uri="{BB962C8B-B14F-4D97-AF65-F5344CB8AC3E}">
        <p14:creationId xmlns:p14="http://schemas.microsoft.com/office/powerpoint/2010/main" val="171436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a:t>
            </a:r>
            <a:r>
              <a:rPr lang="en-US" baseline="0" dirty="0" smtClean="0"/>
              <a:t> point</a:t>
            </a:r>
          </a:p>
          <a:p>
            <a:r>
              <a:rPr lang="en-US" baseline="0" dirty="0" smtClean="0"/>
              <a:t>Add point</a:t>
            </a:r>
          </a:p>
          <a:p>
            <a:endParaRPr lang="en-US" baseline="0" dirty="0" smtClean="0"/>
          </a:p>
        </p:txBody>
      </p:sp>
      <p:sp>
        <p:nvSpPr>
          <p:cNvPr id="4" name="Slide Number Placeholder 3"/>
          <p:cNvSpPr>
            <a:spLocks noGrp="1"/>
          </p:cNvSpPr>
          <p:nvPr>
            <p:ph type="sldNum" sz="quarter" idx="5"/>
          </p:nvPr>
        </p:nvSpPr>
        <p:spPr/>
        <p:txBody>
          <a:bodyPr/>
          <a:lstStyle/>
          <a:p>
            <a:fld id="{E57C71C6-67B9-4226-B1D8-5D8F5F092147}" type="slidenum">
              <a:rPr lang="pl-PL" smtClean="0"/>
              <a:t>8</a:t>
            </a:fld>
            <a:endParaRPr lang="pl-PL"/>
          </a:p>
        </p:txBody>
      </p:sp>
    </p:spTree>
    <p:extLst>
      <p:ext uri="{BB962C8B-B14F-4D97-AF65-F5344CB8AC3E}">
        <p14:creationId xmlns:p14="http://schemas.microsoft.com/office/powerpoint/2010/main" val="1857238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Tìm</a:t>
            </a:r>
            <a:r>
              <a:rPr lang="en-US" baseline="0" dirty="0" smtClean="0"/>
              <a:t> kiếm màu: https://coolors.co/ https://colorhunt.co/ https://color.adobe.com/create</a:t>
            </a:r>
          </a:p>
          <a:p>
            <a:pPr marL="171450" indent="-171450">
              <a:buFontTx/>
              <a:buChar char="-"/>
            </a:pPr>
            <a:r>
              <a:rPr lang="en-US" baseline="0" dirty="0" smtClean="0"/>
              <a:t>Screenshot màn hình</a:t>
            </a:r>
          </a:p>
          <a:p>
            <a:pPr marL="171450" indent="-171450">
              <a:buFontTx/>
              <a:buChar char="-"/>
            </a:pPr>
            <a:r>
              <a:rPr lang="en-US" dirty="0" smtClean="0"/>
              <a:t>https://color.adobe.com/create</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9</a:t>
            </a:fld>
            <a:endParaRPr lang="pl-PL"/>
          </a:p>
        </p:txBody>
      </p:sp>
    </p:spTree>
    <p:extLst>
      <p:ext uri="{BB962C8B-B14F-4D97-AF65-F5344CB8AC3E}">
        <p14:creationId xmlns:p14="http://schemas.microsoft.com/office/powerpoint/2010/main" val="353901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Font</a:t>
            </a:r>
            <a:r>
              <a:rPr lang="en-US" baseline="0" dirty="0" smtClean="0"/>
              <a:t> chữ đẹp: https://www.1001freefonts.com/, https://www.fontsquirrel.com/, https://www.1001fonts.com/, https://fonts.google.com/</a:t>
            </a:r>
          </a:p>
          <a:p>
            <a:pPr marL="171450" indent="-171450">
              <a:buFontTx/>
              <a:buChar char="-"/>
            </a:pPr>
            <a:r>
              <a:rPr lang="en-US" baseline="0" dirty="0" smtClean="0"/>
              <a:t>Có thể lựa chọn font miễn phí sử dụng thương mại: https://www.1001fonts.com/free-for-commercial-use-fonts.html</a:t>
            </a:r>
          </a:p>
          <a:p>
            <a:pPr marL="171450" indent="-171450">
              <a:buFontTx/>
              <a:buChar char="-"/>
            </a:pPr>
            <a:r>
              <a:rPr lang="en-US" baseline="0" dirty="0" smtClean="0"/>
              <a:t>Font việt hoá: https://www.google.com/search?q=trang+web+font+vi%E1%BB%87t+ho%C3%A1&amp;rlz=1C1VDKB_enVN1012VN1012&amp;oq=trang+web+font+vi%E1%BB%87t+ho%C3%A1&amp;aqs=chrome..69i57.5628j0j4&amp;sourceid=chrome&amp;ie=UTF-8</a:t>
            </a:r>
          </a:p>
          <a:p>
            <a:pPr marL="171450" indent="-171450">
              <a:buFontTx/>
              <a:buChar char="-"/>
            </a:pPr>
            <a:r>
              <a:rPr lang="en-US" dirty="0" smtClean="0"/>
              <a:t>Google</a:t>
            </a:r>
            <a:r>
              <a:rPr lang="en-US" baseline="0" dirty="0" smtClean="0"/>
              <a:t> font: Kéo xuống dưới và xem các cách để kết hợp font tuyệt vời. Hoặc bạn xem ở đây: https://www.google.com/search?q=google+font+pairings&amp;rlz=1C1VDKB_enVN1012VN1012&amp;oq=google+font+pairings&amp;aqs=chrome..69i57j0i22i30l9.4146j0j7&amp;sourceid=chrome&amp;ie=UTF-8</a:t>
            </a:r>
          </a:p>
          <a:p>
            <a:pPr marL="171450" indent="-171450">
              <a:buFontTx/>
              <a:buChar char="-"/>
            </a:pPr>
            <a:r>
              <a:rPr lang="en-US" baseline="0" dirty="0" smtClean="0"/>
              <a:t>Tự cài font.</a:t>
            </a:r>
          </a:p>
          <a:p>
            <a:pPr marL="171450" indent="-171450">
              <a:buFontTx/>
              <a:buChar char="-"/>
            </a:pPr>
            <a:r>
              <a:rPr lang="en-US" baseline="0" dirty="0" smtClean="0"/>
              <a:t>Chú ý: OTF không hỗ trợ</a:t>
            </a:r>
          </a:p>
          <a:p>
            <a:pPr marL="171450" indent="-171450">
              <a:buFontTx/>
              <a:buChar char="-"/>
            </a:pPr>
            <a:r>
              <a:rPr lang="en-US" baseline="0" dirty="0" smtClean="0"/>
              <a:t>Font chữ nên kết hợp 2 font trên 1 trang</a:t>
            </a:r>
          </a:p>
          <a:p>
            <a:pPr marL="171450" indent="-171450">
              <a:buFontTx/>
              <a:buChar char="-"/>
            </a:pPr>
            <a:r>
              <a:rPr lang="en-US" baseline="0" dirty="0" smtClean="0"/>
              <a:t>Chú ý: Cài xong rồi nhớ đóng rồi mở lại powerpoint nhé!.</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10</a:t>
            </a:fld>
            <a:endParaRPr lang="pl-PL"/>
          </a:p>
        </p:txBody>
      </p:sp>
    </p:spTree>
    <p:extLst>
      <p:ext uri="{BB962C8B-B14F-4D97-AF65-F5344CB8AC3E}">
        <p14:creationId xmlns:p14="http://schemas.microsoft.com/office/powerpoint/2010/main" val="49922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Nhìn</a:t>
            </a:r>
            <a:r>
              <a:rPr lang="en-US" baseline="0" dirty="0" smtClean="0"/>
              <a:t> nó nhiều thông tin quá!</a:t>
            </a:r>
            <a:endParaRPr lang="en-US" dirty="0"/>
          </a:p>
        </p:txBody>
      </p:sp>
      <p:sp>
        <p:nvSpPr>
          <p:cNvPr id="4" name="Slide Number Placeholder 3"/>
          <p:cNvSpPr>
            <a:spLocks noGrp="1"/>
          </p:cNvSpPr>
          <p:nvPr>
            <p:ph type="sldNum" sz="quarter" idx="10"/>
          </p:nvPr>
        </p:nvSpPr>
        <p:spPr/>
        <p:txBody>
          <a:bodyPr/>
          <a:lstStyle/>
          <a:p>
            <a:fld id="{E57C71C6-67B9-4226-B1D8-5D8F5F092147}" type="slidenum">
              <a:rPr lang="pl-PL" smtClean="0"/>
              <a:t>11</a:t>
            </a:fld>
            <a:endParaRPr lang="pl-PL"/>
          </a:p>
        </p:txBody>
      </p:sp>
    </p:spTree>
    <p:extLst>
      <p:ext uri="{BB962C8B-B14F-4D97-AF65-F5344CB8AC3E}">
        <p14:creationId xmlns:p14="http://schemas.microsoft.com/office/powerpoint/2010/main" val="33267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00F-2F83-4C68-9B69-4577CFAE0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AB04231A-5020-492E-A549-5C75F8501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40F594E-A576-4C3A-B0CE-42CB8FB45C11}"/>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077B267C-5B43-4B71-9334-1D8095BFBEE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70C1746-FCB8-4D69-A940-ABC2FA513D0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4539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F8-7711-435B-848E-2D7D353D7CF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8335EBB-B134-43BE-AA2B-1301E4881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D384AAB-02BC-434F-8F9B-A746E6696695}"/>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5E04D24B-2195-48C7-8C08-B9B6459CFA0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C34FDD6-39AE-4D6E-B126-A1CA473B75EC}"/>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4169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26005-0BB4-4B97-B40A-327429F9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1032B11-EE85-43C0-B9F0-7AD6673C1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EC6E62E-C573-4B94-87A9-E8777A538FCC}"/>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13CF247A-F92F-452A-85BE-A9EEEB1D8E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99A5169-7B3C-4F98-BAC4-F458B6CFE1D3}"/>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79007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6D8D-60D4-4C32-866C-5AEAE429484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371C824-E618-464E-9AEB-990672C1C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55A524C-3BCA-40EC-9C84-B0F815D39E6B}"/>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1FD340E1-6E7B-4FFB-AD3E-D3BD21B5FD5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DD9E7EE-1DA9-43B3-B2BF-A08B72FCB09B}"/>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19692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9D74-BB69-46B1-ADC0-ED90CBAE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D382AF0-4848-4652-BD4E-63AC59F3A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DC98B-B104-4CC1-A8DA-7F89A1493419}"/>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248A12FA-7509-41EE-8317-78F1C7AC643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2445388-19C9-4C93-8154-3DE030A195FD}"/>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02437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1B2A-99AE-4B44-80C7-1030314E2D40}"/>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FBAE93D-D0A3-4E86-9665-EAAE9523D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60DE52A-6CD3-47A4-AC2C-EDD5EEEBB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6B8CAF3-58A5-47A0-A217-BD34654D29DE}"/>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6" name="Footer Placeholder 5">
            <a:extLst>
              <a:ext uri="{FF2B5EF4-FFF2-40B4-BE49-F238E27FC236}">
                <a16:creationId xmlns:a16="http://schemas.microsoft.com/office/drawing/2014/main" id="{4A4F5871-14B9-414A-B9F4-0F779D3A3F4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B0DCD59-CAA0-4B5E-BC59-89DE7DE4129F}"/>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81693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3023-A5A9-41B7-9264-28D6F62BD76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0E24EDB-BB53-49BF-BA47-CF6303A52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78CFF-71A0-48DE-8E39-8B73557E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8D8A0CF-81B7-4FFA-9835-FCC5385B4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54527-0EDA-4615-82BF-394D0ACF1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C895204-D710-41A0-AED5-099BE8705EBD}"/>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8" name="Footer Placeholder 7">
            <a:extLst>
              <a:ext uri="{FF2B5EF4-FFF2-40B4-BE49-F238E27FC236}">
                <a16:creationId xmlns:a16="http://schemas.microsoft.com/office/drawing/2014/main" id="{B326C3DA-9586-47EA-9DA7-3FEC78200A5A}"/>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66AD441-776F-40A9-911A-571BB21421E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9267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B61-4AE9-4491-8847-006427653149}"/>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BBDDC147-7E40-4142-B734-556BD0B10E40}"/>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4" name="Footer Placeholder 3">
            <a:extLst>
              <a:ext uri="{FF2B5EF4-FFF2-40B4-BE49-F238E27FC236}">
                <a16:creationId xmlns:a16="http://schemas.microsoft.com/office/drawing/2014/main" id="{E25EE7BA-F52E-4B77-A155-843DFDB393F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4B14628-BEAE-4153-8A8C-39B96B88CE5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2130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47EA-5986-412A-B813-68528195768F}"/>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3" name="Footer Placeholder 2">
            <a:extLst>
              <a:ext uri="{FF2B5EF4-FFF2-40B4-BE49-F238E27FC236}">
                <a16:creationId xmlns:a16="http://schemas.microsoft.com/office/drawing/2014/main" id="{DDBDEF00-B273-4C42-B3C0-2CAF2C8B4DDE}"/>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E817A4A5-BB70-4248-A9EC-DCED3BC3397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5890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BCD5-1CFF-4D76-8230-C5B8CE9B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29A43E02-4E1A-4A96-BDC5-4A8751CEF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91BAB90-BA87-4BDA-92F0-CBD52CD63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19521-00E2-41B6-BA3F-E80F12DE0552}"/>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6" name="Footer Placeholder 5">
            <a:extLst>
              <a:ext uri="{FF2B5EF4-FFF2-40B4-BE49-F238E27FC236}">
                <a16:creationId xmlns:a16="http://schemas.microsoft.com/office/drawing/2014/main" id="{B132D8EB-1D67-4D08-8C81-32FD3BF47A85}"/>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35F935F-652A-4B6B-A3D2-3F6A9DCCE86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2393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FF-9D77-4F7A-A9C7-DF0B1D2AB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4F3DBA5-77BD-4A75-B337-26BFB4EA9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47959A21-E55D-4B9D-B3FD-FA3B9AA0F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69FC-E4DD-4D5F-9918-7788270DB348}"/>
              </a:ext>
            </a:extLst>
          </p:cNvPr>
          <p:cNvSpPr>
            <a:spLocks noGrp="1"/>
          </p:cNvSpPr>
          <p:nvPr>
            <p:ph type="dt" sz="half" idx="10"/>
          </p:nvPr>
        </p:nvSpPr>
        <p:spPr/>
        <p:txBody>
          <a:bodyPr/>
          <a:lstStyle/>
          <a:p>
            <a:fld id="{A53EF536-BF29-4F29-B23B-C1DC8774CAA5}" type="datetimeFigureOut">
              <a:rPr lang="pl-PL" smtClean="0"/>
              <a:t>2022-09-28</a:t>
            </a:fld>
            <a:endParaRPr lang="pl-PL"/>
          </a:p>
        </p:txBody>
      </p:sp>
      <p:sp>
        <p:nvSpPr>
          <p:cNvPr id="6" name="Footer Placeholder 5">
            <a:extLst>
              <a:ext uri="{FF2B5EF4-FFF2-40B4-BE49-F238E27FC236}">
                <a16:creationId xmlns:a16="http://schemas.microsoft.com/office/drawing/2014/main" id="{6B755368-2481-4178-B949-8452344E637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E671598-AEF3-40F0-9C00-E53D98BE5B6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94068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8BF8-05B3-44CE-BBF4-BE572EDF3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8A45C129-49C8-440F-A566-8520D8258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0BAA430-C9C9-4213-B73A-676DCBBFC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EF536-BF29-4F29-B23B-C1DC8774CAA5}" type="datetimeFigureOut">
              <a:rPr lang="pl-PL" smtClean="0"/>
              <a:t>2022-09-28</a:t>
            </a:fld>
            <a:endParaRPr lang="pl-PL"/>
          </a:p>
        </p:txBody>
      </p:sp>
      <p:sp>
        <p:nvSpPr>
          <p:cNvPr id="5" name="Footer Placeholder 4">
            <a:extLst>
              <a:ext uri="{FF2B5EF4-FFF2-40B4-BE49-F238E27FC236}">
                <a16:creationId xmlns:a16="http://schemas.microsoft.com/office/drawing/2014/main" id="{1DC100DA-56CB-497E-9363-320540FD8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EA9C3FF9-0DAC-43D9-9199-318D266F0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E6A1-A277-4CA4-BA5B-AEA9DBD45D95}" type="slidenum">
              <a:rPr lang="pl-PL" smtClean="0"/>
              <a:t>‹#›</a:t>
            </a:fld>
            <a:endParaRPr lang="pl-PL"/>
          </a:p>
        </p:txBody>
      </p:sp>
    </p:spTree>
    <p:extLst>
      <p:ext uri="{BB962C8B-B14F-4D97-AF65-F5344CB8AC3E}">
        <p14:creationId xmlns:p14="http://schemas.microsoft.com/office/powerpoint/2010/main" val="167006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ntrol_system" TargetMode="External"/><Relationship Id="rId13" Type="http://schemas.openxmlformats.org/officeDocument/2006/relationships/hyperlink" Target="https://en.wikipedia.org/wiki/Meaning_(linguistics)" TargetMode="External"/><Relationship Id="rId18" Type="http://schemas.openxmlformats.org/officeDocument/2006/relationships/hyperlink" Target="https://en.wikipedia.org/wiki/Knowledge_representation" TargetMode="External"/><Relationship Id="rId26" Type="http://schemas.openxmlformats.org/officeDocument/2006/relationships/hyperlink" Target="https://en.wikipedia.org/wiki/Sequence" TargetMode="External"/><Relationship Id="rId3" Type="http://schemas.openxmlformats.org/officeDocument/2006/relationships/image" Target="../media/image13.jpeg"/><Relationship Id="rId21" Type="http://schemas.openxmlformats.org/officeDocument/2006/relationships/hyperlink" Target="https://en.wikipedia.org/wiki/Message" TargetMode="External"/><Relationship Id="rId7" Type="http://schemas.openxmlformats.org/officeDocument/2006/relationships/hyperlink" Target="https://en.wikipedia.org/wiki/Communication" TargetMode="External"/><Relationship Id="rId12" Type="http://schemas.openxmlformats.org/officeDocument/2006/relationships/hyperlink" Target="https://en.wikipedia.org/wiki/Knowledge" TargetMode="External"/><Relationship Id="rId17" Type="http://schemas.openxmlformats.org/officeDocument/2006/relationships/hyperlink" Target="https://en.wikipedia.org/wiki/Perception" TargetMode="External"/><Relationship Id="rId25" Type="http://schemas.openxmlformats.org/officeDocument/2006/relationships/hyperlink" Target="https://en.wikipedia.org/wiki/Language_interpretation" TargetMode="External"/><Relationship Id="rId2" Type="http://schemas.openxmlformats.org/officeDocument/2006/relationships/notesSlide" Target="../notesSlides/notesSlide9.xml"/><Relationship Id="rId16" Type="http://schemas.openxmlformats.org/officeDocument/2006/relationships/hyperlink" Target="https://en.wikipedia.org/wiki/Pattern_theory" TargetMode="External"/><Relationship Id="rId20" Type="http://schemas.openxmlformats.org/officeDocument/2006/relationships/hyperlink" Target="https://en.wikipedia.org/wiki/Information#cite_note-2" TargetMode="External"/><Relationship Id="rId29" Type="http://schemas.openxmlformats.org/officeDocument/2006/relationships/hyperlink" Target="https://en.wikipedia.org/wiki/Encryption" TargetMode="External"/><Relationship Id="rId1" Type="http://schemas.openxmlformats.org/officeDocument/2006/relationships/slideLayout" Target="../slideLayouts/slideLayout2.xml"/><Relationship Id="rId6" Type="http://schemas.openxmlformats.org/officeDocument/2006/relationships/hyperlink" Target="https://en.wikipedia.org/wiki/Constraint_(information_theory)" TargetMode="External"/><Relationship Id="rId11" Type="http://schemas.openxmlformats.org/officeDocument/2006/relationships/hyperlink" Target="https://en.wikipedia.org/wiki/Education" TargetMode="External"/><Relationship Id="rId24" Type="http://schemas.openxmlformats.org/officeDocument/2006/relationships/hyperlink" Target="https://en.wikipedia.org/wiki/Transmission_(telecommunications)" TargetMode="External"/><Relationship Id="rId5" Type="http://schemas.openxmlformats.org/officeDocument/2006/relationships/hyperlink" Target="https://en.wikipedia.org/wiki/Information#cite_note-Floridi-1" TargetMode="External"/><Relationship Id="rId15" Type="http://schemas.openxmlformats.org/officeDocument/2006/relationships/hyperlink" Target="https://en.wikipedia.org/wiki/Stimulation" TargetMode="External"/><Relationship Id="rId23" Type="http://schemas.openxmlformats.org/officeDocument/2006/relationships/hyperlink" Target="https://en.wikipedia.org/wiki/Code" TargetMode="External"/><Relationship Id="rId28" Type="http://schemas.openxmlformats.org/officeDocument/2006/relationships/hyperlink" Target="https://en.wikipedia.org/wiki/Signal_(electronics)" TargetMode="External"/><Relationship Id="rId10" Type="http://schemas.openxmlformats.org/officeDocument/2006/relationships/hyperlink" Target="https://en.wikipedia.org/wiki/Shape" TargetMode="External"/><Relationship Id="rId19" Type="http://schemas.openxmlformats.org/officeDocument/2006/relationships/hyperlink" Target="https://en.wikipedia.org/wiki/Entropy_(information_theory)" TargetMode="External"/><Relationship Id="rId4" Type="http://schemas.openxmlformats.org/officeDocument/2006/relationships/hyperlink" Target="https://en.wikipedia.org/wiki/Uncertainty" TargetMode="External"/><Relationship Id="rId9" Type="http://schemas.openxmlformats.org/officeDocument/2006/relationships/hyperlink" Target="https://en.wikipedia.org/wiki/Data" TargetMode="External"/><Relationship Id="rId14" Type="http://schemas.openxmlformats.org/officeDocument/2006/relationships/hyperlink" Target="https://en.wikipedia.org/wiki/Understanding" TargetMode="External"/><Relationship Id="rId22" Type="http://schemas.openxmlformats.org/officeDocument/2006/relationships/hyperlink" Target="https://en.wikipedia.org/wiki/Observation" TargetMode="External"/><Relationship Id="rId27" Type="http://schemas.openxmlformats.org/officeDocument/2006/relationships/hyperlink" Target="https://en.wikipedia.org/wiki/Sign_(semioti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www.adobe.com/content/dam/cct/creativecloud/business/teams/whitepapers/creative-trends-report/FY22Q1_CC_Stock_Stock_UK_EN_CreativeTrendsInsightsGuide.pdf" TargetMode="External"/><Relationship Id="rId2" Type="http://schemas.openxmlformats.org/officeDocument/2006/relationships/hyperlink" Target="https://color.adobe.com/create/color-contrast-analyz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tmp"/><Relationship Id="rId5" Type="http://schemas.openxmlformats.org/officeDocument/2006/relationships/image" Target="../media/image9.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4747260" y="2457184"/>
            <a:ext cx="2697480" cy="269748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Rectangle 3">
            <a:extLst>
              <a:ext uri="{FF2B5EF4-FFF2-40B4-BE49-F238E27FC236}">
                <a16:creationId xmlns:a16="http://schemas.microsoft.com/office/drawing/2014/main" id="{AB27D8A3-8F32-4760-899D-270CD5093FE6}"/>
              </a:ext>
            </a:extLst>
          </p:cNvPr>
          <p:cNvSpPr/>
          <p:nvPr/>
        </p:nvSpPr>
        <p:spPr>
          <a:xfrm>
            <a:off x="375086" y="478547"/>
            <a:ext cx="3279406" cy="1212112"/>
          </a:xfrm>
          <a:prstGeom prst="rect">
            <a:avLst/>
          </a:prstGeom>
          <a:solidFill>
            <a:srgbClr val="64798A"/>
          </a:solidFill>
          <a:ln w="38100">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SHIFT – Di chuyển tự do không lo vỡ kích thước </a:t>
            </a:r>
            <a:endParaRPr lang="pl-PL" sz="2000" b="1" dirty="0"/>
          </a:p>
        </p:txBody>
      </p:sp>
      <p:sp>
        <p:nvSpPr>
          <p:cNvPr id="9" name="Rectangle 8">
            <a:extLst>
              <a:ext uri="{FF2B5EF4-FFF2-40B4-BE49-F238E27FC236}">
                <a16:creationId xmlns:a16="http://schemas.microsoft.com/office/drawing/2014/main" id="{FCE4C618-0853-4466-93E5-BF5F563AC65B}"/>
              </a:ext>
            </a:extLst>
          </p:cNvPr>
          <p:cNvSpPr/>
          <p:nvPr/>
        </p:nvSpPr>
        <p:spPr>
          <a:xfrm>
            <a:off x="4509637" y="478547"/>
            <a:ext cx="3279406"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CTRL (Control</a:t>
            </a:r>
            <a:r>
              <a:rPr lang="en-US" sz="2000" b="1" dirty="0" smtClean="0"/>
              <a:t>) – Phóng to đối tượng</a:t>
            </a:r>
            <a:endParaRPr lang="pl-PL" sz="2000" b="1" dirty="0"/>
          </a:p>
        </p:txBody>
      </p:sp>
      <p:sp>
        <p:nvSpPr>
          <p:cNvPr id="10" name="Rectangle 9">
            <a:extLst>
              <a:ext uri="{FF2B5EF4-FFF2-40B4-BE49-F238E27FC236}">
                <a16:creationId xmlns:a16="http://schemas.microsoft.com/office/drawing/2014/main" id="{5865ABE9-8CD0-4728-BC3F-6ACAE1DEBBDA}"/>
              </a:ext>
            </a:extLst>
          </p:cNvPr>
          <p:cNvSpPr/>
          <p:nvPr/>
        </p:nvSpPr>
        <p:spPr>
          <a:xfrm>
            <a:off x="8537509" y="478547"/>
            <a:ext cx="3279406" cy="1212112"/>
          </a:xfrm>
          <a:prstGeom prst="rect">
            <a:avLst/>
          </a:prstGeom>
          <a:solidFill>
            <a:srgbClr val="46494C"/>
          </a:solidFill>
          <a:ln w="38100">
            <a:solidFill>
              <a:srgbClr val="767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ALT (</a:t>
            </a:r>
            <a:r>
              <a:rPr lang="en-US" sz="2000" b="1" dirty="0" smtClean="0"/>
              <a:t>Option) – Di chuyển không bị neo</a:t>
            </a:r>
            <a:endParaRPr lang="pl-PL" sz="2000" b="1" dirty="0"/>
          </a:p>
        </p:txBody>
      </p:sp>
      <p:cxnSp>
        <p:nvCxnSpPr>
          <p:cNvPr id="12" name="Straight Connector 11">
            <a:extLst>
              <a:ext uri="{FF2B5EF4-FFF2-40B4-BE49-F238E27FC236}">
                <a16:creationId xmlns:a16="http://schemas.microsoft.com/office/drawing/2014/main" id="{6DFC6552-0783-4D4F-A144-8B52BC8003E6}"/>
              </a:ext>
            </a:extLst>
          </p:cNvPr>
          <p:cNvCxnSpPr/>
          <p:nvPr/>
        </p:nvCxnSpPr>
        <p:spPr>
          <a:xfrm flipH="1">
            <a:off x="4082603" y="0"/>
            <a:ext cx="14540" cy="610616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E3839E-C006-438C-AB28-60CE67F00735}"/>
              </a:ext>
            </a:extLst>
          </p:cNvPr>
          <p:cNvCxnSpPr/>
          <p:nvPr/>
        </p:nvCxnSpPr>
        <p:spPr>
          <a:xfrm>
            <a:off x="8164174" y="0"/>
            <a:ext cx="13911" cy="5898524"/>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sp>
        <p:nvSpPr>
          <p:cNvPr id="14" name="Smiley Face 13">
            <a:extLst>
              <a:ext uri="{FF2B5EF4-FFF2-40B4-BE49-F238E27FC236}">
                <a16:creationId xmlns:a16="http://schemas.microsoft.com/office/drawing/2014/main" id="{1CEBA5B5-C6BA-4AC2-BB65-8DCC8502E72E}"/>
              </a:ext>
            </a:extLst>
          </p:cNvPr>
          <p:cNvSpPr/>
          <p:nvPr/>
        </p:nvSpPr>
        <p:spPr>
          <a:xfrm>
            <a:off x="405566" y="2057796"/>
            <a:ext cx="1391920" cy="1391920"/>
          </a:xfrm>
          <a:prstGeom prst="smileyFace">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miley Face 14">
            <a:extLst>
              <a:ext uri="{FF2B5EF4-FFF2-40B4-BE49-F238E27FC236}">
                <a16:creationId xmlns:a16="http://schemas.microsoft.com/office/drawing/2014/main" id="{FEE38534-96C9-43D8-ADEB-5DE60CEFA1AE}"/>
              </a:ext>
            </a:extLst>
          </p:cNvPr>
          <p:cNvSpPr/>
          <p:nvPr/>
        </p:nvSpPr>
        <p:spPr>
          <a:xfrm>
            <a:off x="411834" y="4335248"/>
            <a:ext cx="788237" cy="1770912"/>
          </a:xfrm>
          <a:prstGeom prst="smileyFace">
            <a:avLst>
              <a:gd name="adj" fmla="val -4653"/>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a:extLst>
              <a:ext uri="{FF2B5EF4-FFF2-40B4-BE49-F238E27FC236}">
                <a16:creationId xmlns:a16="http://schemas.microsoft.com/office/drawing/2014/main" id="{5DD23AD1-CA47-4653-BED5-C1592A9EDA06}"/>
              </a:ext>
            </a:extLst>
          </p:cNvPr>
          <p:cNvSpPr/>
          <p:nvPr/>
        </p:nvSpPr>
        <p:spPr>
          <a:xfrm>
            <a:off x="5557520" y="3267444"/>
            <a:ext cx="1076960" cy="107696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Oval 17">
            <a:extLst>
              <a:ext uri="{FF2B5EF4-FFF2-40B4-BE49-F238E27FC236}">
                <a16:creationId xmlns:a16="http://schemas.microsoft.com/office/drawing/2014/main" id="{6B33EBF7-B571-4E74-B76E-D36FA017EBCC}"/>
              </a:ext>
            </a:extLst>
          </p:cNvPr>
          <p:cNvSpPr/>
          <p:nvPr/>
        </p:nvSpPr>
        <p:spPr>
          <a:xfrm>
            <a:off x="11118912" y="4020041"/>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a:extLst>
              <a:ext uri="{FF2B5EF4-FFF2-40B4-BE49-F238E27FC236}">
                <a16:creationId xmlns:a16="http://schemas.microsoft.com/office/drawing/2014/main" id="{3DA5DD98-3CF8-4C46-88EB-009A17AFBDC3}"/>
              </a:ext>
            </a:extLst>
          </p:cNvPr>
          <p:cNvSpPr/>
          <p:nvPr/>
        </p:nvSpPr>
        <p:spPr>
          <a:xfrm>
            <a:off x="848926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Oval 19">
            <a:extLst>
              <a:ext uri="{FF2B5EF4-FFF2-40B4-BE49-F238E27FC236}">
                <a16:creationId xmlns:a16="http://schemas.microsoft.com/office/drawing/2014/main" id="{D02D734B-93A6-4890-A1D1-839B8A9C069D}"/>
              </a:ext>
            </a:extLst>
          </p:cNvPr>
          <p:cNvSpPr/>
          <p:nvPr/>
        </p:nvSpPr>
        <p:spPr>
          <a:xfrm>
            <a:off x="9181359"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Oval 20">
            <a:extLst>
              <a:ext uri="{FF2B5EF4-FFF2-40B4-BE49-F238E27FC236}">
                <a16:creationId xmlns:a16="http://schemas.microsoft.com/office/drawing/2014/main" id="{2C03D470-FBCF-43BE-8639-3662CBE709A8}"/>
              </a:ext>
            </a:extLst>
          </p:cNvPr>
          <p:cNvSpPr/>
          <p:nvPr/>
        </p:nvSpPr>
        <p:spPr>
          <a:xfrm>
            <a:off x="987345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a:extLst>
              <a:ext uri="{FF2B5EF4-FFF2-40B4-BE49-F238E27FC236}">
                <a16:creationId xmlns:a16="http://schemas.microsoft.com/office/drawing/2014/main" id="{DDE995B0-A6A5-4C91-9344-17B646D49D9E}"/>
              </a:ext>
            </a:extLst>
          </p:cNvPr>
          <p:cNvSpPr/>
          <p:nvPr/>
        </p:nvSpPr>
        <p:spPr>
          <a:xfrm>
            <a:off x="11118912" y="3356344"/>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Oval 22">
            <a:extLst>
              <a:ext uri="{FF2B5EF4-FFF2-40B4-BE49-F238E27FC236}">
                <a16:creationId xmlns:a16="http://schemas.microsoft.com/office/drawing/2014/main" id="{13D2DF0E-88AF-4F68-B94C-AB774A93FF4F}"/>
              </a:ext>
            </a:extLst>
          </p:cNvPr>
          <p:cNvSpPr/>
          <p:nvPr/>
        </p:nvSpPr>
        <p:spPr>
          <a:xfrm>
            <a:off x="11118912" y="2692647"/>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Oval 23">
            <a:extLst>
              <a:ext uri="{FF2B5EF4-FFF2-40B4-BE49-F238E27FC236}">
                <a16:creationId xmlns:a16="http://schemas.microsoft.com/office/drawing/2014/main" id="{BE02CBBD-5B6C-490A-B983-2E08D2655F5F}"/>
              </a:ext>
            </a:extLst>
          </p:cNvPr>
          <p:cNvSpPr/>
          <p:nvPr/>
        </p:nvSpPr>
        <p:spPr>
          <a:xfrm>
            <a:off x="9363384" y="3267444"/>
            <a:ext cx="959364" cy="959364"/>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Oval 1"/>
          <p:cNvSpPr/>
          <p:nvPr/>
        </p:nvSpPr>
        <p:spPr>
          <a:xfrm>
            <a:off x="1674254" y="4344404"/>
            <a:ext cx="1644272" cy="1644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93949" y="6310648"/>
            <a:ext cx="9002333" cy="369332"/>
          </a:xfrm>
          <a:prstGeom prst="rect">
            <a:avLst/>
          </a:prstGeom>
          <a:noFill/>
        </p:spPr>
        <p:txBody>
          <a:bodyPr wrap="square" rtlCol="0">
            <a:spAutoFit/>
          </a:bodyPr>
          <a:lstStyle/>
          <a:p>
            <a:r>
              <a:rPr lang="en-US" dirty="0"/>
              <a:t>Xem thêm: https://goodly.co.in/ctrl-alt-and-shift-shortcuts-in-powerpoint/</a:t>
            </a:r>
          </a:p>
        </p:txBody>
      </p:sp>
    </p:spTree>
    <p:extLst>
      <p:ext uri="{BB962C8B-B14F-4D97-AF65-F5344CB8AC3E}">
        <p14:creationId xmlns:p14="http://schemas.microsoft.com/office/powerpoint/2010/main" val="3929813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1BFD362B-B16E-4DD0-BDF9-7DBD5F672FCE}"/>
              </a:ext>
            </a:extLst>
          </p:cNvPr>
          <p:cNvSpPr/>
          <p:nvPr/>
        </p:nvSpPr>
        <p:spPr>
          <a:xfrm>
            <a:off x="6903719" y="0"/>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8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4" name="Rectangle 3">
            <a:extLst>
              <a:ext uri="{FF2B5EF4-FFF2-40B4-BE49-F238E27FC236}">
                <a16:creationId xmlns:a16="http://schemas.microsoft.com/office/drawing/2014/main" id="{45417A61-017E-4274-B373-99F244DD0504}"/>
              </a:ext>
            </a:extLst>
          </p:cNvPr>
          <p:cNvSpPr/>
          <p:nvPr/>
        </p:nvSpPr>
        <p:spPr>
          <a:xfrm>
            <a:off x="7467600" y="1"/>
            <a:ext cx="472439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7" name="TextBox 6">
            <a:extLst>
              <a:ext uri="{FF2B5EF4-FFF2-40B4-BE49-F238E27FC236}">
                <a16:creationId xmlns:a16="http://schemas.microsoft.com/office/drawing/2014/main" id="{DF1438B5-AA95-477A-82C1-215AEE4C3DBC}"/>
              </a:ext>
            </a:extLst>
          </p:cNvPr>
          <p:cNvSpPr txBox="1"/>
          <p:nvPr/>
        </p:nvSpPr>
        <p:spPr>
          <a:xfrm>
            <a:off x="817110" y="610026"/>
            <a:ext cx="5481705" cy="1754326"/>
          </a:xfrm>
          <a:prstGeom prst="rect">
            <a:avLst/>
          </a:prstGeom>
          <a:noFill/>
        </p:spPr>
        <p:txBody>
          <a:bodyPr wrap="square" rtlCol="0">
            <a:spAutoFit/>
          </a:bodyPr>
          <a:lstStyle/>
          <a:p>
            <a:r>
              <a:rPr lang="pl-PL" sz="5400" dirty="0">
                <a:latin typeface="Book Antiqua" panose="02040602050305030304" pitchFamily="18" charset="0"/>
              </a:rPr>
              <a:t>This would be an example title</a:t>
            </a:r>
          </a:p>
        </p:txBody>
      </p:sp>
      <p:sp>
        <p:nvSpPr>
          <p:cNvPr id="8" name="TextBox 7">
            <a:extLst>
              <a:ext uri="{FF2B5EF4-FFF2-40B4-BE49-F238E27FC236}">
                <a16:creationId xmlns:a16="http://schemas.microsoft.com/office/drawing/2014/main" id="{72C826A3-D433-4FCC-A948-3C9115BFF96D}"/>
              </a:ext>
            </a:extLst>
          </p:cNvPr>
          <p:cNvSpPr txBox="1"/>
          <p:nvPr/>
        </p:nvSpPr>
        <p:spPr>
          <a:xfrm>
            <a:off x="817110" y="2974378"/>
            <a:ext cx="6086608" cy="3108543"/>
          </a:xfrm>
          <a:prstGeom prst="rect">
            <a:avLst/>
          </a:prstGeom>
          <a:noFill/>
        </p:spPr>
        <p:txBody>
          <a:bodyPr wrap="square" rtlCol="0">
            <a:spAutoFit/>
          </a:bodyPr>
          <a:lstStyle/>
          <a:p>
            <a:r>
              <a:rPr lang="pl-PL" sz="2800" dirty="0">
                <a:latin typeface="Courier New" panose="02070309020205020404" pitchFamily="49" charset="0"/>
                <a:cs typeface="Courier New" panose="02070309020205020404" pitchFamily="49" charset="0"/>
              </a:rPr>
              <a:t>This would be example text under the title. They should both look good! The idea behind this is that you will fall in love with better fonts. Let’s see where that bring us!</a:t>
            </a:r>
          </a:p>
        </p:txBody>
      </p:sp>
      <p:sp>
        <p:nvSpPr>
          <p:cNvPr id="10" name="Rectangle 3">
            <a:extLst>
              <a:ext uri="{FF2B5EF4-FFF2-40B4-BE49-F238E27FC236}">
                <a16:creationId xmlns:a16="http://schemas.microsoft.com/office/drawing/2014/main" id="{EEE859AC-A5B4-4DB6-B14E-20C476D4408A}"/>
              </a:ext>
            </a:extLst>
          </p:cNvPr>
          <p:cNvSpPr/>
          <p:nvPr/>
        </p:nvSpPr>
        <p:spPr>
          <a:xfrm>
            <a:off x="6476998" y="-1"/>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4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Tree>
    <p:extLst>
      <p:ext uri="{BB962C8B-B14F-4D97-AF65-F5344CB8AC3E}">
        <p14:creationId xmlns:p14="http://schemas.microsoft.com/office/powerpoint/2010/main" val="155050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formation Clipart | k0801601 | Fotosearch">
            <a:extLst>
              <a:ext uri="{FF2B5EF4-FFF2-40B4-BE49-F238E27FC236}">
                <a16:creationId xmlns:a16="http://schemas.microsoft.com/office/drawing/2014/main" id="{82FBAE0F-689D-471E-BD7C-8C19EE503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615" y="2634615"/>
            <a:ext cx="4223385" cy="42233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E8D50A-EC9D-4B41-94DB-E5E6ABE20D31}"/>
              </a:ext>
            </a:extLst>
          </p:cNvPr>
          <p:cNvSpPr/>
          <p:nvPr/>
        </p:nvSpPr>
        <p:spPr>
          <a:xfrm>
            <a:off x="457200" y="323617"/>
            <a:ext cx="11277600" cy="3370666"/>
          </a:xfrm>
          <a:prstGeom prst="rect">
            <a:avLst/>
          </a:prstGeom>
        </p:spPr>
        <p:txBody>
          <a:bodyPr wrap="square">
            <a:spAutoFit/>
          </a:bodyPr>
          <a:lstStyle/>
          <a:p>
            <a:pPr>
              <a:lnSpc>
                <a:spcPct val="150000"/>
              </a:lnSpc>
            </a:pPr>
            <a:r>
              <a:rPr lang="en-US" sz="1600" b="1" i="0"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can be thought of as the resolution of </a:t>
            </a:r>
            <a:r>
              <a:rPr lang="en-US" sz="1600" b="0" i="0" u="none" strike="noStrike" dirty="0">
                <a:solidFill>
                  <a:srgbClr val="0B0080"/>
                </a:solidFill>
                <a:effectLst/>
                <a:latin typeface="Arial" panose="020B0604020202020204" pitchFamily="34" charset="0"/>
                <a:hlinkClick r:id="rId4" tooltip="Uncertainty"/>
              </a:rPr>
              <a:t>uncertainty</a:t>
            </a:r>
            <a:r>
              <a:rPr lang="en-US" sz="1600" b="0" i="0" dirty="0">
                <a:solidFill>
                  <a:srgbClr val="222222"/>
                </a:solidFill>
                <a:effectLst/>
                <a:latin typeface="Arial" panose="020B0604020202020204" pitchFamily="34" charset="0"/>
              </a:rPr>
              <a:t>; it is that which answers the question of "what an entity is" and thus defines both its essence and nature of its characteristics. The concept of </a:t>
            </a:r>
            <a:r>
              <a:rPr lang="en-US" sz="1600" b="0" i="1"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has different meanings in different contexts.</a:t>
            </a:r>
            <a:r>
              <a:rPr lang="en-US" sz="1600" b="0" i="0" u="none" strike="noStrike" baseline="30000" dirty="0">
                <a:solidFill>
                  <a:srgbClr val="0B0080"/>
                </a:solidFill>
                <a:effectLst/>
                <a:latin typeface="Arial" panose="020B0604020202020204" pitchFamily="34" charset="0"/>
                <a:hlinkClick r:id="rId5"/>
              </a:rPr>
              <a:t>[1]</a:t>
            </a:r>
            <a:r>
              <a:rPr lang="en-US" sz="1600" b="0" i="0" dirty="0">
                <a:solidFill>
                  <a:srgbClr val="222222"/>
                </a:solidFill>
                <a:effectLst/>
                <a:latin typeface="Arial" panose="020B0604020202020204" pitchFamily="34" charset="0"/>
              </a:rPr>
              <a:t> Thus the concept becomes related to notions of </a:t>
            </a:r>
            <a:r>
              <a:rPr lang="en-US" sz="1600" b="0" i="0" u="none" strike="noStrike" dirty="0">
                <a:solidFill>
                  <a:srgbClr val="0B0080"/>
                </a:solidFill>
                <a:effectLst/>
                <a:latin typeface="Arial" panose="020B0604020202020204" pitchFamily="34" charset="0"/>
                <a:hlinkClick r:id="rId6" tooltip="Constraint (information theory)"/>
              </a:rPr>
              <a:t>constraint</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7" tooltip="Communication"/>
              </a:rPr>
              <a:t>communication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8" tooltip="Control system"/>
              </a:rPr>
              <a:t>control</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9" tooltip="Data"/>
              </a:rPr>
              <a:t>data</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0" tooltip="Shape"/>
              </a:rPr>
              <a:t>form</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1" tooltip="Education"/>
              </a:rPr>
              <a:t>education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2" tooltip="Knowledge"/>
              </a:rPr>
              <a:t>knowledge</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3" tooltip="Meaning (linguistics)"/>
              </a:rPr>
              <a:t>meaning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4" tooltip="Understanding"/>
              </a:rPr>
              <a:t>understanding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5" tooltip="Stimulation"/>
              </a:rPr>
              <a:t>mental stimuli</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6" tooltip="Pattern theory"/>
              </a:rPr>
              <a:t>pattern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7" tooltip="Perception"/>
              </a:rPr>
              <a:t>perception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8" tooltip="Knowledge representation"/>
              </a:rPr>
              <a:t>representation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19" tooltip="Entropy (information theory)"/>
              </a:rPr>
              <a:t>entropy</a:t>
            </a:r>
            <a:r>
              <a:rPr lang="en-US" sz="1600" b="0" i="0" dirty="0">
                <a:solidFill>
                  <a:srgbClr val="222222"/>
                </a:solidFill>
                <a:effectLst/>
                <a:latin typeface="Arial" panose="020B0604020202020204" pitchFamily="34" charset="0"/>
              </a:rPr>
              <a:t>.</a:t>
            </a:r>
            <a:r>
              <a:rPr lang="pl-PL" sz="1600" b="0" i="0" dirty="0">
                <a:solidFill>
                  <a:srgbClr val="222222"/>
                </a:solidFill>
                <a:effectLst/>
                <a:latin typeface="Arial" panose="020B0604020202020204" pitchFamily="34" charset="0"/>
              </a:rPr>
              <a:t/>
            </a:r>
            <a:br>
              <a:rPr lang="pl-PL" sz="1600" b="0" i="0" dirty="0">
                <a:solidFill>
                  <a:srgbClr val="222222"/>
                </a:solidFill>
                <a:effectLst/>
                <a:latin typeface="Arial" panose="020B0604020202020204" pitchFamily="34" charset="0"/>
              </a:rPr>
            </a:br>
            <a:endParaRPr lang="en-US" sz="1600" b="0" i="0" dirty="0">
              <a:solidFill>
                <a:srgbClr val="222222"/>
              </a:solidFill>
              <a:effectLst/>
              <a:latin typeface="Arial" panose="020B0604020202020204" pitchFamily="34" charset="0"/>
            </a:endParaRPr>
          </a:p>
          <a:p>
            <a:pPr>
              <a:lnSpc>
                <a:spcPct val="150000"/>
              </a:lnSpc>
            </a:pPr>
            <a:r>
              <a:rPr lang="en-US" sz="1600" b="0" i="0" dirty="0">
                <a:solidFill>
                  <a:srgbClr val="222222"/>
                </a:solidFill>
                <a:effectLst/>
                <a:latin typeface="Arial" panose="020B0604020202020204" pitchFamily="34" charset="0"/>
              </a:rPr>
              <a:t>Information is associated with </a:t>
            </a:r>
            <a:r>
              <a:rPr lang="en-US" sz="1600" b="0" i="0" u="none" strike="noStrike" dirty="0">
                <a:solidFill>
                  <a:srgbClr val="0B0080"/>
                </a:solidFill>
                <a:effectLst/>
                <a:latin typeface="Arial" panose="020B0604020202020204" pitchFamily="34" charset="0"/>
                <a:hlinkClick r:id="rId9" tooltip="Data"/>
              </a:rPr>
              <a:t>data</a:t>
            </a:r>
            <a:r>
              <a:rPr lang="en-US" sz="1600" b="0" i="0" dirty="0">
                <a:solidFill>
                  <a:srgbClr val="222222"/>
                </a:solidFill>
                <a:effectLst/>
                <a:latin typeface="Arial" panose="020B0604020202020204" pitchFamily="34" charset="0"/>
              </a:rPr>
              <a:t>, as data represents values attributed to parameters, and information is data in context and with meaning attached. Information also relates to </a:t>
            </a:r>
            <a:r>
              <a:rPr lang="en-US" sz="1600" b="0" i="0" u="none" strike="noStrike" dirty="0">
                <a:solidFill>
                  <a:srgbClr val="0B0080"/>
                </a:solidFill>
                <a:effectLst/>
                <a:latin typeface="Arial" panose="020B0604020202020204" pitchFamily="34" charset="0"/>
                <a:hlinkClick r:id="rId12" tooltip="Knowledge"/>
              </a:rPr>
              <a:t>knowledge</a:t>
            </a:r>
            <a:r>
              <a:rPr lang="en-US" sz="1600" b="0" i="0" dirty="0">
                <a:solidFill>
                  <a:srgbClr val="222222"/>
                </a:solidFill>
                <a:effectLst/>
                <a:latin typeface="Arial" panose="020B0604020202020204" pitchFamily="34" charset="0"/>
              </a:rPr>
              <a:t>, as knowledge signifies understanding of an abstract or concrete concept.</a:t>
            </a:r>
            <a:r>
              <a:rPr lang="en-US" sz="1600" b="0" i="0" u="none" strike="noStrike" baseline="30000" dirty="0">
                <a:solidFill>
                  <a:srgbClr val="0B0080"/>
                </a:solidFill>
                <a:effectLst/>
                <a:latin typeface="Arial" panose="020B0604020202020204" pitchFamily="34" charset="0"/>
                <a:hlinkClick r:id="rId20"/>
              </a:rPr>
              <a:t>[2]</a:t>
            </a:r>
            <a:endParaRPr lang="en-US" sz="1600" b="0" i="0" dirty="0">
              <a:solidFill>
                <a:srgbClr val="222222"/>
              </a:solidFill>
              <a:effectLst/>
              <a:latin typeface="Arial" panose="020B0604020202020204" pitchFamily="34" charset="0"/>
            </a:endParaRPr>
          </a:p>
        </p:txBody>
      </p:sp>
      <p:sp>
        <p:nvSpPr>
          <p:cNvPr id="6" name="Rectangle 5">
            <a:extLst>
              <a:ext uri="{FF2B5EF4-FFF2-40B4-BE49-F238E27FC236}">
                <a16:creationId xmlns:a16="http://schemas.microsoft.com/office/drawing/2014/main" id="{98D62983-22D2-4F02-A5AB-51817E9EFB68}"/>
              </a:ext>
            </a:extLst>
          </p:cNvPr>
          <p:cNvSpPr/>
          <p:nvPr/>
        </p:nvSpPr>
        <p:spPr>
          <a:xfrm>
            <a:off x="457200" y="3929660"/>
            <a:ext cx="8473440" cy="2632003"/>
          </a:xfrm>
          <a:prstGeom prst="rect">
            <a:avLst/>
          </a:prstGeom>
        </p:spPr>
        <p:txBody>
          <a:bodyPr wrap="square">
            <a:spAutoFit/>
          </a:bodyPr>
          <a:lstStyle/>
          <a:p>
            <a:pPr>
              <a:lnSpc>
                <a:spcPct val="150000"/>
              </a:lnSpc>
            </a:pPr>
            <a:r>
              <a:rPr lang="en-US" sz="1600" b="0" i="0" dirty="0">
                <a:solidFill>
                  <a:srgbClr val="222222"/>
                </a:solidFill>
                <a:effectLst/>
                <a:latin typeface="Arial" panose="020B0604020202020204" pitchFamily="34" charset="0"/>
              </a:rPr>
              <a:t>In terms of communication, information is expressed either as the content of a </a:t>
            </a:r>
            <a:r>
              <a:rPr lang="en-US" sz="1600" b="0" i="0" u="none" strike="noStrike" dirty="0">
                <a:solidFill>
                  <a:srgbClr val="0B0080"/>
                </a:solidFill>
                <a:effectLst/>
                <a:latin typeface="Arial" panose="020B0604020202020204" pitchFamily="34" charset="0"/>
                <a:hlinkClick r:id="rId21" tooltip="Message"/>
              </a:rPr>
              <a:t>message</a:t>
            </a:r>
            <a:r>
              <a:rPr lang="en-US" sz="1600" b="0" i="0" dirty="0">
                <a:solidFill>
                  <a:srgbClr val="222222"/>
                </a:solidFill>
                <a:effectLst/>
                <a:latin typeface="Arial" panose="020B0604020202020204" pitchFamily="34" charset="0"/>
              </a:rPr>
              <a:t> or through direct or indirect </a:t>
            </a:r>
            <a:r>
              <a:rPr lang="en-US" sz="1600" b="0" i="0" u="none" strike="noStrike" dirty="0">
                <a:solidFill>
                  <a:srgbClr val="0B0080"/>
                </a:solidFill>
                <a:effectLst/>
                <a:latin typeface="Arial" panose="020B0604020202020204" pitchFamily="34" charset="0"/>
                <a:hlinkClick r:id="rId22" tooltip="Observation"/>
              </a:rPr>
              <a:t>observation</a:t>
            </a:r>
            <a:r>
              <a:rPr lang="en-US" sz="1600" b="0" i="0" dirty="0">
                <a:solidFill>
                  <a:srgbClr val="222222"/>
                </a:solidFill>
                <a:effectLst/>
                <a:latin typeface="Arial" panose="020B0604020202020204" pitchFamily="34" charset="0"/>
              </a:rPr>
              <a:t>. That which is </a:t>
            </a:r>
            <a:r>
              <a:rPr lang="en-US" sz="1600" b="0" i="0" u="none" strike="noStrike" dirty="0">
                <a:solidFill>
                  <a:srgbClr val="0B0080"/>
                </a:solidFill>
                <a:effectLst/>
                <a:latin typeface="Arial" panose="020B0604020202020204" pitchFamily="34" charset="0"/>
                <a:hlinkClick r:id="rId17" tooltip="Perception"/>
              </a:rPr>
              <a:t>perceived</a:t>
            </a:r>
            <a:r>
              <a:rPr lang="en-US" sz="1600" b="0" i="0" dirty="0">
                <a:solidFill>
                  <a:srgbClr val="222222"/>
                </a:solidFill>
                <a:effectLst/>
                <a:latin typeface="Arial" panose="020B0604020202020204" pitchFamily="34" charset="0"/>
              </a:rPr>
              <a:t> can be construed as a message in its own right, and in that sense, information is always conveyed as the content of a message.</a:t>
            </a:r>
          </a:p>
          <a:p>
            <a:pPr>
              <a:lnSpc>
                <a:spcPct val="150000"/>
              </a:lnSpc>
            </a:pPr>
            <a:r>
              <a:rPr lang="en-US" sz="1600" b="0" i="0" dirty="0">
                <a:solidFill>
                  <a:srgbClr val="222222"/>
                </a:solidFill>
                <a:effectLst/>
                <a:latin typeface="Arial" panose="020B0604020202020204" pitchFamily="34" charset="0"/>
              </a:rPr>
              <a:t>Information can be </a:t>
            </a:r>
            <a:r>
              <a:rPr lang="en-US" sz="1600" b="0" i="0" u="none" strike="noStrike" dirty="0">
                <a:solidFill>
                  <a:srgbClr val="0B0080"/>
                </a:solidFill>
                <a:effectLst/>
                <a:latin typeface="Arial" panose="020B0604020202020204" pitchFamily="34" charset="0"/>
                <a:hlinkClick r:id="rId23" tooltip="Code"/>
              </a:rPr>
              <a:t>encoded</a:t>
            </a:r>
            <a:r>
              <a:rPr lang="en-US" sz="1600" b="0" i="0" dirty="0">
                <a:solidFill>
                  <a:srgbClr val="222222"/>
                </a:solidFill>
                <a:effectLst/>
                <a:latin typeface="Arial" panose="020B0604020202020204" pitchFamily="34" charset="0"/>
              </a:rPr>
              <a:t> into various forms for </a:t>
            </a:r>
            <a:r>
              <a:rPr lang="en-US" sz="1600" b="0" i="0" u="none" strike="noStrike" dirty="0">
                <a:solidFill>
                  <a:srgbClr val="0B0080"/>
                </a:solidFill>
                <a:effectLst/>
                <a:latin typeface="Arial" panose="020B0604020202020204" pitchFamily="34" charset="0"/>
                <a:hlinkClick r:id="rId24" tooltip="Transmission (telecommunications)"/>
              </a:rPr>
              <a:t>transmission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5" tooltip="Language interpretation"/>
              </a:rPr>
              <a:t>interpretation</a:t>
            </a:r>
            <a:r>
              <a:rPr lang="en-US" sz="1600" b="0" i="0" dirty="0">
                <a:solidFill>
                  <a:srgbClr val="222222"/>
                </a:solidFill>
                <a:effectLst/>
                <a:latin typeface="Arial" panose="020B0604020202020204" pitchFamily="34" charset="0"/>
              </a:rPr>
              <a:t> (for example, information may be encoded into a </a:t>
            </a:r>
            <a:r>
              <a:rPr lang="en-US" sz="1600" b="0" i="0" u="none" strike="noStrike" dirty="0">
                <a:solidFill>
                  <a:srgbClr val="0B0080"/>
                </a:solidFill>
                <a:effectLst/>
                <a:latin typeface="Arial" panose="020B0604020202020204" pitchFamily="34" charset="0"/>
                <a:hlinkClick r:id="rId26" tooltip="Sequence"/>
              </a:rPr>
              <a:t>sequence</a:t>
            </a:r>
            <a:r>
              <a:rPr lang="en-US" sz="1600" b="0" i="0" dirty="0">
                <a:solidFill>
                  <a:srgbClr val="222222"/>
                </a:solidFill>
                <a:effectLst/>
                <a:latin typeface="Arial" panose="020B0604020202020204" pitchFamily="34" charset="0"/>
              </a:rPr>
              <a:t> of </a:t>
            </a:r>
            <a:r>
              <a:rPr lang="en-US" sz="1600" b="0" i="0" u="none" strike="noStrike" dirty="0">
                <a:solidFill>
                  <a:srgbClr val="0B0080"/>
                </a:solidFill>
                <a:effectLst/>
                <a:latin typeface="Arial" panose="020B0604020202020204" pitchFamily="34" charset="0"/>
                <a:hlinkClick r:id="rId27" tooltip="Sign (semiotics)"/>
              </a:rPr>
              <a:t>signs</a:t>
            </a:r>
            <a:r>
              <a:rPr lang="en-US" sz="1600" b="0" i="0" dirty="0">
                <a:solidFill>
                  <a:srgbClr val="222222"/>
                </a:solidFill>
                <a:effectLst/>
                <a:latin typeface="Arial" panose="020B0604020202020204" pitchFamily="34" charset="0"/>
              </a:rPr>
              <a:t>, or transmitted via a </a:t>
            </a:r>
            <a:r>
              <a:rPr lang="en-US" sz="1600" b="0" i="0" u="none" strike="noStrike" dirty="0">
                <a:solidFill>
                  <a:srgbClr val="0B0080"/>
                </a:solidFill>
                <a:effectLst/>
                <a:latin typeface="Arial" panose="020B0604020202020204" pitchFamily="34" charset="0"/>
                <a:hlinkClick r:id="rId28" tooltip="Signal (electronics)"/>
              </a:rPr>
              <a:t>signal</a:t>
            </a:r>
            <a:r>
              <a:rPr lang="en-US" sz="1600" b="0" i="0" dirty="0">
                <a:solidFill>
                  <a:srgbClr val="222222"/>
                </a:solidFill>
                <a:effectLst/>
                <a:latin typeface="Arial" panose="020B0604020202020204" pitchFamily="34" charset="0"/>
              </a:rPr>
              <a:t>). It can also be </a:t>
            </a:r>
            <a:r>
              <a:rPr lang="en-US" sz="1600" b="0" i="0" u="none" strike="noStrike" dirty="0">
                <a:solidFill>
                  <a:srgbClr val="0B0080"/>
                </a:solidFill>
                <a:effectLst/>
                <a:latin typeface="Arial" panose="020B0604020202020204" pitchFamily="34" charset="0"/>
                <a:hlinkClick r:id="rId29" tooltip="Encryption"/>
              </a:rPr>
              <a:t>encrypted</a:t>
            </a:r>
            <a:r>
              <a:rPr lang="en-US" sz="1600" b="0" i="0" dirty="0">
                <a:solidFill>
                  <a:srgbClr val="222222"/>
                </a:solidFill>
                <a:effectLst/>
                <a:latin typeface="Arial" panose="020B0604020202020204" pitchFamily="34" charset="0"/>
              </a:rPr>
              <a:t> for safe storage and communication.</a:t>
            </a:r>
          </a:p>
        </p:txBody>
      </p:sp>
    </p:spTree>
    <p:extLst>
      <p:ext uri="{BB962C8B-B14F-4D97-AF65-F5344CB8AC3E}">
        <p14:creationId xmlns:p14="http://schemas.microsoft.com/office/powerpoint/2010/main" val="287820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Sequential Access Storage 3">
            <a:extLst>
              <a:ext uri="{FF2B5EF4-FFF2-40B4-BE49-F238E27FC236}">
                <a16:creationId xmlns:a16="http://schemas.microsoft.com/office/drawing/2014/main" id="{6368F7C7-A485-48E0-8FB7-3B5234AF61AE}"/>
              </a:ext>
            </a:extLst>
          </p:cNvPr>
          <p:cNvSpPr/>
          <p:nvPr/>
        </p:nvSpPr>
        <p:spPr>
          <a:xfrm>
            <a:off x="1856935" y="825713"/>
            <a:ext cx="3516923" cy="3516923"/>
          </a:xfrm>
          <a:prstGeom prst="flowChartMagneticTape">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3900" b="1" dirty="0"/>
              <a:t>i</a:t>
            </a:r>
          </a:p>
        </p:txBody>
      </p:sp>
      <p:sp>
        <p:nvSpPr>
          <p:cNvPr id="9" name="Rectangle 8">
            <a:extLst>
              <a:ext uri="{FF2B5EF4-FFF2-40B4-BE49-F238E27FC236}">
                <a16:creationId xmlns:a16="http://schemas.microsoft.com/office/drawing/2014/main" id="{6618814E-8BFB-4BD6-9C7A-A2045C0F13ED}"/>
              </a:ext>
            </a:extLst>
          </p:cNvPr>
          <p:cNvSpPr/>
          <p:nvPr/>
        </p:nvSpPr>
        <p:spPr>
          <a:xfrm>
            <a:off x="944877" y="4358700"/>
            <a:ext cx="5755165" cy="1446550"/>
          </a:xfrm>
          <a:prstGeom prst="rect">
            <a:avLst/>
          </a:prstGeom>
        </p:spPr>
        <p:txBody>
          <a:bodyPr wrap="none">
            <a:spAutoFit/>
          </a:bodyPr>
          <a:lstStyle/>
          <a:p>
            <a:pPr algn="ctr"/>
            <a:r>
              <a:rPr lang="pl-PL" sz="88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information</a:t>
            </a:r>
          </a:p>
        </p:txBody>
      </p:sp>
      <p:grpSp>
        <p:nvGrpSpPr>
          <p:cNvPr id="15" name="Group 14">
            <a:extLst>
              <a:ext uri="{FF2B5EF4-FFF2-40B4-BE49-F238E27FC236}">
                <a16:creationId xmlns:a16="http://schemas.microsoft.com/office/drawing/2014/main" id="{67EB34E2-FCB5-495C-B491-5F9C9E8A9E68}"/>
              </a:ext>
            </a:extLst>
          </p:cNvPr>
          <p:cNvGrpSpPr/>
          <p:nvPr/>
        </p:nvGrpSpPr>
        <p:grpSpPr>
          <a:xfrm>
            <a:off x="7488003" y="1959382"/>
            <a:ext cx="3167241" cy="768930"/>
            <a:chOff x="589026" y="311564"/>
            <a:chExt cx="3167241" cy="768930"/>
          </a:xfrm>
        </p:grpSpPr>
        <p:sp>
          <p:nvSpPr>
            <p:cNvPr id="6" name="Rectangle: Rounded Corners 5">
              <a:extLst>
                <a:ext uri="{FF2B5EF4-FFF2-40B4-BE49-F238E27FC236}">
                  <a16:creationId xmlns:a16="http://schemas.microsoft.com/office/drawing/2014/main" id="{7D44ABAA-019F-424C-A802-38B2B7FDAA1C}"/>
                </a:ext>
              </a:extLst>
            </p:cNvPr>
            <p:cNvSpPr/>
            <p:nvPr/>
          </p:nvSpPr>
          <p:spPr>
            <a:xfrm>
              <a:off x="616511" y="952712"/>
              <a:ext cx="3137095"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dirty="0"/>
            </a:p>
          </p:txBody>
        </p:sp>
        <p:sp>
          <p:nvSpPr>
            <p:cNvPr id="11" name="Rectangle 10">
              <a:extLst>
                <a:ext uri="{FF2B5EF4-FFF2-40B4-BE49-F238E27FC236}">
                  <a16:creationId xmlns:a16="http://schemas.microsoft.com/office/drawing/2014/main" id="{3775AA39-65B5-47DD-B439-FCB1BA175075}"/>
                </a:ext>
              </a:extLst>
            </p:cNvPr>
            <p:cNvSpPr/>
            <p:nvPr/>
          </p:nvSpPr>
          <p:spPr>
            <a:xfrm>
              <a:off x="589026" y="311564"/>
              <a:ext cx="3167241" cy="646331"/>
            </a:xfrm>
            <a:prstGeom prst="rect">
              <a:avLst/>
            </a:prstGeom>
          </p:spPr>
          <p:txBody>
            <a:bodyPr wrap="square">
              <a:spAutoFit/>
            </a:bodyPr>
            <a:lstStyle/>
            <a:p>
              <a:pPr algn="ctr"/>
              <a:r>
                <a:rPr lang="pl-PL" sz="36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Gives answers</a:t>
              </a:r>
            </a:p>
          </p:txBody>
        </p:sp>
      </p:grpSp>
      <p:grpSp>
        <p:nvGrpSpPr>
          <p:cNvPr id="18" name="Group 17">
            <a:extLst>
              <a:ext uri="{FF2B5EF4-FFF2-40B4-BE49-F238E27FC236}">
                <a16:creationId xmlns:a16="http://schemas.microsoft.com/office/drawing/2014/main" id="{3F97E900-3AA3-4D64-859B-02F1AC224E7E}"/>
              </a:ext>
            </a:extLst>
          </p:cNvPr>
          <p:cNvGrpSpPr/>
          <p:nvPr/>
        </p:nvGrpSpPr>
        <p:grpSpPr>
          <a:xfrm>
            <a:off x="8341388" y="635987"/>
            <a:ext cx="1612872" cy="768846"/>
            <a:chOff x="8844308" y="239747"/>
            <a:chExt cx="1612872" cy="768846"/>
          </a:xfrm>
        </p:grpSpPr>
        <p:sp>
          <p:nvSpPr>
            <p:cNvPr id="5" name="Rectangle: Rounded Corners 4">
              <a:extLst>
                <a:ext uri="{FF2B5EF4-FFF2-40B4-BE49-F238E27FC236}">
                  <a16:creationId xmlns:a16="http://schemas.microsoft.com/office/drawing/2014/main" id="{E94F223F-82FA-48DF-B16C-C8E1FD7611AF}"/>
                </a:ext>
              </a:extLst>
            </p:cNvPr>
            <p:cNvSpPr/>
            <p:nvPr/>
          </p:nvSpPr>
          <p:spPr>
            <a:xfrm>
              <a:off x="8844308" y="886673"/>
              <a:ext cx="1612872" cy="121920"/>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2" name="Rectangle 11">
              <a:extLst>
                <a:ext uri="{FF2B5EF4-FFF2-40B4-BE49-F238E27FC236}">
                  <a16:creationId xmlns:a16="http://schemas.microsoft.com/office/drawing/2014/main" id="{EE11A152-2166-4580-AEF2-05D83C2A8EFE}"/>
                </a:ext>
              </a:extLst>
            </p:cNvPr>
            <p:cNvSpPr/>
            <p:nvPr/>
          </p:nvSpPr>
          <p:spPr>
            <a:xfrm>
              <a:off x="9059141" y="239747"/>
              <a:ext cx="118320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Data</a:t>
              </a:r>
            </a:p>
          </p:txBody>
        </p:sp>
      </p:grpSp>
      <p:grpSp>
        <p:nvGrpSpPr>
          <p:cNvPr id="16" name="Group 15">
            <a:extLst>
              <a:ext uri="{FF2B5EF4-FFF2-40B4-BE49-F238E27FC236}">
                <a16:creationId xmlns:a16="http://schemas.microsoft.com/office/drawing/2014/main" id="{6746D470-7131-4012-BF83-6AE073C9362F}"/>
              </a:ext>
            </a:extLst>
          </p:cNvPr>
          <p:cNvGrpSpPr/>
          <p:nvPr/>
        </p:nvGrpSpPr>
        <p:grpSpPr>
          <a:xfrm>
            <a:off x="7728558" y="3262541"/>
            <a:ext cx="2762278" cy="824264"/>
            <a:chOff x="687678" y="4058397"/>
            <a:chExt cx="2762278" cy="824264"/>
          </a:xfrm>
        </p:grpSpPr>
        <p:sp>
          <p:nvSpPr>
            <p:cNvPr id="8" name="Rectangle: Rounded Corners 7">
              <a:extLst>
                <a:ext uri="{FF2B5EF4-FFF2-40B4-BE49-F238E27FC236}">
                  <a16:creationId xmlns:a16="http://schemas.microsoft.com/office/drawing/2014/main" id="{4DC9DDA0-A8FA-4596-BE68-E92D07F6A288}"/>
                </a:ext>
              </a:extLst>
            </p:cNvPr>
            <p:cNvSpPr/>
            <p:nvPr/>
          </p:nvSpPr>
          <p:spPr>
            <a:xfrm>
              <a:off x="687678" y="4754879"/>
              <a:ext cx="2762278"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3" name="Rectangle 12">
              <a:extLst>
                <a:ext uri="{FF2B5EF4-FFF2-40B4-BE49-F238E27FC236}">
                  <a16:creationId xmlns:a16="http://schemas.microsoft.com/office/drawing/2014/main" id="{D9B54F1A-E3FF-4EED-9121-138677C17A7C}"/>
                </a:ext>
              </a:extLst>
            </p:cNvPr>
            <p:cNvSpPr/>
            <p:nvPr/>
          </p:nvSpPr>
          <p:spPr>
            <a:xfrm>
              <a:off x="779445" y="4058397"/>
              <a:ext cx="2548262"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Knowledge</a:t>
              </a:r>
            </a:p>
          </p:txBody>
        </p:sp>
      </p:grpSp>
      <p:grpSp>
        <p:nvGrpSpPr>
          <p:cNvPr id="17" name="Group 16">
            <a:extLst>
              <a:ext uri="{FF2B5EF4-FFF2-40B4-BE49-F238E27FC236}">
                <a16:creationId xmlns:a16="http://schemas.microsoft.com/office/drawing/2014/main" id="{BE63DDE7-243A-4DCB-8EFF-3724E1898DDC}"/>
              </a:ext>
            </a:extLst>
          </p:cNvPr>
          <p:cNvGrpSpPr/>
          <p:nvPr/>
        </p:nvGrpSpPr>
        <p:grpSpPr>
          <a:xfrm>
            <a:off x="8132585" y="4641353"/>
            <a:ext cx="2080120" cy="817498"/>
            <a:chOff x="8742185" y="4046993"/>
            <a:chExt cx="2080120" cy="817498"/>
          </a:xfrm>
        </p:grpSpPr>
        <p:sp>
          <p:nvSpPr>
            <p:cNvPr id="7" name="Rectangle: Rounded Corners 6">
              <a:extLst>
                <a:ext uri="{FF2B5EF4-FFF2-40B4-BE49-F238E27FC236}">
                  <a16:creationId xmlns:a16="http://schemas.microsoft.com/office/drawing/2014/main" id="{2ED24392-8250-4F7F-B788-B74ABCDBCB9C}"/>
                </a:ext>
              </a:extLst>
            </p:cNvPr>
            <p:cNvSpPr/>
            <p:nvPr/>
          </p:nvSpPr>
          <p:spPr>
            <a:xfrm>
              <a:off x="8742185" y="4736709"/>
              <a:ext cx="2080120"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4" name="Rectangle 13">
              <a:extLst>
                <a:ext uri="{FF2B5EF4-FFF2-40B4-BE49-F238E27FC236}">
                  <a16:creationId xmlns:a16="http://schemas.microsoft.com/office/drawing/2014/main" id="{5E906C17-8FF1-4714-8899-0597A85FA6ED}"/>
                </a:ext>
              </a:extLst>
            </p:cNvPr>
            <p:cNvSpPr/>
            <p:nvPr/>
          </p:nvSpPr>
          <p:spPr>
            <a:xfrm>
              <a:off x="8756516" y="4046993"/>
              <a:ext cx="205145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Message</a:t>
              </a:r>
            </a:p>
          </p:txBody>
        </p:sp>
      </p:grpSp>
    </p:spTree>
    <p:extLst>
      <p:ext uri="{BB962C8B-B14F-4D97-AF65-F5344CB8AC3E}">
        <p14:creationId xmlns:p14="http://schemas.microsoft.com/office/powerpoint/2010/main" val="35603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A5E6433-FD57-4863-93FB-B9474D8A8053}"/>
              </a:ext>
            </a:extLst>
          </p:cNvPr>
          <p:cNvGrpSpPr/>
          <p:nvPr/>
        </p:nvGrpSpPr>
        <p:grpSpPr>
          <a:xfrm>
            <a:off x="170310" y="136526"/>
            <a:ext cx="3260452" cy="1622499"/>
            <a:chOff x="403599" y="478545"/>
            <a:chExt cx="5229339" cy="1676156"/>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03599" y="478545"/>
              <a:ext cx="5087868" cy="1560801"/>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2010, 2013, 2016 - </a:t>
              </a:r>
              <a:r>
                <a:rPr lang="pl-PL" sz="2800" b="1" dirty="0">
                  <a:solidFill>
                    <a:schemeClr val="bg1"/>
                  </a:solidFill>
                </a:rPr>
                <a:t>EMF</a:t>
              </a:r>
            </a:p>
          </p:txBody>
        </p:sp>
      </p:grpSp>
      <p:grpSp>
        <p:nvGrpSpPr>
          <p:cNvPr id="10" name="Group 9">
            <a:extLst>
              <a:ext uri="{FF2B5EF4-FFF2-40B4-BE49-F238E27FC236}">
                <a16:creationId xmlns:a16="http://schemas.microsoft.com/office/drawing/2014/main" id="{840C229E-EB30-4E9A-BACC-1CFBA540F856}"/>
              </a:ext>
            </a:extLst>
          </p:cNvPr>
          <p:cNvGrpSpPr/>
          <p:nvPr/>
        </p:nvGrpSpPr>
        <p:grpSpPr>
          <a:xfrm>
            <a:off x="3509543" y="136525"/>
            <a:ext cx="3681063" cy="1622498"/>
            <a:chOff x="423150" y="435354"/>
            <a:chExt cx="5209788" cy="1719347"/>
          </a:xfrm>
        </p:grpSpPr>
        <p:sp>
          <p:nvSpPr>
            <p:cNvPr id="11" name="Rectangle 10">
              <a:extLst>
                <a:ext uri="{FF2B5EF4-FFF2-40B4-BE49-F238E27FC236}">
                  <a16:creationId xmlns:a16="http://schemas.microsoft.com/office/drawing/2014/main" id="{D8CF8AE0-8D95-4FE3-8A66-AFB1A3CAB8DA}"/>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 name="Rectangle 11">
              <a:extLst>
                <a:ext uri="{FF2B5EF4-FFF2-40B4-BE49-F238E27FC236}">
                  <a16:creationId xmlns:a16="http://schemas.microsoft.com/office/drawing/2014/main" id="{46C99E03-B397-4264-BEAF-FFFD03C640FB}"/>
                </a:ext>
              </a:extLst>
            </p:cNvPr>
            <p:cNvSpPr/>
            <p:nvPr/>
          </p:nvSpPr>
          <p:spPr>
            <a:xfrm>
              <a:off x="423150" y="435354"/>
              <a:ext cx="5087868" cy="1584716"/>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2011, 2016 MAC –</a:t>
              </a:r>
            </a:p>
            <a:p>
              <a:pPr algn="ctr"/>
              <a:r>
                <a:rPr lang="en-US" sz="2000" b="1" dirty="0">
                  <a:solidFill>
                    <a:schemeClr val="bg1"/>
                  </a:solidFill>
                </a:rPr>
                <a:t>EMF, p</a:t>
              </a:r>
              <a:r>
                <a:rPr lang="pl-PL" sz="2000" b="1" dirty="0">
                  <a:solidFill>
                    <a:schemeClr val="bg1"/>
                  </a:solidFill>
                </a:rPr>
                <a:t>roblematic, workarounds</a:t>
              </a:r>
            </a:p>
          </p:txBody>
        </p:sp>
      </p:grpSp>
      <p:grpSp>
        <p:nvGrpSpPr>
          <p:cNvPr id="118" name="Group 117">
            <a:extLst>
              <a:ext uri="{FF2B5EF4-FFF2-40B4-BE49-F238E27FC236}">
                <a16:creationId xmlns:a16="http://schemas.microsoft.com/office/drawing/2014/main" id="{431C0F71-EF08-4FC3-97CE-6A51033EED00}"/>
              </a:ext>
            </a:extLst>
          </p:cNvPr>
          <p:cNvGrpSpPr/>
          <p:nvPr/>
        </p:nvGrpSpPr>
        <p:grpSpPr>
          <a:xfrm>
            <a:off x="7294572" y="142848"/>
            <a:ext cx="4643360" cy="1592118"/>
            <a:chOff x="457827" y="435354"/>
            <a:chExt cx="5175111" cy="1719347"/>
          </a:xfrm>
        </p:grpSpPr>
        <p:sp>
          <p:nvSpPr>
            <p:cNvPr id="119" name="Rectangle 118">
              <a:extLst>
                <a:ext uri="{FF2B5EF4-FFF2-40B4-BE49-F238E27FC236}">
                  <a16:creationId xmlns:a16="http://schemas.microsoft.com/office/drawing/2014/main" id="{046E4BAF-7317-42A8-8C5E-F18F350C20C0}"/>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0" name="Rectangle 119">
              <a:extLst>
                <a:ext uri="{FF2B5EF4-FFF2-40B4-BE49-F238E27FC236}">
                  <a16:creationId xmlns:a16="http://schemas.microsoft.com/office/drawing/2014/main" id="{10063E9D-423C-455D-AE5D-7B410EE476FA}"/>
                </a:ext>
              </a:extLst>
            </p:cNvPr>
            <p:cNvSpPr/>
            <p:nvPr/>
          </p:nvSpPr>
          <p:spPr>
            <a:xfrm>
              <a:off x="457827" y="435354"/>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rPr>
                <a:t>PPT (Win, Mac) 2019</a:t>
              </a:r>
              <a:r>
                <a:rPr lang="en-US" sz="2000" b="1" dirty="0">
                  <a:solidFill>
                    <a:schemeClr val="bg1"/>
                  </a:solidFill>
                </a:rPr>
                <a:t> or newer</a:t>
              </a:r>
              <a:r>
                <a:rPr lang="pl-PL" sz="2000" b="1" dirty="0">
                  <a:solidFill>
                    <a:schemeClr val="bg1"/>
                  </a:solidFill>
                </a:rPr>
                <a:t>/Office 365</a:t>
              </a:r>
            </a:p>
            <a:p>
              <a:pPr algn="ctr"/>
              <a:r>
                <a:rPr lang="pl-PL" sz="2400" b="1" dirty="0">
                  <a:solidFill>
                    <a:schemeClr val="bg1"/>
                  </a:solidFill>
                </a:rPr>
                <a:t>EMF or SVG</a:t>
              </a:r>
            </a:p>
          </p:txBody>
        </p:sp>
      </p:grpSp>
      <p:sp>
        <p:nvSpPr>
          <p:cNvPr id="121" name="TextBox 120">
            <a:extLst>
              <a:ext uri="{FF2B5EF4-FFF2-40B4-BE49-F238E27FC236}">
                <a16:creationId xmlns:a16="http://schemas.microsoft.com/office/drawing/2014/main" id="{327DB1D6-16F0-44EA-B80F-684FA8D4BFE3}"/>
              </a:ext>
            </a:extLst>
          </p:cNvPr>
          <p:cNvSpPr txBox="1"/>
          <p:nvPr/>
        </p:nvSpPr>
        <p:spPr>
          <a:xfrm>
            <a:off x="0" y="2142434"/>
            <a:ext cx="2842408" cy="523220"/>
          </a:xfrm>
          <a:prstGeom prst="rect">
            <a:avLst/>
          </a:prstGeom>
          <a:noFill/>
        </p:spPr>
        <p:txBody>
          <a:bodyPr wrap="square" rtlCol="0">
            <a:spAutoFit/>
          </a:bodyPr>
          <a:lstStyle/>
          <a:p>
            <a:pPr algn="ctr"/>
            <a:r>
              <a:rPr lang="pl-PL" sz="2800" dirty="0"/>
              <a:t>PNG 128x128</a:t>
            </a:r>
          </a:p>
        </p:txBody>
      </p:sp>
      <p:sp>
        <p:nvSpPr>
          <p:cNvPr id="122" name="TextBox 121">
            <a:extLst>
              <a:ext uri="{FF2B5EF4-FFF2-40B4-BE49-F238E27FC236}">
                <a16:creationId xmlns:a16="http://schemas.microsoft.com/office/drawing/2014/main" id="{36AA85EA-9BA2-4346-BDA8-D6243613FF8C}"/>
              </a:ext>
            </a:extLst>
          </p:cNvPr>
          <p:cNvSpPr txBox="1"/>
          <p:nvPr/>
        </p:nvSpPr>
        <p:spPr>
          <a:xfrm>
            <a:off x="5393147" y="2190281"/>
            <a:ext cx="2842408" cy="523220"/>
          </a:xfrm>
          <a:prstGeom prst="rect">
            <a:avLst/>
          </a:prstGeom>
          <a:noFill/>
        </p:spPr>
        <p:txBody>
          <a:bodyPr wrap="square" rtlCol="0">
            <a:spAutoFit/>
          </a:bodyPr>
          <a:lstStyle/>
          <a:p>
            <a:pPr algn="ctr"/>
            <a:r>
              <a:rPr lang="pl-PL" sz="2800" dirty="0"/>
              <a:t>EMF/SVG</a:t>
            </a:r>
          </a:p>
        </p:txBody>
      </p:sp>
      <p:pic>
        <p:nvPicPr>
          <p:cNvPr id="3" name="Picture 2" descr="A close up of a logo&#10;&#10;Description automatically generated">
            <a:extLst>
              <a:ext uri="{FF2B5EF4-FFF2-40B4-BE49-F238E27FC236}">
                <a16:creationId xmlns:a16="http://schemas.microsoft.com/office/drawing/2014/main" id="{8200FEF6-CE1A-4FBB-9FC7-C1E9706BC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23" y="2883980"/>
            <a:ext cx="3172246" cy="3172246"/>
          </a:xfrm>
          <a:prstGeom prst="rect">
            <a:avLst/>
          </a:prstGeom>
        </p:spPr>
      </p:pic>
      <p:pic>
        <p:nvPicPr>
          <p:cNvPr id="6" name="Picture 5">
            <a:extLst>
              <a:ext uri="{FF2B5EF4-FFF2-40B4-BE49-F238E27FC236}">
                <a16:creationId xmlns:a16="http://schemas.microsoft.com/office/drawing/2014/main" id="{CD1F51BA-0A40-4057-A0B0-0341280A0B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6602" y="2883980"/>
            <a:ext cx="1864174" cy="3073259"/>
          </a:xfrm>
          <a:prstGeom prst="rect">
            <a:avLst/>
          </a:prstGeom>
        </p:spPr>
      </p:pic>
      <p:pic>
        <p:nvPicPr>
          <p:cNvPr id="15" name="Picture 14" descr="A close up of a logo&#10;&#10;Description automatically generated">
            <a:extLst>
              <a:ext uri="{FF2B5EF4-FFF2-40B4-BE49-F238E27FC236}">
                <a16:creationId xmlns:a16="http://schemas.microsoft.com/office/drawing/2014/main" id="{83439BD2-05A1-4664-AA9A-09C56D373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94" y="5151008"/>
            <a:ext cx="789070" cy="789070"/>
          </a:xfrm>
          <a:prstGeom prst="rect">
            <a:avLst/>
          </a:prstGeom>
        </p:spPr>
      </p:pic>
      <p:pic>
        <p:nvPicPr>
          <p:cNvPr id="16" name="Picture 15">
            <a:extLst>
              <a:ext uri="{FF2B5EF4-FFF2-40B4-BE49-F238E27FC236}">
                <a16:creationId xmlns:a16="http://schemas.microsoft.com/office/drawing/2014/main" id="{183988AD-B8CB-4B89-BADA-3E63F2105AE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096000" y="4979443"/>
            <a:ext cx="561009" cy="924874"/>
          </a:xfrm>
          <a:prstGeom prst="rect">
            <a:avLst/>
          </a:prstGeom>
        </p:spPr>
      </p:pic>
    </p:spTree>
    <p:extLst>
      <p:ext uri="{BB962C8B-B14F-4D97-AF65-F5344CB8AC3E}">
        <p14:creationId xmlns:p14="http://schemas.microsoft.com/office/powerpoint/2010/main" val="4021416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Trends &amp; Accessibility</a:t>
            </a:r>
            <a:endParaRPr lang="en-US" dirty="0"/>
          </a:p>
        </p:txBody>
      </p:sp>
      <p:sp>
        <p:nvSpPr>
          <p:cNvPr id="3" name="Content Placeholder 2"/>
          <p:cNvSpPr>
            <a:spLocks noGrp="1"/>
          </p:cNvSpPr>
          <p:nvPr>
            <p:ph idx="1"/>
          </p:nvPr>
        </p:nvSpPr>
        <p:spPr/>
        <p:txBody>
          <a:bodyPr/>
          <a:lstStyle/>
          <a:p>
            <a:r>
              <a:rPr lang="en-US" dirty="0" smtClean="0"/>
              <a:t>Pantone in year</a:t>
            </a:r>
          </a:p>
          <a:p>
            <a:r>
              <a:rPr lang="en-US" dirty="0" smtClean="0"/>
              <a:t>Chọn 1 màu cho bài thuyết trình của bạn</a:t>
            </a:r>
          </a:p>
          <a:p>
            <a:pPr lvl="1"/>
            <a:r>
              <a:rPr lang="en-US" dirty="0"/>
              <a:t>Check contrast: </a:t>
            </a:r>
            <a:r>
              <a:rPr lang="en-US" dirty="0">
                <a:hlinkClick r:id="rId2"/>
              </a:rPr>
              <a:t>https://</a:t>
            </a:r>
            <a:r>
              <a:rPr lang="en-US" dirty="0" smtClean="0">
                <a:hlinkClick r:id="rId2"/>
              </a:rPr>
              <a:t>color.adobe.com/create/color-contrast-analyzer</a:t>
            </a:r>
            <a:endParaRPr lang="en-US" dirty="0" smtClean="0"/>
          </a:p>
          <a:p>
            <a:r>
              <a:rPr lang="en-US" dirty="0" smtClean="0"/>
              <a:t>Kiểm tra xu hướng thiết kế</a:t>
            </a:r>
          </a:p>
          <a:p>
            <a:pPr lvl="1"/>
            <a:r>
              <a:rPr lang="en-US" dirty="0">
                <a:hlinkClick r:id="rId3"/>
              </a:rPr>
              <a:t>https://</a:t>
            </a:r>
            <a:r>
              <a:rPr lang="en-US" dirty="0" smtClean="0">
                <a:hlinkClick r:id="rId3"/>
              </a:rPr>
              <a:t>www.adobe.com/content/dam/cct/creativecloud/business/teams/whitepapers/creative-trends-report/FY22Q1_CC_Stock_Stock_UK_EN_CreativeTrendsInsightsGuide.pdf</a:t>
            </a:r>
            <a:endParaRPr lang="en-US" dirty="0" smtClean="0"/>
          </a:p>
          <a:p>
            <a:pPr lvl="1"/>
            <a:endParaRPr lang="en-US" dirty="0" smtClean="0"/>
          </a:p>
        </p:txBody>
      </p:sp>
    </p:spTree>
    <p:extLst>
      <p:ext uri="{BB962C8B-B14F-4D97-AF65-F5344CB8AC3E}">
        <p14:creationId xmlns:p14="http://schemas.microsoft.com/office/powerpoint/2010/main" val="45906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3749040" y="1931404"/>
            <a:ext cx="4693920" cy="469392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ectangle 8">
            <a:extLst>
              <a:ext uri="{FF2B5EF4-FFF2-40B4-BE49-F238E27FC236}">
                <a16:creationId xmlns:a16="http://schemas.microsoft.com/office/drawing/2014/main" id="{FCE4C618-0853-4466-93E5-BF5F563AC65B}"/>
              </a:ext>
            </a:extLst>
          </p:cNvPr>
          <p:cNvSpPr/>
          <p:nvPr/>
        </p:nvSpPr>
        <p:spPr>
          <a:xfrm>
            <a:off x="1402080" y="478547"/>
            <a:ext cx="9494520"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t>SHIFT + CTRL</a:t>
            </a:r>
            <a:r>
              <a:rPr lang="en-US" sz="4400" b="1" dirty="0"/>
              <a:t> </a:t>
            </a:r>
            <a:r>
              <a:rPr lang="en-US" sz="2800" b="1" dirty="0"/>
              <a:t>(Control)</a:t>
            </a:r>
            <a:r>
              <a:rPr lang="pl-PL" sz="4400" b="1" dirty="0"/>
              <a:t> + ALT</a:t>
            </a:r>
            <a:r>
              <a:rPr lang="en-US" sz="4400" b="1" dirty="0"/>
              <a:t> </a:t>
            </a:r>
            <a:r>
              <a:rPr lang="en-US" sz="2800" b="1" dirty="0"/>
              <a:t>(Option)</a:t>
            </a:r>
            <a:endParaRPr lang="pl-PL" sz="4400" b="1" dirty="0"/>
          </a:p>
        </p:txBody>
      </p:sp>
      <p:sp>
        <p:nvSpPr>
          <p:cNvPr id="16" name="Oval 15">
            <a:extLst>
              <a:ext uri="{FF2B5EF4-FFF2-40B4-BE49-F238E27FC236}">
                <a16:creationId xmlns:a16="http://schemas.microsoft.com/office/drawing/2014/main" id="{5DD23AD1-CA47-4653-BED5-C1592A9EDA06}"/>
              </a:ext>
            </a:extLst>
          </p:cNvPr>
          <p:cNvSpPr/>
          <p:nvPr/>
        </p:nvSpPr>
        <p:spPr>
          <a:xfrm>
            <a:off x="5588000" y="3770364"/>
            <a:ext cx="1016000" cy="1016000"/>
          </a:xfrm>
          <a:prstGeom prst="ellipse">
            <a:avLst/>
          </a:prstGeom>
          <a:solidFill>
            <a:srgbClr val="3D3D3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a:extLst>
              <a:ext uri="{FF2B5EF4-FFF2-40B4-BE49-F238E27FC236}">
                <a16:creationId xmlns:a16="http://schemas.microsoft.com/office/drawing/2014/main" id="{895B34BD-EB8C-4DED-A78C-8EB27AA4069C}"/>
              </a:ext>
            </a:extLst>
          </p:cNvPr>
          <p:cNvSpPr/>
          <p:nvPr/>
        </p:nvSpPr>
        <p:spPr>
          <a:xfrm>
            <a:off x="807720" y="2904726"/>
            <a:ext cx="2747276" cy="274727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Oval 25">
            <a:extLst>
              <a:ext uri="{FF2B5EF4-FFF2-40B4-BE49-F238E27FC236}">
                <a16:creationId xmlns:a16="http://schemas.microsoft.com/office/drawing/2014/main" id="{4BB7815D-34F3-472F-8126-B4E53B80276E}"/>
              </a:ext>
            </a:extLst>
          </p:cNvPr>
          <p:cNvSpPr/>
          <p:nvPr/>
        </p:nvSpPr>
        <p:spPr>
          <a:xfrm>
            <a:off x="8652244" y="3684004"/>
            <a:ext cx="1188720" cy="118872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7513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915980-0D88-4699-94B2-E303309A616F}"/>
              </a:ext>
            </a:extLst>
          </p:cNvPr>
          <p:cNvGrpSpPr/>
          <p:nvPr/>
        </p:nvGrpSpPr>
        <p:grpSpPr>
          <a:xfrm>
            <a:off x="0" y="0"/>
            <a:ext cx="12192000" cy="6858000"/>
            <a:chOff x="0" y="0"/>
            <a:chExt cx="12192000" cy="6858000"/>
          </a:xfrm>
        </p:grpSpPr>
        <p:pic>
          <p:nvPicPr>
            <p:cNvPr id="8" name="Picture 2" descr="person holding pencil near laptop computer">
              <a:extLst>
                <a:ext uri="{FF2B5EF4-FFF2-40B4-BE49-F238E27FC236}">
                  <a16:creationId xmlns:a16="http://schemas.microsoft.com/office/drawing/2014/main" id="{B6AEB2CA-DA45-44B2-8D5B-55A5809BE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879123-1D92-434A-8FD6-74CE9055A6CC}"/>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6" name="Oval 5">
            <a:extLst>
              <a:ext uri="{FF2B5EF4-FFF2-40B4-BE49-F238E27FC236}">
                <a16:creationId xmlns:a16="http://schemas.microsoft.com/office/drawing/2014/main" id="{E778A553-01FD-4D31-88EF-7C289BF22F88}"/>
              </a:ext>
            </a:extLst>
          </p:cNvPr>
          <p:cNvSpPr/>
          <p:nvPr/>
        </p:nvSpPr>
        <p:spPr>
          <a:xfrm>
            <a:off x="4770120" y="2519680"/>
            <a:ext cx="2651760" cy="2651760"/>
          </a:xfrm>
          <a:prstGeom prst="ellipse">
            <a:avLst/>
          </a:prstGeom>
          <a:gradFill>
            <a:gsLst>
              <a:gs pos="0">
                <a:srgbClr val="4472C4"/>
              </a:gs>
              <a:gs pos="100000">
                <a:srgbClr val="A20E1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entagon 6">
            <a:extLst>
              <a:ext uri="{FF2B5EF4-FFF2-40B4-BE49-F238E27FC236}">
                <a16:creationId xmlns:a16="http://schemas.microsoft.com/office/drawing/2014/main" id="{84707EB8-5185-4A0B-9670-F938875B08E1}"/>
              </a:ext>
            </a:extLst>
          </p:cNvPr>
          <p:cNvSpPr/>
          <p:nvPr/>
        </p:nvSpPr>
        <p:spPr>
          <a:xfrm>
            <a:off x="8479109" y="2507273"/>
            <a:ext cx="2669360" cy="2542248"/>
          </a:xfrm>
          <a:prstGeom prst="pentagon">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9" name="Picture 2" descr="person holding pencil near laptop computer">
            <a:extLst>
              <a:ext uri="{FF2B5EF4-FFF2-40B4-BE49-F238E27FC236}">
                <a16:creationId xmlns:a16="http://schemas.microsoft.com/office/drawing/2014/main" id="{268E50B5-8042-416C-B120-D6DBE55DE923}"/>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157851" y="2834639"/>
            <a:ext cx="2218486" cy="1940562"/>
          </a:xfrm>
          <a:prstGeom prst="rect">
            <a:avLst/>
          </a:prstGeom>
          <a:noFill/>
          <a:ln w="254000">
            <a:solidFill>
              <a:schemeClr val="tx1"/>
            </a:solidFill>
          </a:ln>
        </p:spPr>
      </p:pic>
      <p:grpSp>
        <p:nvGrpSpPr>
          <p:cNvPr id="13" name="Group 12">
            <a:extLst>
              <a:ext uri="{FF2B5EF4-FFF2-40B4-BE49-F238E27FC236}">
                <a16:creationId xmlns:a16="http://schemas.microsoft.com/office/drawing/2014/main" id="{3D288F72-88FA-491C-9826-97486EFE9093}"/>
              </a:ext>
            </a:extLst>
          </p:cNvPr>
          <p:cNvGrpSpPr/>
          <p:nvPr/>
        </p:nvGrpSpPr>
        <p:grpSpPr>
          <a:xfrm>
            <a:off x="947709" y="599132"/>
            <a:ext cx="2638772" cy="707886"/>
            <a:chOff x="947709" y="588972"/>
            <a:chExt cx="2638772" cy="707886"/>
          </a:xfrm>
        </p:grpSpPr>
        <p:sp>
          <p:nvSpPr>
            <p:cNvPr id="11" name="Rectangle: Rounded Corners 10">
              <a:extLst>
                <a:ext uri="{FF2B5EF4-FFF2-40B4-BE49-F238E27FC236}">
                  <a16:creationId xmlns:a16="http://schemas.microsoft.com/office/drawing/2014/main" id="{BB0EFF29-E301-499B-A6FE-297E828B9E78}"/>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7C8477F3-6B9E-486A-823D-D93D095FA3BB}"/>
                </a:ext>
              </a:extLst>
            </p:cNvPr>
            <p:cNvSpPr txBox="1"/>
            <p:nvPr/>
          </p:nvSpPr>
          <p:spPr>
            <a:xfrm>
              <a:off x="1381760" y="639772"/>
              <a:ext cx="1790988" cy="646331"/>
            </a:xfrm>
            <a:prstGeom prst="rect">
              <a:avLst/>
            </a:prstGeom>
            <a:noFill/>
          </p:spPr>
          <p:txBody>
            <a:bodyPr wrap="square" rtlCol="0">
              <a:spAutoFit/>
            </a:bodyPr>
            <a:lstStyle/>
            <a:p>
              <a:pPr algn="ctr"/>
              <a:r>
                <a:rPr lang="en-US" sz="3600" dirty="0">
                  <a:solidFill>
                    <a:srgbClr val="EDF2F4"/>
                  </a:solidFill>
                </a:rPr>
                <a:t>Outline</a:t>
              </a:r>
              <a:endParaRPr lang="pl-PL" sz="3600" dirty="0">
                <a:solidFill>
                  <a:srgbClr val="EDF2F4"/>
                </a:solidFill>
              </a:endParaRPr>
            </a:p>
          </p:txBody>
        </p:sp>
      </p:grpSp>
      <p:grpSp>
        <p:nvGrpSpPr>
          <p:cNvPr id="14" name="Group 13">
            <a:extLst>
              <a:ext uri="{FF2B5EF4-FFF2-40B4-BE49-F238E27FC236}">
                <a16:creationId xmlns:a16="http://schemas.microsoft.com/office/drawing/2014/main" id="{817D4CD1-CFC8-4224-BC43-BB8ADE0F41C7}"/>
              </a:ext>
            </a:extLst>
          </p:cNvPr>
          <p:cNvGrpSpPr/>
          <p:nvPr/>
        </p:nvGrpSpPr>
        <p:grpSpPr>
          <a:xfrm>
            <a:off x="4776614" y="629612"/>
            <a:ext cx="2638772" cy="707886"/>
            <a:chOff x="947709" y="588972"/>
            <a:chExt cx="2638772" cy="707886"/>
          </a:xfrm>
        </p:grpSpPr>
        <p:sp>
          <p:nvSpPr>
            <p:cNvPr id="15" name="Rectangle: Rounded Corners 14">
              <a:extLst>
                <a:ext uri="{FF2B5EF4-FFF2-40B4-BE49-F238E27FC236}">
                  <a16:creationId xmlns:a16="http://schemas.microsoft.com/office/drawing/2014/main" id="{E97685C0-9C18-4081-B9E5-AF5FFF81B0B4}"/>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TextBox 15">
              <a:extLst>
                <a:ext uri="{FF2B5EF4-FFF2-40B4-BE49-F238E27FC236}">
                  <a16:creationId xmlns:a16="http://schemas.microsoft.com/office/drawing/2014/main" id="{86C8A954-32CF-49F9-AED7-480B019C2A28}"/>
                </a:ext>
              </a:extLst>
            </p:cNvPr>
            <p:cNvSpPr txBox="1"/>
            <p:nvPr/>
          </p:nvSpPr>
          <p:spPr>
            <a:xfrm>
              <a:off x="1114133" y="609292"/>
              <a:ext cx="2346562" cy="646331"/>
            </a:xfrm>
            <a:prstGeom prst="rect">
              <a:avLst/>
            </a:prstGeom>
            <a:noFill/>
          </p:spPr>
          <p:txBody>
            <a:bodyPr wrap="square" rtlCol="0">
              <a:spAutoFit/>
            </a:bodyPr>
            <a:lstStyle/>
            <a:p>
              <a:pPr algn="ctr"/>
              <a:r>
                <a:rPr lang="en-US" sz="3600" dirty="0">
                  <a:solidFill>
                    <a:srgbClr val="EDF2F4"/>
                  </a:solidFill>
                </a:rPr>
                <a:t>Gradient</a:t>
              </a:r>
              <a:endParaRPr lang="pl-PL" sz="3600" dirty="0">
                <a:solidFill>
                  <a:srgbClr val="EDF2F4"/>
                </a:solidFill>
              </a:endParaRPr>
            </a:p>
          </p:txBody>
        </p:sp>
      </p:grpSp>
      <p:grpSp>
        <p:nvGrpSpPr>
          <p:cNvPr id="17" name="Group 16">
            <a:extLst>
              <a:ext uri="{FF2B5EF4-FFF2-40B4-BE49-F238E27FC236}">
                <a16:creationId xmlns:a16="http://schemas.microsoft.com/office/drawing/2014/main" id="{94452B4E-B43C-4382-BE1F-D286B300A0CC}"/>
              </a:ext>
            </a:extLst>
          </p:cNvPr>
          <p:cNvGrpSpPr/>
          <p:nvPr/>
        </p:nvGrpSpPr>
        <p:grpSpPr>
          <a:xfrm>
            <a:off x="8615681" y="588377"/>
            <a:ext cx="2638772" cy="707886"/>
            <a:chOff x="957869" y="588972"/>
            <a:chExt cx="2638772" cy="707886"/>
          </a:xfrm>
        </p:grpSpPr>
        <p:sp>
          <p:nvSpPr>
            <p:cNvPr id="18" name="Rectangle: Rounded Corners 17">
              <a:extLst>
                <a:ext uri="{FF2B5EF4-FFF2-40B4-BE49-F238E27FC236}">
                  <a16:creationId xmlns:a16="http://schemas.microsoft.com/office/drawing/2014/main" id="{F16DB800-C844-48A2-AB4B-18AAA4A80A57}"/>
                </a:ext>
              </a:extLst>
            </p:cNvPr>
            <p:cNvSpPr/>
            <p:nvPr/>
          </p:nvSpPr>
          <p:spPr>
            <a:xfrm>
              <a:off x="95786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TextBox 18">
              <a:extLst>
                <a:ext uri="{FF2B5EF4-FFF2-40B4-BE49-F238E27FC236}">
                  <a16:creationId xmlns:a16="http://schemas.microsoft.com/office/drawing/2014/main" id="{69F9672A-5528-4A13-8AF2-770EA1D43572}"/>
                </a:ext>
              </a:extLst>
            </p:cNvPr>
            <p:cNvSpPr txBox="1"/>
            <p:nvPr/>
          </p:nvSpPr>
          <p:spPr>
            <a:xfrm>
              <a:off x="1124293" y="690572"/>
              <a:ext cx="2346562" cy="523220"/>
            </a:xfrm>
            <a:prstGeom prst="rect">
              <a:avLst/>
            </a:prstGeom>
            <a:noFill/>
          </p:spPr>
          <p:txBody>
            <a:bodyPr wrap="square" rtlCol="0">
              <a:spAutoFit/>
            </a:bodyPr>
            <a:lstStyle/>
            <a:p>
              <a:pPr algn="ctr"/>
              <a:r>
                <a:rPr lang="en-US" sz="2800" dirty="0">
                  <a:solidFill>
                    <a:srgbClr val="EDF2F4"/>
                  </a:solidFill>
                </a:rPr>
                <a:t>Transparency</a:t>
              </a:r>
              <a:endParaRPr lang="pl-PL" sz="2800" dirty="0">
                <a:solidFill>
                  <a:srgbClr val="EDF2F4"/>
                </a:solidFill>
              </a:endParaRPr>
            </a:p>
          </p:txBody>
        </p:sp>
      </p:grpSp>
    </p:spTree>
    <p:extLst>
      <p:ext uri="{BB962C8B-B14F-4D97-AF65-F5344CB8AC3E}">
        <p14:creationId xmlns:p14="http://schemas.microsoft.com/office/powerpoint/2010/main" val="1551306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lat lay photography of camera, book, and bag">
            <a:extLst>
              <a:ext uri="{FF2B5EF4-FFF2-40B4-BE49-F238E27FC236}">
                <a16:creationId xmlns:a16="http://schemas.microsoft.com/office/drawing/2014/main" id="{CAAD7C50-7851-4155-AB98-27C48862291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TextBox 5"/>
          <p:cNvSpPr txBox="1"/>
          <p:nvPr/>
        </p:nvSpPr>
        <p:spPr>
          <a:xfrm>
            <a:off x="3073955" y="350553"/>
            <a:ext cx="6044090"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FORMAT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grpSp>
        <p:nvGrpSpPr>
          <p:cNvPr id="27" name="Group 26"/>
          <p:cNvGrpSpPr/>
          <p:nvPr/>
        </p:nvGrpSpPr>
        <p:grpSpPr>
          <a:xfrm>
            <a:off x="699933" y="2822736"/>
            <a:ext cx="2296246" cy="3060700"/>
            <a:chOff x="485054" y="2921000"/>
            <a:chExt cx="2296246" cy="3060700"/>
          </a:xfrm>
        </p:grpSpPr>
        <p:grpSp>
          <p:nvGrpSpPr>
            <p:cNvPr id="21" name="Group 20"/>
            <p:cNvGrpSpPr/>
            <p:nvPr/>
          </p:nvGrpSpPr>
          <p:grpSpPr>
            <a:xfrm>
              <a:off x="485054" y="2921000"/>
              <a:ext cx="2296246" cy="3060700"/>
              <a:chOff x="485054" y="2921000"/>
              <a:chExt cx="2296246" cy="3060700"/>
            </a:xfrm>
          </p:grpSpPr>
          <p:sp>
            <p:nvSpPr>
              <p:cNvPr id="10" name="Round Diagonal Corner Rectangle 9"/>
              <p:cNvSpPr/>
              <p:nvPr/>
            </p:nvSpPr>
            <p:spPr>
              <a:xfrm>
                <a:off x="485054" y="2921000"/>
                <a:ext cx="2296246" cy="3060700"/>
              </a:xfrm>
              <a:prstGeom prst="round2DiagRect">
                <a:avLst>
                  <a:gd name="adj1" fmla="val 0"/>
                  <a:gd name="adj2" fmla="val 13978"/>
                </a:avLst>
              </a:prstGeom>
              <a:solidFill>
                <a:srgbClr val="FFC8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811" y="3098901"/>
                <a:ext cx="864489" cy="864489"/>
              </a:xfrm>
              <a:prstGeom prst="rect">
                <a:avLst/>
              </a:prstGeom>
            </p:spPr>
          </p:pic>
          <p:sp>
            <p:nvSpPr>
              <p:cNvPr id="16" name="TextBox 15"/>
              <p:cNvSpPr txBox="1"/>
              <p:nvPr/>
            </p:nvSpPr>
            <p:spPr>
              <a:xfrm>
                <a:off x="756098" y="432282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2" name="Straight Connector 21"/>
            <p:cNvCxnSpPr/>
            <p:nvPr/>
          </p:nvCxnSpPr>
          <p:spPr>
            <a:xfrm>
              <a:off x="1157350" y="4148199"/>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364983" y="2822736"/>
            <a:ext cx="2296246" cy="3060700"/>
            <a:chOff x="3183217" y="2921000"/>
            <a:chExt cx="2296246" cy="3060700"/>
          </a:xfrm>
        </p:grpSpPr>
        <p:grpSp>
          <p:nvGrpSpPr>
            <p:cNvPr id="20" name="Group 19"/>
            <p:cNvGrpSpPr/>
            <p:nvPr/>
          </p:nvGrpSpPr>
          <p:grpSpPr>
            <a:xfrm>
              <a:off x="3183217" y="2921000"/>
              <a:ext cx="2296246" cy="3060700"/>
              <a:chOff x="3183217" y="2921000"/>
              <a:chExt cx="2296246" cy="3060700"/>
            </a:xfrm>
          </p:grpSpPr>
          <p:sp>
            <p:nvSpPr>
              <p:cNvPr id="11" name="Round Diagonal Corner Rectangle 10"/>
              <p:cNvSpPr/>
              <p:nvPr/>
            </p:nvSpPr>
            <p:spPr>
              <a:xfrm>
                <a:off x="3183217" y="2921000"/>
                <a:ext cx="2296246" cy="3060700"/>
              </a:xfrm>
              <a:prstGeom prst="round2DiagRect">
                <a:avLst>
                  <a:gd name="adj1" fmla="val 0"/>
                  <a:gd name="adj2" fmla="val 13978"/>
                </a:avLst>
              </a:prstGeom>
              <a:solidFill>
                <a:srgbClr val="FFC8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201" y="3057071"/>
                <a:ext cx="968829" cy="968829"/>
              </a:xfrm>
              <a:prstGeom prst="rect">
                <a:avLst/>
              </a:prstGeom>
            </p:spPr>
          </p:pic>
          <p:sp>
            <p:nvSpPr>
              <p:cNvPr id="17" name="TextBox 16"/>
              <p:cNvSpPr txBox="1"/>
              <p:nvPr/>
            </p:nvSpPr>
            <p:spPr>
              <a:xfrm>
                <a:off x="3509239" y="434187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3" name="Straight Connector 22"/>
            <p:cNvCxnSpPr/>
            <p:nvPr/>
          </p:nvCxnSpPr>
          <p:spPr>
            <a:xfrm>
              <a:off x="3895826" y="413587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059061" y="2822736"/>
            <a:ext cx="2296246" cy="3060700"/>
            <a:chOff x="5881380" y="2921000"/>
            <a:chExt cx="2296246" cy="3060700"/>
          </a:xfrm>
        </p:grpSpPr>
        <p:grpSp>
          <p:nvGrpSpPr>
            <p:cNvPr id="19" name="Group 18"/>
            <p:cNvGrpSpPr/>
            <p:nvPr/>
          </p:nvGrpSpPr>
          <p:grpSpPr>
            <a:xfrm>
              <a:off x="5881380" y="2921000"/>
              <a:ext cx="2296246" cy="3060700"/>
              <a:chOff x="5881380" y="2921000"/>
              <a:chExt cx="2296246" cy="3060700"/>
            </a:xfrm>
          </p:grpSpPr>
          <p:sp>
            <p:nvSpPr>
              <p:cNvPr id="12" name="Round Diagonal Corner Rectangle 11"/>
              <p:cNvSpPr/>
              <p:nvPr/>
            </p:nvSpPr>
            <p:spPr>
              <a:xfrm>
                <a:off x="5881380" y="2921000"/>
                <a:ext cx="2296246" cy="3060700"/>
              </a:xfrm>
              <a:prstGeom prst="round2DiagRect">
                <a:avLst>
                  <a:gd name="adj1" fmla="val 0"/>
                  <a:gd name="adj2" fmla="val 13978"/>
                </a:avLst>
              </a:prstGeom>
              <a:solidFill>
                <a:srgbClr val="FFC8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301" y="3111145"/>
                <a:ext cx="876655" cy="876655"/>
              </a:xfrm>
              <a:prstGeom prst="rect">
                <a:avLst/>
              </a:prstGeom>
            </p:spPr>
          </p:pic>
          <p:sp>
            <p:nvSpPr>
              <p:cNvPr id="18" name="TextBox 17"/>
              <p:cNvSpPr txBox="1"/>
              <p:nvPr/>
            </p:nvSpPr>
            <p:spPr>
              <a:xfrm>
                <a:off x="6175649" y="4477740"/>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4" name="Straight Connector 23"/>
            <p:cNvCxnSpPr/>
            <p:nvPr/>
          </p:nvCxnSpPr>
          <p:spPr>
            <a:xfrm>
              <a:off x="6566001" y="413714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Isosceles Triangle 1"/>
          <p:cNvSpPr/>
          <p:nvPr/>
        </p:nvSpPr>
        <p:spPr>
          <a:xfrm>
            <a:off x="9118045" y="3606800"/>
            <a:ext cx="1245155" cy="1837138"/>
          </a:xfrm>
          <a:prstGeom prst="triangle">
            <a:avLst/>
          </a:prstGeom>
          <a:solidFill>
            <a:srgbClr val="FFC8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913407"/>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90964" y="2484119"/>
            <a:ext cx="2189394" cy="2206137"/>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Paint my animations over, please!</a:t>
            </a:r>
            <a:endParaRPr lang="pl-PL" sz="2800" dirty="0"/>
          </a:p>
        </p:txBody>
      </p:sp>
      <p:cxnSp>
        <p:nvCxnSpPr>
          <p:cNvPr id="14" name="Straight Connector 13"/>
          <p:cNvCxnSpPr>
            <a:cxnSpLocks/>
          </p:cNvCxnSpPr>
          <p:nvPr/>
        </p:nvCxnSpPr>
        <p:spPr>
          <a:xfrm>
            <a:off x="6096000" y="2217783"/>
            <a:ext cx="0" cy="4078514"/>
          </a:xfrm>
          <a:prstGeom prst="line">
            <a:avLst/>
          </a:prstGeom>
          <a:ln w="73025" cap="rnd">
            <a:solidFill>
              <a:srgbClr val="2E3A46"/>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46983" y="2492103"/>
            <a:ext cx="667657" cy="667657"/>
          </a:xfrm>
          <a:prstGeom prst="ellipse">
            <a:avLst/>
          </a:prstGeom>
          <a:solidFill>
            <a:srgbClr val="2E3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1.</a:t>
            </a:r>
          </a:p>
        </p:txBody>
      </p:sp>
      <p:sp>
        <p:nvSpPr>
          <p:cNvPr id="16" name="Oval 15"/>
          <p:cNvSpPr/>
          <p:nvPr/>
        </p:nvSpPr>
        <p:spPr>
          <a:xfrm>
            <a:off x="7094583" y="3375660"/>
            <a:ext cx="667657" cy="667657"/>
          </a:xfrm>
          <a:prstGeom prst="ellipse">
            <a:avLst/>
          </a:prstGeom>
          <a:solidFill>
            <a:srgbClr val="3D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2.</a:t>
            </a:r>
          </a:p>
        </p:txBody>
      </p:sp>
      <p:sp>
        <p:nvSpPr>
          <p:cNvPr id="17" name="Oval 16"/>
          <p:cNvSpPr/>
          <p:nvPr/>
        </p:nvSpPr>
        <p:spPr>
          <a:xfrm>
            <a:off x="7123611" y="4259217"/>
            <a:ext cx="667657" cy="667657"/>
          </a:xfrm>
          <a:prstGeom prst="ellipse">
            <a:avLst/>
          </a:prstGeom>
          <a:solidFill>
            <a:srgbClr val="586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3.</a:t>
            </a:r>
          </a:p>
        </p:txBody>
      </p:sp>
      <p:sp>
        <p:nvSpPr>
          <p:cNvPr id="18" name="Oval 17"/>
          <p:cNvSpPr/>
          <p:nvPr/>
        </p:nvSpPr>
        <p:spPr>
          <a:xfrm>
            <a:off x="7276011" y="5142774"/>
            <a:ext cx="667657" cy="667657"/>
          </a:xfrm>
          <a:prstGeom prst="ellipse">
            <a:avLst/>
          </a:prstGeom>
          <a:solidFill>
            <a:srgbClr val="323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4.</a:t>
            </a:r>
          </a:p>
        </p:txBody>
      </p:sp>
      <p:grpSp>
        <p:nvGrpSpPr>
          <p:cNvPr id="2" name="Group 1"/>
          <p:cNvGrpSpPr/>
          <p:nvPr/>
        </p:nvGrpSpPr>
        <p:grpSpPr>
          <a:xfrm>
            <a:off x="8059784" y="2492102"/>
            <a:ext cx="3396342" cy="674915"/>
            <a:chOff x="7663544" y="1364342"/>
            <a:chExt cx="3396342" cy="674915"/>
          </a:xfrm>
        </p:grpSpPr>
        <p:sp>
          <p:nvSpPr>
            <p:cNvPr id="20" name="Rectangle 19"/>
            <p:cNvSpPr/>
            <p:nvPr/>
          </p:nvSpPr>
          <p:spPr>
            <a:xfrm>
              <a:off x="7663544" y="1364342"/>
              <a:ext cx="3396342" cy="674915"/>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TextBox 20"/>
            <p:cNvSpPr txBox="1"/>
            <p:nvPr/>
          </p:nvSpPr>
          <p:spPr>
            <a:xfrm>
              <a:off x="8323944" y="1388538"/>
              <a:ext cx="1709442"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FITNESS</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3" name="Group 2"/>
          <p:cNvGrpSpPr/>
          <p:nvPr/>
        </p:nvGrpSpPr>
        <p:grpSpPr>
          <a:xfrm>
            <a:off x="7892870" y="3379288"/>
            <a:ext cx="3396342" cy="704999"/>
            <a:chOff x="7496630" y="2251528"/>
            <a:chExt cx="3396342" cy="704999"/>
          </a:xfrm>
        </p:grpSpPr>
        <p:sp>
          <p:nvSpPr>
            <p:cNvPr id="22" name="Rectangle 21"/>
            <p:cNvSpPr/>
            <p:nvPr/>
          </p:nvSpPr>
          <p:spPr>
            <a:xfrm>
              <a:off x="7496630" y="2251528"/>
              <a:ext cx="3396342" cy="674915"/>
            </a:xfrm>
            <a:prstGeom prst="rect">
              <a:avLst/>
            </a:prstGeom>
            <a:solidFill>
              <a:srgbClr val="FFD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p:cNvSpPr txBox="1"/>
            <p:nvPr/>
          </p:nvSpPr>
          <p:spPr>
            <a:xfrm>
              <a:off x="8403773" y="2310196"/>
              <a:ext cx="1444947"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SPORT</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4" name="Group 3"/>
          <p:cNvGrpSpPr/>
          <p:nvPr/>
        </p:nvGrpSpPr>
        <p:grpSpPr>
          <a:xfrm>
            <a:off x="7950927" y="4266474"/>
            <a:ext cx="3396342" cy="695926"/>
            <a:chOff x="7554687" y="3138714"/>
            <a:chExt cx="3396342" cy="695926"/>
          </a:xfrm>
        </p:grpSpPr>
        <p:sp>
          <p:nvSpPr>
            <p:cNvPr id="23" name="Rectangle 22"/>
            <p:cNvSpPr/>
            <p:nvPr/>
          </p:nvSpPr>
          <p:spPr>
            <a:xfrm>
              <a:off x="7554687" y="3138714"/>
              <a:ext cx="3396342" cy="674915"/>
            </a:xfrm>
            <a:prstGeom prst="rect">
              <a:avLst/>
            </a:prstGeom>
            <a:solidFill>
              <a:srgbClr val="F6A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TextBox 26"/>
            <p:cNvSpPr txBox="1"/>
            <p:nvPr/>
          </p:nvSpPr>
          <p:spPr>
            <a:xfrm>
              <a:off x="8222343" y="3188309"/>
              <a:ext cx="1954189"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EXERCISE</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5" name="Group 4"/>
          <p:cNvGrpSpPr/>
          <p:nvPr/>
        </p:nvGrpSpPr>
        <p:grpSpPr>
          <a:xfrm>
            <a:off x="8081556" y="5153660"/>
            <a:ext cx="3396342" cy="674915"/>
            <a:chOff x="7685316" y="4025900"/>
            <a:chExt cx="3396342" cy="674915"/>
          </a:xfrm>
        </p:grpSpPr>
        <p:sp>
          <p:nvSpPr>
            <p:cNvPr id="24" name="Rectangle 23"/>
            <p:cNvSpPr/>
            <p:nvPr/>
          </p:nvSpPr>
          <p:spPr>
            <a:xfrm>
              <a:off x="7685316" y="4025900"/>
              <a:ext cx="3396342" cy="674915"/>
            </a:xfrm>
            <a:prstGeom prst="rect">
              <a:avLst/>
            </a:prstGeom>
            <a:solidFill>
              <a:srgbClr val="F09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p:cNvSpPr txBox="1"/>
            <p:nvPr/>
          </p:nvSpPr>
          <p:spPr>
            <a:xfrm>
              <a:off x="7982858" y="4095452"/>
              <a:ext cx="2347502" cy="584775"/>
            </a:xfrm>
            <a:prstGeom prst="rect">
              <a:avLst/>
            </a:prstGeom>
            <a:noFill/>
          </p:spPr>
          <p:txBody>
            <a:bodyPr wrap="none" rtlCol="0">
              <a:spAutoFit/>
            </a:bodyPr>
            <a:lstStyle/>
            <a:p>
              <a:r>
                <a:rPr lang="pl-PL" sz="3200" b="1" dirty="0">
                  <a:solidFill>
                    <a:srgbClr val="2E3A46"/>
                  </a:solidFill>
                  <a:ea typeface="Open Sans" panose="020B0606030504020204" pitchFamily="34" charset="0"/>
                  <a:cs typeface="Open Sans" panose="020B0606030504020204" pitchFamily="34" charset="0"/>
                </a:rPr>
                <a:t>NUTRICTION</a:t>
              </a:r>
              <a:endParaRPr lang="pl-PL" sz="2400" b="1" dirty="0">
                <a:solidFill>
                  <a:srgbClr val="2E3A46"/>
                </a:solidFill>
                <a:ea typeface="Open Sans" panose="020B0606030504020204" pitchFamily="34" charset="0"/>
                <a:cs typeface="Open Sans" panose="020B0606030504020204" pitchFamily="34" charset="0"/>
              </a:endParaRPr>
            </a:p>
          </p:txBody>
        </p:sp>
      </p:grpSp>
      <p:grpSp>
        <p:nvGrpSpPr>
          <p:cNvPr id="30" name="Group 29"/>
          <p:cNvGrpSpPr/>
          <p:nvPr/>
        </p:nvGrpSpPr>
        <p:grpSpPr>
          <a:xfrm>
            <a:off x="860796" y="5316199"/>
            <a:ext cx="4048573" cy="680026"/>
            <a:chOff x="6331202" y="5865914"/>
            <a:chExt cx="4838449" cy="812699"/>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202" y="5896076"/>
              <a:ext cx="723799" cy="723799"/>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4427" y="5924652"/>
              <a:ext cx="695224" cy="695224"/>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5189" y="5865914"/>
              <a:ext cx="812699" cy="812699"/>
            </a:xfrm>
            <a:prstGeom prst="rect">
              <a:avLst/>
            </a:prstGeom>
          </p:spPr>
        </p:pic>
        <p:cxnSp>
          <p:nvCxnSpPr>
            <p:cNvPr id="34" name="Straight Connector 33"/>
            <p:cNvCxnSpPr/>
            <p:nvPr/>
          </p:nvCxnSpPr>
          <p:spPr>
            <a:xfrm>
              <a:off x="9398587"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4991"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718670AD-8753-496E-9658-9D9804006A84}"/>
              </a:ext>
            </a:extLst>
          </p:cNvPr>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TextBox 36">
            <a:extLst>
              <a:ext uri="{FF2B5EF4-FFF2-40B4-BE49-F238E27FC236}">
                <a16:creationId xmlns:a16="http://schemas.microsoft.com/office/drawing/2014/main" id="{FBC7FA00-1BF2-4722-BC29-59B7FD1B39CC}"/>
              </a:ext>
            </a:extLst>
          </p:cNvPr>
          <p:cNvSpPr txBox="1"/>
          <p:nvPr/>
        </p:nvSpPr>
        <p:spPr>
          <a:xfrm>
            <a:off x="2630630" y="350553"/>
            <a:ext cx="6930744"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ANIMATIONS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sp>
        <p:nvSpPr>
          <p:cNvPr id="6" name="Rounded Rectangle 5"/>
          <p:cNvSpPr/>
          <p:nvPr/>
        </p:nvSpPr>
        <p:spPr>
          <a:xfrm>
            <a:off x="3427431" y="2781300"/>
            <a:ext cx="2058969" cy="1908956"/>
          </a:xfrm>
          <a:prstGeom prst="round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59092201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26" presetClass="emph" presetSubtype="0" fill="hold" grpId="1" nodeType="withEffect">
                                  <p:stCondLst>
                                    <p:cond delay="100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par>
                                <p:cTn id="13" presetID="10" presetClass="exit" presetSubtype="0" fill="hold" grpId="2" nodeType="withEffect">
                                  <p:stCondLst>
                                    <p:cond delay="175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100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childTnLst>
                                </p:cTn>
                              </p:par>
                              <p:par>
                                <p:cTn id="19" presetID="6" presetClass="entr" presetSubtype="16" fill="hold" grpId="0" nodeType="withEffect">
                                  <p:stCondLst>
                                    <p:cond delay="125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1000"/>
                                        <p:tgtEl>
                                          <p:spTgt spid="15"/>
                                        </p:tgtEl>
                                      </p:cBhvr>
                                    </p:animEffect>
                                  </p:childTnLst>
                                </p:cTn>
                              </p:par>
                              <p:par>
                                <p:cTn id="22" presetID="22" presetClass="entr" presetSubtype="8" fill="hold" nodeType="withEffect">
                                  <p:stCondLst>
                                    <p:cond delay="125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000"/>
                                        <p:tgtEl>
                                          <p:spTgt spid="2"/>
                                        </p:tgtEl>
                                      </p:cBhvr>
                                    </p:animEffect>
                                  </p:childTnLst>
                                </p:cTn>
                              </p:par>
                              <p:par>
                                <p:cTn id="25" presetID="6" presetClass="entr" presetSubtype="16" fill="hold" grpId="0" nodeType="withEffect">
                                  <p:stCondLst>
                                    <p:cond delay="225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par>
                                <p:cTn id="28" presetID="22" presetClass="entr" presetSubtype="8" fill="hold" nodeType="withEffect">
                                  <p:stCondLst>
                                    <p:cond delay="225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par>
                                <p:cTn id="31" presetID="6" presetClass="entr" presetSubtype="16" fill="hold" grpId="0" nodeType="withEffect">
                                  <p:stCondLst>
                                    <p:cond delay="3250"/>
                                  </p:stCondLst>
                                  <p:childTnLst>
                                    <p:set>
                                      <p:cBhvr>
                                        <p:cTn id="32" dur="1" fill="hold">
                                          <p:stCondLst>
                                            <p:cond delay="0"/>
                                          </p:stCondLst>
                                        </p:cTn>
                                        <p:tgtEl>
                                          <p:spTgt spid="17"/>
                                        </p:tgtEl>
                                        <p:attrNameLst>
                                          <p:attrName>style.visibility</p:attrName>
                                        </p:attrNameLst>
                                      </p:cBhvr>
                                      <p:to>
                                        <p:strVal val="visible"/>
                                      </p:to>
                                    </p:set>
                                    <p:animEffect transition="in" filter="circle(in)">
                                      <p:cBhvr>
                                        <p:cTn id="33" dur="1000"/>
                                        <p:tgtEl>
                                          <p:spTgt spid="17"/>
                                        </p:tgtEl>
                                      </p:cBhvr>
                                    </p:animEffect>
                                  </p:childTnLst>
                                </p:cTn>
                              </p:par>
                              <p:par>
                                <p:cTn id="34" presetID="22" presetClass="entr" presetSubtype="8" fill="hold" nodeType="withEffect">
                                  <p:stCondLst>
                                    <p:cond delay="325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1000"/>
                                        <p:tgtEl>
                                          <p:spTgt spid="4"/>
                                        </p:tgtEl>
                                      </p:cBhvr>
                                    </p:animEffect>
                                  </p:childTnLst>
                                </p:cTn>
                              </p:par>
                              <p:par>
                                <p:cTn id="37" presetID="6" presetClass="entr" presetSubtype="16" fill="hold" grpId="0" nodeType="withEffect">
                                  <p:stCondLst>
                                    <p:cond delay="425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1000"/>
                                        <p:tgtEl>
                                          <p:spTgt spid="18"/>
                                        </p:tgtEl>
                                      </p:cBhvr>
                                    </p:animEffect>
                                  </p:childTnLst>
                                </p:cTn>
                              </p:par>
                              <p:par>
                                <p:cTn id="40" presetID="22" presetClass="entr" presetSubtype="8" fill="hold" nodeType="withEffect">
                                  <p:stCondLst>
                                    <p:cond delay="42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000"/>
                                        <p:tgtEl>
                                          <p:spTgt spid="5"/>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750" fill="hold"/>
                                        <p:tgtEl>
                                          <p:spTgt spid="6"/>
                                        </p:tgtEl>
                                        <p:attrNameLst>
                                          <p:attrName>ppt_w</p:attrName>
                                        </p:attrNameLst>
                                      </p:cBhvr>
                                      <p:tavLst>
                                        <p:tav tm="0">
                                          <p:val>
                                            <p:fltVal val="0"/>
                                          </p:val>
                                        </p:tav>
                                        <p:tav tm="100000">
                                          <p:val>
                                            <p:strVal val="#ppt_w"/>
                                          </p:val>
                                        </p:tav>
                                      </p:tavLst>
                                    </p:anim>
                                    <p:anim calcmode="lin" valueType="num">
                                      <p:cBhvr>
                                        <p:cTn id="46" dur="750" fill="hold"/>
                                        <p:tgtEl>
                                          <p:spTgt spid="6"/>
                                        </p:tgtEl>
                                        <p:attrNameLst>
                                          <p:attrName>ppt_h</p:attrName>
                                        </p:attrNameLst>
                                      </p:cBhvr>
                                      <p:tavLst>
                                        <p:tav tm="0">
                                          <p:val>
                                            <p:fltVal val="0"/>
                                          </p:val>
                                        </p:tav>
                                        <p:tav tm="100000">
                                          <p:val>
                                            <p:strVal val="#ppt_h"/>
                                          </p:val>
                                        </p:tav>
                                      </p:tavLst>
                                    </p:anim>
                                    <p:animEffect transition="in" filter="fade">
                                      <p:cBhvr>
                                        <p:cTn id="47" dur="750"/>
                                        <p:tgtEl>
                                          <p:spTgt spid="6"/>
                                        </p:tgtEl>
                                      </p:cBhvr>
                                    </p:animEffect>
                                  </p:childTnLst>
                                </p:cTn>
                              </p:par>
                              <p:par>
                                <p:cTn id="48" presetID="26" presetClass="emph" presetSubtype="0" fill="hold" grpId="1" nodeType="withEffect">
                                  <p:stCondLst>
                                    <p:cond delay="1000"/>
                                  </p:stCondLst>
                                  <p:childTnLst>
                                    <p:animEffect transition="out" filter="fade">
                                      <p:cBhvr>
                                        <p:cTn id="49" dur="500" tmFilter="0, 0; .2, .5; .8, .5; 1, 0"/>
                                        <p:tgtEl>
                                          <p:spTgt spid="6"/>
                                        </p:tgtEl>
                                      </p:cBhvr>
                                    </p:animEffect>
                                    <p:animScale>
                                      <p:cBhvr>
                                        <p:cTn id="50" dur="250" autoRev="1" fill="hold"/>
                                        <p:tgtEl>
                                          <p:spTgt spid="6"/>
                                        </p:tgtEl>
                                      </p:cBhvr>
                                      <p:by x="105000" y="105000"/>
                                    </p:animScale>
                                  </p:childTnLst>
                                </p:cTn>
                              </p:par>
                              <p:par>
                                <p:cTn id="51" presetID="10" presetClass="exit" presetSubtype="0" fill="hold" grpId="2" nodeType="withEffect">
                                  <p:stCondLst>
                                    <p:cond delay="1750"/>
                                  </p:stCondLst>
                                  <p:childTnLst>
                                    <p:animEffect transition="out" filter="fade">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5" grpId="0" animBg="1"/>
      <p:bldP spid="16" grpId="0" animBg="1"/>
      <p:bldP spid="17" grpId="0" animBg="1"/>
      <p:bldP spid="18" grpId="0" animBg="1"/>
      <p:bldP spid="6" grpId="0" animBg="1"/>
      <p:bldP spid="6" grpId="1" animBg="1"/>
      <p:bldP spid="6"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D4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A9A026-EAD6-4FDB-A55D-9168E14B36C8}"/>
              </a:ext>
            </a:extLst>
          </p:cNvPr>
          <p:cNvGrpSpPr/>
          <p:nvPr/>
        </p:nvGrpSpPr>
        <p:grpSpPr>
          <a:xfrm>
            <a:off x="0" y="0"/>
            <a:ext cx="12192000" cy="6858000"/>
            <a:chOff x="0" y="0"/>
            <a:chExt cx="12192000" cy="6858000"/>
          </a:xfrm>
        </p:grpSpPr>
        <p:pic>
          <p:nvPicPr>
            <p:cNvPr id="1026" name="Picture 2" descr="person holding pencil near laptop computer">
              <a:extLst>
                <a:ext uri="{FF2B5EF4-FFF2-40B4-BE49-F238E27FC236}">
                  <a16:creationId xmlns:a16="http://schemas.microsoft.com/office/drawing/2014/main" id="{69F1B02D-F96C-4C2B-BFD9-DAACB86DF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113005-536F-4480-BD12-C33678BD36C6}"/>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5" name="Picture 4">
            <a:extLst>
              <a:ext uri="{FF2B5EF4-FFF2-40B4-BE49-F238E27FC236}">
                <a16:creationId xmlns:a16="http://schemas.microsoft.com/office/drawing/2014/main" id="{4C363CE1-0A0D-48CE-AAEF-AAD386D4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
        <p:nvSpPr>
          <p:cNvPr id="6" name="Rectangle: Rounded Corners 5">
            <a:extLst>
              <a:ext uri="{FF2B5EF4-FFF2-40B4-BE49-F238E27FC236}">
                <a16:creationId xmlns:a16="http://schemas.microsoft.com/office/drawing/2014/main" id="{C5BEE8BA-84DF-4F4E-808B-09EA44EDC028}"/>
              </a:ext>
            </a:extLst>
          </p:cNvPr>
          <p:cNvSpPr/>
          <p:nvPr/>
        </p:nvSpPr>
        <p:spPr>
          <a:xfrm>
            <a:off x="327949" y="186311"/>
            <a:ext cx="11536102" cy="6485378"/>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TextBox 7">
            <a:extLst>
              <a:ext uri="{FF2B5EF4-FFF2-40B4-BE49-F238E27FC236}">
                <a16:creationId xmlns:a16="http://schemas.microsoft.com/office/drawing/2014/main" id="{34508395-6C08-4957-B6B6-B0B34DE3D69C}"/>
              </a:ext>
            </a:extLst>
          </p:cNvPr>
          <p:cNvSpPr txBox="1"/>
          <p:nvPr/>
        </p:nvSpPr>
        <p:spPr>
          <a:xfrm>
            <a:off x="1552578" y="343484"/>
            <a:ext cx="2305164" cy="707886"/>
          </a:xfrm>
          <a:prstGeom prst="rect">
            <a:avLst/>
          </a:prstGeom>
          <a:noFill/>
        </p:spPr>
        <p:txBody>
          <a:bodyPr wrap="square" rtlCol="0">
            <a:spAutoFit/>
          </a:bodyPr>
          <a:lstStyle/>
          <a:p>
            <a:pPr algn="ctr"/>
            <a:r>
              <a:rPr lang="en-US" sz="4000" dirty="0">
                <a:solidFill>
                  <a:srgbClr val="EDF2F4"/>
                </a:solidFill>
              </a:rPr>
              <a:t>Windows</a:t>
            </a:r>
            <a:endParaRPr lang="pl-PL" sz="4000" dirty="0">
              <a:solidFill>
                <a:srgbClr val="EDF2F4"/>
              </a:solidFill>
            </a:endParaRPr>
          </a:p>
        </p:txBody>
      </p:sp>
      <p:sp>
        <p:nvSpPr>
          <p:cNvPr id="10" name="TextBox 9">
            <a:extLst>
              <a:ext uri="{FF2B5EF4-FFF2-40B4-BE49-F238E27FC236}">
                <a16:creationId xmlns:a16="http://schemas.microsoft.com/office/drawing/2014/main" id="{569C0C71-4447-477F-B5D2-4DE5E55DB334}"/>
              </a:ext>
            </a:extLst>
          </p:cNvPr>
          <p:cNvSpPr txBox="1"/>
          <p:nvPr/>
        </p:nvSpPr>
        <p:spPr>
          <a:xfrm>
            <a:off x="7793468" y="261608"/>
            <a:ext cx="2738054" cy="830997"/>
          </a:xfrm>
          <a:prstGeom prst="rect">
            <a:avLst/>
          </a:prstGeom>
          <a:noFill/>
        </p:spPr>
        <p:txBody>
          <a:bodyPr wrap="square" rtlCol="0">
            <a:spAutoFit/>
          </a:bodyPr>
          <a:lstStyle/>
          <a:p>
            <a:pPr algn="ctr"/>
            <a:r>
              <a:rPr lang="en-US" sz="2400" dirty="0">
                <a:solidFill>
                  <a:srgbClr val="EDF2F4"/>
                </a:solidFill>
              </a:rPr>
              <a:t>Office 365 subscription</a:t>
            </a:r>
            <a:endParaRPr lang="pl-PL" sz="2400" dirty="0">
              <a:solidFill>
                <a:srgbClr val="EDF2F4"/>
              </a:solidFill>
            </a:endParaRPr>
          </a:p>
        </p:txBody>
      </p:sp>
      <p:sp>
        <p:nvSpPr>
          <p:cNvPr id="11" name="TextBox 10">
            <a:extLst>
              <a:ext uri="{FF2B5EF4-FFF2-40B4-BE49-F238E27FC236}">
                <a16:creationId xmlns:a16="http://schemas.microsoft.com/office/drawing/2014/main" id="{99B58629-1955-43A2-ADA4-A2D3EF0AD6CF}"/>
              </a:ext>
            </a:extLst>
          </p:cNvPr>
          <p:cNvSpPr txBox="1"/>
          <p:nvPr/>
        </p:nvSpPr>
        <p:spPr>
          <a:xfrm>
            <a:off x="4882898" y="343484"/>
            <a:ext cx="1834458" cy="707886"/>
          </a:xfrm>
          <a:prstGeom prst="rect">
            <a:avLst/>
          </a:prstGeom>
          <a:noFill/>
        </p:spPr>
        <p:txBody>
          <a:bodyPr wrap="square" rtlCol="0">
            <a:spAutoFit/>
          </a:bodyPr>
          <a:lstStyle/>
          <a:p>
            <a:pPr algn="ctr"/>
            <a:r>
              <a:rPr lang="en-US" sz="4000" dirty="0">
                <a:solidFill>
                  <a:srgbClr val="EDF2F4"/>
                </a:solidFill>
              </a:rPr>
              <a:t>MAC</a:t>
            </a:r>
            <a:endParaRPr lang="pl-PL" sz="4000" dirty="0">
              <a:solidFill>
                <a:srgbClr val="EDF2F4"/>
              </a:solidFill>
            </a:endParaRPr>
          </a:p>
        </p:txBody>
      </p:sp>
      <p:sp>
        <p:nvSpPr>
          <p:cNvPr id="9" name="Rectangle: Rounded Corners 8">
            <a:extLst>
              <a:ext uri="{FF2B5EF4-FFF2-40B4-BE49-F238E27FC236}">
                <a16:creationId xmlns:a16="http://schemas.microsoft.com/office/drawing/2014/main" id="{F4499866-3A6E-4B71-B812-A1942F7B14FC}"/>
              </a:ext>
            </a:extLst>
          </p:cNvPr>
          <p:cNvSpPr/>
          <p:nvPr/>
        </p:nvSpPr>
        <p:spPr>
          <a:xfrm>
            <a:off x="615315" y="1109931"/>
            <a:ext cx="10961370" cy="92760"/>
          </a:xfrm>
          <a:prstGeom prst="roundRect">
            <a:avLst>
              <a:gd name="adj" fmla="val 50000"/>
            </a:avLst>
          </a:prstGeom>
          <a:solidFill>
            <a:srgbClr val="8D99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TextBox 13">
            <a:extLst>
              <a:ext uri="{FF2B5EF4-FFF2-40B4-BE49-F238E27FC236}">
                <a16:creationId xmlns:a16="http://schemas.microsoft.com/office/drawing/2014/main" id="{DF54D4B5-6A4C-4D14-830E-4ABCB047AE8F}"/>
              </a:ext>
            </a:extLst>
          </p:cNvPr>
          <p:cNvSpPr txBox="1"/>
          <p:nvPr/>
        </p:nvSpPr>
        <p:spPr>
          <a:xfrm>
            <a:off x="1870626" y="1550732"/>
            <a:ext cx="1628428" cy="584775"/>
          </a:xfrm>
          <a:prstGeom prst="rect">
            <a:avLst/>
          </a:prstGeom>
          <a:noFill/>
        </p:spPr>
        <p:txBody>
          <a:bodyPr wrap="square" rtlCol="0">
            <a:spAutoFit/>
          </a:bodyPr>
          <a:lstStyle/>
          <a:p>
            <a:pPr algn="ctr"/>
            <a:r>
              <a:rPr lang="en-US" sz="3200" dirty="0">
                <a:solidFill>
                  <a:srgbClr val="EDF2F4"/>
                </a:solidFill>
              </a:rPr>
              <a:t>2010</a:t>
            </a:r>
            <a:endParaRPr lang="pl-PL" sz="3200" dirty="0">
              <a:solidFill>
                <a:srgbClr val="EDF2F4"/>
              </a:solidFill>
            </a:endParaRPr>
          </a:p>
        </p:txBody>
      </p:sp>
      <p:sp>
        <p:nvSpPr>
          <p:cNvPr id="15" name="TextBox 14">
            <a:extLst>
              <a:ext uri="{FF2B5EF4-FFF2-40B4-BE49-F238E27FC236}">
                <a16:creationId xmlns:a16="http://schemas.microsoft.com/office/drawing/2014/main" id="{53F64C0C-CD23-4671-A62F-755A5957381F}"/>
              </a:ext>
            </a:extLst>
          </p:cNvPr>
          <p:cNvSpPr txBox="1"/>
          <p:nvPr/>
        </p:nvSpPr>
        <p:spPr>
          <a:xfrm>
            <a:off x="1870626" y="2184579"/>
            <a:ext cx="1628428" cy="584775"/>
          </a:xfrm>
          <a:prstGeom prst="rect">
            <a:avLst/>
          </a:prstGeom>
          <a:noFill/>
        </p:spPr>
        <p:txBody>
          <a:bodyPr wrap="square" rtlCol="0">
            <a:spAutoFit/>
          </a:bodyPr>
          <a:lstStyle/>
          <a:p>
            <a:pPr algn="ctr"/>
            <a:r>
              <a:rPr lang="en-US" sz="3200" dirty="0">
                <a:solidFill>
                  <a:srgbClr val="EDF2F4"/>
                </a:solidFill>
              </a:rPr>
              <a:t>2013</a:t>
            </a:r>
            <a:endParaRPr lang="pl-PL" sz="3200" dirty="0">
              <a:solidFill>
                <a:srgbClr val="EDF2F4"/>
              </a:solidFill>
            </a:endParaRPr>
          </a:p>
        </p:txBody>
      </p:sp>
      <p:sp>
        <p:nvSpPr>
          <p:cNvPr id="17" name="TextBox 16">
            <a:extLst>
              <a:ext uri="{FF2B5EF4-FFF2-40B4-BE49-F238E27FC236}">
                <a16:creationId xmlns:a16="http://schemas.microsoft.com/office/drawing/2014/main" id="{7B681E18-417B-4D34-AD23-58C21766F733}"/>
              </a:ext>
            </a:extLst>
          </p:cNvPr>
          <p:cNvSpPr txBox="1"/>
          <p:nvPr/>
        </p:nvSpPr>
        <p:spPr>
          <a:xfrm>
            <a:off x="1870626"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18" name="TextBox 17">
            <a:extLst>
              <a:ext uri="{FF2B5EF4-FFF2-40B4-BE49-F238E27FC236}">
                <a16:creationId xmlns:a16="http://schemas.microsoft.com/office/drawing/2014/main" id="{06966610-859C-49C1-9B89-EBC254434D46}"/>
              </a:ext>
            </a:extLst>
          </p:cNvPr>
          <p:cNvSpPr txBox="1"/>
          <p:nvPr/>
        </p:nvSpPr>
        <p:spPr>
          <a:xfrm>
            <a:off x="1870626"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19" name="TextBox 18">
            <a:extLst>
              <a:ext uri="{FF2B5EF4-FFF2-40B4-BE49-F238E27FC236}">
                <a16:creationId xmlns:a16="http://schemas.microsoft.com/office/drawing/2014/main" id="{B312700F-CCDE-4C54-9C00-024A4492B801}"/>
              </a:ext>
            </a:extLst>
          </p:cNvPr>
          <p:cNvSpPr txBox="1"/>
          <p:nvPr/>
        </p:nvSpPr>
        <p:spPr>
          <a:xfrm>
            <a:off x="7679135" y="3172680"/>
            <a:ext cx="3007360" cy="830997"/>
          </a:xfrm>
          <a:prstGeom prst="rect">
            <a:avLst/>
          </a:prstGeom>
          <a:noFill/>
        </p:spPr>
        <p:txBody>
          <a:bodyPr wrap="square" rtlCol="0">
            <a:spAutoFit/>
          </a:bodyPr>
          <a:lstStyle/>
          <a:p>
            <a:pPr algn="ctr"/>
            <a:r>
              <a:rPr lang="en-US" sz="2400" dirty="0">
                <a:solidFill>
                  <a:srgbClr val="EDF2F4"/>
                </a:solidFill>
              </a:rPr>
              <a:t>Always newest, most current version</a:t>
            </a:r>
            <a:endParaRPr lang="pl-PL" sz="2400" dirty="0">
              <a:solidFill>
                <a:srgbClr val="EDF2F4"/>
              </a:solidFill>
            </a:endParaRPr>
          </a:p>
        </p:txBody>
      </p:sp>
      <p:sp>
        <p:nvSpPr>
          <p:cNvPr id="21" name="TextBox 20">
            <a:extLst>
              <a:ext uri="{FF2B5EF4-FFF2-40B4-BE49-F238E27FC236}">
                <a16:creationId xmlns:a16="http://schemas.microsoft.com/office/drawing/2014/main" id="{67BB0FC4-BA00-41AF-9875-481BC46C2499}"/>
              </a:ext>
            </a:extLst>
          </p:cNvPr>
          <p:cNvSpPr txBox="1"/>
          <p:nvPr/>
        </p:nvSpPr>
        <p:spPr>
          <a:xfrm>
            <a:off x="4975753" y="1551696"/>
            <a:ext cx="1628428" cy="584775"/>
          </a:xfrm>
          <a:prstGeom prst="rect">
            <a:avLst/>
          </a:prstGeom>
          <a:noFill/>
        </p:spPr>
        <p:txBody>
          <a:bodyPr wrap="square" rtlCol="0">
            <a:spAutoFit/>
          </a:bodyPr>
          <a:lstStyle/>
          <a:p>
            <a:pPr algn="ctr"/>
            <a:r>
              <a:rPr lang="en-US" sz="3200" dirty="0">
                <a:solidFill>
                  <a:srgbClr val="EDF2F4"/>
                </a:solidFill>
              </a:rPr>
              <a:t>2011</a:t>
            </a:r>
            <a:endParaRPr lang="pl-PL" sz="3200" dirty="0">
              <a:solidFill>
                <a:srgbClr val="EDF2F4"/>
              </a:solidFill>
            </a:endParaRPr>
          </a:p>
        </p:txBody>
      </p:sp>
      <p:sp>
        <p:nvSpPr>
          <p:cNvPr id="22" name="TextBox 21">
            <a:extLst>
              <a:ext uri="{FF2B5EF4-FFF2-40B4-BE49-F238E27FC236}">
                <a16:creationId xmlns:a16="http://schemas.microsoft.com/office/drawing/2014/main" id="{46C61B75-BF33-4AF1-A644-5F43D77844AA}"/>
              </a:ext>
            </a:extLst>
          </p:cNvPr>
          <p:cNvSpPr txBox="1"/>
          <p:nvPr/>
        </p:nvSpPr>
        <p:spPr>
          <a:xfrm>
            <a:off x="4967008"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23" name="TextBox 22">
            <a:extLst>
              <a:ext uri="{FF2B5EF4-FFF2-40B4-BE49-F238E27FC236}">
                <a16:creationId xmlns:a16="http://schemas.microsoft.com/office/drawing/2014/main" id="{93289C3E-8AA8-4C48-827A-296DBC76F6A2}"/>
              </a:ext>
            </a:extLst>
          </p:cNvPr>
          <p:cNvSpPr txBox="1"/>
          <p:nvPr/>
        </p:nvSpPr>
        <p:spPr>
          <a:xfrm>
            <a:off x="4967008"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24" name="TextBox 23">
            <a:extLst>
              <a:ext uri="{FF2B5EF4-FFF2-40B4-BE49-F238E27FC236}">
                <a16:creationId xmlns:a16="http://schemas.microsoft.com/office/drawing/2014/main" id="{18A2E180-29A8-4632-8793-3DF90AE64505}"/>
              </a:ext>
            </a:extLst>
          </p:cNvPr>
          <p:cNvSpPr txBox="1"/>
          <p:nvPr/>
        </p:nvSpPr>
        <p:spPr>
          <a:xfrm>
            <a:off x="7636373" y="1472368"/>
            <a:ext cx="3007360" cy="830997"/>
          </a:xfrm>
          <a:prstGeom prst="rect">
            <a:avLst/>
          </a:prstGeom>
          <a:noFill/>
        </p:spPr>
        <p:txBody>
          <a:bodyPr wrap="square" rtlCol="0">
            <a:spAutoFit/>
          </a:bodyPr>
          <a:lstStyle/>
          <a:p>
            <a:pPr algn="ctr"/>
            <a:r>
              <a:rPr lang="en-US" sz="2400" dirty="0">
                <a:solidFill>
                  <a:srgbClr val="EDF2F4"/>
                </a:solidFill>
              </a:rPr>
              <a:t>Gets all new updates along the way</a:t>
            </a:r>
            <a:endParaRPr lang="pl-PL" sz="2400" dirty="0">
              <a:solidFill>
                <a:srgbClr val="EDF2F4"/>
              </a:solidFill>
            </a:endParaRPr>
          </a:p>
        </p:txBody>
      </p:sp>
    </p:spTree>
    <p:extLst>
      <p:ext uri="{BB962C8B-B14F-4D97-AF65-F5344CB8AC3E}">
        <p14:creationId xmlns:p14="http://schemas.microsoft.com/office/powerpoint/2010/main" val="1437163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D204D29-9701-46E5-8BB3-A1918F0BE601}"/>
              </a:ext>
            </a:extLst>
          </p:cNvPr>
          <p:cNvGrpSpPr/>
          <p:nvPr/>
        </p:nvGrpSpPr>
        <p:grpSpPr>
          <a:xfrm>
            <a:off x="0" y="0"/>
            <a:ext cx="12192000" cy="6858000"/>
            <a:chOff x="0" y="0"/>
            <a:chExt cx="12192000" cy="6858000"/>
          </a:xfrm>
        </p:grpSpPr>
        <p:pic>
          <p:nvPicPr>
            <p:cNvPr id="15" name="Picture 2" descr="person holding pencil near laptop computer">
              <a:extLst>
                <a:ext uri="{FF2B5EF4-FFF2-40B4-BE49-F238E27FC236}">
                  <a16:creationId xmlns:a16="http://schemas.microsoft.com/office/drawing/2014/main" id="{FDD0BB6F-ECAD-4961-BFB6-9C7C4A9A24A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65B098E-5A36-41EF-94C1-57729BAA75AC}"/>
                </a:ext>
              </a:extLst>
            </p:cNvPr>
            <p:cNvSpPr/>
            <p:nvPr/>
          </p:nvSpPr>
          <p:spPr>
            <a:xfrm>
              <a:off x="0" y="0"/>
              <a:ext cx="12192000" cy="6858000"/>
            </a:xfrm>
            <a:prstGeom prst="rect">
              <a:avLst/>
            </a:prstGeom>
            <a:solidFill>
              <a:srgbClr val="2B2D4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4" name="Rectangle: Rounded Corners 3">
            <a:extLst>
              <a:ext uri="{FF2B5EF4-FFF2-40B4-BE49-F238E27FC236}">
                <a16:creationId xmlns:a16="http://schemas.microsoft.com/office/drawing/2014/main" id="{78675BCD-54E6-41A6-BEF7-8663655CDB23}"/>
              </a:ext>
            </a:extLst>
          </p:cNvPr>
          <p:cNvSpPr/>
          <p:nvPr/>
        </p:nvSpPr>
        <p:spPr>
          <a:xfrm>
            <a:off x="1737360" y="528289"/>
            <a:ext cx="8717280" cy="622141"/>
          </a:xfrm>
          <a:prstGeom prst="roundRect">
            <a:avLst>
              <a:gd name="adj" fmla="val 28098"/>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QAT – Quick Access Toolbar</a:t>
            </a:r>
            <a:endParaRPr lang="pl-PL" sz="3200" b="1" dirty="0"/>
          </a:p>
        </p:txBody>
      </p:sp>
      <p:sp>
        <p:nvSpPr>
          <p:cNvPr id="5" name="Rectangle: Rounded Corners 4">
            <a:extLst>
              <a:ext uri="{FF2B5EF4-FFF2-40B4-BE49-F238E27FC236}">
                <a16:creationId xmlns:a16="http://schemas.microsoft.com/office/drawing/2014/main" id="{EC5C62A3-7E2E-4314-A288-E0256E3D07E9}"/>
              </a:ext>
            </a:extLst>
          </p:cNvPr>
          <p:cNvSpPr/>
          <p:nvPr/>
        </p:nvSpPr>
        <p:spPr>
          <a:xfrm>
            <a:off x="1737360" y="1705170"/>
            <a:ext cx="8717280" cy="469228"/>
          </a:xfrm>
          <a:prstGeom prst="roundRect">
            <a:avLst>
              <a:gd name="adj" fmla="val 27493"/>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ALT – Enable shortcuts </a:t>
            </a:r>
            <a:r>
              <a:rPr lang="en-US" sz="2200" dirty="0">
                <a:solidFill>
                  <a:schemeClr val="bg1"/>
                </a:solidFill>
              </a:rPr>
              <a:t>(Currently works only for Windows)</a:t>
            </a:r>
            <a:endParaRPr lang="pl-PL" sz="2200" dirty="0">
              <a:solidFill>
                <a:schemeClr val="bg1"/>
              </a:solidFill>
            </a:endParaRPr>
          </a:p>
        </p:txBody>
      </p:sp>
      <p:sp>
        <p:nvSpPr>
          <p:cNvPr id="6" name="Rectangle: Rounded Corners 5">
            <a:extLst>
              <a:ext uri="{FF2B5EF4-FFF2-40B4-BE49-F238E27FC236}">
                <a16:creationId xmlns:a16="http://schemas.microsoft.com/office/drawing/2014/main" id="{AB0062A6-664B-4656-B08E-9231F1A6E610}"/>
              </a:ext>
            </a:extLst>
          </p:cNvPr>
          <p:cNvSpPr/>
          <p:nvPr/>
        </p:nvSpPr>
        <p:spPr>
          <a:xfrm>
            <a:off x="1117600" y="2635345"/>
            <a:ext cx="9956800" cy="593870"/>
          </a:xfrm>
          <a:prstGeom prst="roundRect">
            <a:avLst>
              <a:gd name="adj" fmla="val 28643"/>
            </a:avLst>
          </a:prstGeom>
          <a:solidFill>
            <a:srgbClr val="8D99AE">
              <a:alpha val="44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20000"/>
                    <a:lumOff val="80000"/>
                  </a:schemeClr>
                </a:solidFill>
              </a:rPr>
              <a:t>On MAC (Since 2016) </a:t>
            </a:r>
            <a:r>
              <a:rPr lang="en-US" sz="2400" dirty="0">
                <a:solidFill>
                  <a:schemeClr val="bg1"/>
                </a:solidFill>
              </a:rPr>
              <a:t>(PowerPoint &gt; Preferences &gt; Ribbon &amp; Toolbar &gt; QAT</a:t>
            </a:r>
            <a:r>
              <a:rPr lang="en-US" sz="2400" b="1" dirty="0">
                <a:solidFill>
                  <a:schemeClr val="accent1">
                    <a:lumMod val="20000"/>
                    <a:lumOff val="80000"/>
                  </a:schemeClr>
                </a:solidFill>
              </a:rPr>
              <a:t>)</a:t>
            </a:r>
            <a:endParaRPr lang="pl-PL" sz="2400" b="1" dirty="0">
              <a:solidFill>
                <a:schemeClr val="accent1">
                  <a:lumMod val="20000"/>
                  <a:lumOff val="80000"/>
                </a:schemeClr>
              </a:solidFill>
            </a:endParaRPr>
          </a:p>
        </p:txBody>
      </p:sp>
      <p:sp>
        <p:nvSpPr>
          <p:cNvPr id="7" name="Rectangle: Rounded Corners 6">
            <a:extLst>
              <a:ext uri="{FF2B5EF4-FFF2-40B4-BE49-F238E27FC236}">
                <a16:creationId xmlns:a16="http://schemas.microsoft.com/office/drawing/2014/main" id="{B7BD887A-4DF5-46AF-B1BE-A2CBE99021BD}"/>
              </a:ext>
            </a:extLst>
          </p:cNvPr>
          <p:cNvSpPr/>
          <p:nvPr/>
        </p:nvSpPr>
        <p:spPr>
          <a:xfrm>
            <a:off x="1737360" y="1196908"/>
            <a:ext cx="8717280" cy="469228"/>
          </a:xfrm>
          <a:prstGeom prst="roundRect">
            <a:avLst>
              <a:gd name="adj" fmla="val 29659"/>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On Windows (Since 2007)  </a:t>
            </a:r>
            <a:r>
              <a:rPr lang="en-US" sz="2200" dirty="0">
                <a:solidFill>
                  <a:schemeClr val="bg1"/>
                </a:solidFill>
              </a:rPr>
              <a:t>(File &gt; Options &gt; QAT)</a:t>
            </a:r>
            <a:endParaRPr lang="pl-PL" sz="2200" dirty="0">
              <a:solidFill>
                <a:schemeClr val="bg1"/>
              </a:solidFill>
            </a:endParaRPr>
          </a:p>
        </p:txBody>
      </p:sp>
      <p:sp>
        <p:nvSpPr>
          <p:cNvPr id="9" name="Rectangle: Rounded Corners 8">
            <a:extLst>
              <a:ext uri="{FF2B5EF4-FFF2-40B4-BE49-F238E27FC236}">
                <a16:creationId xmlns:a16="http://schemas.microsoft.com/office/drawing/2014/main" id="{B9CBE5B5-2431-4255-8B7B-3EA813F7D9C4}"/>
              </a:ext>
            </a:extLst>
          </p:cNvPr>
          <p:cNvSpPr/>
          <p:nvPr/>
        </p:nvSpPr>
        <p:spPr>
          <a:xfrm>
            <a:off x="2088188" y="4071100"/>
            <a:ext cx="3996880" cy="2088266"/>
          </a:xfrm>
          <a:prstGeom prst="roundRect">
            <a:avLst/>
          </a:prstGeom>
          <a:solidFill>
            <a:srgbClr val="2B2D42">
              <a:alpha val="76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CONSIDER ADDING </a:t>
            </a:r>
            <a:br>
              <a:rPr lang="en-US" sz="2000" dirty="0">
                <a:solidFill>
                  <a:schemeClr val="bg1"/>
                </a:solidFill>
              </a:rPr>
            </a:br>
            <a:r>
              <a:rPr lang="en-US" sz="2000" b="1" dirty="0">
                <a:solidFill>
                  <a:schemeClr val="bg1"/>
                </a:solidFill>
              </a:rPr>
              <a:t>(INSERT &gt; SHAPES) </a:t>
            </a:r>
            <a:r>
              <a:rPr lang="en-US" sz="2000" dirty="0">
                <a:solidFill>
                  <a:schemeClr val="bg1"/>
                </a:solidFill>
              </a:rPr>
              <a:t>to QAT</a:t>
            </a:r>
          </a:p>
          <a:p>
            <a:pPr algn="ctr"/>
            <a:r>
              <a:rPr lang="en-US" sz="2000" dirty="0">
                <a:solidFill>
                  <a:schemeClr val="bg1"/>
                </a:solidFill>
              </a:rPr>
              <a:t>IF YOU WANT TO WORK FASTER </a:t>
            </a:r>
            <a:endParaRPr lang="pl-PL" sz="2000" dirty="0">
              <a:solidFill>
                <a:schemeClr val="bg1"/>
              </a:solidFill>
            </a:endParaRPr>
          </a:p>
        </p:txBody>
      </p:sp>
      <p:grpSp>
        <p:nvGrpSpPr>
          <p:cNvPr id="12" name="Group 11">
            <a:extLst>
              <a:ext uri="{FF2B5EF4-FFF2-40B4-BE49-F238E27FC236}">
                <a16:creationId xmlns:a16="http://schemas.microsoft.com/office/drawing/2014/main" id="{14CE6459-A58E-4331-ADFA-743DB47D5730}"/>
              </a:ext>
            </a:extLst>
          </p:cNvPr>
          <p:cNvGrpSpPr/>
          <p:nvPr/>
        </p:nvGrpSpPr>
        <p:grpSpPr>
          <a:xfrm>
            <a:off x="6399772" y="4031521"/>
            <a:ext cx="3659785" cy="2170064"/>
            <a:chOff x="6581495" y="3428421"/>
            <a:chExt cx="5020468" cy="2976879"/>
          </a:xfrm>
        </p:grpSpPr>
        <p:pic>
          <p:nvPicPr>
            <p:cNvPr id="3" name="Picture 2">
              <a:extLst>
                <a:ext uri="{FF2B5EF4-FFF2-40B4-BE49-F238E27FC236}">
                  <a16:creationId xmlns:a16="http://schemas.microsoft.com/office/drawing/2014/main" id="{C3F622C7-9C7A-49D8-80F9-7842457A888C}"/>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6581495" y="3428421"/>
              <a:ext cx="4924706" cy="2976879"/>
            </a:xfrm>
            <a:prstGeom prst="rect">
              <a:avLst/>
            </a:prstGeom>
            <a:solidFill>
              <a:srgbClr val="3D3D3D"/>
            </a:solidFill>
            <a:ln w="38100">
              <a:solidFill>
                <a:srgbClr val="5C5C5C"/>
              </a:solidFill>
            </a:ln>
          </p:spPr>
        </p:pic>
        <p:sp>
          <p:nvSpPr>
            <p:cNvPr id="10" name="Rectangle 9">
              <a:extLst>
                <a:ext uri="{FF2B5EF4-FFF2-40B4-BE49-F238E27FC236}">
                  <a16:creationId xmlns:a16="http://schemas.microsoft.com/office/drawing/2014/main" id="{09379D56-BFC1-48D9-A6FF-AD62990A44EF}"/>
                </a:ext>
              </a:extLst>
            </p:cNvPr>
            <p:cNvSpPr/>
            <p:nvPr/>
          </p:nvSpPr>
          <p:spPr>
            <a:xfrm>
              <a:off x="8403221" y="4815069"/>
              <a:ext cx="3198742" cy="682907"/>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a:extLst>
                <a:ext uri="{FF2B5EF4-FFF2-40B4-BE49-F238E27FC236}">
                  <a16:creationId xmlns:a16="http://schemas.microsoft.com/office/drawing/2014/main" id="{406A0C8B-1949-44EF-83EC-1ABE58C5352E}"/>
                </a:ext>
              </a:extLst>
            </p:cNvPr>
            <p:cNvSpPr/>
            <p:nvPr/>
          </p:nvSpPr>
          <p:spPr>
            <a:xfrm>
              <a:off x="7468567" y="3909675"/>
              <a:ext cx="934654" cy="1536694"/>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7" name="Picture 16">
            <a:extLst>
              <a:ext uri="{FF2B5EF4-FFF2-40B4-BE49-F238E27FC236}">
                <a16:creationId xmlns:a16="http://schemas.microsoft.com/office/drawing/2014/main" id="{E26A186C-C424-40B0-880E-24FF38C299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Tree>
    <p:extLst>
      <p:ext uri="{BB962C8B-B14F-4D97-AF65-F5344CB8AC3E}">
        <p14:creationId xmlns:p14="http://schemas.microsoft.com/office/powerpoint/2010/main" val="3168610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son holding camera lens">
            <a:extLst>
              <a:ext uri="{FF2B5EF4-FFF2-40B4-BE49-F238E27FC236}">
                <a16:creationId xmlns:a16="http://schemas.microsoft.com/office/drawing/2014/main" id="{E9D31515-CB05-440E-A6FC-2B6BBE7F1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Input 3">
            <a:extLst>
              <a:ext uri="{FF2B5EF4-FFF2-40B4-BE49-F238E27FC236}">
                <a16:creationId xmlns:a16="http://schemas.microsoft.com/office/drawing/2014/main" id="{5AAFE735-6B95-4061-8886-1132B6074B22}"/>
              </a:ext>
            </a:extLst>
          </p:cNvPr>
          <p:cNvSpPr/>
          <p:nvPr/>
        </p:nvSpPr>
        <p:spPr>
          <a:xfrm rot="5400000">
            <a:off x="76180" y="3032780"/>
            <a:ext cx="3749040" cy="3901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537 w 10000"/>
              <a:gd name="connsiteY0" fmla="*/ 3835 h 10000"/>
              <a:gd name="connsiteX1" fmla="*/ 10000 w 10000"/>
              <a:gd name="connsiteY1" fmla="*/ 0 h 10000"/>
              <a:gd name="connsiteX2" fmla="*/ 10000 w 10000"/>
              <a:gd name="connsiteY2" fmla="*/ 10000 h 10000"/>
              <a:gd name="connsiteX3" fmla="*/ 0 w 10000"/>
              <a:gd name="connsiteY3" fmla="*/ 10000 h 10000"/>
              <a:gd name="connsiteX4" fmla="*/ 3537 w 10000"/>
              <a:gd name="connsiteY4" fmla="*/ 3835 h 10000"/>
              <a:gd name="connsiteX0" fmla="*/ 3537 w 10000"/>
              <a:gd name="connsiteY0" fmla="*/ 3835 h 10000"/>
              <a:gd name="connsiteX1" fmla="*/ 7073 w 10000"/>
              <a:gd name="connsiteY1" fmla="*/ 1835 h 10000"/>
              <a:gd name="connsiteX2" fmla="*/ 10000 w 10000"/>
              <a:gd name="connsiteY2" fmla="*/ 0 h 10000"/>
              <a:gd name="connsiteX3" fmla="*/ 10000 w 10000"/>
              <a:gd name="connsiteY3" fmla="*/ 10000 h 10000"/>
              <a:gd name="connsiteX4" fmla="*/ 0 w 10000"/>
              <a:gd name="connsiteY4" fmla="*/ 10000 h 10000"/>
              <a:gd name="connsiteX5" fmla="*/ 3537 w 10000"/>
              <a:gd name="connsiteY5" fmla="*/ 3835 h 10000"/>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3537 w 10000"/>
              <a:gd name="connsiteY5"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1748 w 10000"/>
              <a:gd name="connsiteY5" fmla="*/ 7339 h 10275"/>
              <a:gd name="connsiteX6" fmla="*/ 3537 w 10000"/>
              <a:gd name="connsiteY6"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537 w 10000"/>
              <a:gd name="connsiteY6" fmla="*/ 4110 h 10275"/>
              <a:gd name="connsiteX0" fmla="*/ 3293 w 10000"/>
              <a:gd name="connsiteY0" fmla="*/ 3376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293 w 10000"/>
              <a:gd name="connsiteY6" fmla="*/ 3376 h 10275"/>
              <a:gd name="connsiteX0" fmla="*/ 3293 w 10000"/>
              <a:gd name="connsiteY0" fmla="*/ 3101 h 10000"/>
              <a:gd name="connsiteX1" fmla="*/ 7561 w 10000"/>
              <a:gd name="connsiteY1" fmla="*/ 1606 h 10000"/>
              <a:gd name="connsiteX2" fmla="*/ 10000 w 10000"/>
              <a:gd name="connsiteY2" fmla="*/ 0 h 10000"/>
              <a:gd name="connsiteX3" fmla="*/ 10000 w 10000"/>
              <a:gd name="connsiteY3" fmla="*/ 10000 h 10000"/>
              <a:gd name="connsiteX4" fmla="*/ 0 w 10000"/>
              <a:gd name="connsiteY4" fmla="*/ 10000 h 10000"/>
              <a:gd name="connsiteX5" fmla="*/ 2683 w 10000"/>
              <a:gd name="connsiteY5" fmla="*/ 6835 h 10000"/>
              <a:gd name="connsiteX6" fmla="*/ 3293 w 10000"/>
              <a:gd name="connsiteY6" fmla="*/ 3101 h 10000"/>
              <a:gd name="connsiteX0" fmla="*/ 3293 w 10000"/>
              <a:gd name="connsiteY0" fmla="*/ 4844 h 11743"/>
              <a:gd name="connsiteX1" fmla="*/ 7561 w 10000"/>
              <a:gd name="connsiteY1" fmla="*/ 3349 h 11743"/>
              <a:gd name="connsiteX2" fmla="*/ 10000 w 10000"/>
              <a:gd name="connsiteY2" fmla="*/ 0 h 11743"/>
              <a:gd name="connsiteX3" fmla="*/ 10000 w 10000"/>
              <a:gd name="connsiteY3" fmla="*/ 11743 h 11743"/>
              <a:gd name="connsiteX4" fmla="*/ 0 w 10000"/>
              <a:gd name="connsiteY4" fmla="*/ 11743 h 11743"/>
              <a:gd name="connsiteX5" fmla="*/ 2683 w 10000"/>
              <a:gd name="connsiteY5" fmla="*/ 8578 h 11743"/>
              <a:gd name="connsiteX6" fmla="*/ 3293 w 10000"/>
              <a:gd name="connsiteY6" fmla="*/ 4844 h 1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743">
                <a:moveTo>
                  <a:pt x="3293" y="4844"/>
                </a:moveTo>
                <a:lnTo>
                  <a:pt x="7561" y="3349"/>
                </a:lnTo>
                <a:lnTo>
                  <a:pt x="10000" y="0"/>
                </a:lnTo>
                <a:lnTo>
                  <a:pt x="10000" y="11743"/>
                </a:lnTo>
                <a:lnTo>
                  <a:pt x="0" y="11743"/>
                </a:lnTo>
                <a:lnTo>
                  <a:pt x="2683" y="8578"/>
                </a:lnTo>
                <a:cubicBezTo>
                  <a:pt x="2886" y="7333"/>
                  <a:pt x="3090" y="6089"/>
                  <a:pt x="3293" y="4844"/>
                </a:cubicBezTo>
                <a:close/>
              </a:path>
            </a:pathLst>
          </a:custGeom>
          <a:solidFill>
            <a:srgbClr val="4B9F93">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Flowchart: Manual Input 5">
            <a:extLst>
              <a:ext uri="{FF2B5EF4-FFF2-40B4-BE49-F238E27FC236}">
                <a16:creationId xmlns:a16="http://schemas.microsoft.com/office/drawing/2014/main" id="{01A0D0BE-84B2-4682-A0A1-A0D4D074EB98}"/>
              </a:ext>
            </a:extLst>
          </p:cNvPr>
          <p:cNvSpPr/>
          <p:nvPr/>
        </p:nvSpPr>
        <p:spPr>
          <a:xfrm rot="16200000">
            <a:off x="6345883" y="-510005"/>
            <a:ext cx="5337159" cy="63550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29 w 10000"/>
              <a:gd name="connsiteY4" fmla="*/ 5492 h 10000"/>
              <a:gd name="connsiteX5" fmla="*/ 0 w 10000"/>
              <a:gd name="connsiteY5"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1613 w 10000"/>
              <a:gd name="connsiteY4" fmla="*/ 5156 h 10000"/>
              <a:gd name="connsiteX5" fmla="*/ 0 w 10000"/>
              <a:gd name="connsiteY5" fmla="*/ 2000 h 10000"/>
              <a:gd name="connsiteX0" fmla="*/ 0 w 10000"/>
              <a:gd name="connsiteY0" fmla="*/ 2000 h 10000"/>
              <a:gd name="connsiteX1" fmla="*/ 3109 w 10000"/>
              <a:gd name="connsiteY1" fmla="*/ 1367 h 10000"/>
              <a:gd name="connsiteX2" fmla="*/ 10000 w 10000"/>
              <a:gd name="connsiteY2" fmla="*/ 0 h 10000"/>
              <a:gd name="connsiteX3" fmla="*/ 10000 w 10000"/>
              <a:gd name="connsiteY3" fmla="*/ 10000 h 10000"/>
              <a:gd name="connsiteX4" fmla="*/ 0 w 10000"/>
              <a:gd name="connsiteY4" fmla="*/ 10000 h 10000"/>
              <a:gd name="connsiteX5" fmla="*/ 1613 w 10000"/>
              <a:gd name="connsiteY5" fmla="*/ 5156 h 10000"/>
              <a:gd name="connsiteX6" fmla="*/ 0 w 10000"/>
              <a:gd name="connsiteY6" fmla="*/ 2000 h 10000"/>
              <a:gd name="connsiteX0" fmla="*/ 0 w 10000"/>
              <a:gd name="connsiteY0" fmla="*/ 2000 h 10000"/>
              <a:gd name="connsiteX1" fmla="*/ 3109 w 10000"/>
              <a:gd name="connsiteY1" fmla="*/ 1367 h 10000"/>
              <a:gd name="connsiteX2" fmla="*/ 5836 w 10000"/>
              <a:gd name="connsiteY2" fmla="*/ 815 h 10000"/>
              <a:gd name="connsiteX3" fmla="*/ 10000 w 10000"/>
              <a:gd name="connsiteY3" fmla="*/ 0 h 10000"/>
              <a:gd name="connsiteX4" fmla="*/ 10000 w 10000"/>
              <a:gd name="connsiteY4" fmla="*/ 10000 h 10000"/>
              <a:gd name="connsiteX5" fmla="*/ 0 w 10000"/>
              <a:gd name="connsiteY5" fmla="*/ 10000 h 10000"/>
              <a:gd name="connsiteX6" fmla="*/ 1613 w 10000"/>
              <a:gd name="connsiteY6" fmla="*/ 5156 h 10000"/>
              <a:gd name="connsiteX7" fmla="*/ 0 w 10000"/>
              <a:gd name="connsiteY7" fmla="*/ 2000 h 10000"/>
              <a:gd name="connsiteX0" fmla="*/ 869 w 10869"/>
              <a:gd name="connsiteY0" fmla="*/ 2000 h 10000"/>
              <a:gd name="connsiteX1" fmla="*/ 3978 w 10869"/>
              <a:gd name="connsiteY1" fmla="*/ 1367 h 10000"/>
              <a:gd name="connsiteX2" fmla="*/ 6705 w 10869"/>
              <a:gd name="connsiteY2" fmla="*/ 815 h 10000"/>
              <a:gd name="connsiteX3" fmla="*/ 10869 w 10869"/>
              <a:gd name="connsiteY3" fmla="*/ 0 h 10000"/>
              <a:gd name="connsiteX4" fmla="*/ 10869 w 10869"/>
              <a:gd name="connsiteY4" fmla="*/ 10000 h 10000"/>
              <a:gd name="connsiteX5" fmla="*/ 869 w 10869"/>
              <a:gd name="connsiteY5" fmla="*/ 10000 h 10000"/>
              <a:gd name="connsiteX6" fmla="*/ 869 w 10869"/>
              <a:gd name="connsiteY6" fmla="*/ 2000 h 10000"/>
              <a:gd name="connsiteX0" fmla="*/ 869 w 10869"/>
              <a:gd name="connsiteY0" fmla="*/ 2000 h 10000"/>
              <a:gd name="connsiteX1" fmla="*/ 3978 w 10869"/>
              <a:gd name="connsiteY1" fmla="*/ 1367 h 10000"/>
              <a:gd name="connsiteX2" fmla="*/ 10869 w 10869"/>
              <a:gd name="connsiteY2" fmla="*/ 0 h 10000"/>
              <a:gd name="connsiteX3" fmla="*/ 10869 w 10869"/>
              <a:gd name="connsiteY3" fmla="*/ 10000 h 10000"/>
              <a:gd name="connsiteX4" fmla="*/ 869 w 10869"/>
              <a:gd name="connsiteY4" fmla="*/ 10000 h 10000"/>
              <a:gd name="connsiteX5" fmla="*/ 869 w 10869"/>
              <a:gd name="connsiteY5" fmla="*/ 2000 h 10000"/>
              <a:gd name="connsiteX0" fmla="*/ 869 w 10869"/>
              <a:gd name="connsiteY0" fmla="*/ 2000 h 10000"/>
              <a:gd name="connsiteX1" fmla="*/ 10869 w 10869"/>
              <a:gd name="connsiteY1" fmla="*/ 0 h 10000"/>
              <a:gd name="connsiteX2" fmla="*/ 10869 w 10869"/>
              <a:gd name="connsiteY2" fmla="*/ 10000 h 10000"/>
              <a:gd name="connsiteX3" fmla="*/ 869 w 10869"/>
              <a:gd name="connsiteY3" fmla="*/ 10000 h 10000"/>
              <a:gd name="connsiteX4" fmla="*/ 869 w 10869"/>
              <a:gd name="connsiteY4" fmla="*/ 2000 h 10000"/>
              <a:gd name="connsiteX0" fmla="*/ 746 w 10746"/>
              <a:gd name="connsiteY0" fmla="*/ 2000 h 10000"/>
              <a:gd name="connsiteX1" fmla="*/ 10746 w 10746"/>
              <a:gd name="connsiteY1" fmla="*/ 0 h 10000"/>
              <a:gd name="connsiteX2" fmla="*/ 10746 w 10746"/>
              <a:gd name="connsiteY2" fmla="*/ 10000 h 10000"/>
              <a:gd name="connsiteX3" fmla="*/ 746 w 10746"/>
              <a:gd name="connsiteY3" fmla="*/ 10000 h 10000"/>
              <a:gd name="connsiteX4" fmla="*/ 746 w 10746"/>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32 w 10032"/>
              <a:gd name="connsiteY0" fmla="*/ 2000 h 10000"/>
              <a:gd name="connsiteX1" fmla="*/ 10032 w 10032"/>
              <a:gd name="connsiteY1" fmla="*/ 0 h 10000"/>
              <a:gd name="connsiteX2" fmla="*/ 10032 w 10032"/>
              <a:gd name="connsiteY2" fmla="*/ 10000 h 10000"/>
              <a:gd name="connsiteX3" fmla="*/ 32 w 10032"/>
              <a:gd name="connsiteY3" fmla="*/ 10000 h 10000"/>
              <a:gd name="connsiteX4" fmla="*/ 32 w 10032"/>
              <a:gd name="connsiteY4" fmla="*/ 2000 h 10000"/>
              <a:gd name="connsiteX0" fmla="*/ 42 w 10042"/>
              <a:gd name="connsiteY0" fmla="*/ 2000 h 10000"/>
              <a:gd name="connsiteX1" fmla="*/ 10042 w 10042"/>
              <a:gd name="connsiteY1" fmla="*/ 0 h 10000"/>
              <a:gd name="connsiteX2" fmla="*/ 10042 w 10042"/>
              <a:gd name="connsiteY2" fmla="*/ 10000 h 10000"/>
              <a:gd name="connsiteX3" fmla="*/ 42 w 10042"/>
              <a:gd name="connsiteY3" fmla="*/ 10000 h 10000"/>
              <a:gd name="connsiteX4" fmla="*/ 42 w 10042"/>
              <a:gd name="connsiteY4" fmla="*/ 2000 h 10000"/>
              <a:gd name="connsiteX0" fmla="*/ 38 w 10038"/>
              <a:gd name="connsiteY0" fmla="*/ 2000 h 10000"/>
              <a:gd name="connsiteX1" fmla="*/ 10038 w 10038"/>
              <a:gd name="connsiteY1" fmla="*/ 0 h 10000"/>
              <a:gd name="connsiteX2" fmla="*/ 10038 w 10038"/>
              <a:gd name="connsiteY2" fmla="*/ 10000 h 10000"/>
              <a:gd name="connsiteX3" fmla="*/ 38 w 10038"/>
              <a:gd name="connsiteY3" fmla="*/ 10000 h 10000"/>
              <a:gd name="connsiteX4" fmla="*/ 38 w 10038"/>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4 w 10004"/>
              <a:gd name="connsiteY4" fmla="*/ 2000 h 10000"/>
              <a:gd name="connsiteX0" fmla="*/ 1097 w 10001"/>
              <a:gd name="connsiteY0" fmla="*/ 1835 h 10000"/>
              <a:gd name="connsiteX1" fmla="*/ 10001 w 10001"/>
              <a:gd name="connsiteY1" fmla="*/ 0 h 10000"/>
              <a:gd name="connsiteX2" fmla="*/ 10001 w 10001"/>
              <a:gd name="connsiteY2" fmla="*/ 10000 h 10000"/>
              <a:gd name="connsiteX3" fmla="*/ 1 w 10001"/>
              <a:gd name="connsiteY3" fmla="*/ 10000 h 10000"/>
              <a:gd name="connsiteX4" fmla="*/ 1097 w 10001"/>
              <a:gd name="connsiteY4" fmla="*/ 1835 h 10000"/>
              <a:gd name="connsiteX0" fmla="*/ 1364 w 10268"/>
              <a:gd name="connsiteY0" fmla="*/ 1835 h 10000"/>
              <a:gd name="connsiteX1" fmla="*/ 10268 w 10268"/>
              <a:gd name="connsiteY1" fmla="*/ 0 h 10000"/>
              <a:gd name="connsiteX2" fmla="*/ 10268 w 10268"/>
              <a:gd name="connsiteY2" fmla="*/ 10000 h 10000"/>
              <a:gd name="connsiteX3" fmla="*/ 268 w 10268"/>
              <a:gd name="connsiteY3" fmla="*/ 10000 h 10000"/>
              <a:gd name="connsiteX4" fmla="*/ 1364 w 10268"/>
              <a:gd name="connsiteY4" fmla="*/ 1835 h 10000"/>
              <a:gd name="connsiteX0" fmla="*/ 1364 w 10268"/>
              <a:gd name="connsiteY0" fmla="*/ 1835 h 10000"/>
              <a:gd name="connsiteX1" fmla="*/ 4614 w 10268"/>
              <a:gd name="connsiteY1" fmla="*/ 1218 h 10000"/>
              <a:gd name="connsiteX2" fmla="*/ 10268 w 10268"/>
              <a:gd name="connsiteY2" fmla="*/ 0 h 10000"/>
              <a:gd name="connsiteX3" fmla="*/ 10268 w 10268"/>
              <a:gd name="connsiteY3" fmla="*/ 10000 h 10000"/>
              <a:gd name="connsiteX4" fmla="*/ 268 w 10268"/>
              <a:gd name="connsiteY4" fmla="*/ 10000 h 10000"/>
              <a:gd name="connsiteX5" fmla="*/ 1364 w 10268"/>
              <a:gd name="connsiteY5" fmla="*/ 1835 h 10000"/>
              <a:gd name="connsiteX0" fmla="*/ 1364 w 10268"/>
              <a:gd name="connsiteY0" fmla="*/ 1835 h 10000"/>
              <a:gd name="connsiteX1" fmla="*/ 4614 w 10268"/>
              <a:gd name="connsiteY1" fmla="*/ 1218 h 10000"/>
              <a:gd name="connsiteX2" fmla="*/ 7355 w 10268"/>
              <a:gd name="connsiteY2" fmla="*/ 675 h 10000"/>
              <a:gd name="connsiteX3" fmla="*/ 10268 w 10268"/>
              <a:gd name="connsiteY3" fmla="*/ 0 h 10000"/>
              <a:gd name="connsiteX4" fmla="*/ 10268 w 10268"/>
              <a:gd name="connsiteY4" fmla="*/ 10000 h 10000"/>
              <a:gd name="connsiteX5" fmla="*/ 268 w 10268"/>
              <a:gd name="connsiteY5" fmla="*/ 10000 h 10000"/>
              <a:gd name="connsiteX6" fmla="*/ 1364 w 10268"/>
              <a:gd name="connsiteY6" fmla="*/ 1835 h 10000"/>
              <a:gd name="connsiteX0" fmla="*/ 1364 w 10297"/>
              <a:gd name="connsiteY0" fmla="*/ 1835 h 10000"/>
              <a:gd name="connsiteX1" fmla="*/ 4614 w 10297"/>
              <a:gd name="connsiteY1" fmla="*/ 1218 h 10000"/>
              <a:gd name="connsiteX2" fmla="*/ 7355 w 10297"/>
              <a:gd name="connsiteY2" fmla="*/ 675 h 10000"/>
              <a:gd name="connsiteX3" fmla="*/ 10268 w 10297"/>
              <a:gd name="connsiteY3" fmla="*/ 0 h 10000"/>
              <a:gd name="connsiteX4" fmla="*/ 10297 w 10297"/>
              <a:gd name="connsiteY4" fmla="*/ 2798 h 10000"/>
              <a:gd name="connsiteX5" fmla="*/ 10268 w 10297"/>
              <a:gd name="connsiteY5" fmla="*/ 10000 h 10000"/>
              <a:gd name="connsiteX6" fmla="*/ 268 w 10297"/>
              <a:gd name="connsiteY6" fmla="*/ 10000 h 10000"/>
              <a:gd name="connsiteX7" fmla="*/ 1364 w 10297"/>
              <a:gd name="connsiteY7" fmla="*/ 1835 h 10000"/>
              <a:gd name="connsiteX0" fmla="*/ 1364 w 10268"/>
              <a:gd name="connsiteY0" fmla="*/ 1835 h 10000"/>
              <a:gd name="connsiteX1" fmla="*/ 4614 w 10268"/>
              <a:gd name="connsiteY1" fmla="*/ 1218 h 10000"/>
              <a:gd name="connsiteX2" fmla="*/ 7355 w 10268"/>
              <a:gd name="connsiteY2" fmla="*/ 675 h 10000"/>
              <a:gd name="connsiteX3" fmla="*/ 10268 w 10268"/>
              <a:gd name="connsiteY3" fmla="*/ 0 h 10000"/>
              <a:gd name="connsiteX4" fmla="*/ 9951 w 10268"/>
              <a:gd name="connsiteY4" fmla="*/ 6997 h 10000"/>
              <a:gd name="connsiteX5" fmla="*/ 10268 w 10268"/>
              <a:gd name="connsiteY5" fmla="*/ 10000 h 10000"/>
              <a:gd name="connsiteX6" fmla="*/ 268 w 10268"/>
              <a:gd name="connsiteY6" fmla="*/ 10000 h 10000"/>
              <a:gd name="connsiteX7" fmla="*/ 1364 w 10268"/>
              <a:gd name="connsiteY7" fmla="*/ 1835 h 10000"/>
              <a:gd name="connsiteX0" fmla="*/ 1364 w 10845"/>
              <a:gd name="connsiteY0" fmla="*/ 1835 h 10000"/>
              <a:gd name="connsiteX1" fmla="*/ 4614 w 10845"/>
              <a:gd name="connsiteY1" fmla="*/ 1218 h 10000"/>
              <a:gd name="connsiteX2" fmla="*/ 7355 w 10845"/>
              <a:gd name="connsiteY2" fmla="*/ 675 h 10000"/>
              <a:gd name="connsiteX3" fmla="*/ 10268 w 10845"/>
              <a:gd name="connsiteY3" fmla="*/ 0 h 10000"/>
              <a:gd name="connsiteX4" fmla="*/ 10845 w 10845"/>
              <a:gd name="connsiteY4" fmla="*/ 8672 h 10000"/>
              <a:gd name="connsiteX5" fmla="*/ 10268 w 10845"/>
              <a:gd name="connsiteY5" fmla="*/ 10000 h 10000"/>
              <a:gd name="connsiteX6" fmla="*/ 268 w 10845"/>
              <a:gd name="connsiteY6" fmla="*/ 10000 h 10000"/>
              <a:gd name="connsiteX7" fmla="*/ 1364 w 10845"/>
              <a:gd name="connsiteY7" fmla="*/ 1835 h 10000"/>
              <a:gd name="connsiteX0" fmla="*/ 1364 w 10269"/>
              <a:gd name="connsiteY0" fmla="*/ 1835 h 10000"/>
              <a:gd name="connsiteX1" fmla="*/ 4614 w 10269"/>
              <a:gd name="connsiteY1" fmla="*/ 1218 h 10000"/>
              <a:gd name="connsiteX2" fmla="*/ 7355 w 10269"/>
              <a:gd name="connsiteY2" fmla="*/ 675 h 10000"/>
              <a:gd name="connsiteX3" fmla="*/ 10268 w 10269"/>
              <a:gd name="connsiteY3" fmla="*/ 0 h 10000"/>
              <a:gd name="connsiteX4" fmla="*/ 10239 w 10269"/>
              <a:gd name="connsiteY4" fmla="*/ 6927 h 10000"/>
              <a:gd name="connsiteX5" fmla="*/ 10268 w 10269"/>
              <a:gd name="connsiteY5" fmla="*/ 10000 h 10000"/>
              <a:gd name="connsiteX6" fmla="*/ 268 w 10269"/>
              <a:gd name="connsiteY6" fmla="*/ 10000 h 10000"/>
              <a:gd name="connsiteX7" fmla="*/ 1364 w 10269"/>
              <a:gd name="connsiteY7" fmla="*/ 1835 h 10000"/>
              <a:gd name="connsiteX0" fmla="*/ 1364 w 10270"/>
              <a:gd name="connsiteY0" fmla="*/ 1835 h 10000"/>
              <a:gd name="connsiteX1" fmla="*/ 4614 w 10270"/>
              <a:gd name="connsiteY1" fmla="*/ 1218 h 10000"/>
              <a:gd name="connsiteX2" fmla="*/ 7355 w 10270"/>
              <a:gd name="connsiteY2" fmla="*/ 675 h 10000"/>
              <a:gd name="connsiteX3" fmla="*/ 10268 w 10270"/>
              <a:gd name="connsiteY3" fmla="*/ 0 h 10000"/>
              <a:gd name="connsiteX4" fmla="*/ 10239 w 10270"/>
              <a:gd name="connsiteY4" fmla="*/ 6927 h 10000"/>
              <a:gd name="connsiteX5" fmla="*/ 10268 w 10270"/>
              <a:gd name="connsiteY5" fmla="*/ 10000 h 10000"/>
              <a:gd name="connsiteX6" fmla="*/ 268 w 10270"/>
              <a:gd name="connsiteY6" fmla="*/ 10000 h 10000"/>
              <a:gd name="connsiteX7" fmla="*/ 1364 w 10270"/>
              <a:gd name="connsiteY7" fmla="*/ 183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70" h="10000">
                <a:moveTo>
                  <a:pt x="1364" y="1835"/>
                </a:moveTo>
                <a:lnTo>
                  <a:pt x="4614" y="1218"/>
                </a:lnTo>
                <a:lnTo>
                  <a:pt x="7355" y="675"/>
                </a:lnTo>
                <a:lnTo>
                  <a:pt x="10268" y="0"/>
                </a:lnTo>
                <a:cubicBezTo>
                  <a:pt x="10278" y="933"/>
                  <a:pt x="10229" y="5994"/>
                  <a:pt x="10239" y="6927"/>
                </a:cubicBezTo>
                <a:cubicBezTo>
                  <a:pt x="10258" y="8573"/>
                  <a:pt x="10278" y="7599"/>
                  <a:pt x="10268" y="10000"/>
                </a:cubicBezTo>
                <a:lnTo>
                  <a:pt x="268" y="10000"/>
                </a:lnTo>
                <a:cubicBezTo>
                  <a:pt x="243" y="5790"/>
                  <a:pt x="-788" y="4544"/>
                  <a:pt x="1364" y="1835"/>
                </a:cubicBezTo>
                <a:close/>
              </a:path>
            </a:pathLst>
          </a:custGeom>
          <a:solidFill>
            <a:srgbClr val="3E7AA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TextBox 4">
            <a:extLst>
              <a:ext uri="{FF2B5EF4-FFF2-40B4-BE49-F238E27FC236}">
                <a16:creationId xmlns:a16="http://schemas.microsoft.com/office/drawing/2014/main" id="{014E05F4-9398-405B-A838-FED70D03AE93}"/>
              </a:ext>
            </a:extLst>
          </p:cNvPr>
          <p:cNvSpPr txBox="1"/>
          <p:nvPr/>
        </p:nvSpPr>
        <p:spPr>
          <a:xfrm>
            <a:off x="7841273" y="742790"/>
            <a:ext cx="3222357" cy="1015663"/>
          </a:xfrm>
          <a:prstGeom prst="rect">
            <a:avLst/>
          </a:prstGeom>
          <a:noFill/>
        </p:spPr>
        <p:txBody>
          <a:bodyPr wrap="none" rtlCol="0">
            <a:spAutoFit/>
          </a:bodyPr>
          <a:lstStyle/>
          <a:p>
            <a:pPr algn="ctr"/>
            <a:r>
              <a:rPr lang="pl-PL" sz="6000" dirty="0">
                <a:solidFill>
                  <a:schemeClr val="bg1"/>
                </a:solidFill>
              </a:rPr>
              <a:t>Slide Title</a:t>
            </a:r>
          </a:p>
        </p:txBody>
      </p:sp>
      <p:sp>
        <p:nvSpPr>
          <p:cNvPr id="8" name="TextBox 7">
            <a:extLst>
              <a:ext uri="{FF2B5EF4-FFF2-40B4-BE49-F238E27FC236}">
                <a16:creationId xmlns:a16="http://schemas.microsoft.com/office/drawing/2014/main" id="{1857D3FA-03B7-47D4-98AA-DF456EE9CCE9}"/>
              </a:ext>
            </a:extLst>
          </p:cNvPr>
          <p:cNvSpPr txBox="1"/>
          <p:nvPr/>
        </p:nvSpPr>
        <p:spPr>
          <a:xfrm>
            <a:off x="7554410" y="1986202"/>
            <a:ext cx="3863338" cy="1384995"/>
          </a:xfrm>
          <a:prstGeom prst="rect">
            <a:avLst/>
          </a:prstGeom>
          <a:noFill/>
        </p:spPr>
        <p:txBody>
          <a:bodyPr wrap="square" rtlCol="0">
            <a:spAutoFit/>
          </a:bodyPr>
          <a:lstStyle/>
          <a:p>
            <a:pPr algn="ctr"/>
            <a:r>
              <a:rPr lang="pl-PL" sz="2800" dirty="0">
                <a:solidFill>
                  <a:schemeClr val="bg1"/>
                </a:solidFill>
              </a:rPr>
              <a:t>Maybe, just maybe...</a:t>
            </a:r>
            <a:br>
              <a:rPr lang="pl-PL" sz="2800" dirty="0">
                <a:solidFill>
                  <a:schemeClr val="bg1"/>
                </a:solidFill>
              </a:rPr>
            </a:br>
            <a:r>
              <a:rPr lang="pl-PL" sz="2800" dirty="0">
                <a:solidFill>
                  <a:schemeClr val="bg1"/>
                </a:solidFill>
              </a:rPr>
              <a:t> this could look like a cool slide?</a:t>
            </a:r>
          </a:p>
        </p:txBody>
      </p:sp>
      <p:sp>
        <p:nvSpPr>
          <p:cNvPr id="7" name="Arrow: Right 6">
            <a:extLst>
              <a:ext uri="{FF2B5EF4-FFF2-40B4-BE49-F238E27FC236}">
                <a16:creationId xmlns:a16="http://schemas.microsoft.com/office/drawing/2014/main" id="{9D3F5DDD-B54E-4DF8-80CC-50C466495525}"/>
              </a:ext>
            </a:extLst>
          </p:cNvPr>
          <p:cNvSpPr/>
          <p:nvPr/>
        </p:nvSpPr>
        <p:spPr>
          <a:xfrm rot="3602466">
            <a:off x="7594603" y="-962156"/>
            <a:ext cx="915660" cy="621878"/>
          </a:xfrm>
          <a:prstGeom prst="rightArrow">
            <a:avLst>
              <a:gd name="adj1" fmla="val 23640"/>
              <a:gd name="adj2" fmla="val 42701"/>
            </a:avLst>
          </a:prstGeom>
          <a:solidFill>
            <a:srgbClr val="348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446C60CA-84F4-476F-8FE6-E754013752BD}"/>
              </a:ext>
            </a:extLst>
          </p:cNvPr>
          <p:cNvSpPr txBox="1"/>
          <p:nvPr/>
        </p:nvSpPr>
        <p:spPr>
          <a:xfrm>
            <a:off x="2118336" y="-1228821"/>
            <a:ext cx="5636479" cy="1015663"/>
          </a:xfrm>
          <a:prstGeom prst="rect">
            <a:avLst/>
          </a:prstGeom>
          <a:noFill/>
        </p:spPr>
        <p:txBody>
          <a:bodyPr wrap="none" rtlCol="0">
            <a:spAutoFit/>
          </a:bodyPr>
          <a:lstStyle/>
          <a:p>
            <a:pPr algn="ctr"/>
            <a:r>
              <a:rPr lang="pl-PL" sz="6000" dirty="0">
                <a:solidFill>
                  <a:srgbClr val="3482AF"/>
                </a:solidFill>
              </a:rPr>
              <a:t>Enhance this part</a:t>
            </a:r>
          </a:p>
        </p:txBody>
      </p:sp>
      <p:grpSp>
        <p:nvGrpSpPr>
          <p:cNvPr id="13" name="Group 12">
            <a:extLst>
              <a:ext uri="{FF2B5EF4-FFF2-40B4-BE49-F238E27FC236}">
                <a16:creationId xmlns:a16="http://schemas.microsoft.com/office/drawing/2014/main" id="{7F2A4AC9-2FF3-49ED-BD9B-E21B5EFB85DA}"/>
              </a:ext>
            </a:extLst>
          </p:cNvPr>
          <p:cNvGrpSpPr/>
          <p:nvPr/>
        </p:nvGrpSpPr>
        <p:grpSpPr>
          <a:xfrm>
            <a:off x="7754815" y="3739621"/>
            <a:ext cx="3462528" cy="347672"/>
            <a:chOff x="4873752" y="4746655"/>
            <a:chExt cx="5949696" cy="597409"/>
          </a:xfrm>
        </p:grpSpPr>
        <p:sp>
          <p:nvSpPr>
            <p:cNvPr id="14" name="Rectangle: Diagonal Corners Rounded 13">
              <a:extLst>
                <a:ext uri="{FF2B5EF4-FFF2-40B4-BE49-F238E27FC236}">
                  <a16:creationId xmlns:a16="http://schemas.microsoft.com/office/drawing/2014/main" id="{FC532EB4-A068-474D-87EA-9735D9675A57}"/>
                </a:ext>
              </a:extLst>
            </p:cNvPr>
            <p:cNvSpPr/>
            <p:nvPr/>
          </p:nvSpPr>
          <p:spPr>
            <a:xfrm>
              <a:off x="4873752" y="4746656"/>
              <a:ext cx="5949696" cy="597408"/>
            </a:xfrm>
            <a:prstGeom prst="round2DiagRect">
              <a:avLst>
                <a:gd name="adj1" fmla="val 50000"/>
                <a:gd name="adj2" fmla="val 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Rectangle: Diagonal Corners Rounded 11">
              <a:extLst>
                <a:ext uri="{FF2B5EF4-FFF2-40B4-BE49-F238E27FC236}">
                  <a16:creationId xmlns:a16="http://schemas.microsoft.com/office/drawing/2014/main" id="{7B78DF29-0D17-41C4-85A5-05ABB75358FB}"/>
                </a:ext>
              </a:extLst>
            </p:cNvPr>
            <p:cNvSpPr/>
            <p:nvPr/>
          </p:nvSpPr>
          <p:spPr>
            <a:xfrm>
              <a:off x="4873752" y="4746655"/>
              <a:ext cx="4590288" cy="597408"/>
            </a:xfrm>
            <a:prstGeom prst="round2DiagRect">
              <a:avLst>
                <a:gd name="adj1" fmla="val 50000"/>
                <a:gd name="adj2" fmla="val 0"/>
              </a:avLst>
            </a:prstGeom>
            <a:gradFill flip="none" rotWithShape="1">
              <a:gsLst>
                <a:gs pos="1000">
                  <a:srgbClr val="EEB62A"/>
                </a:gs>
                <a:gs pos="100000">
                  <a:srgbClr val="E26C6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951123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75A908-288B-445B-B74A-B5563B119306}"/>
              </a:ext>
            </a:extLst>
          </p:cNvPr>
          <p:cNvSpPr/>
          <p:nvPr/>
        </p:nvSpPr>
        <p:spPr>
          <a:xfrm>
            <a:off x="0" y="0"/>
            <a:ext cx="60960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a:t>https://color.adobe.com/create</a:t>
            </a:r>
          </a:p>
        </p:txBody>
      </p:sp>
      <p:sp>
        <p:nvSpPr>
          <p:cNvPr id="6" name="Rectangle 5">
            <a:extLst>
              <a:ext uri="{FF2B5EF4-FFF2-40B4-BE49-F238E27FC236}">
                <a16:creationId xmlns:a16="http://schemas.microsoft.com/office/drawing/2014/main" id="{E6C8B84D-C803-4B57-90B6-668F92AA966C}"/>
              </a:ext>
            </a:extLst>
          </p:cNvPr>
          <p:cNvSpPr/>
          <p:nvPr/>
        </p:nvSpPr>
        <p:spPr>
          <a:xfrm>
            <a:off x="6564925" y="478547"/>
            <a:ext cx="5087867" cy="1584714"/>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b="1" dirty="0"/>
              <a:t>Your, better color scheme</a:t>
            </a:r>
          </a:p>
        </p:txBody>
      </p:sp>
      <p:pic>
        <p:nvPicPr>
          <p:cNvPr id="21" name="Picture 20" descr="A close up of a logo&#10;&#10;Description automatically generated">
            <a:extLst>
              <a:ext uri="{FF2B5EF4-FFF2-40B4-BE49-F238E27FC236}">
                <a16:creationId xmlns:a16="http://schemas.microsoft.com/office/drawing/2014/main" id="{F547E79B-86EA-4B3A-8F7A-275156E8C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362200" y="1824551"/>
            <a:ext cx="1371600" cy="4306184"/>
          </a:xfrm>
          <a:prstGeom prst="rect">
            <a:avLst/>
          </a:prstGeom>
          <a:ln w="57150">
            <a:solidFill>
              <a:schemeClr val="tx1">
                <a:lumMod val="95000"/>
                <a:lumOff val="5000"/>
              </a:schemeClr>
            </a:solidFill>
          </a:ln>
        </p:spPr>
      </p:pic>
      <p:grpSp>
        <p:nvGrpSpPr>
          <p:cNvPr id="24" name="Group 23">
            <a:extLst>
              <a:ext uri="{FF2B5EF4-FFF2-40B4-BE49-F238E27FC236}">
                <a16:creationId xmlns:a16="http://schemas.microsoft.com/office/drawing/2014/main" id="{2A5E6433-FD57-4863-93FB-B9474D8A8053}"/>
              </a:ext>
            </a:extLst>
          </p:cNvPr>
          <p:cNvGrpSpPr/>
          <p:nvPr/>
        </p:nvGrpSpPr>
        <p:grpSpPr>
          <a:xfrm>
            <a:off x="423150" y="478546"/>
            <a:ext cx="5209788" cy="1676155"/>
            <a:chOff x="423150" y="478546"/>
            <a:chExt cx="5209788" cy="1676155"/>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23150" y="478546"/>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solidFill>
                    <a:schemeClr val="bg1"/>
                  </a:solidFill>
                </a:rPr>
                <a:t>My color scheme</a:t>
              </a:r>
            </a:p>
          </p:txBody>
        </p:sp>
      </p:grpSp>
      <p:pic>
        <p:nvPicPr>
          <p:cNvPr id="2" name="Picture 1"/>
          <p:cNvPicPr>
            <a:picLocks noChangeAspect="1"/>
          </p:cNvPicPr>
          <p:nvPr/>
        </p:nvPicPr>
        <p:blipFill>
          <a:blip r:embed="rId4"/>
          <a:stretch>
            <a:fillRect/>
          </a:stretch>
        </p:blipFill>
        <p:spPr>
          <a:xfrm>
            <a:off x="7141125" y="4407108"/>
            <a:ext cx="3935465" cy="1225523"/>
          </a:xfrm>
          <a:prstGeom prst="rect">
            <a:avLst/>
          </a:prstGeom>
        </p:spPr>
      </p:pic>
    </p:spTree>
    <p:extLst>
      <p:ext uri="{BB962C8B-B14F-4D97-AF65-F5344CB8AC3E}">
        <p14:creationId xmlns:p14="http://schemas.microsoft.com/office/powerpoint/2010/main" val="4155789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550</TotalTime>
  <Words>647</Words>
  <Application>Microsoft Office PowerPoint</Application>
  <PresentationFormat>Widescreen</PresentationFormat>
  <Paragraphs>115</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 Antiqua</vt:lpstr>
      <vt:lpstr>Calibri</vt:lpstr>
      <vt:lpstr>Calibri Light</vt:lpstr>
      <vt:lpstr>Courier New</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Trends &amp; Accessibility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Andrzej Pach</dc:creator>
  <cp:lastModifiedBy>Binh</cp:lastModifiedBy>
  <cp:revision>66</cp:revision>
  <dcterms:created xsi:type="dcterms:W3CDTF">2020-04-09T07:42:02Z</dcterms:created>
  <dcterms:modified xsi:type="dcterms:W3CDTF">2022-09-28T10:49:33Z</dcterms:modified>
</cp:coreProperties>
</file>