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0"/>
  </p:notesMasterIdLst>
  <p:sldIdLst>
    <p:sldId id="438" r:id="rId3"/>
    <p:sldId id="436" r:id="rId4"/>
    <p:sldId id="257" r:id="rId5"/>
    <p:sldId id="439" r:id="rId6"/>
    <p:sldId id="285" r:id="rId7"/>
    <p:sldId id="287" r:id="rId8"/>
    <p:sldId id="43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59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3579F"/>
    <a:srgbClr val="3457A1"/>
    <a:srgbClr val="201F20"/>
    <a:srgbClr val="3A5599"/>
    <a:srgbClr val="5573BF"/>
    <a:srgbClr val="859BD1"/>
    <a:srgbClr val="2F45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65" autoAdjust="0"/>
    <p:restoredTop sz="81933" autoAdjust="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>
        <p:guide orient="horz" pos="2160"/>
        <p:guide pos="592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3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C6FCD7-EFBD-4423-A572-392E990DAE12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37FF0D-3108-4406-A6C2-4DB64F824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6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CB7EC7-6610-4C5A-B94A-C0FE1DC1D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A1F14-DA11-4E43-87F3-BE07CCE51531}" type="datetime1">
              <a:rPr lang="en-US" smtClean="0"/>
              <a:t>7/25/2023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86F19C-D440-4F57-9BDC-07395BAFA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DEB811-DCFD-4CC2-A7DD-FDD13157F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0B1D-C678-4C69-9E65-5611E138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98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BF543-A3BD-421F-876C-1939A42B4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71A23-C041-417C-B519-802BAB593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CAB0E-1AB2-4697-981E-9CEED7625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5138EE-6D9B-40CE-B2B6-0DD6C0C13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79275C-1CF9-411C-96FC-5311F90B42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8D47A-3338-4966-B6BC-8183D68CF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B56F3-24BB-45BE-BD1E-E26A863B0966}" type="datetime1">
              <a:rPr lang="en-US" smtClean="0"/>
              <a:t>7/25/2023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03E1FD-424A-46E2-9E37-ABFAC5799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0C57F2-5518-4AB7-93EC-ECC2866F5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A37A-0C24-43CE-ACA7-57CFE4C0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94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EAA2E-4234-4746-A9C1-1FB5273A9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6E4BCC-92FE-44F8-B6CB-0B6F70878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38A9-B139-4FBA-BD61-A63595AC75F4}" type="datetime1">
              <a:rPr lang="en-US" smtClean="0"/>
              <a:t>7/25/2023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6070D3-D412-4D85-AA7D-3B8C3B558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117B22-0243-4B1B-AA4A-C69D3D124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A37A-0C24-43CE-ACA7-57CFE4C0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644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9989D4-ED90-4AF6-8BE4-E14F8E560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19DCA-20B6-4A7F-9287-D29CBE4F4E3E}" type="datetime1">
              <a:rPr lang="en-US" smtClean="0"/>
              <a:t>7/25/2023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0A95EC-3B27-4D55-A125-91BD6E2B8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DDB516-8449-4C02-B990-64373DB5E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A37A-0C24-43CE-ACA7-57CFE4C0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41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9EFE9-AE5E-4846-8F3F-561341D3E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5DA9F-72BE-453E-9BA1-B1B6EEF90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3E682-CEF3-4B89-941A-29ADEB8BF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5A87F-90AF-4464-A736-52D1CADA2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4CC13-3719-4BC0-9941-BCD22F2E39BB}" type="datetime1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4EBDCA-0095-4A53-94F3-518715A4F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E2551-6974-4065-A0C0-CB1CA6E2E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A37A-0C24-43CE-ACA7-57CFE4C0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03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5C63D-F4C2-42EB-AB85-4385DC8EB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9BF71D-974F-427F-88EF-05F2879D11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E09DA1-225C-43B3-B889-B760CD46C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F0C8C3-A384-4E63-8E44-19B65F56A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C473A-74A1-46F3-8D2E-10C923B7E154}" type="datetime1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4CA027-00E7-494D-8C76-AD52846B3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15811-59EC-4D1D-959F-17DBEBBA4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A37A-0C24-43CE-ACA7-57CFE4C0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829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DCB1E-B8B3-4099-9998-B1DEAD5CD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C9C89E-B954-4BBD-8FC6-63D971210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13943-8E2C-479E-A890-4082F72A6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B6EE-3F1C-40A8-BAA7-D8D1D25FA34D}" type="datetime1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604B0-3DBA-4D52-ADB2-DC5CEF441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61FA0-D26F-4FFC-8850-74922A338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A37A-0C24-43CE-ACA7-57CFE4C0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173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F595F7-9D7D-4C85-9C99-BE194AFE63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49E8BE-C4BA-4237-B360-FC4943A31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0A49F-B64E-4D0D-BB32-EA3E8F264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9DCD-488C-48E6-B562-9E2144C6FF46}" type="datetime1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DC6AD-EC63-4D87-9E40-7B7D6340B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CB9E5-01A1-4ED1-B801-129D0CB75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A37A-0C24-43CE-ACA7-57CFE4C0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22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203219-0ED5-4CAD-8F16-4E3B3502C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27D59-6977-44DD-8E4E-5EC5FBCC1A34}" type="datetime1">
              <a:rPr lang="en-US" smtClean="0"/>
              <a:t>7/25/2023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A89BAB-B41F-4760-996E-A658ABD61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85E896-6A31-4981-B626-05CE0AE3B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0B1D-C678-4C69-9E65-5611E138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376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454484-8038-40A1-A8F6-6E672B55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29C2E-4D1E-4F59-91D1-95B83ABEEBF7}" type="datetime1">
              <a:rPr lang="en-US" smtClean="0"/>
              <a:t>7/25/2023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FC74CE-79B6-4B2B-9C3C-FB9E11250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DF9EEF-DFF9-4634-AC52-6B7FC573C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0B1D-C678-4C69-9E65-5611E138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65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0CB401-6D82-4712-B9E2-C59E35209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46A1F-9E99-4E72-9D09-5F6A6C41B36D}" type="datetime1">
              <a:rPr lang="en-US" smtClean="0"/>
              <a:t>7/25/2023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04DB14-2C5A-43F3-8064-E7F713324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52E516-77F2-401D-B9B5-9210EF442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0B1D-C678-4C69-9E65-5611E138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96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139E17-5C6E-4A2B-BB0E-4DAE9E5CD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3F7B2-BB06-4C2C-A0BF-C3C4D1F4133B}" type="datetime1">
              <a:rPr lang="en-US" smtClean="0"/>
              <a:t>7/25/2023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4A3704-8A44-465E-8FF3-26CB1F40A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A5BFB1-52BA-4AC8-85AB-F8756C77D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0B1D-C678-4C69-9E65-5611E138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56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8B41A-B8E0-4D65-9AD5-CAC9AA410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0DCD7B-49F3-41C3-A3E5-03BD917896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90928-7051-4176-AF43-FB46B448A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70B8-96F8-42D0-9FB1-FD414F8B4E30}" type="datetime1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6C36D-9F2D-4132-AB2A-99D6F38ED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FC725-0F22-43D9-B218-40E06E243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A37A-0C24-43CE-ACA7-57CFE4C0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85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35215-4EEE-4E5B-A968-79EEC7C78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3A29C-F7DB-4788-8BFD-3796BE902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1FF36-8A8A-49C7-B10C-E9298B9F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8F3F0-BBE0-4656-ADE2-E0CA7BB6F2D1}" type="datetime1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E83C5-6936-478A-8D83-F825DE29E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B84EC-5F9A-4E4C-8B42-FC4F667B9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A37A-0C24-43CE-ACA7-57CFE4C0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89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4D7F6-D75A-44EA-A35D-0A6458C35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560A9-2DB3-411B-B47C-0D03D5797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83081-7714-467D-8131-EC28D3DB5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D7EF-0440-4F9E-A644-D13ECD56D55F}" type="datetime1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6F7C4-14FF-4DDF-8AAB-8F35F2219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BBDED-11BF-46B1-929F-41D6C52E5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A37A-0C24-43CE-ACA7-57CFE4C0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30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6A8D6-8773-47F2-B37A-8E0E3DEB9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D80F6-1881-4E46-91CF-00CA3FCDDF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360777-F38E-4CA0-AE52-BCAD86D9E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82D241-6FC2-4676-9A13-420AA9F4C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E9FF7-F5C4-4B75-B312-7A2B0AADEC3E}" type="datetime1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356D7-FCE6-410D-A92A-7A8BA8D35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912A7-36BF-4DAA-9399-2C862647D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DA37A-0C24-43CE-ACA7-57CFE4C0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496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D17E59-F326-4EAB-9A75-5C024FF76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682C1-B5B6-47C4-AB88-E170BB98F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B4C99-2FF9-45BC-82B2-7B0E0F9BFE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E9974-F0DC-4DB8-9A38-2F8F55216D11}" type="datetime1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E8F89-1436-48C4-AAF8-D8D1255553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E6940-2BBF-4D0B-8591-39778A5380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20B1D-C678-4C69-9E65-5611E138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7" r:id="rId4"/>
    <p:sldLayoutId id="2147483658" r:id="rId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F7A23B-7F37-4255-B1AA-6F4081D05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39551-9BB0-410A-86D9-5F41F65ED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7D216-8D82-4854-8FCC-50474F3940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0DC4E-CFE1-4DE4-BA6A-B2F2775B3CE8}" type="datetime1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CE85E-C533-43BA-A8ED-7511E82A3D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4C941-975F-4FB1-8A2A-DB7E54D44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DA37A-0C24-43CE-ACA7-57CFE4C03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04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svg"/><Relationship Id="rId21" Type="http://schemas.openxmlformats.org/officeDocument/2006/relationships/image" Target="../media/image20.sv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svg"/><Relationship Id="rId50" Type="http://schemas.openxmlformats.org/officeDocument/2006/relationships/image" Target="../media/image49.png"/><Relationship Id="rId55" Type="http://schemas.openxmlformats.org/officeDocument/2006/relationships/image" Target="../media/image54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sv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svg"/><Relationship Id="rId40" Type="http://schemas.openxmlformats.org/officeDocument/2006/relationships/image" Target="../media/image39.png"/><Relationship Id="rId45" Type="http://schemas.openxmlformats.org/officeDocument/2006/relationships/image" Target="../media/image44.svg"/><Relationship Id="rId53" Type="http://schemas.openxmlformats.org/officeDocument/2006/relationships/image" Target="../media/image52.svg"/><Relationship Id="rId58" Type="http://schemas.openxmlformats.org/officeDocument/2006/relationships/image" Target="../media/image57.png"/><Relationship Id="rId5" Type="http://schemas.openxmlformats.org/officeDocument/2006/relationships/image" Target="../media/image4.svg"/><Relationship Id="rId61" Type="http://schemas.openxmlformats.org/officeDocument/2006/relationships/image" Target="../media/image60.svg"/><Relationship Id="rId19" Type="http://schemas.openxmlformats.org/officeDocument/2006/relationships/image" Target="../media/image1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35" Type="http://schemas.openxmlformats.org/officeDocument/2006/relationships/image" Target="../media/image34.svg"/><Relationship Id="rId43" Type="http://schemas.openxmlformats.org/officeDocument/2006/relationships/image" Target="../media/image42.svg"/><Relationship Id="rId48" Type="http://schemas.openxmlformats.org/officeDocument/2006/relationships/image" Target="../media/image47.png"/><Relationship Id="rId56" Type="http://schemas.openxmlformats.org/officeDocument/2006/relationships/image" Target="../media/image55.png"/><Relationship Id="rId8" Type="http://schemas.openxmlformats.org/officeDocument/2006/relationships/image" Target="../media/image7.png"/><Relationship Id="rId51" Type="http://schemas.openxmlformats.org/officeDocument/2006/relationships/image" Target="../media/image50.svg"/><Relationship Id="rId3" Type="http://schemas.openxmlformats.org/officeDocument/2006/relationships/image" Target="../media/image2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59" Type="http://schemas.openxmlformats.org/officeDocument/2006/relationships/image" Target="../media/image58.svg"/><Relationship Id="rId20" Type="http://schemas.openxmlformats.org/officeDocument/2006/relationships/image" Target="../media/image19.png"/><Relationship Id="rId41" Type="http://schemas.openxmlformats.org/officeDocument/2006/relationships/image" Target="../media/image40.svg"/><Relationship Id="rId54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svg"/><Relationship Id="rId57" Type="http://schemas.openxmlformats.org/officeDocument/2006/relationships/image" Target="../media/image56.svg"/><Relationship Id="rId10" Type="http://schemas.openxmlformats.org/officeDocument/2006/relationships/image" Target="../media/image9.png"/><Relationship Id="rId31" Type="http://schemas.openxmlformats.org/officeDocument/2006/relationships/image" Target="../media/image30.sv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60" Type="http://schemas.openxmlformats.org/officeDocument/2006/relationships/image" Target="../media/image5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visualsculptors.com/project/investor-pitch-deck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7F2AAF-8FAE-43CD-924B-DA3CEE77B1E2}"/>
              </a:ext>
            </a:extLst>
          </p:cNvPr>
          <p:cNvSpPr txBox="1"/>
          <p:nvPr/>
        </p:nvSpPr>
        <p:spPr>
          <a:xfrm>
            <a:off x="818474" y="1645169"/>
            <a:ext cx="35830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>
                <a:solidFill>
                  <a:sysClr val="windowText" lastClr="000000"/>
                </a:solidFill>
              </a:rPr>
              <a:t>Jovis là học viện tin học chuyên nghiệp và trực quan hóa dành cho tất cả mọi ng</a:t>
            </a:r>
            <a:r>
              <a:rPr lang="vi-VN" sz="1200">
                <a:solidFill>
                  <a:sysClr val="windowText" lastClr="000000"/>
                </a:solidFill>
              </a:rPr>
              <a:t>ư</a:t>
            </a:r>
            <a:r>
              <a:rPr lang="en-US" sz="1200">
                <a:solidFill>
                  <a:sysClr val="windowText" lastClr="000000"/>
                </a:solidFill>
              </a:rPr>
              <a:t>ời. Chúng tôi quan niệm rằng, bất kỳ cá nhân nào cũng có thể trở thành một ng</a:t>
            </a:r>
            <a:r>
              <a:rPr lang="vi-VN" sz="1200">
                <a:solidFill>
                  <a:sysClr val="windowText" lastClr="000000"/>
                </a:solidFill>
              </a:rPr>
              <a:t>ư</a:t>
            </a:r>
            <a:r>
              <a:rPr lang="en-US" sz="1200">
                <a:solidFill>
                  <a:sysClr val="windowText" lastClr="000000"/>
                </a:solidFill>
              </a:rPr>
              <a:t>ời làm việc chuyên nghiệp và tăng năng suất tối đa trong công việc. Đây chính là b</a:t>
            </a:r>
            <a:r>
              <a:rPr lang="vi-VN" sz="1200">
                <a:solidFill>
                  <a:sysClr val="windowText" lastClr="000000"/>
                </a:solidFill>
              </a:rPr>
              <a:t>ư</a:t>
            </a:r>
            <a:r>
              <a:rPr lang="en-US" sz="1200">
                <a:solidFill>
                  <a:sysClr val="windowText" lastClr="000000"/>
                </a:solidFill>
              </a:rPr>
              <a:t>ớc đà để bạn sớm thành công.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03CC20-FBC5-4482-90D3-3C496B9E4C10}"/>
              </a:ext>
            </a:extLst>
          </p:cNvPr>
          <p:cNvSpPr txBox="1"/>
          <p:nvPr/>
        </p:nvSpPr>
        <p:spPr>
          <a:xfrm>
            <a:off x="818474" y="3226236"/>
            <a:ext cx="31863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Jovis là học viện tin học ứng dụng và trực quan hóa dành cho tất cả mọi ng</a:t>
            </a:r>
            <a:r>
              <a:rPr lang="vi-VN" sz="1100"/>
              <a:t>ư</a:t>
            </a:r>
            <a:r>
              <a:rPr lang="en-US" sz="1100"/>
              <a:t>ời.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29FC08-A1A9-4A28-BAE6-B64DC11F5D78}"/>
              </a:ext>
            </a:extLst>
          </p:cNvPr>
          <p:cNvSpPr txBox="1"/>
          <p:nvPr/>
        </p:nvSpPr>
        <p:spPr>
          <a:xfrm>
            <a:off x="818474" y="3791071"/>
            <a:ext cx="3278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Jovis h</a:t>
            </a:r>
            <a:r>
              <a:rPr lang="vi-VN" sz="1100"/>
              <a:t>ư</a:t>
            </a:r>
            <a:r>
              <a:rPr lang="en-US" sz="1100"/>
              <a:t>ớng tới một học viện cung cấp giải pháp tin học ứng dụng dành cho tất cả</a:t>
            </a:r>
            <a:r>
              <a:rPr lang="vi-VN" sz="1100"/>
              <a:t> </a:t>
            </a:r>
            <a:r>
              <a:rPr lang="en-US" sz="1100"/>
              <a:t>mọi ng</a:t>
            </a:r>
            <a:r>
              <a:rPr lang="vi-VN" sz="1100"/>
              <a:t>ư</a:t>
            </a:r>
            <a:r>
              <a:rPr lang="en-US" sz="1100"/>
              <a:t>ời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B6C7D8-439C-43B5-B730-8F150543CF0D}"/>
              </a:ext>
            </a:extLst>
          </p:cNvPr>
          <p:cNvSpPr txBox="1"/>
          <p:nvPr/>
        </p:nvSpPr>
        <p:spPr>
          <a:xfrm>
            <a:off x="818473" y="4387252"/>
            <a:ext cx="31863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Đào tạo PowerPoint, Excel, Power BI, RPA,... với sự tận tâm của đội ngũ Jovis.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339559-78D0-4A1F-AFA6-7A9AED55A389}"/>
              </a:ext>
            </a:extLst>
          </p:cNvPr>
          <p:cNvSpPr/>
          <p:nvPr/>
        </p:nvSpPr>
        <p:spPr>
          <a:xfrm>
            <a:off x="818473" y="5117381"/>
            <a:ext cx="318636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/>
              <a:t>Đội ngũ nhân sự giàu kinh nghiệm là các chuyên gia đang giảng dạy tại Doanh nghiệp</a:t>
            </a:r>
          </a:p>
        </p:txBody>
      </p:sp>
    </p:spTree>
    <p:extLst>
      <p:ext uri="{BB962C8B-B14F-4D97-AF65-F5344CB8AC3E}">
        <p14:creationId xmlns:p14="http://schemas.microsoft.com/office/powerpoint/2010/main" val="4023195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8CBAD00F-8F5F-4723-9F97-029A523B85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395" y="591018"/>
            <a:ext cx="636608" cy="63660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19F5A56E-519C-4C41-A0E9-C3D84E94C0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58421" y="591018"/>
            <a:ext cx="636608" cy="63660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E102AA83-0E60-49B3-B503-0CF6B9D615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44446" y="591018"/>
            <a:ext cx="636608" cy="636608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4F62FEFE-DB34-4161-9239-0C5FC211CB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30471" y="591018"/>
            <a:ext cx="636608" cy="636608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EECC9719-F77A-43EF-B8C8-BD14429E552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616497" y="591018"/>
            <a:ext cx="636608" cy="636608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2CDD32F5-58A6-469B-8C1C-BF9DFEFAE82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502523" y="591018"/>
            <a:ext cx="636608" cy="636608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985AC80E-7EFD-4809-8281-D6590B65E35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72395" y="1882083"/>
            <a:ext cx="636608" cy="63660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D4D07459-E08A-4099-B379-EA1B8F492BD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958421" y="1882083"/>
            <a:ext cx="636608" cy="636608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C4F4ED5C-C255-45D1-B9C7-19A77E279C6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844446" y="1882083"/>
            <a:ext cx="636608" cy="636608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71F1F7C0-4B9F-4476-BA48-84F6E36ED93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730471" y="1882083"/>
            <a:ext cx="636608" cy="636608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9D291653-C10D-4087-B76A-CAF241E60D5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616497" y="1882083"/>
            <a:ext cx="636608" cy="636608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CA7DA8ED-1460-45EE-B5A4-36003B988B29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0502523" y="1882083"/>
            <a:ext cx="636608" cy="636608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E594D1EF-7BEA-444B-9286-D66F5B56A3B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72395" y="3173148"/>
            <a:ext cx="636608" cy="636608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E1AE4C9D-D36D-4893-8D15-4154C33A4EAE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2958421" y="3173148"/>
            <a:ext cx="636608" cy="636608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E02F322B-080E-406F-AC93-07F37ADCFC09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4844446" y="3173148"/>
            <a:ext cx="636608" cy="636608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29B9A7CC-D465-4D69-AB33-E987B30A60B2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6730471" y="3173148"/>
            <a:ext cx="636608" cy="636608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81CE9756-8D6D-431E-89E3-321390878E8A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8616497" y="3173148"/>
            <a:ext cx="636608" cy="636608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0DE5DF1D-76F3-43D8-8748-1ED14A225FFE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10502523" y="3173148"/>
            <a:ext cx="636608" cy="636608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910BD6DD-7544-48F4-A7A5-7C7DB5E434CD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1072395" y="4464212"/>
            <a:ext cx="636608" cy="636608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D9178A98-5A00-46B6-8694-70D5E32529AE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2958421" y="4464212"/>
            <a:ext cx="636608" cy="636608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243B394C-C2E4-46A3-B276-0E658D5F0D9E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4844446" y="4464212"/>
            <a:ext cx="636608" cy="636608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C7999B40-57A9-4F2F-9F42-279638510418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6730471" y="4464212"/>
            <a:ext cx="636608" cy="636608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DAE3C01A-B33F-4272-A902-401F58C530F9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8616497" y="4464212"/>
            <a:ext cx="636608" cy="636608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CEE995C8-0601-49B9-A11A-5C6A01829731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0502523" y="4464212"/>
            <a:ext cx="636608" cy="636608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DE05A39A-006F-48F1-8B4D-76558FCEFC84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1072395" y="5755277"/>
            <a:ext cx="636608" cy="636608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D3A3B9EB-BB99-400D-9AAA-36634219FFBE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2958421" y="5755277"/>
            <a:ext cx="636608" cy="636608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7D094154-EA44-4342-AF25-D210AAD42AE5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4844446" y="5755277"/>
            <a:ext cx="636608" cy="636608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7656303C-E9B9-4DF1-8393-DD811C5E3CD8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6730471" y="5755277"/>
            <a:ext cx="636608" cy="636608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D622C709-1268-4F62-A855-7C7FE95681AE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8616497" y="5755277"/>
            <a:ext cx="636608" cy="636608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1B01F86D-8B40-4683-8A09-A7A29D38A15D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10502523" y="5755277"/>
            <a:ext cx="636608" cy="63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390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F48DFB-AE16-455B-9D07-7BE891F2C3C0}"/>
              </a:ext>
            </a:extLst>
          </p:cNvPr>
          <p:cNvSpPr txBox="1"/>
          <p:nvPr/>
        </p:nvSpPr>
        <p:spPr>
          <a:xfrm>
            <a:off x="3386765" y="3044280"/>
            <a:ext cx="54184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vi-VN" sz="4400">
                <a:latin typeface="A3.BebasNeueBold-San" panose="020B0606020202050201" pitchFamily="34" charset="0"/>
              </a:rPr>
              <a:t>Thực hành </a:t>
            </a:r>
            <a:r>
              <a:rPr lang="en-US" sz="4400">
                <a:latin typeface="A3.BebasNeueBold-San" panose="020B0606020202050201" pitchFamily="34" charset="0"/>
              </a:rPr>
              <a:t>Bố cục trung tâm</a:t>
            </a:r>
          </a:p>
        </p:txBody>
      </p:sp>
    </p:spTree>
    <p:extLst>
      <p:ext uri="{BB962C8B-B14F-4D97-AF65-F5344CB8AC3E}">
        <p14:creationId xmlns:p14="http://schemas.microsoft.com/office/powerpoint/2010/main" val="587826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F48DFB-AE16-455B-9D07-7BE891F2C3C0}"/>
              </a:ext>
            </a:extLst>
          </p:cNvPr>
          <p:cNvSpPr txBox="1"/>
          <p:nvPr/>
        </p:nvSpPr>
        <p:spPr>
          <a:xfrm>
            <a:off x="4023959" y="3044280"/>
            <a:ext cx="41440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vi-VN" sz="4400">
                <a:latin typeface="A3.BebasNeueBold-San" panose="020B0606020202050201" pitchFamily="34" charset="0"/>
              </a:rPr>
              <a:t>Thực hành </a:t>
            </a:r>
            <a:r>
              <a:rPr lang="en-US" sz="4400">
                <a:latin typeface="A3.BebasNeueBold-San" panose="020B0606020202050201" pitchFamily="34" charset="0"/>
              </a:rPr>
              <a:t>Bố cục 1/2</a:t>
            </a:r>
          </a:p>
        </p:txBody>
      </p:sp>
    </p:spTree>
    <p:extLst>
      <p:ext uri="{BB962C8B-B14F-4D97-AF65-F5344CB8AC3E}">
        <p14:creationId xmlns:p14="http://schemas.microsoft.com/office/powerpoint/2010/main" val="1060694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F48DFB-AE16-455B-9D07-7BE891F2C3C0}"/>
              </a:ext>
            </a:extLst>
          </p:cNvPr>
          <p:cNvSpPr txBox="1"/>
          <p:nvPr/>
        </p:nvSpPr>
        <p:spPr>
          <a:xfrm>
            <a:off x="5029041" y="3044280"/>
            <a:ext cx="21339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>
                <a:latin typeface="A3.BebasNeueBold-San" panose="020B0606020202050201" pitchFamily="34" charset="0"/>
              </a:rPr>
              <a:t>Bố cục 1/3</a:t>
            </a:r>
          </a:p>
        </p:txBody>
      </p:sp>
    </p:spTree>
    <p:extLst>
      <p:ext uri="{BB962C8B-B14F-4D97-AF65-F5344CB8AC3E}">
        <p14:creationId xmlns:p14="http://schemas.microsoft.com/office/powerpoint/2010/main" val="3078593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E1F3EF-315D-4E81-BEA8-644E5D6911CA}"/>
              </a:ext>
            </a:extLst>
          </p:cNvPr>
          <p:cNvSpPr txBox="1"/>
          <p:nvPr/>
        </p:nvSpPr>
        <p:spPr>
          <a:xfrm>
            <a:off x="4986562" y="3044280"/>
            <a:ext cx="22188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400">
                <a:latin typeface="A3.BebasNeueBold-San" panose="020B0606020202050201" pitchFamily="34" charset="0"/>
              </a:rPr>
              <a:t>Bố cục l</a:t>
            </a:r>
            <a:r>
              <a:rPr lang="vi-VN" sz="4400">
                <a:latin typeface="A3.BebasNeueBold-San" panose="020B0606020202050201" pitchFamily="34" charset="0"/>
              </a:rPr>
              <a:t>ư</a:t>
            </a:r>
            <a:r>
              <a:rPr lang="en-US" sz="4400">
                <a:latin typeface="A3.BebasNeueBold-San" panose="020B0606020202050201" pitchFamily="34" charset="0"/>
              </a:rPr>
              <a:t>ới</a:t>
            </a:r>
          </a:p>
        </p:txBody>
      </p:sp>
    </p:spTree>
    <p:extLst>
      <p:ext uri="{BB962C8B-B14F-4D97-AF65-F5344CB8AC3E}">
        <p14:creationId xmlns:p14="http://schemas.microsoft.com/office/powerpoint/2010/main" val="1767057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DCFFDEF-6AA3-406A-86D0-FF725B09E5E9}"/>
              </a:ext>
            </a:extLst>
          </p:cNvPr>
          <p:cNvSpPr/>
          <p:nvPr/>
        </p:nvSpPr>
        <p:spPr>
          <a:xfrm>
            <a:off x="2529840" y="3244334"/>
            <a:ext cx="7132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>
                <a:hlinkClick r:id="rId2"/>
              </a:rPr>
              <a:t>https://visualsculptors.com/project/investor-pitch-deck/</a:t>
            </a: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20F806-69E4-4A77-8A92-C38BE7E53D06}"/>
              </a:ext>
            </a:extLst>
          </p:cNvPr>
          <p:cNvSpPr/>
          <p:nvPr/>
        </p:nvSpPr>
        <p:spPr>
          <a:xfrm>
            <a:off x="2785028" y="2388196"/>
            <a:ext cx="66219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>
                <a:solidFill>
                  <a:srgbClr val="3A5599"/>
                </a:solidFill>
                <a:latin typeface="A3.ArchivoBold-San" panose="020B0803020202020B04" pitchFamily="34" charset="0"/>
              </a:rPr>
              <a:t>Cảm hứng Slide báo cáo</a:t>
            </a:r>
            <a:endParaRPr lang="vi-VN" sz="4000">
              <a:solidFill>
                <a:srgbClr val="3A5599"/>
              </a:solidFill>
              <a:latin typeface="A3.ArchivoBold-San" panose="020B0803020202020B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03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àu Doanh nghi_p">
      <a:dk1>
        <a:srgbClr val="3F3F3F"/>
      </a:dk1>
      <a:lt1>
        <a:srgbClr val="FFFFFF"/>
      </a:lt1>
      <a:dk2>
        <a:srgbClr val="1D4E89"/>
      </a:dk2>
      <a:lt2>
        <a:srgbClr val="E7E6E6"/>
      </a:lt2>
      <a:accent1>
        <a:srgbClr val="133359"/>
      </a:accent1>
      <a:accent2>
        <a:srgbClr val="1D4E89"/>
      </a:accent2>
      <a:accent3>
        <a:srgbClr val="3A69A0"/>
      </a:accent3>
      <a:accent4>
        <a:srgbClr val="5884B8"/>
      </a:accent4>
      <a:accent5>
        <a:srgbClr val="769FD0"/>
      </a:accent5>
      <a:accent6>
        <a:srgbClr val="FF8E52"/>
      </a:accent6>
      <a:hlink>
        <a:srgbClr val="5D9CEC"/>
      </a:hlink>
      <a:folHlink>
        <a:srgbClr val="AC92EC"/>
      </a:folHlink>
    </a:clrScheme>
    <a:fontScheme name="Custom 5">
      <a:majorFont>
        <a:latin typeface="A3.OpenSansBold-San"/>
        <a:ea typeface=""/>
        <a:cs typeface=""/>
      </a:majorFont>
      <a:minorFont>
        <a:latin typeface="A3.OpenSans-S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16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10A84C02-4F09-40FE-82F3-79312BC08B2E}" vid="{69A41932-5ED9-47B3-8A6B-37B62AB78E10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0A84C02-4F09-40FE-82F3-79312BC08B2E}" vid="{8CF0B9B1-669A-4898-A12F-E87E9FA76E1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430</TotalTime>
  <Words>184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A3.ArchivoBold-San</vt:lpstr>
      <vt:lpstr>A3.BebasNeueBold-San</vt:lpstr>
      <vt:lpstr>A3.OpenSansBold-San</vt:lpstr>
      <vt:lpstr>A3.OpenSans-San</vt:lpstr>
      <vt:lpstr>Arial</vt:lpstr>
      <vt:lpstr>Calibri</vt:lpstr>
      <vt:lpstr>Calibri Light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Luong Minh Thanh</dc:creator>
  <cp:lastModifiedBy>an nhan support 13</cp:lastModifiedBy>
  <cp:revision>81</cp:revision>
  <dcterms:created xsi:type="dcterms:W3CDTF">2020-02-28T00:06:43Z</dcterms:created>
  <dcterms:modified xsi:type="dcterms:W3CDTF">2023-07-25T14:00:55Z</dcterms:modified>
</cp:coreProperties>
</file>