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Đúng - Sai" id="{083123B0-6FC2-45EA-A765-0DE4EEF5C29E}">
          <p14:sldIdLst>
            <p14:sldId id="256"/>
          </p14:sldIdLst>
        </p14:section>
        <p14:section name="Nhấn mạnh" id="{4DC35DF6-67CF-4800-9CEB-41C8F69F5D95}">
          <p14:sldIdLst>
            <p14:sldId id="257"/>
          </p14:sldIdLst>
        </p14:section>
        <p14:section name="Teether + Trigger" id="{674545D2-37A9-43AD-951C-E89CA2147A27}">
          <p14:sldIdLst>
            <p14:sldId id="258"/>
          </p14:sldIdLst>
        </p14:section>
        <p14:section name="Vẽ hình tròn" id="{94860725-0B45-420A-BA7C-B546A0DCB979}">
          <p14:sldIdLst>
            <p14:sldId id="259"/>
            <p14:sldId id="260"/>
            <p14:sldId id="261"/>
            <p14:sldId id="262"/>
            <p14:sldId id="263"/>
          </p14:sldIdLst>
        </p14:section>
        <p14:section name="Thu nhỏ, phóng to" id="{4EE1FA64-ACB8-400E-9E7A-53F44FA1B7A1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6FCD7-EFBD-4423-A572-392E990DAE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7FF0D-3108-4406-A6C2-4DB64F824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B7EC7-6610-4C5A-B94A-C0FE1DC1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1F14-DA11-4E43-87F3-BE07CCE51531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6F19C-D440-4F57-9BDC-07395BA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B811-DCFD-4CC2-A7DD-FDD1315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F543-A3BD-421F-876C-1939A42B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1A23-C041-417C-B519-802BAB59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AB0E-1AB2-4697-981E-9CEED762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138EE-6D9B-40CE-B2B6-0DD6C0C1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9275C-1CF9-411C-96FC-5311F90B4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8D47A-3338-4966-B6BC-8183D68C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56F3-24BB-45BE-BD1E-E26A863B0966}" type="datetime1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3E1FD-424A-46E2-9E37-ABFAC579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C57F2-5518-4AB7-93EC-ECC2866F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AA2E-4234-4746-A9C1-1FB5273A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E4BCC-92FE-44F8-B6CB-0B6F7087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38A9-B139-4FBA-BD61-A63595AC75F4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070D3-D412-4D85-AA7D-3B8C3B55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17B22-0243-4B1B-AA4A-C69D3D12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989D4-ED90-4AF6-8BE4-E14F8E56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9DCA-20B6-4A7F-9287-D29CBE4F4E3E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95EC-3B27-4D55-A125-91BD6E2B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16-8449-4C02-B990-64373DB5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EFE9-AE5E-4846-8F3F-561341D3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DA9F-72BE-453E-9BA1-B1B6EEF9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3E682-CEF3-4B89-941A-29ADEB8B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5A87F-90AF-4464-A736-52D1CADA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C13-3719-4BC0-9941-BCD22F2E39BB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BDCA-0095-4A53-94F3-518715A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E2551-6974-4065-A0C0-CB1CA6E2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C63D-F4C2-42EB-AB85-4385DC8E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BF71D-974F-427F-88EF-05F2879D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9DA1-225C-43B3-B889-B760CD46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C8C3-A384-4E63-8E44-19B65F56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473A-74A1-46F3-8D2E-10C923B7E154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A027-00E7-494D-8C76-AD52846B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15811-59EC-4D1D-959F-17DBEBBA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CB1E-B8B3-4099-9998-B1DEAD5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C89E-B954-4BBD-8FC6-63D97121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3943-8E2C-479E-A890-4082F72A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B6EE-3F1C-40A8-BAA7-D8D1D25FA34D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04B0-3DBA-4D52-ADB2-DC5CEF44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1FA0-D26F-4FFC-8850-74922A33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595F7-9D7D-4C85-9C99-BE194AFE6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9E8BE-C4BA-4237-B360-FC4943A31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A49F-B64E-4D0D-BB32-EA3E8F26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9DCD-488C-48E6-B562-9E2144C6FF46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C6AD-EC63-4D87-9E40-7B7D6340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B9E5-01A1-4ED1-B801-129D0CB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03219-0ED5-4CAD-8F16-4E3B3502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7D59-6977-44DD-8E4E-5EC5FBCC1A34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89BAB-B41F-4760-996E-A658ABD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E896-6A31-4981-B626-05CE0AE3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54484-8038-40A1-A8F6-6E672B55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9C2E-4D1E-4F59-91D1-95B83ABEEBF7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74CE-79B6-4B2B-9C3C-FB9E1125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9EEF-DFF9-4634-AC52-6B7FC57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CB401-6D82-4712-B9E2-C59E3520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6A1F-9E99-4E72-9D09-5F6A6C41B36D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DB14-2C5A-43F3-8064-E7F71332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2E516-77F2-401D-B9B5-9210EF4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39E17-5C6E-4A2B-BB0E-4DAE9E5C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F7B2-BB06-4C2C-A0BF-C3C4D1F4133B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A3704-8A44-465E-8FF3-26CB1F4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5BFB1-52BA-4AC8-85AB-F8756C7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B41A-B8E0-4D65-9AD5-CAC9AA410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CD7B-49F3-41C3-A3E5-03BD9178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0928-7051-4176-AF43-FB46B448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8-96F8-42D0-9FB1-FD414F8B4E30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C36D-9F2D-4132-AB2A-99D6F38E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C725-0F22-43D9-B218-40E06E2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5215-4EEE-4E5B-A968-79EEC7C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A29C-F7DB-4788-8BFD-3796BE90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FF36-8A8A-49C7-B10C-E9298B9F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F3F0-BBE0-4656-ADE2-E0CA7BB6F2D1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83C5-6936-478A-8D83-F825DE2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84EC-5F9A-4E4C-8B42-FC4F667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D7F6-D75A-44EA-A35D-0A6458C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60A9-2DB3-411B-B47C-0D03D579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3081-7714-467D-8131-EC28D3DB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7EF-0440-4F9E-A644-D13ECD56D55F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F7C4-14FF-4DDF-8AAB-8F35F22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BDED-11BF-46B1-929F-41D6C52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8D6-8773-47F2-B37A-8E0E3DEB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80F6-1881-4E46-91CF-00CA3FCD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60777-F38E-4CA0-AE52-BCAD86D9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D241-6FC2-4676-9A13-420AA9F4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FF7-F5C4-4B75-B312-7A2B0AADEC3E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56D7-FCE6-410D-A92A-7A8BA8D3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12A7-36BF-4DAA-9399-2C862647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17E59-F326-4EAB-9A75-5C024FF7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82C1-B5B6-47C4-AB88-E170BB9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4C99-2FF9-45BC-82B2-7B0E0F9B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9974-F0DC-4DB8-9A38-2F8F55216D11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8F89-1436-48C4-AAF8-D8D125555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6940-2BBF-4D0B-8591-39778A53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7A23B-7F37-4255-B1AA-6F4081D0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9551-9BB0-410A-86D9-5F41F65E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D216-8D82-4854-8FCC-50474F394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DC4E-CFE1-4DE4-BA6A-B2F2775B3CE8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E85E-C533-43BA-A8ED-7511E82A3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C941-975F-4FB1-8A2A-DB7E54D4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78FB1D-BFD4-4A5B-BD49-90E1E59339B2}"/>
              </a:ext>
            </a:extLst>
          </p:cNvPr>
          <p:cNvSpPr/>
          <p:nvPr/>
        </p:nvSpPr>
        <p:spPr>
          <a:xfrm>
            <a:off x="2030507" y="2837329"/>
            <a:ext cx="3563470" cy="5916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ĐÚNG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AB9545-BA52-412A-84AB-57FC6E0A4CB0}"/>
              </a:ext>
            </a:extLst>
          </p:cNvPr>
          <p:cNvSpPr/>
          <p:nvPr/>
        </p:nvSpPr>
        <p:spPr>
          <a:xfrm>
            <a:off x="6096000" y="2837328"/>
            <a:ext cx="3563470" cy="591671"/>
          </a:xfrm>
          <a:prstGeom prst="roundRect">
            <a:avLst/>
          </a:prstGeom>
          <a:solidFill>
            <a:srgbClr val="FFE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SAI</a:t>
            </a:r>
          </a:p>
        </p:txBody>
      </p:sp>
    </p:spTree>
    <p:extLst>
      <p:ext uri="{BB962C8B-B14F-4D97-AF65-F5344CB8AC3E}">
        <p14:creationId xmlns:p14="http://schemas.microsoft.com/office/powerpoint/2010/main" val="29583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EED2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2D04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4997B-8749-4AEC-878E-8D79D790A73B}"/>
              </a:ext>
            </a:extLst>
          </p:cNvPr>
          <p:cNvSpPr txBox="1"/>
          <p:nvPr/>
        </p:nvSpPr>
        <p:spPr>
          <a:xfrm>
            <a:off x="990600" y="1120676"/>
            <a:ext cx="10210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Lorem ipsum dolor sit amet</a:t>
            </a:r>
            <a:r>
              <a:rPr lang="en-US" sz="1600"/>
              <a:t>, consectetuer adipiscing elit. </a:t>
            </a:r>
            <a:r>
              <a:rPr lang="en-US" sz="1600" dirty="0"/>
              <a:t>Maecenas porttitor congue massa. Fusce posuere, magna sed pulvinar ultricies, purus lectus malesuada libero, sit amet commodo magna eros quis urna.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Nunc viverra imperdiet enim. Fusce est. Vivamus a tellus.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Pellentesque habitant morbi tristique senectus et netus et malesuada fames ac turpis egestas. Proin pharetra nonummy pede. Mauris et orci.</a:t>
            </a:r>
            <a:endParaRPr lang="en-US" sz="1600"/>
          </a:p>
          <a:p>
            <a:pPr algn="l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5786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6A2208-6CCB-418E-AB80-48A3AD5A8392}"/>
              </a:ext>
            </a:extLst>
          </p:cNvPr>
          <p:cNvSpPr/>
          <p:nvPr/>
        </p:nvSpPr>
        <p:spPr>
          <a:xfrm>
            <a:off x="3452812" y="1985963"/>
            <a:ext cx="5286375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NHẤN VÀO ĐÂY</a:t>
            </a:r>
          </a:p>
        </p:txBody>
      </p:sp>
    </p:spTree>
    <p:extLst>
      <p:ext uri="{BB962C8B-B14F-4D97-AF65-F5344CB8AC3E}">
        <p14:creationId xmlns:p14="http://schemas.microsoft.com/office/powerpoint/2010/main" val="41260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A3F33EA-D2C4-4A3E-AFF4-B0A33F29212D}"/>
              </a:ext>
            </a:extLst>
          </p:cNvPr>
          <p:cNvSpPr/>
          <p:nvPr/>
        </p:nvSpPr>
        <p:spPr>
          <a:xfrm>
            <a:off x="3843338" y="1135854"/>
            <a:ext cx="5586413" cy="55864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218E1E-8580-4131-B333-4149030775B1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3843338" y="3929061"/>
            <a:ext cx="55864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20088C-E955-44E0-9D6D-7B6053D1505B}"/>
              </a:ext>
            </a:extLst>
          </p:cNvPr>
          <p:cNvSpPr txBox="1"/>
          <p:nvPr/>
        </p:nvSpPr>
        <p:spPr>
          <a:xfrm>
            <a:off x="700088" y="442913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B</a:t>
            </a:r>
            <a:r>
              <a:rPr lang="vi-VN" sz="1600"/>
              <a:t>ư</a:t>
            </a:r>
            <a:r>
              <a:rPr lang="en-US" sz="1600"/>
              <a:t>ớc 1</a:t>
            </a:r>
          </a:p>
        </p:txBody>
      </p:sp>
    </p:spTree>
    <p:extLst>
      <p:ext uri="{BB962C8B-B14F-4D97-AF65-F5344CB8AC3E}">
        <p14:creationId xmlns:p14="http://schemas.microsoft.com/office/powerpoint/2010/main" val="294610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E4A54D-8D3B-4615-B550-62308E4ADD57}"/>
              </a:ext>
            </a:extLst>
          </p:cNvPr>
          <p:cNvGrpSpPr/>
          <p:nvPr/>
        </p:nvGrpSpPr>
        <p:grpSpPr>
          <a:xfrm>
            <a:off x="3843338" y="1135854"/>
            <a:ext cx="5594049" cy="5586413"/>
            <a:chOff x="3843338" y="1135854"/>
            <a:chExt cx="5594049" cy="55864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3F33EA-D2C4-4A3E-AFF4-B0A33F29212D}"/>
                </a:ext>
              </a:extLst>
            </p:cNvPr>
            <p:cNvSpPr/>
            <p:nvPr/>
          </p:nvSpPr>
          <p:spPr>
            <a:xfrm>
              <a:off x="3843338" y="1135854"/>
              <a:ext cx="5586413" cy="55864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B218E1E-8580-4131-B333-4149030775B1}"/>
                </a:ext>
              </a:extLst>
            </p:cNvPr>
            <p:cNvCxnSpPr>
              <a:cxnSpLocks/>
            </p:cNvCxnSpPr>
            <p:nvPr/>
          </p:nvCxnSpPr>
          <p:spPr>
            <a:xfrm>
              <a:off x="6648467" y="3929061"/>
              <a:ext cx="2788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020088C-E955-44E0-9D6D-7B6053D1505B}"/>
              </a:ext>
            </a:extLst>
          </p:cNvPr>
          <p:cNvSpPr txBox="1"/>
          <p:nvPr/>
        </p:nvSpPr>
        <p:spPr>
          <a:xfrm>
            <a:off x="700088" y="442913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B</a:t>
            </a:r>
            <a:r>
              <a:rPr lang="vi-VN" sz="1600"/>
              <a:t>ư</a:t>
            </a:r>
            <a:r>
              <a:rPr lang="en-US" sz="1600"/>
              <a:t>ớc 2</a:t>
            </a:r>
          </a:p>
        </p:txBody>
      </p:sp>
    </p:spTree>
    <p:extLst>
      <p:ext uri="{BB962C8B-B14F-4D97-AF65-F5344CB8AC3E}">
        <p14:creationId xmlns:p14="http://schemas.microsoft.com/office/powerpoint/2010/main" val="95282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E4A54D-8D3B-4615-B550-62308E4ADD57}"/>
              </a:ext>
            </a:extLst>
          </p:cNvPr>
          <p:cNvGrpSpPr/>
          <p:nvPr/>
        </p:nvGrpSpPr>
        <p:grpSpPr>
          <a:xfrm>
            <a:off x="3843338" y="1135854"/>
            <a:ext cx="5594049" cy="5586413"/>
            <a:chOff x="3843338" y="1135854"/>
            <a:chExt cx="5594049" cy="55864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3F33EA-D2C4-4A3E-AFF4-B0A33F29212D}"/>
                </a:ext>
              </a:extLst>
            </p:cNvPr>
            <p:cNvSpPr/>
            <p:nvPr/>
          </p:nvSpPr>
          <p:spPr>
            <a:xfrm>
              <a:off x="3843338" y="1135854"/>
              <a:ext cx="5586413" cy="55864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B218E1E-8580-4131-B333-4149030775B1}"/>
                </a:ext>
              </a:extLst>
            </p:cNvPr>
            <p:cNvCxnSpPr>
              <a:cxnSpLocks/>
            </p:cNvCxnSpPr>
            <p:nvPr/>
          </p:nvCxnSpPr>
          <p:spPr>
            <a:xfrm>
              <a:off x="6648467" y="3929061"/>
              <a:ext cx="2788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020088C-E955-44E0-9D6D-7B6053D1505B}"/>
              </a:ext>
            </a:extLst>
          </p:cNvPr>
          <p:cNvSpPr txBox="1"/>
          <p:nvPr/>
        </p:nvSpPr>
        <p:spPr>
          <a:xfrm>
            <a:off x="700088" y="442913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B</a:t>
            </a:r>
            <a:r>
              <a:rPr lang="vi-VN" sz="1600"/>
              <a:t>ư</a:t>
            </a:r>
            <a:r>
              <a:rPr lang="en-US" sz="1600"/>
              <a:t>ớc 3</a:t>
            </a:r>
          </a:p>
        </p:txBody>
      </p:sp>
    </p:spTree>
    <p:extLst>
      <p:ext uri="{BB962C8B-B14F-4D97-AF65-F5344CB8AC3E}">
        <p14:creationId xmlns:p14="http://schemas.microsoft.com/office/powerpoint/2010/main" val="135795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E4A54D-8D3B-4615-B550-62308E4ADD57}"/>
              </a:ext>
            </a:extLst>
          </p:cNvPr>
          <p:cNvGrpSpPr/>
          <p:nvPr/>
        </p:nvGrpSpPr>
        <p:grpSpPr>
          <a:xfrm>
            <a:off x="3843338" y="1135854"/>
            <a:ext cx="5594049" cy="5586413"/>
            <a:chOff x="3843338" y="1135854"/>
            <a:chExt cx="5594049" cy="55864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3F33EA-D2C4-4A3E-AFF4-B0A33F29212D}"/>
                </a:ext>
              </a:extLst>
            </p:cNvPr>
            <p:cNvSpPr/>
            <p:nvPr/>
          </p:nvSpPr>
          <p:spPr>
            <a:xfrm>
              <a:off x="3843338" y="1135854"/>
              <a:ext cx="5586413" cy="55864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B218E1E-8580-4131-B333-4149030775B1}"/>
                </a:ext>
              </a:extLst>
            </p:cNvPr>
            <p:cNvCxnSpPr>
              <a:cxnSpLocks/>
            </p:cNvCxnSpPr>
            <p:nvPr/>
          </p:nvCxnSpPr>
          <p:spPr>
            <a:xfrm>
              <a:off x="6648467" y="3929061"/>
              <a:ext cx="2788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020088C-E955-44E0-9D6D-7B6053D1505B}"/>
              </a:ext>
            </a:extLst>
          </p:cNvPr>
          <p:cNvSpPr txBox="1"/>
          <p:nvPr/>
        </p:nvSpPr>
        <p:spPr>
          <a:xfrm>
            <a:off x="700088" y="442913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B</a:t>
            </a:r>
            <a:r>
              <a:rPr lang="vi-VN" sz="1600"/>
              <a:t>ư</a:t>
            </a:r>
            <a:r>
              <a:rPr lang="en-US" sz="1600"/>
              <a:t>ớc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09CDD-5B60-4F67-B02F-101548B4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575" y="1135854"/>
            <a:ext cx="36385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0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E4A54D-8D3B-4615-B550-62308E4ADD57}"/>
              </a:ext>
            </a:extLst>
          </p:cNvPr>
          <p:cNvGrpSpPr/>
          <p:nvPr/>
        </p:nvGrpSpPr>
        <p:grpSpPr>
          <a:xfrm>
            <a:off x="3843338" y="1135854"/>
            <a:ext cx="5594049" cy="5586413"/>
            <a:chOff x="3843338" y="1135854"/>
            <a:chExt cx="5594049" cy="55864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3F33EA-D2C4-4A3E-AFF4-B0A33F29212D}"/>
                </a:ext>
              </a:extLst>
            </p:cNvPr>
            <p:cNvSpPr/>
            <p:nvPr/>
          </p:nvSpPr>
          <p:spPr>
            <a:xfrm>
              <a:off x="3843338" y="1135854"/>
              <a:ext cx="5586413" cy="5586413"/>
            </a:xfrm>
            <a:prstGeom prst="ellipse">
              <a:avLst/>
            </a:prstGeom>
            <a:solidFill>
              <a:schemeClr val="accent6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B218E1E-8580-4131-B333-4149030775B1}"/>
                </a:ext>
              </a:extLst>
            </p:cNvPr>
            <p:cNvCxnSpPr>
              <a:cxnSpLocks/>
            </p:cNvCxnSpPr>
            <p:nvPr/>
          </p:nvCxnSpPr>
          <p:spPr>
            <a:xfrm>
              <a:off x="6648467" y="3929061"/>
              <a:ext cx="2788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020088C-E955-44E0-9D6D-7B6053D1505B}"/>
              </a:ext>
            </a:extLst>
          </p:cNvPr>
          <p:cNvSpPr txBox="1"/>
          <p:nvPr/>
        </p:nvSpPr>
        <p:spPr>
          <a:xfrm>
            <a:off x="700088" y="442913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B</a:t>
            </a:r>
            <a:r>
              <a:rPr lang="vi-VN" sz="1600"/>
              <a:t>ư</a:t>
            </a:r>
            <a:r>
              <a:rPr lang="en-US" sz="1600"/>
              <a:t>ớc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09CDD-5B60-4F67-B02F-101548B4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575" y="1135854"/>
            <a:ext cx="3638550" cy="3648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8676A7-5C0A-406B-9C04-A6A82DB36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44" y="3834564"/>
            <a:ext cx="2889754" cy="1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9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5A7E75-3C9E-45FB-B5F4-9479398F2566}"/>
              </a:ext>
            </a:extLst>
          </p:cNvPr>
          <p:cNvSpPr/>
          <p:nvPr/>
        </p:nvSpPr>
        <p:spPr>
          <a:xfrm>
            <a:off x="2590800" y="1742395"/>
            <a:ext cx="7010400" cy="2329543"/>
          </a:xfrm>
          <a:custGeom>
            <a:avLst/>
            <a:gdLst>
              <a:gd name="connsiteX0" fmla="*/ 0 w 7010400"/>
              <a:gd name="connsiteY0" fmla="*/ 0 h 2329543"/>
              <a:gd name="connsiteX1" fmla="*/ 7010400 w 7010400"/>
              <a:gd name="connsiteY1" fmla="*/ 0 h 2329543"/>
              <a:gd name="connsiteX2" fmla="*/ 7010400 w 7010400"/>
              <a:gd name="connsiteY2" fmla="*/ 2329543 h 2329543"/>
              <a:gd name="connsiteX3" fmla="*/ 0 w 7010400"/>
              <a:gd name="connsiteY3" fmla="*/ 2329543 h 2329543"/>
              <a:gd name="connsiteX4" fmla="*/ 0 w 7010400"/>
              <a:gd name="connsiteY4" fmla="*/ 0 h 2329543"/>
              <a:gd name="connsiteX0" fmla="*/ 42862 w 7010400"/>
              <a:gd name="connsiteY0" fmla="*/ 1414463 h 2329543"/>
              <a:gd name="connsiteX1" fmla="*/ 7010400 w 7010400"/>
              <a:gd name="connsiteY1" fmla="*/ 0 h 2329543"/>
              <a:gd name="connsiteX2" fmla="*/ 7010400 w 7010400"/>
              <a:gd name="connsiteY2" fmla="*/ 2329543 h 2329543"/>
              <a:gd name="connsiteX3" fmla="*/ 0 w 7010400"/>
              <a:gd name="connsiteY3" fmla="*/ 2329543 h 2329543"/>
              <a:gd name="connsiteX4" fmla="*/ 42862 w 7010400"/>
              <a:gd name="connsiteY4" fmla="*/ 1414463 h 232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0400" h="2329543">
                <a:moveTo>
                  <a:pt x="42862" y="1414463"/>
                </a:moveTo>
                <a:lnTo>
                  <a:pt x="7010400" y="0"/>
                </a:lnTo>
                <a:lnTo>
                  <a:pt x="7010400" y="2329543"/>
                </a:lnTo>
                <a:lnTo>
                  <a:pt x="0" y="2329543"/>
                </a:lnTo>
                <a:lnTo>
                  <a:pt x="42862" y="141446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522D9F-6123-4D1F-A96C-4661DA0DA71F}"/>
              </a:ext>
            </a:extLst>
          </p:cNvPr>
          <p:cNvSpPr/>
          <p:nvPr/>
        </p:nvSpPr>
        <p:spPr>
          <a:xfrm>
            <a:off x="9772651" y="1907041"/>
            <a:ext cx="2071687" cy="199344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0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-0.77748 0.07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80" y="3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Color of 2020">
      <a:dk1>
        <a:srgbClr val="3F3F3F"/>
      </a:dk1>
      <a:lt1>
        <a:sysClr val="window" lastClr="FFFFFF"/>
      </a:lt1>
      <a:dk2>
        <a:srgbClr val="1D4E89"/>
      </a:dk2>
      <a:lt2>
        <a:srgbClr val="E7E6E6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Custom 5">
      <a:majorFont>
        <a:latin typeface="A3.OpenSansBold-San"/>
        <a:ea typeface=""/>
        <a:cs typeface=""/>
      </a:majorFont>
      <a:minorFont>
        <a:latin typeface="A3.OpenSans-S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A84C02-4F09-40FE-82F3-79312BC08B2E}" vid="{69A41932-5ED9-47B3-8A6B-37B62AB78E1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0A84C02-4F09-40FE-82F3-79312BC08B2E}" vid="{8CF0B9B1-669A-4898-A12F-E87E9FA76E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</TotalTime>
  <Words>96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A3.OpenSansBold-San</vt:lpstr>
      <vt:lpstr>A3.OpenSans-San</vt:lpstr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nhan support 14</dc:creator>
  <cp:lastModifiedBy>an nhan support 14</cp:lastModifiedBy>
  <cp:revision>6</cp:revision>
  <dcterms:created xsi:type="dcterms:W3CDTF">2023-08-15T05:58:06Z</dcterms:created>
  <dcterms:modified xsi:type="dcterms:W3CDTF">2023-08-15T06:41:51Z</dcterms:modified>
</cp:coreProperties>
</file>