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0482C-6376-4CB8-A775-F0D9C73FAEF8}" v="125" dt="2021-06-12T22:26:5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Nguyen" userId="85becee7d21942b2" providerId="LiveId" clId="{70B83C28-5A49-49B4-915F-2F873B5049D0}"/>
    <pc:docChg chg="delSld modSld">
      <pc:chgData name="Quy Nguyen" userId="85becee7d21942b2" providerId="LiveId" clId="{70B83C28-5A49-49B4-915F-2F873B5049D0}" dt="2021-06-11T10:53:00.453" v="1" actId="478"/>
      <pc:docMkLst>
        <pc:docMk/>
      </pc:docMkLst>
      <pc:sldChg chg="delSp modAnim">
        <pc:chgData name="Quy Nguyen" userId="85becee7d21942b2" providerId="LiveId" clId="{70B83C28-5A49-49B4-915F-2F873B5049D0}" dt="2021-06-11T10:53:00.453" v="1" actId="478"/>
        <pc:sldMkLst>
          <pc:docMk/>
          <pc:sldMk cId="3961450519" sldId="256"/>
        </pc:sldMkLst>
        <pc:spChg chg="del">
          <ac:chgData name="Quy Nguyen" userId="85becee7d21942b2" providerId="LiveId" clId="{70B83C28-5A49-49B4-915F-2F873B5049D0}" dt="2021-06-11T10:53:00.453" v="1" actId="478"/>
          <ac:spMkLst>
            <pc:docMk/>
            <pc:sldMk cId="3961450519" sldId="256"/>
            <ac:spMk id="6" creationId="{229DB54B-D37A-41E3-97A8-D1B9E4B4B11B}"/>
          </ac:spMkLst>
        </pc:spChg>
        <pc:spChg chg="del">
          <ac:chgData name="Quy Nguyen" userId="85becee7d21942b2" providerId="LiveId" clId="{70B83C28-5A49-49B4-915F-2F873B5049D0}" dt="2021-06-11T10:53:00.453" v="1" actId="478"/>
          <ac:spMkLst>
            <pc:docMk/>
            <pc:sldMk cId="3961450519" sldId="256"/>
            <ac:spMk id="7" creationId="{1F12EB72-68CD-4CF8-B523-B3A295A60911}"/>
          </ac:spMkLst>
        </pc:spChg>
        <pc:spChg chg="del">
          <ac:chgData name="Quy Nguyen" userId="85becee7d21942b2" providerId="LiveId" clId="{70B83C28-5A49-49B4-915F-2F873B5049D0}" dt="2021-06-11T10:53:00.453" v="1" actId="478"/>
          <ac:spMkLst>
            <pc:docMk/>
            <pc:sldMk cId="3961450519" sldId="256"/>
            <ac:spMk id="10" creationId="{7E3C4BDD-A4A2-49D2-93B1-161824452384}"/>
          </ac:spMkLst>
        </pc:spChg>
        <pc:spChg chg="del">
          <ac:chgData name="Quy Nguyen" userId="85becee7d21942b2" providerId="LiveId" clId="{70B83C28-5A49-49B4-915F-2F873B5049D0}" dt="2021-06-11T10:53:00.453" v="1" actId="478"/>
          <ac:spMkLst>
            <pc:docMk/>
            <pc:sldMk cId="3961450519" sldId="256"/>
            <ac:spMk id="24" creationId="{F7F9E8FC-A067-450C-A9FE-B4E8C71024B4}"/>
          </ac:spMkLst>
        </pc:spChg>
        <pc:spChg chg="del">
          <ac:chgData name="Quy Nguyen" userId="85becee7d21942b2" providerId="LiveId" clId="{70B83C28-5A49-49B4-915F-2F873B5049D0}" dt="2021-06-11T10:53:00.453" v="1" actId="478"/>
          <ac:spMkLst>
            <pc:docMk/>
            <pc:sldMk cId="3961450519" sldId="256"/>
            <ac:spMk id="25" creationId="{944622E0-1FEC-437B-B737-60E0172A4AD1}"/>
          </ac:spMkLst>
        </pc:spChg>
        <pc:picChg chg="del">
          <ac:chgData name="Quy Nguyen" userId="85becee7d21942b2" providerId="LiveId" clId="{70B83C28-5A49-49B4-915F-2F873B5049D0}" dt="2021-06-11T10:53:00.453" v="1" actId="478"/>
          <ac:picMkLst>
            <pc:docMk/>
            <pc:sldMk cId="3961450519" sldId="256"/>
            <ac:picMk id="14" creationId="{8E536110-BCF5-4C20-8B68-CF7BFFAC5BE9}"/>
          </ac:picMkLst>
        </pc:picChg>
        <pc:picChg chg="del">
          <ac:chgData name="Quy Nguyen" userId="85becee7d21942b2" providerId="LiveId" clId="{70B83C28-5A49-49B4-915F-2F873B5049D0}" dt="2021-06-11T10:53:00.453" v="1" actId="478"/>
          <ac:picMkLst>
            <pc:docMk/>
            <pc:sldMk cId="3961450519" sldId="256"/>
            <ac:picMk id="1026" creationId="{7B89D25C-6809-466E-8B11-3BF2A7E9377B}"/>
          </ac:picMkLst>
        </pc:picChg>
      </pc:sldChg>
      <pc:sldChg chg="del">
        <pc:chgData name="Quy Nguyen" userId="85becee7d21942b2" providerId="LiveId" clId="{70B83C28-5A49-49B4-915F-2F873B5049D0}" dt="2021-06-11T10:52:58.428" v="0" actId="47"/>
        <pc:sldMkLst>
          <pc:docMk/>
          <pc:sldMk cId="1418225127" sldId="257"/>
        </pc:sldMkLst>
      </pc:sldChg>
    </pc:docChg>
  </pc:docChgLst>
  <pc:docChgLst>
    <pc:chgData name="Quy Nguyen" userId="85becee7d21942b2" providerId="LiveId" clId="{6690482C-6376-4CB8-A775-F0D9C73FAEF8}"/>
    <pc:docChg chg="undo custSel addSld delSld modSld">
      <pc:chgData name="Quy Nguyen" userId="85becee7d21942b2" providerId="LiveId" clId="{6690482C-6376-4CB8-A775-F0D9C73FAEF8}" dt="2021-06-12T22:29:18.555" v="205" actId="478"/>
      <pc:docMkLst>
        <pc:docMk/>
      </pc:docMkLst>
      <pc:sldChg chg="addSp delSp modSp mod delAnim modAnim">
        <pc:chgData name="Quy Nguyen" userId="85becee7d21942b2" providerId="LiveId" clId="{6690482C-6376-4CB8-A775-F0D9C73FAEF8}" dt="2021-06-12T22:29:18.555" v="205" actId="478"/>
        <pc:sldMkLst>
          <pc:docMk/>
          <pc:sldMk cId="3961450519" sldId="256"/>
        </pc:sldMkLst>
        <pc:spChg chg="add del mod">
          <ac:chgData name="Quy Nguyen" userId="85becee7d21942b2" providerId="LiveId" clId="{6690482C-6376-4CB8-A775-F0D9C73FAEF8}" dt="2021-06-12T22:29:18.555" v="205" actId="478"/>
          <ac:spMkLst>
            <pc:docMk/>
            <pc:sldMk cId="3961450519" sldId="256"/>
            <ac:spMk id="2" creationId="{41EB3D6B-334B-4A79-9347-4339AC285BF9}"/>
          </ac:spMkLst>
        </pc:spChg>
        <pc:spChg chg="add del mod">
          <ac:chgData name="Quy Nguyen" userId="85becee7d21942b2" providerId="LiveId" clId="{6690482C-6376-4CB8-A775-F0D9C73FAEF8}" dt="2021-06-12T22:29:18.555" v="205" actId="478"/>
          <ac:spMkLst>
            <pc:docMk/>
            <pc:sldMk cId="3961450519" sldId="256"/>
            <ac:spMk id="3" creationId="{ECA744B6-AF28-46C8-B8E3-D2A4743969AE}"/>
          </ac:spMkLst>
        </pc:spChg>
        <pc:spChg chg="add del mod">
          <ac:chgData name="Quy Nguyen" userId="85becee7d21942b2" providerId="LiveId" clId="{6690482C-6376-4CB8-A775-F0D9C73FAEF8}" dt="2021-06-12T22:22:04.417" v="140" actId="478"/>
          <ac:spMkLst>
            <pc:docMk/>
            <pc:sldMk cId="3961450519" sldId="256"/>
            <ac:spMk id="4" creationId="{57D189AE-381C-40D0-921F-BC443B2FFC5D}"/>
          </ac:spMkLst>
        </pc:spChg>
        <pc:spChg chg="add del mod">
          <ac:chgData name="Quy Nguyen" userId="85becee7d21942b2" providerId="LiveId" clId="{6690482C-6376-4CB8-A775-F0D9C73FAEF8}" dt="2021-06-12T22:22:04.417" v="140" actId="478"/>
          <ac:spMkLst>
            <pc:docMk/>
            <pc:sldMk cId="3961450519" sldId="256"/>
            <ac:spMk id="5" creationId="{91A930B3-B79D-4FDC-8308-6EE1BD7E2941}"/>
          </ac:spMkLst>
        </pc:spChg>
        <pc:spChg chg="add del mod">
          <ac:chgData name="Quy Nguyen" userId="85becee7d21942b2" providerId="LiveId" clId="{6690482C-6376-4CB8-A775-F0D9C73FAEF8}" dt="2021-06-12T22:29:18.555" v="205" actId="478"/>
          <ac:spMkLst>
            <pc:docMk/>
            <pc:sldMk cId="3961450519" sldId="256"/>
            <ac:spMk id="6" creationId="{1BDBADB7-3A37-4D4C-A56D-E58C6E9EC3E8}"/>
          </ac:spMkLst>
        </pc:spChg>
        <pc:spChg chg="add del mod">
          <ac:chgData name="Quy Nguyen" userId="85becee7d21942b2" providerId="LiveId" clId="{6690482C-6376-4CB8-A775-F0D9C73FAEF8}" dt="2021-06-12T22:29:18.555" v="205" actId="478"/>
          <ac:spMkLst>
            <pc:docMk/>
            <pc:sldMk cId="3961450519" sldId="256"/>
            <ac:spMk id="10" creationId="{69E631B4-D0A9-47A9-9C99-30939699E9BD}"/>
          </ac:spMkLst>
        </pc:spChg>
        <pc:spChg chg="add del mod">
          <ac:chgData name="Quy Nguyen" userId="85becee7d21942b2" providerId="LiveId" clId="{6690482C-6376-4CB8-A775-F0D9C73FAEF8}" dt="2021-06-12T22:29:18.555" v="205" actId="478"/>
          <ac:spMkLst>
            <pc:docMk/>
            <pc:sldMk cId="3961450519" sldId="256"/>
            <ac:spMk id="11" creationId="{6EA90C31-D597-4552-B68A-277120846CE0}"/>
          </ac:spMkLst>
        </pc:spChg>
        <pc:picChg chg="add del mod">
          <ac:chgData name="Quy Nguyen" userId="85becee7d21942b2" providerId="LiveId" clId="{6690482C-6376-4CB8-A775-F0D9C73FAEF8}" dt="2021-06-12T22:29:18.555" v="205" actId="478"/>
          <ac:picMkLst>
            <pc:docMk/>
            <pc:sldMk cId="3961450519" sldId="256"/>
            <ac:picMk id="8" creationId="{ABC03761-4B64-420C-B267-1C0DE4E50C40}"/>
          </ac:picMkLst>
        </pc:picChg>
        <pc:picChg chg="add del mod modVis">
          <ac:chgData name="Quy Nguyen" userId="85becee7d21942b2" providerId="LiveId" clId="{6690482C-6376-4CB8-A775-F0D9C73FAEF8}" dt="2021-06-12T22:29:18.555" v="205" actId="478"/>
          <ac:picMkLst>
            <pc:docMk/>
            <pc:sldMk cId="3961450519" sldId="256"/>
            <ac:picMk id="9" creationId="{43E6B983-5217-4770-BD6C-C55DD1F1A3C5}"/>
          </ac:picMkLst>
        </pc:picChg>
      </pc:sldChg>
      <pc:sldChg chg="delSp modSp add del mod modTransition delAnim">
        <pc:chgData name="Quy Nguyen" userId="85becee7d21942b2" providerId="LiveId" clId="{6690482C-6376-4CB8-A775-F0D9C73FAEF8}" dt="2021-06-12T22:29:17.101" v="204" actId="47"/>
        <pc:sldMkLst>
          <pc:docMk/>
          <pc:sldMk cId="1353079392" sldId="257"/>
        </pc:sldMkLst>
        <pc:spChg chg="del mod">
          <ac:chgData name="Quy Nguyen" userId="85becee7d21942b2" providerId="LiveId" clId="{6690482C-6376-4CB8-A775-F0D9C73FAEF8}" dt="2021-06-12T22:29:15.134" v="203" actId="478"/>
          <ac:spMkLst>
            <pc:docMk/>
            <pc:sldMk cId="1353079392" sldId="257"/>
            <ac:spMk id="2" creationId="{41EB3D6B-334B-4A79-9347-4339AC285BF9}"/>
          </ac:spMkLst>
        </pc:spChg>
        <pc:spChg chg="del mod">
          <ac:chgData name="Quy Nguyen" userId="85becee7d21942b2" providerId="LiveId" clId="{6690482C-6376-4CB8-A775-F0D9C73FAEF8}" dt="2021-06-12T22:29:15.134" v="203" actId="478"/>
          <ac:spMkLst>
            <pc:docMk/>
            <pc:sldMk cId="1353079392" sldId="257"/>
            <ac:spMk id="3" creationId="{ECA744B6-AF28-46C8-B8E3-D2A4743969AE}"/>
          </ac:spMkLst>
        </pc:spChg>
        <pc:spChg chg="del">
          <ac:chgData name="Quy Nguyen" userId="85becee7d21942b2" providerId="LiveId" clId="{6690482C-6376-4CB8-A775-F0D9C73FAEF8}" dt="2021-06-12T22:29:15.134" v="203" actId="478"/>
          <ac:spMkLst>
            <pc:docMk/>
            <pc:sldMk cId="1353079392" sldId="257"/>
            <ac:spMk id="6" creationId="{1BDBADB7-3A37-4D4C-A56D-E58C6E9EC3E8}"/>
          </ac:spMkLst>
        </pc:spChg>
        <pc:spChg chg="del">
          <ac:chgData name="Quy Nguyen" userId="85becee7d21942b2" providerId="LiveId" clId="{6690482C-6376-4CB8-A775-F0D9C73FAEF8}" dt="2021-06-12T22:29:15.134" v="203" actId="478"/>
          <ac:spMkLst>
            <pc:docMk/>
            <pc:sldMk cId="1353079392" sldId="257"/>
            <ac:spMk id="10" creationId="{69E631B4-D0A9-47A9-9C99-30939699E9BD}"/>
          </ac:spMkLst>
        </pc:spChg>
        <pc:spChg chg="del">
          <ac:chgData name="Quy Nguyen" userId="85becee7d21942b2" providerId="LiveId" clId="{6690482C-6376-4CB8-A775-F0D9C73FAEF8}" dt="2021-06-12T22:29:15.134" v="203" actId="478"/>
          <ac:spMkLst>
            <pc:docMk/>
            <pc:sldMk cId="1353079392" sldId="257"/>
            <ac:spMk id="11" creationId="{6EA90C31-D597-4552-B68A-277120846CE0}"/>
          </ac:spMkLst>
        </pc:spChg>
        <pc:picChg chg="del mod">
          <ac:chgData name="Quy Nguyen" userId="85becee7d21942b2" providerId="LiveId" clId="{6690482C-6376-4CB8-A775-F0D9C73FAEF8}" dt="2021-06-12T22:29:15.134" v="203" actId="478"/>
          <ac:picMkLst>
            <pc:docMk/>
            <pc:sldMk cId="1353079392" sldId="257"/>
            <ac:picMk id="8" creationId="{ABC03761-4B64-420C-B267-1C0DE4E50C40}"/>
          </ac:picMkLst>
        </pc:picChg>
        <pc:picChg chg="del mod">
          <ac:chgData name="Quy Nguyen" userId="85becee7d21942b2" providerId="LiveId" clId="{6690482C-6376-4CB8-A775-F0D9C73FAEF8}" dt="2021-06-12T22:29:15.134" v="203" actId="478"/>
          <ac:picMkLst>
            <pc:docMk/>
            <pc:sldMk cId="1353079392" sldId="257"/>
            <ac:picMk id="9" creationId="{43E6B983-5217-4770-BD6C-C55DD1F1A3C5}"/>
          </ac:picMkLst>
        </pc:picChg>
      </pc:sldChg>
    </pc:docChg>
  </pc:docChgLst>
  <pc:docChgLst>
    <pc:chgData name="Quy Nguyen" userId="85becee7d21942b2" providerId="LiveId" clId="{41D66083-CD8C-438D-9B29-5D590C0B06F7}"/>
    <pc:docChg chg="undo custSel addSld delSld modSld modMainMaster">
      <pc:chgData name="Quy Nguyen" userId="85becee7d21942b2" providerId="LiveId" clId="{41D66083-CD8C-438D-9B29-5D590C0B06F7}" dt="2021-06-11T10:49:28.161" v="306"/>
      <pc:docMkLst>
        <pc:docMk/>
      </pc:docMkLst>
      <pc:sldChg chg="addSp delSp modSp new mod modTransition modAnim">
        <pc:chgData name="Quy Nguyen" userId="85becee7d21942b2" providerId="LiveId" clId="{41D66083-CD8C-438D-9B29-5D590C0B06F7}" dt="2021-06-11T10:48:47.099" v="303"/>
        <pc:sldMkLst>
          <pc:docMk/>
          <pc:sldMk cId="3961450519" sldId="256"/>
        </pc:sldMkLst>
        <pc:spChg chg="del">
          <ac:chgData name="Quy Nguyen" userId="85becee7d21942b2" providerId="LiveId" clId="{41D66083-CD8C-438D-9B29-5D590C0B06F7}" dt="2021-06-11T10:18:18.761" v="1" actId="478"/>
          <ac:spMkLst>
            <pc:docMk/>
            <pc:sldMk cId="3961450519" sldId="256"/>
            <ac:spMk id="2" creationId="{C35C4473-5E37-49F4-B1BF-ED654E66EF21}"/>
          </ac:spMkLst>
        </pc:spChg>
        <pc:spChg chg="del">
          <ac:chgData name="Quy Nguyen" userId="85becee7d21942b2" providerId="LiveId" clId="{41D66083-CD8C-438D-9B29-5D590C0B06F7}" dt="2021-06-11T10:18:18.761" v="1" actId="478"/>
          <ac:spMkLst>
            <pc:docMk/>
            <pc:sldMk cId="3961450519" sldId="256"/>
            <ac:spMk id="3" creationId="{F2E65AAA-9CCD-45D7-930E-DD2A0FD528DB}"/>
          </ac:spMkLst>
        </pc:spChg>
        <pc:spChg chg="add mod">
          <ac:chgData name="Quy Nguyen" userId="85becee7d21942b2" providerId="LiveId" clId="{41D66083-CD8C-438D-9B29-5D590C0B06F7}" dt="2021-06-11T10:42:55.016" v="237" actId="962"/>
          <ac:spMkLst>
            <pc:docMk/>
            <pc:sldMk cId="3961450519" sldId="256"/>
            <ac:spMk id="6" creationId="{229DB54B-D37A-41E3-97A8-D1B9E4B4B11B}"/>
          </ac:spMkLst>
        </pc:spChg>
        <pc:spChg chg="add mod">
          <ac:chgData name="Quy Nguyen" userId="85becee7d21942b2" providerId="LiveId" clId="{41D66083-CD8C-438D-9B29-5D590C0B06F7}" dt="2021-06-11T10:42:57.928" v="238" actId="962"/>
          <ac:spMkLst>
            <pc:docMk/>
            <pc:sldMk cId="3961450519" sldId="256"/>
            <ac:spMk id="7" creationId="{1F12EB72-68CD-4CF8-B523-B3A295A60911}"/>
          </ac:spMkLst>
        </pc:spChg>
        <pc:spChg chg="add del mod">
          <ac:chgData name="Quy Nguyen" userId="85becee7d21942b2" providerId="LiveId" clId="{41D66083-CD8C-438D-9B29-5D590C0B06F7}" dt="2021-06-11T10:43:54.784" v="246" actId="478"/>
          <ac:spMkLst>
            <pc:docMk/>
            <pc:sldMk cId="3961450519" sldId="256"/>
            <ac:spMk id="8" creationId="{6517F1B5-49F7-4ACF-B635-02DE6818ECB8}"/>
          </ac:spMkLst>
        </pc:spChg>
        <pc:spChg chg="add del mod">
          <ac:chgData name="Quy Nguyen" userId="85becee7d21942b2" providerId="LiveId" clId="{41D66083-CD8C-438D-9B29-5D590C0B06F7}" dt="2021-06-11T10:43:54.784" v="246" actId="478"/>
          <ac:spMkLst>
            <pc:docMk/>
            <pc:sldMk cId="3961450519" sldId="256"/>
            <ac:spMk id="9" creationId="{BDBE62CE-9D6C-4AA2-BE7C-C1930969BF0E}"/>
          </ac:spMkLst>
        </pc:spChg>
        <pc:spChg chg="add mod">
          <ac:chgData name="Quy Nguyen" userId="85becee7d21942b2" providerId="LiveId" clId="{41D66083-CD8C-438D-9B29-5D590C0B06F7}" dt="2021-06-11T10:31:04.190" v="167" actId="403"/>
          <ac:spMkLst>
            <pc:docMk/>
            <pc:sldMk cId="3961450519" sldId="256"/>
            <ac:spMk id="10" creationId="{7E3C4BDD-A4A2-49D2-93B1-161824452384}"/>
          </ac:spMkLst>
        </pc:spChg>
        <pc:spChg chg="add mod">
          <ac:chgData name="Quy Nguyen" userId="85becee7d21942b2" providerId="LiveId" clId="{41D66083-CD8C-438D-9B29-5D590C0B06F7}" dt="2021-06-11T10:44:11.449" v="261" actId="20577"/>
          <ac:spMkLst>
            <pc:docMk/>
            <pc:sldMk cId="3961450519" sldId="256"/>
            <ac:spMk id="24" creationId="{F7F9E8FC-A067-450C-A9FE-B4E8C71024B4}"/>
          </ac:spMkLst>
        </pc:spChg>
        <pc:spChg chg="add mod">
          <ac:chgData name="Quy Nguyen" userId="85becee7d21942b2" providerId="LiveId" clId="{41D66083-CD8C-438D-9B29-5D590C0B06F7}" dt="2021-06-11T10:44:29.080" v="276" actId="20577"/>
          <ac:spMkLst>
            <pc:docMk/>
            <pc:sldMk cId="3961450519" sldId="256"/>
            <ac:spMk id="25" creationId="{944622E0-1FEC-437B-B737-60E0172A4AD1}"/>
          </ac:spMkLst>
        </pc:spChg>
        <pc:picChg chg="add del mod">
          <ac:chgData name="Quy Nguyen" userId="85becee7d21942b2" providerId="LiveId" clId="{41D66083-CD8C-438D-9B29-5D590C0B06F7}" dt="2021-06-11T10:26:15.523" v="18" actId="21"/>
          <ac:picMkLst>
            <pc:docMk/>
            <pc:sldMk cId="3961450519" sldId="256"/>
            <ac:picMk id="5" creationId="{7D6EA729-86C2-4694-88B8-C829FCAA43D8}"/>
          </ac:picMkLst>
        </pc:picChg>
        <pc:picChg chg="add del mod">
          <ac:chgData name="Quy Nguyen" userId="85becee7d21942b2" providerId="LiveId" clId="{41D66083-CD8C-438D-9B29-5D590C0B06F7}" dt="2021-06-11T10:27:59.229" v="47" actId="478"/>
          <ac:picMkLst>
            <pc:docMk/>
            <pc:sldMk cId="3961450519" sldId="256"/>
            <ac:picMk id="11" creationId="{888375C9-C862-4167-B359-B926CA2B47B3}"/>
          </ac:picMkLst>
        </pc:picChg>
        <pc:picChg chg="add del mod">
          <ac:chgData name="Quy Nguyen" userId="85becee7d21942b2" providerId="LiveId" clId="{41D66083-CD8C-438D-9B29-5D590C0B06F7}" dt="2021-06-11T10:29:04.673" v="119" actId="478"/>
          <ac:picMkLst>
            <pc:docMk/>
            <pc:sldMk cId="3961450519" sldId="256"/>
            <ac:picMk id="12" creationId="{1379A7E7-63A5-4173-BF0B-C58F4F2DB6C1}"/>
          </ac:picMkLst>
        </pc:picChg>
        <pc:picChg chg="add del mod">
          <ac:chgData name="Quy Nguyen" userId="85becee7d21942b2" providerId="LiveId" clId="{41D66083-CD8C-438D-9B29-5D590C0B06F7}" dt="2021-06-11T10:29:21.162" v="125" actId="21"/>
          <ac:picMkLst>
            <pc:docMk/>
            <pc:sldMk cId="3961450519" sldId="256"/>
            <ac:picMk id="13" creationId="{D61DA4AF-1CF1-424C-9187-35994D75A400}"/>
          </ac:picMkLst>
        </pc:picChg>
        <pc:picChg chg="add mod">
          <ac:chgData name="Quy Nguyen" userId="85becee7d21942b2" providerId="LiveId" clId="{41D66083-CD8C-438D-9B29-5D590C0B06F7}" dt="2021-06-11T10:34:35.660" v="225" actId="1076"/>
          <ac:picMkLst>
            <pc:docMk/>
            <pc:sldMk cId="3961450519" sldId="256"/>
            <ac:picMk id="14" creationId="{8E536110-BCF5-4C20-8B68-CF7BFFAC5BE9}"/>
          </ac:picMkLst>
        </pc:picChg>
        <pc:picChg chg="del mod">
          <ac:chgData name="Quy Nguyen" userId="85becee7d21942b2" providerId="LiveId" clId="{41D66083-CD8C-438D-9B29-5D590C0B06F7}" dt="2021-06-11T10:33:28.079" v="213" actId="478"/>
          <ac:picMkLst>
            <pc:docMk/>
            <pc:sldMk cId="3961450519" sldId="256"/>
            <ac:picMk id="15" creationId="{D311ACA9-90E6-4D5A-B3B5-4880C8FBD548}"/>
          </ac:picMkLst>
        </pc:picChg>
        <pc:picChg chg="add del mod">
          <ac:chgData name="Quy Nguyen" userId="85becee7d21942b2" providerId="LiveId" clId="{41D66083-CD8C-438D-9B29-5D590C0B06F7}" dt="2021-06-11T10:33:00.950" v="206" actId="21"/>
          <ac:picMkLst>
            <pc:docMk/>
            <pc:sldMk cId="3961450519" sldId="256"/>
            <ac:picMk id="16" creationId="{7B43DCDA-691D-47B3-88B1-79C045ECA88D}"/>
          </ac:picMkLst>
        </pc:picChg>
        <pc:picChg chg="del mod">
          <ac:chgData name="Quy Nguyen" userId="85becee7d21942b2" providerId="LiveId" clId="{41D66083-CD8C-438D-9B29-5D590C0B06F7}" dt="2021-06-11T10:33:59.523" v="217" actId="478"/>
          <ac:picMkLst>
            <pc:docMk/>
            <pc:sldMk cId="3961450519" sldId="256"/>
            <ac:picMk id="17" creationId="{1E99605F-311A-475A-8C4E-E8118D22CF5F}"/>
          </ac:picMkLst>
        </pc:picChg>
        <pc:picChg chg="del mod">
          <ac:chgData name="Quy Nguyen" userId="85becee7d21942b2" providerId="LiveId" clId="{41D66083-CD8C-438D-9B29-5D590C0B06F7}" dt="2021-06-11T10:33:42.013" v="215" actId="478"/>
          <ac:picMkLst>
            <pc:docMk/>
            <pc:sldMk cId="3961450519" sldId="256"/>
            <ac:picMk id="18" creationId="{7B43DCDA-691D-47B3-88B1-79C045ECA88D}"/>
          </ac:picMkLst>
        </pc:picChg>
        <pc:picChg chg="del mod">
          <ac:chgData name="Quy Nguyen" userId="85becee7d21942b2" providerId="LiveId" clId="{41D66083-CD8C-438D-9B29-5D590C0B06F7}" dt="2021-06-11T10:34:32.539" v="223" actId="478"/>
          <ac:picMkLst>
            <pc:docMk/>
            <pc:sldMk cId="3961450519" sldId="256"/>
            <ac:picMk id="19" creationId="{322FADED-7A0F-4644-A190-646FB420F980}"/>
          </ac:picMkLst>
        </pc:picChg>
        <pc:picChg chg="add del mod">
          <ac:chgData name="Quy Nguyen" userId="85becee7d21942b2" providerId="LiveId" clId="{41D66083-CD8C-438D-9B29-5D590C0B06F7}" dt="2021-06-11T10:34:16.052" v="220" actId="478"/>
          <ac:picMkLst>
            <pc:docMk/>
            <pc:sldMk cId="3961450519" sldId="256"/>
            <ac:picMk id="20" creationId="{62D879C9-274B-4630-8668-D1CEBB28E849}"/>
          </ac:picMkLst>
        </pc:picChg>
        <pc:picChg chg="del mod">
          <ac:chgData name="Quy Nguyen" userId="85becee7d21942b2" providerId="LiveId" clId="{41D66083-CD8C-438D-9B29-5D590C0B06F7}" dt="2021-06-11T10:35:37.984" v="229" actId="478"/>
          <ac:picMkLst>
            <pc:docMk/>
            <pc:sldMk cId="3961450519" sldId="256"/>
            <ac:picMk id="21" creationId="{358DDDF0-A11D-4B27-83AC-67901C730853}"/>
          </ac:picMkLst>
        </pc:picChg>
        <pc:picChg chg="add del mod">
          <ac:chgData name="Quy Nguyen" userId="85becee7d21942b2" providerId="LiveId" clId="{41D66083-CD8C-438D-9B29-5D590C0B06F7}" dt="2021-06-11T10:35:07.016" v="227" actId="478"/>
          <ac:picMkLst>
            <pc:docMk/>
            <pc:sldMk cId="3961450519" sldId="256"/>
            <ac:picMk id="22" creationId="{572FDF25-4936-4691-9C89-AF7147741A5F}"/>
          </ac:picMkLst>
        </pc:picChg>
        <pc:picChg chg="add mod">
          <ac:chgData name="Quy Nguyen" userId="85becee7d21942b2" providerId="LiveId" clId="{41D66083-CD8C-438D-9B29-5D590C0B06F7}" dt="2021-06-11T10:27:54.203" v="45" actId="1076"/>
          <ac:picMkLst>
            <pc:docMk/>
            <pc:sldMk cId="3961450519" sldId="256"/>
            <ac:picMk id="1026" creationId="{7B89D25C-6809-466E-8B11-3BF2A7E9377B}"/>
          </ac:picMkLst>
        </pc:picChg>
      </pc:sldChg>
      <pc:sldChg chg="delSp modSp add mod modTransition">
        <pc:chgData name="Quy Nguyen" userId="85becee7d21942b2" providerId="LiveId" clId="{41D66083-CD8C-438D-9B29-5D590C0B06F7}" dt="2021-06-11T10:49:28.161" v="306"/>
        <pc:sldMkLst>
          <pc:docMk/>
          <pc:sldMk cId="1418225127" sldId="257"/>
        </pc:sldMkLst>
        <pc:spChg chg="mod">
          <ac:chgData name="Quy Nguyen" userId="85becee7d21942b2" providerId="LiveId" clId="{41D66083-CD8C-438D-9B29-5D590C0B06F7}" dt="2021-06-11T10:48:30.840" v="292"/>
          <ac:spMkLst>
            <pc:docMk/>
            <pc:sldMk cId="1418225127" sldId="257"/>
            <ac:spMk id="6" creationId="{229DB54B-D37A-41E3-97A8-D1B9E4B4B11B}"/>
          </ac:spMkLst>
        </pc:spChg>
        <pc:spChg chg="mod">
          <ac:chgData name="Quy Nguyen" userId="85becee7d21942b2" providerId="LiveId" clId="{41D66083-CD8C-438D-9B29-5D590C0B06F7}" dt="2021-06-11T10:48:34.226" v="302" actId="20577"/>
          <ac:spMkLst>
            <pc:docMk/>
            <pc:sldMk cId="1418225127" sldId="257"/>
            <ac:spMk id="7" creationId="{1F12EB72-68CD-4CF8-B523-B3A295A60911}"/>
          </ac:spMkLst>
        </pc:spChg>
        <pc:spChg chg="del">
          <ac:chgData name="Quy Nguyen" userId="85becee7d21942b2" providerId="LiveId" clId="{41D66083-CD8C-438D-9B29-5D590C0B06F7}" dt="2021-06-11T10:49:23.506" v="305" actId="478"/>
          <ac:spMkLst>
            <pc:docMk/>
            <pc:sldMk cId="1418225127" sldId="257"/>
            <ac:spMk id="10" creationId="{7E3C4BDD-A4A2-49D2-93B1-161824452384}"/>
          </ac:spMkLst>
        </pc:spChg>
        <pc:picChg chg="mod">
          <ac:chgData name="Quy Nguyen" userId="85becee7d21942b2" providerId="LiveId" clId="{41D66083-CD8C-438D-9B29-5D590C0B06F7}" dt="2021-06-11T10:48:25.136" v="291" actId="1076"/>
          <ac:picMkLst>
            <pc:docMk/>
            <pc:sldMk cId="1418225127" sldId="257"/>
            <ac:picMk id="14" creationId="{8E536110-BCF5-4C20-8B68-CF7BFFAC5BE9}"/>
          </ac:picMkLst>
        </pc:picChg>
        <pc:picChg chg="mod">
          <ac:chgData name="Quy Nguyen" userId="85becee7d21942b2" providerId="LiveId" clId="{41D66083-CD8C-438D-9B29-5D590C0B06F7}" dt="2021-06-11T10:48:25.136" v="291" actId="1076"/>
          <ac:picMkLst>
            <pc:docMk/>
            <pc:sldMk cId="1418225127" sldId="257"/>
            <ac:picMk id="1026" creationId="{7B89D25C-6809-466E-8B11-3BF2A7E9377B}"/>
          </ac:picMkLst>
        </pc:picChg>
      </pc:sldChg>
      <pc:sldChg chg="add del">
        <pc:chgData name="Quy Nguyen" userId="85becee7d21942b2" providerId="LiveId" clId="{41D66083-CD8C-438D-9B29-5D590C0B06F7}" dt="2021-06-11T10:30:29.835" v="153" actId="47"/>
        <pc:sldMkLst>
          <pc:docMk/>
          <pc:sldMk cId="1706576491" sldId="257"/>
        </pc:sldMkLst>
      </pc:sldChg>
      <pc:sldChg chg="add del">
        <pc:chgData name="Quy Nguyen" userId="85becee7d21942b2" providerId="LiveId" clId="{41D66083-CD8C-438D-9B29-5D590C0B06F7}" dt="2021-06-11T10:31:21.781" v="170" actId="47"/>
        <pc:sldMkLst>
          <pc:docMk/>
          <pc:sldMk cId="2210332169" sldId="257"/>
        </pc:sldMkLst>
      </pc:sldChg>
      <pc:sldChg chg="add del">
        <pc:chgData name="Quy Nguyen" userId="85becee7d21942b2" providerId="LiveId" clId="{41D66083-CD8C-438D-9B29-5D590C0B06F7}" dt="2021-06-11T10:30:29.835" v="153" actId="47"/>
        <pc:sldMkLst>
          <pc:docMk/>
          <pc:sldMk cId="2554101453" sldId="258"/>
        </pc:sldMkLst>
      </pc:sldChg>
      <pc:sldChg chg="add del">
        <pc:chgData name="Quy Nguyen" userId="85becee7d21942b2" providerId="LiveId" clId="{41D66083-CD8C-438D-9B29-5D590C0B06F7}" dt="2021-06-11T10:31:21.781" v="170" actId="47"/>
        <pc:sldMkLst>
          <pc:docMk/>
          <pc:sldMk cId="3228918456" sldId="258"/>
        </pc:sldMkLst>
      </pc:sldChg>
      <pc:sldMasterChg chg="modSldLayout">
        <pc:chgData name="Quy Nguyen" userId="85becee7d21942b2" providerId="LiveId" clId="{41D66083-CD8C-438D-9B29-5D590C0B06F7}" dt="2021-06-11T10:26:21.366" v="20"/>
        <pc:sldMasterMkLst>
          <pc:docMk/>
          <pc:sldMasterMk cId="4223593463" sldId="2147483648"/>
        </pc:sldMasterMkLst>
        <pc:sldLayoutChg chg="addSp delSp modSp mod">
          <pc:chgData name="Quy Nguyen" userId="85becee7d21942b2" providerId="LiveId" clId="{41D66083-CD8C-438D-9B29-5D590C0B06F7}" dt="2021-06-11T10:26:21.366" v="20"/>
          <pc:sldLayoutMkLst>
            <pc:docMk/>
            <pc:sldMasterMk cId="4223593463" sldId="2147483648"/>
            <pc:sldLayoutMk cId="519330978" sldId="2147483649"/>
          </pc:sldLayoutMkLst>
          <pc:spChg chg="del">
            <ac:chgData name="Quy Nguyen" userId="85becee7d21942b2" providerId="LiveId" clId="{41D66083-CD8C-438D-9B29-5D590C0B06F7}" dt="2021-06-11T10:26:21.033" v="19" actId="478"/>
            <ac:spMkLst>
              <pc:docMk/>
              <pc:sldMasterMk cId="4223593463" sldId="2147483648"/>
              <pc:sldLayoutMk cId="519330978" sldId="2147483649"/>
              <ac:spMk id="2" creationId="{6F3276BE-BC5B-4BFF-AC6B-FC2871BAFFEE}"/>
            </ac:spMkLst>
          </pc:spChg>
          <pc:spChg chg="del">
            <ac:chgData name="Quy Nguyen" userId="85becee7d21942b2" providerId="LiveId" clId="{41D66083-CD8C-438D-9B29-5D590C0B06F7}" dt="2021-06-11T10:26:21.033" v="19" actId="478"/>
            <ac:spMkLst>
              <pc:docMk/>
              <pc:sldMasterMk cId="4223593463" sldId="2147483648"/>
              <pc:sldLayoutMk cId="519330978" sldId="2147483649"/>
              <ac:spMk id="3" creationId="{A5089FC6-3D66-4A12-8841-C7D56F4A11A0}"/>
            </ac:spMkLst>
          </pc:spChg>
          <pc:spChg chg="del">
            <ac:chgData name="Quy Nguyen" userId="85becee7d21942b2" providerId="LiveId" clId="{41D66083-CD8C-438D-9B29-5D590C0B06F7}" dt="2021-06-11T10:26:21.033" v="19" actId="478"/>
            <ac:spMkLst>
              <pc:docMk/>
              <pc:sldMasterMk cId="4223593463" sldId="2147483648"/>
              <pc:sldLayoutMk cId="519330978" sldId="2147483649"/>
              <ac:spMk id="4" creationId="{2D848898-1AF9-476F-860E-348C57A378B7}"/>
            </ac:spMkLst>
          </pc:spChg>
          <pc:spChg chg="del">
            <ac:chgData name="Quy Nguyen" userId="85becee7d21942b2" providerId="LiveId" clId="{41D66083-CD8C-438D-9B29-5D590C0B06F7}" dt="2021-06-11T10:26:21.033" v="19" actId="478"/>
            <ac:spMkLst>
              <pc:docMk/>
              <pc:sldMasterMk cId="4223593463" sldId="2147483648"/>
              <pc:sldLayoutMk cId="519330978" sldId="2147483649"/>
              <ac:spMk id="5" creationId="{7E28F78E-E9B8-4024-874F-CC9FF62499E7}"/>
            </ac:spMkLst>
          </pc:spChg>
          <pc:spChg chg="del">
            <ac:chgData name="Quy Nguyen" userId="85becee7d21942b2" providerId="LiveId" clId="{41D66083-CD8C-438D-9B29-5D590C0B06F7}" dt="2021-06-11T10:26:21.033" v="19" actId="478"/>
            <ac:spMkLst>
              <pc:docMk/>
              <pc:sldMasterMk cId="4223593463" sldId="2147483648"/>
              <pc:sldLayoutMk cId="519330978" sldId="2147483649"/>
              <ac:spMk id="6" creationId="{388675DA-B103-4815-B2ED-3DEEC020AD0E}"/>
            </ac:spMkLst>
          </pc:spChg>
          <pc:picChg chg="add mod">
            <ac:chgData name="Quy Nguyen" userId="85becee7d21942b2" providerId="LiveId" clId="{41D66083-CD8C-438D-9B29-5D590C0B06F7}" dt="2021-06-11T10:26:21.366" v="20"/>
            <ac:picMkLst>
              <pc:docMk/>
              <pc:sldMasterMk cId="4223593463" sldId="2147483648"/>
              <pc:sldLayoutMk cId="519330978" sldId="2147483649"/>
              <ac:picMk id="7" creationId="{2DE9A8CC-D1A4-44F2-B013-1B5BCA4AF663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outdoor, green, field&#10;&#10;Description automatically generated">
            <a:extLst>
              <a:ext uri="{FF2B5EF4-FFF2-40B4-BE49-F238E27FC236}">
                <a16:creationId xmlns:a16="http://schemas.microsoft.com/office/drawing/2014/main" id="{2DE9A8CC-D1A4-44F2-B013-1B5BCA4AF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" b="79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BA74-9C32-477B-B3B4-EEC4F762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8A53-5E49-4A20-A091-1A755EC4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5E6B-E7AC-4DF7-BFCA-A772E957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C778-9834-46EA-BBBD-B44B8651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CE8E-0204-4F5F-9209-9E39243A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97B57-5615-445F-B0CA-4BCB41969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5CB9-81B4-4639-A524-BC7EE162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DACF-48B0-4C72-890A-D90FE922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03C3-ABE5-4FDC-BAA4-5B39F77B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CD7B-55BD-4179-9FC9-34478137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B4FA-2824-434D-BD46-CECE5757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9182-ADC0-40C0-9C9F-CEF57891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4C64-B59C-4751-9EA6-6BB78CCF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B693-4ECF-4645-99BA-8D7D25F1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D1C6-3AAE-4C5E-93CC-46454F68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2BD1-A9A0-4EFE-B2C7-DF9A1CA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B1E4-2DE3-4CBE-A19B-86C86ECB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BECD-FA5D-466C-A2C5-8D4F724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9B73-B7B7-446A-A2D9-1ADC692E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4301-8B5F-4212-B935-40DDFFA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6317-9470-4025-B74F-35C7D750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01A1-C5B7-4C96-9519-8C52571B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4ACCC-0046-4FEA-BA29-FDD3D465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3ECD5-0AE2-4727-B604-46F4A349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07B8-D981-41B3-81E4-94E1FDFE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68DF-53B9-48CB-BD6F-306FC061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06DD-CB9F-43CD-9C45-8EC03A31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84B3-F033-4998-A8F6-CF058B05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639A-5337-482F-BAF2-00D9C6A3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C328-90D2-4A28-8133-01384E3C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BFB34-FE69-4E45-B062-76B41A04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502F1-5DD7-48B6-95FF-380BFA7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EE273-88AA-4A97-9878-D7518B01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E3098-5127-4C99-95D4-9DB0422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37AD-C482-4CF5-BB1C-D873B5CE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6EB66-99C9-46BA-B9ED-90152200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9BC2-439B-4C31-BE55-AEB11F5F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E6E6-6DDB-479B-827D-BE6399EE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72CF2-A664-44A9-8495-79F789D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B8221-E4CA-4030-A9A5-1C3BA7F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5AE00-9E3C-438F-A130-4C5FC24C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DD8-B99B-429F-A77C-CFD9CACC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0F86-EE8E-44B2-8288-831C3EA0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0B768-F7E8-49C0-8205-2977515A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113E-01DF-4722-921A-E4E3E808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6B414-2A75-45BF-82E4-BB0B8D02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E425-453E-4139-B212-207A4AA9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D843-FBDF-4EE0-8C54-CFC158F3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3D7A6-605B-4245-B1F8-480B6E334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009E-DF8E-4157-BD0D-D94A7658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2F08E-9C9B-4088-9430-8A6493FA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C1E3-7A67-4662-A1EF-902D9B94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9990-C061-47A5-B0B7-B1FB6E4F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7B191-F72D-4EFA-B331-B5B002B7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E2E5-C521-4282-905F-57707111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F3AF-A409-48AF-9C01-9AAF02474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CA5F-A88C-4D87-999B-1D681BE9960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CC90-03D7-4664-A7D6-2E0E2041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EF6A-8E11-46C4-9B59-62A18D9F6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A2D4-64DD-4B6A-8A58-E0CADFB7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4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 Nguyen</dc:creator>
  <cp:lastModifiedBy>Quy Nguyen</cp:lastModifiedBy>
  <cp:revision>1</cp:revision>
  <dcterms:created xsi:type="dcterms:W3CDTF">2021-06-11T10:18:13Z</dcterms:created>
  <dcterms:modified xsi:type="dcterms:W3CDTF">2021-06-12T22:29:19Z</dcterms:modified>
</cp:coreProperties>
</file>