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64" r:id="rId2"/>
    <p:sldId id="263" r:id="rId3"/>
    <p:sldId id="265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Oswald" panose="02000503000000000000" pitchFamily="2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95959"/>
    <a:srgbClr val="306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D9689-09E9-43DB-99D8-383BEB899294}" v="3" dt="2021-06-27T07:33:36.120"/>
  </p1510:revLst>
</p1510:revInfo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y Nguyen" userId="85becee7d21942b2" providerId="LiveId" clId="{F7E5868E-8AC9-4137-9C53-C80A793573A3}"/>
    <pc:docChg chg="undo custSel addSld delSld modSld sldOrd modMainMaster">
      <pc:chgData name="Quy Nguyen" userId="85becee7d21942b2" providerId="LiveId" clId="{F7E5868E-8AC9-4137-9C53-C80A793573A3}" dt="2021-06-04T03:14:49.743" v="1055"/>
      <pc:docMkLst>
        <pc:docMk/>
      </pc:docMkLst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56"/>
        </pc:sldMkLst>
      </pc:sldChg>
      <pc:sldChg chg="del">
        <pc:chgData name="Quy Nguyen" userId="85becee7d21942b2" providerId="LiveId" clId="{F7E5868E-8AC9-4137-9C53-C80A793573A3}" dt="2021-06-03T08:07:04.854" v="8" actId="47"/>
        <pc:sldMkLst>
          <pc:docMk/>
          <pc:sldMk cId="0" sldId="257"/>
        </pc:sldMkLst>
      </pc:sldChg>
      <pc:sldChg chg="modSp del mod ord modTransition">
        <pc:chgData name="Quy Nguyen" userId="85becee7d21942b2" providerId="LiveId" clId="{F7E5868E-8AC9-4137-9C53-C80A793573A3}" dt="2021-06-03T08:35:34.928" v="90" actId="47"/>
        <pc:sldMkLst>
          <pc:docMk/>
          <pc:sldMk cId="0" sldId="258"/>
        </pc:sldMkLst>
        <pc:spChg chg="mod">
          <ac:chgData name="Quy Nguyen" userId="85becee7d21942b2" providerId="LiveId" clId="{F7E5868E-8AC9-4137-9C53-C80A793573A3}" dt="2021-06-03T08:07:11.901" v="15" actId="20577"/>
          <ac:spMkLst>
            <pc:docMk/>
            <pc:sldMk cId="0" sldId="258"/>
            <ac:spMk id="468" creationId="{00000000-0000-0000-0000-000000000000}"/>
          </ac:spMkLst>
        </pc:spChg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59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0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1"/>
        </pc:sldMkLst>
      </pc:sldChg>
      <pc:sldChg chg="del">
        <pc:chgData name="Quy Nguyen" userId="85becee7d21942b2" providerId="LiveId" clId="{F7E5868E-8AC9-4137-9C53-C80A793573A3}" dt="2021-06-03T08:35:34.928" v="90" actId="47"/>
        <pc:sldMkLst>
          <pc:docMk/>
          <pc:sldMk cId="0" sldId="262"/>
        </pc:sldMkLst>
      </pc:sldChg>
      <pc:sldChg chg="addSp delSp modSp new mod modTransition">
        <pc:chgData name="Quy Nguyen" userId="85becee7d21942b2" providerId="LiveId" clId="{F7E5868E-8AC9-4137-9C53-C80A793573A3}" dt="2021-06-04T03:14:49.743" v="1055"/>
        <pc:sldMkLst>
          <pc:docMk/>
          <pc:sldMk cId="3692653146" sldId="263"/>
        </pc:sldMkLst>
        <pc:spChg chg="add mod">
          <ac:chgData name="Quy Nguyen" userId="85becee7d21942b2" providerId="LiveId" clId="{F7E5868E-8AC9-4137-9C53-C80A793573A3}" dt="2021-06-04T03:00:51.260" v="974" actId="1076"/>
          <ac:spMkLst>
            <pc:docMk/>
            <pc:sldMk cId="3692653146" sldId="263"/>
            <ac:spMk id="5" creationId="{C716F973-850C-4D61-A421-58F2F6564936}"/>
          </ac:spMkLst>
        </pc:spChg>
        <pc:spChg chg="add mod">
          <ac:chgData name="Quy Nguyen" userId="85becee7d21942b2" providerId="LiveId" clId="{F7E5868E-8AC9-4137-9C53-C80A793573A3}" dt="2021-06-04T03:00:56.919" v="977" actId="1076"/>
          <ac:spMkLst>
            <pc:docMk/>
            <pc:sldMk cId="3692653146" sldId="263"/>
            <ac:spMk id="6" creationId="{788D4F6A-1666-4A56-AD4C-A24602C20B52}"/>
          </ac:spMkLst>
        </pc:spChg>
        <pc:spChg chg="add del mod">
          <ac:chgData name="Quy Nguyen" userId="85becee7d21942b2" providerId="LiveId" clId="{F7E5868E-8AC9-4137-9C53-C80A793573A3}" dt="2021-06-03T08:33:04.351" v="54" actId="11529"/>
          <ac:spMkLst>
            <pc:docMk/>
            <pc:sldMk cId="3692653146" sldId="263"/>
            <ac:spMk id="8" creationId="{2E905AC6-9A0C-456F-B67D-CE040D2BB5FA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8" creationId="{59942B4C-3B33-43DC-B8C0-5D4F78E86FA0}"/>
          </ac:spMkLst>
        </pc:spChg>
        <pc:spChg chg="add del mod">
          <ac:chgData name="Quy Nguyen" userId="85becee7d21942b2" providerId="LiveId" clId="{F7E5868E-8AC9-4137-9C53-C80A793573A3}" dt="2021-06-03T08:33:40.102" v="83" actId="478"/>
          <ac:spMkLst>
            <pc:docMk/>
            <pc:sldMk cId="3692653146" sldId="263"/>
            <ac:spMk id="9" creationId="{1305B2D3-611A-489E-A854-494E1138126C}"/>
          </ac:spMkLst>
        </pc:spChg>
        <pc:spChg chg="add del mod">
          <ac:chgData name="Quy Nguyen" userId="85becee7d21942b2" providerId="LiveId" clId="{F7E5868E-8AC9-4137-9C53-C80A793573A3}" dt="2021-06-04T02:52:25.464" v="713" actId="478"/>
          <ac:spMkLst>
            <pc:docMk/>
            <pc:sldMk cId="3692653146" sldId="263"/>
            <ac:spMk id="9" creationId="{5705E480-9C42-4412-AEBC-DDD77266F8F6}"/>
          </ac:spMkLst>
        </pc:spChg>
        <pc:spChg chg="add mod">
          <ac:chgData name="Quy Nguyen" userId="85becee7d21942b2" providerId="LiveId" clId="{F7E5868E-8AC9-4137-9C53-C80A793573A3}" dt="2021-06-04T02:56:04.390" v="881" actId="1076"/>
          <ac:spMkLst>
            <pc:docMk/>
            <pc:sldMk cId="3692653146" sldId="263"/>
            <ac:spMk id="12" creationId="{2E6C80BC-EF46-4470-9C37-D64AA304E40A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14" creationId="{0DDFE3BF-2C23-49F0-9FB2-5D10D8310160}"/>
          </ac:spMkLst>
        </pc:spChg>
        <pc:spChg chg="add del mod">
          <ac:chgData name="Quy Nguyen" userId="85becee7d21942b2" providerId="LiveId" clId="{F7E5868E-8AC9-4137-9C53-C80A793573A3}" dt="2021-06-03T09:02:13.365" v="125" actId="478"/>
          <ac:spMkLst>
            <pc:docMk/>
            <pc:sldMk cId="3692653146" sldId="263"/>
            <ac:spMk id="14" creationId="{513CF6C5-2F73-427B-922A-01A4692D16B5}"/>
          </ac:spMkLst>
        </pc:spChg>
        <pc:spChg chg="add del">
          <ac:chgData name="Quy Nguyen" userId="85becee7d21942b2" providerId="LiveId" clId="{F7E5868E-8AC9-4137-9C53-C80A793573A3}" dt="2021-06-03T09:02:22.820" v="127" actId="11529"/>
          <ac:spMkLst>
            <pc:docMk/>
            <pc:sldMk cId="3692653146" sldId="263"/>
            <ac:spMk id="15" creationId="{B4D50FEC-2896-4FAA-87CE-BB226BFA1A62}"/>
          </ac:spMkLst>
        </pc:spChg>
        <pc:spChg chg="add mod">
          <ac:chgData name="Quy Nguyen" userId="85becee7d21942b2" providerId="LiveId" clId="{F7E5868E-8AC9-4137-9C53-C80A793573A3}" dt="2021-06-04T03:02:00.864" v="982" actId="1076"/>
          <ac:spMkLst>
            <pc:docMk/>
            <pc:sldMk cId="3692653146" sldId="263"/>
            <ac:spMk id="15" creationId="{FD0C917C-5BD4-418C-AA2F-D59187251167}"/>
          </ac:spMkLst>
        </pc:spChg>
        <pc:spChg chg="add del mod">
          <ac:chgData name="Quy Nguyen" userId="85becee7d21942b2" providerId="LiveId" clId="{F7E5868E-8AC9-4137-9C53-C80A793573A3}" dt="2021-06-03T09:02:53.367" v="131" actId="478"/>
          <ac:spMkLst>
            <pc:docMk/>
            <pc:sldMk cId="3692653146" sldId="263"/>
            <ac:spMk id="16" creationId="{4BFA719E-7D1F-4BC0-96BB-904150720C19}"/>
          </ac:spMkLst>
        </pc:spChg>
        <pc:spChg chg="add del mod">
          <ac:chgData name="Quy Nguyen" userId="85becee7d21942b2" providerId="LiveId" clId="{F7E5868E-8AC9-4137-9C53-C80A793573A3}" dt="2021-06-03T09:03:41.288" v="135" actId="478"/>
          <ac:spMkLst>
            <pc:docMk/>
            <pc:sldMk cId="3692653146" sldId="263"/>
            <ac:spMk id="17" creationId="{3539F05C-4312-4081-A3D9-306FE225C0D5}"/>
          </ac:spMkLst>
        </pc:spChg>
        <pc:spChg chg="add del mod">
          <ac:chgData name="Quy Nguyen" userId="85becee7d21942b2" providerId="LiveId" clId="{F7E5868E-8AC9-4137-9C53-C80A793573A3}" dt="2021-06-03T09:04:42.923" v="146"/>
          <ac:spMkLst>
            <pc:docMk/>
            <pc:sldMk cId="3692653146" sldId="263"/>
            <ac:spMk id="18" creationId="{1A12DC45-AFFF-41D9-82D5-DC38D1B1D0DE}"/>
          </ac:spMkLst>
        </pc:spChg>
        <pc:spChg chg="add del mod">
          <ac:chgData name="Quy Nguyen" userId="85becee7d21942b2" providerId="LiveId" clId="{F7E5868E-8AC9-4137-9C53-C80A793573A3}" dt="2021-06-04T03:00:06.607" v="914" actId="478"/>
          <ac:spMkLst>
            <pc:docMk/>
            <pc:sldMk cId="3692653146" sldId="263"/>
            <ac:spMk id="18" creationId="{AB43B021-74EB-4542-90A9-DE15711CC335}"/>
          </ac:spMkLst>
        </pc:spChg>
        <pc:spChg chg="add del mod">
          <ac:chgData name="Quy Nguyen" userId="85becee7d21942b2" providerId="LiveId" clId="{F7E5868E-8AC9-4137-9C53-C80A793573A3}" dt="2021-06-03T09:04:42.923" v="146"/>
          <ac:spMkLst>
            <pc:docMk/>
            <pc:sldMk cId="3692653146" sldId="263"/>
            <ac:spMk id="19" creationId="{66D67167-8E13-422E-B3B0-E1782777F102}"/>
          </ac:spMkLst>
        </pc:spChg>
        <pc:spChg chg="add mod">
          <ac:chgData name="Quy Nguyen" userId="85becee7d21942b2" providerId="LiveId" clId="{F7E5868E-8AC9-4137-9C53-C80A793573A3}" dt="2021-06-04T03:01:06.189" v="978" actId="1076"/>
          <ac:spMkLst>
            <pc:docMk/>
            <pc:sldMk cId="3692653146" sldId="263"/>
            <ac:spMk id="19" creationId="{EEC45ACE-1CA8-4DA8-99D5-1604C1D0F8C1}"/>
          </ac:spMkLst>
        </pc:spChg>
        <pc:spChg chg="mod">
          <ac:chgData name="Quy Nguyen" userId="85becee7d21942b2" providerId="LiveId" clId="{F7E5868E-8AC9-4137-9C53-C80A793573A3}" dt="2021-06-03T09:04:37.613" v="145"/>
          <ac:spMkLst>
            <pc:docMk/>
            <pc:sldMk cId="3692653146" sldId="263"/>
            <ac:spMk id="20" creationId="{43464531-65A2-4C33-995C-B61C41DA43A1}"/>
          </ac:spMkLst>
        </pc:spChg>
        <pc:spChg chg="del mod">
          <ac:chgData name="Quy Nguyen" userId="85becee7d21942b2" providerId="LiveId" clId="{F7E5868E-8AC9-4137-9C53-C80A793573A3}" dt="2021-06-03T09:05:01.464" v="149" actId="478"/>
          <ac:spMkLst>
            <pc:docMk/>
            <pc:sldMk cId="3692653146" sldId="263"/>
            <ac:spMk id="21" creationId="{F477FC32-ADEE-4B01-93DD-41E355A1F0FB}"/>
          </ac:spMkLst>
        </pc:spChg>
        <pc:spChg chg="add del">
          <ac:chgData name="Quy Nguyen" userId="85becee7d21942b2" providerId="LiveId" clId="{F7E5868E-8AC9-4137-9C53-C80A793573A3}" dt="2021-06-03T09:05:11.529" v="151" actId="11529"/>
          <ac:spMkLst>
            <pc:docMk/>
            <pc:sldMk cId="3692653146" sldId="263"/>
            <ac:spMk id="22" creationId="{1893CFC0-558E-40CE-899C-BEC96772901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3" creationId="{B1505DDF-CFF4-47AD-B6BA-732A3074CF97}"/>
          </ac:spMkLst>
        </pc:spChg>
        <pc:spChg chg="add del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4" creationId="{6AEC6F1E-8B71-4DFB-A0F3-D405ACF9CCF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5" creationId="{3EC987CA-96AD-4238-8B5D-9D3DAD9BF033}"/>
          </ac:spMkLst>
        </pc:spChg>
        <pc:spChg chg="add del mod">
          <ac:chgData name="Quy Nguyen" userId="85becee7d21942b2" providerId="LiveId" clId="{F7E5868E-8AC9-4137-9C53-C80A793573A3}" dt="2021-06-03T09:06:55.565" v="168"/>
          <ac:spMkLst>
            <pc:docMk/>
            <pc:sldMk cId="3692653146" sldId="263"/>
            <ac:spMk id="26" creationId="{342A993E-FF3E-451E-BB03-02EAB1BA2F62}"/>
          </ac:spMkLst>
        </pc:spChg>
        <pc:spChg chg="del mod">
          <ac:chgData name="Quy Nguyen" userId="85becee7d21942b2" providerId="LiveId" clId="{F7E5868E-8AC9-4137-9C53-C80A793573A3}" dt="2021-06-03T09:07:24.442" v="172" actId="478"/>
          <ac:spMkLst>
            <pc:docMk/>
            <pc:sldMk cId="3692653146" sldId="263"/>
            <ac:spMk id="27" creationId="{C6C021D4-1C76-441F-B79B-2A16A2FC593D}"/>
          </ac:spMkLst>
        </pc:spChg>
        <pc:spChg chg="add mod">
          <ac:chgData name="Quy Nguyen" userId="85becee7d21942b2" providerId="LiveId" clId="{F7E5868E-8AC9-4137-9C53-C80A793573A3}" dt="2021-06-03T09:08:15.545" v="210" actId="207"/>
          <ac:spMkLst>
            <pc:docMk/>
            <pc:sldMk cId="3692653146" sldId="263"/>
            <ac:spMk id="28" creationId="{600F3E19-DA6C-4F1C-BD40-575695ABFBA3}"/>
          </ac:spMkLst>
        </pc:spChg>
        <pc:spChg chg="add mod">
          <ac:chgData name="Quy Nguyen" userId="85becee7d21942b2" providerId="LiveId" clId="{F7E5868E-8AC9-4137-9C53-C80A793573A3}" dt="2021-06-03T09:58:38" v="364" actId="2711"/>
          <ac:spMkLst>
            <pc:docMk/>
            <pc:sldMk cId="3692653146" sldId="263"/>
            <ac:spMk id="29" creationId="{5FEEDDEF-5A95-4F80-B0F2-C47B5BFDFE65}"/>
          </ac:spMkLst>
        </pc:spChg>
        <pc:spChg chg="add mod">
          <ac:chgData name="Quy Nguyen" userId="85becee7d21942b2" providerId="LiveId" clId="{F7E5868E-8AC9-4137-9C53-C80A793573A3}" dt="2021-06-03T09:11:05.028" v="280" actId="1076"/>
          <ac:spMkLst>
            <pc:docMk/>
            <pc:sldMk cId="3692653146" sldId="263"/>
            <ac:spMk id="30" creationId="{AD08B1F2-B856-43F6-B021-E673EB3FDF0C}"/>
          </ac:spMkLst>
        </pc:spChg>
        <pc:spChg chg="add mod">
          <ac:chgData name="Quy Nguyen" userId="85becee7d21942b2" providerId="LiveId" clId="{F7E5868E-8AC9-4137-9C53-C80A793573A3}" dt="2021-06-03T09:58:47.520" v="365" actId="1076"/>
          <ac:spMkLst>
            <pc:docMk/>
            <pc:sldMk cId="3692653146" sldId="263"/>
            <ac:spMk id="31" creationId="{AF951CA1-8617-492A-8735-F17722A5CE63}"/>
          </ac:spMkLst>
        </pc:spChg>
        <pc:spChg chg="add del">
          <ac:chgData name="Quy Nguyen" userId="85becee7d21942b2" providerId="LiveId" clId="{F7E5868E-8AC9-4137-9C53-C80A793573A3}" dt="2021-06-03T09:13:43.320" v="286" actId="478"/>
          <ac:spMkLst>
            <pc:docMk/>
            <pc:sldMk cId="3692653146" sldId="263"/>
            <ac:spMk id="32" creationId="{3F840791-9B9D-47F9-9F7E-8D1705EF5469}"/>
          </ac:spMkLst>
        </pc:spChg>
        <pc:grpChg chg="mod">
          <ac:chgData name="Quy Nguyen" userId="85becee7d21942b2" providerId="LiveId" clId="{F7E5868E-8AC9-4137-9C53-C80A793573A3}" dt="2021-06-03T08:32:12.304" v="47"/>
          <ac:grpSpMkLst>
            <pc:docMk/>
            <pc:sldMk cId="3692653146" sldId="263"/>
            <ac:grpSpMk id="6" creationId="{08F04050-0973-4283-B986-85379576D0EC}"/>
          </ac:grpSpMkLst>
        </pc:grpChg>
        <pc:picChg chg="add del mod modCrop">
          <ac:chgData name="Quy Nguyen" userId="85becee7d21942b2" providerId="LiveId" clId="{F7E5868E-8AC9-4137-9C53-C80A793573A3}" dt="2021-06-03T08:55:36.947" v="103" actId="478"/>
          <ac:picMkLst>
            <pc:docMk/>
            <pc:sldMk cId="3692653146" sldId="263"/>
            <ac:picMk id="3" creationId="{80AAAF48-C9BC-4B48-A79B-9F5616F52F16}"/>
          </ac:picMkLst>
        </pc:picChg>
        <pc:picChg chg="add del mod">
          <ac:chgData name="Quy Nguyen" userId="85becee7d21942b2" providerId="LiveId" clId="{F7E5868E-8AC9-4137-9C53-C80A793573A3}" dt="2021-06-03T08:57:11.430" v="111" actId="478"/>
          <ac:picMkLst>
            <pc:docMk/>
            <pc:sldMk cId="3692653146" sldId="263"/>
            <ac:picMk id="11" creationId="{3ADCDB6B-B62E-4D1E-9671-4CA7B4E9FB8B}"/>
          </ac:picMkLst>
        </pc:picChg>
        <pc:picChg chg="add mod">
          <ac:chgData name="Quy Nguyen" userId="85becee7d21942b2" providerId="LiveId" clId="{F7E5868E-8AC9-4137-9C53-C80A793573A3}" dt="2021-06-03T08:58:34.048" v="117" actId="18654"/>
          <ac:picMkLst>
            <pc:docMk/>
            <pc:sldMk cId="3692653146" sldId="263"/>
            <ac:picMk id="13" creationId="{C40C410A-0098-4999-8AE1-0CB398B22671}"/>
          </ac:picMkLst>
        </pc:picChg>
        <pc:inkChg chg="add del mod">
          <ac:chgData name="Quy Nguyen" userId="85becee7d21942b2" providerId="LiveId" clId="{F7E5868E-8AC9-4137-9C53-C80A793573A3}" dt="2021-06-03T08:32:12.680" v="48" actId="9405"/>
          <ac:inkMkLst>
            <pc:docMk/>
            <pc:sldMk cId="3692653146" sldId="263"/>
            <ac:inkMk id="4" creationId="{A60367DD-9BA0-4E57-8D28-1855E2D4D4F4}"/>
          </ac:inkMkLst>
        </pc:inkChg>
        <pc:inkChg chg="add del mod">
          <ac:chgData name="Quy Nguyen" userId="85becee7d21942b2" providerId="LiveId" clId="{F7E5868E-8AC9-4137-9C53-C80A793573A3}" dt="2021-06-03T08:32:12.304" v="47"/>
          <ac:inkMkLst>
            <pc:docMk/>
            <pc:sldMk cId="3692653146" sldId="263"/>
            <ac:inkMk id="5" creationId="{B540FA42-B332-4112-BFAB-C0AF677292CE}"/>
          </ac:inkMkLst>
        </pc:inkChg>
        <pc:inkChg chg="add del">
          <ac:chgData name="Quy Nguyen" userId="85becee7d21942b2" providerId="LiveId" clId="{F7E5868E-8AC9-4137-9C53-C80A793573A3}" dt="2021-06-03T08:32:14.915" v="50" actId="9405"/>
          <ac:inkMkLst>
            <pc:docMk/>
            <pc:sldMk cId="3692653146" sldId="263"/>
            <ac:inkMk id="7" creationId="{B59A1239-1A42-4CEC-A935-C621D7C2F9DC}"/>
          </ac:inkMkLst>
        </pc:inkChg>
        <pc:cxnChg chg="add mod">
          <ac:chgData name="Quy Nguyen" userId="85becee7d21942b2" providerId="LiveId" clId="{F7E5868E-8AC9-4137-9C53-C80A793573A3}" dt="2021-06-03T09:14:26.900" v="294" actId="208"/>
          <ac:cxnSpMkLst>
            <pc:docMk/>
            <pc:sldMk cId="3692653146" sldId="263"/>
            <ac:cxnSpMk id="34" creationId="{B050DBB5-0BD6-4A7B-BC75-EDB1071913EA}"/>
          </ac:cxnSpMkLst>
        </pc:cxnChg>
      </pc:sldChg>
      <pc:sldChg chg="modSp add del mod modTransition">
        <pc:chgData name="Quy Nguyen" userId="85becee7d21942b2" providerId="LiveId" clId="{F7E5868E-8AC9-4137-9C53-C80A793573A3}" dt="2021-06-03T09:01:48.049" v="121" actId="47"/>
        <pc:sldMkLst>
          <pc:docMk/>
          <pc:sldMk cId="2391108881" sldId="264"/>
        </pc:sldMkLst>
        <pc:picChg chg="mod modCrop">
          <ac:chgData name="Quy Nguyen" userId="85becee7d21942b2" providerId="LiveId" clId="{F7E5868E-8AC9-4137-9C53-C80A793573A3}" dt="2021-06-03T09:00:01.812" v="119" actId="18131"/>
          <ac:picMkLst>
            <pc:docMk/>
            <pc:sldMk cId="2391108881" sldId="264"/>
            <ac:picMk id="13" creationId="{C40C410A-0098-4999-8AE1-0CB398B22671}"/>
          </ac:picMkLst>
        </pc:picChg>
      </pc:sldChg>
      <pc:sldChg chg="modSp add mod modTransition">
        <pc:chgData name="Quy Nguyen" userId="85becee7d21942b2" providerId="LiveId" clId="{F7E5868E-8AC9-4137-9C53-C80A793573A3}" dt="2021-06-04T03:14:38.158" v="1054"/>
        <pc:sldMkLst>
          <pc:docMk/>
          <pc:sldMk cId="3622568927" sldId="264"/>
        </pc:sldMkLst>
        <pc:spChg chg="mod">
          <ac:chgData name="Quy Nguyen" userId="85becee7d21942b2" providerId="LiveId" clId="{F7E5868E-8AC9-4137-9C53-C80A793573A3}" dt="2021-06-04T03:02:38.359" v="986" actId="1076"/>
          <ac:spMkLst>
            <pc:docMk/>
            <pc:sldMk cId="3622568927" sldId="264"/>
            <ac:spMk id="5" creationId="{C716F973-850C-4D61-A421-58F2F6564936}"/>
          </ac:spMkLst>
        </pc:spChg>
        <pc:spChg chg="mod">
          <ac:chgData name="Quy Nguyen" userId="85becee7d21942b2" providerId="LiveId" clId="{F7E5868E-8AC9-4137-9C53-C80A793573A3}" dt="2021-06-04T03:02:41.453" v="987" actId="1076"/>
          <ac:spMkLst>
            <pc:docMk/>
            <pc:sldMk cId="3622568927" sldId="264"/>
            <ac:spMk id="6" creationId="{788D4F6A-1666-4A56-AD4C-A24602C20B52}"/>
          </ac:spMkLst>
        </pc:spChg>
        <pc:spChg chg="mod">
          <ac:chgData name="Quy Nguyen" userId="85becee7d21942b2" providerId="LiveId" clId="{F7E5868E-8AC9-4137-9C53-C80A793573A3}" dt="2021-06-04T03:02:58.395" v="990" actId="1076"/>
          <ac:spMkLst>
            <pc:docMk/>
            <pc:sldMk cId="3622568927" sldId="264"/>
            <ac:spMk id="8" creationId="{59942B4C-3B33-43DC-B8C0-5D4F78E86FA0}"/>
          </ac:spMkLst>
        </pc:spChg>
        <pc:spChg chg="mod">
          <ac:chgData name="Quy Nguyen" userId="85becee7d21942b2" providerId="LiveId" clId="{F7E5868E-8AC9-4137-9C53-C80A793573A3}" dt="2021-06-04T03:03:15.124" v="994" actId="1076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F7E5868E-8AC9-4137-9C53-C80A793573A3}" dt="2021-06-04T03:03:00.982" v="991" actId="1076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F7E5868E-8AC9-4137-9C53-C80A793573A3}" dt="2021-06-04T03:03:03.278" v="992" actId="1076"/>
          <ac:spMkLst>
            <pc:docMk/>
            <pc:sldMk cId="3622568927" sldId="264"/>
            <ac:spMk id="15" creationId="{FD0C917C-5BD4-418C-AA2F-D59187251167}"/>
          </ac:spMkLst>
        </pc:spChg>
        <pc:spChg chg="mod">
          <ac:chgData name="Quy Nguyen" userId="85becee7d21942b2" providerId="LiveId" clId="{F7E5868E-8AC9-4137-9C53-C80A793573A3}" dt="2021-06-04T03:02:31.047" v="985" actId="1076"/>
          <ac:spMkLst>
            <pc:docMk/>
            <pc:sldMk cId="3622568927" sldId="264"/>
            <ac:spMk id="19" creationId="{EEC45ACE-1CA8-4DA8-99D5-1604C1D0F8C1}"/>
          </ac:spMkLst>
        </pc:spChg>
        <pc:spChg chg="mod">
          <ac:chgData name="Quy Nguyen" userId="85becee7d21942b2" providerId="LiveId" clId="{F7E5868E-8AC9-4137-9C53-C80A793573A3}" dt="2021-06-04T03:02:27.401" v="984" actId="1076"/>
          <ac:spMkLst>
            <pc:docMk/>
            <pc:sldMk cId="3622568927" sldId="264"/>
            <ac:spMk id="28" creationId="{600F3E19-DA6C-4F1C-BD40-575695ABFBA3}"/>
          </ac:spMkLst>
        </pc:spChg>
        <pc:spChg chg="mod">
          <ac:chgData name="Quy Nguyen" userId="85becee7d21942b2" providerId="LiveId" clId="{F7E5868E-8AC9-4137-9C53-C80A793573A3}" dt="2021-06-04T03:02:46.549" v="988" actId="1076"/>
          <ac:spMkLst>
            <pc:docMk/>
            <pc:sldMk cId="3622568927" sldId="264"/>
            <ac:spMk id="29" creationId="{5FEEDDEF-5A95-4F80-B0F2-C47B5BFDFE65}"/>
          </ac:spMkLst>
        </pc:spChg>
        <pc:cxnChg chg="mod">
          <ac:chgData name="Quy Nguyen" userId="85becee7d21942b2" providerId="LiveId" clId="{F7E5868E-8AC9-4137-9C53-C80A793573A3}" dt="2021-06-04T03:02:50.059" v="989" actId="1076"/>
          <ac:cxnSpMkLst>
            <pc:docMk/>
            <pc:sldMk cId="3622568927" sldId="264"/>
            <ac:cxnSpMk id="34" creationId="{B050DBB5-0BD6-4A7B-BC75-EDB1071913EA}"/>
          </ac:cxnSpMkLst>
        </pc:cxnChg>
      </pc:sldChg>
      <pc:sldChg chg="modSp add del mod modTransition">
        <pc:chgData name="Quy Nguyen" userId="85becee7d21942b2" providerId="LiveId" clId="{F7E5868E-8AC9-4137-9C53-C80A793573A3}" dt="2021-06-03T08:55:37.925" v="104" actId="47"/>
        <pc:sldMkLst>
          <pc:docMk/>
          <pc:sldMk cId="3695919891" sldId="264"/>
        </pc:sldMkLst>
        <pc:picChg chg="mod modCrop">
          <ac:chgData name="Quy Nguyen" userId="85becee7d21942b2" providerId="LiveId" clId="{F7E5868E-8AC9-4137-9C53-C80A793573A3}" dt="2021-06-03T08:54:53.874" v="96" actId="18131"/>
          <ac:picMkLst>
            <pc:docMk/>
            <pc:sldMk cId="3695919891" sldId="264"/>
            <ac:picMk id="3" creationId="{80AAAF48-C9BC-4B48-A79B-9F5616F52F16}"/>
          </ac:picMkLst>
        </pc:picChg>
      </pc:sldChg>
      <pc:sldChg chg="addSp delSp modSp new del mod">
        <pc:chgData name="Quy Nguyen" userId="85becee7d21942b2" providerId="LiveId" clId="{F7E5868E-8AC9-4137-9C53-C80A793573A3}" dt="2021-06-03T10:38:41.071" v="507" actId="47"/>
        <pc:sldMkLst>
          <pc:docMk/>
          <pc:sldMk cId="3922733995" sldId="264"/>
        </pc:sldMkLst>
        <pc:spChg chg="add del mod">
          <ac:chgData name="Quy Nguyen" userId="85becee7d21942b2" providerId="LiveId" clId="{F7E5868E-8AC9-4137-9C53-C80A793573A3}" dt="2021-06-03T09:17:43.726" v="308"/>
          <ac:spMkLst>
            <pc:docMk/>
            <pc:sldMk cId="3922733995" sldId="264"/>
            <ac:spMk id="2" creationId="{C6128AEA-F386-490B-BCE9-C8D59AE5CCD8}"/>
          </ac:spMkLst>
        </pc:spChg>
        <pc:spChg chg="add del mod">
          <ac:chgData name="Quy Nguyen" userId="85becee7d21942b2" providerId="LiveId" clId="{F7E5868E-8AC9-4137-9C53-C80A793573A3}" dt="2021-06-03T09:17:43.726" v="308"/>
          <ac:spMkLst>
            <pc:docMk/>
            <pc:sldMk cId="3922733995" sldId="264"/>
            <ac:spMk id="3" creationId="{6FE282CD-29D4-4BF2-9103-CB37A565B1E0}"/>
          </ac:spMkLst>
        </pc:spChg>
        <pc:spChg chg="mod">
          <ac:chgData name="Quy Nguyen" userId="85becee7d21942b2" providerId="LiveId" clId="{F7E5868E-8AC9-4137-9C53-C80A793573A3}" dt="2021-06-03T09:17:40.962" v="307"/>
          <ac:spMkLst>
            <pc:docMk/>
            <pc:sldMk cId="3922733995" sldId="264"/>
            <ac:spMk id="4" creationId="{2EE66AF6-9F48-487D-81B4-46046C2C4FF4}"/>
          </ac:spMkLst>
        </pc:spChg>
        <pc:spChg chg="del mod">
          <ac:chgData name="Quy Nguyen" userId="85becee7d21942b2" providerId="LiveId" clId="{F7E5868E-8AC9-4137-9C53-C80A793573A3}" dt="2021-06-03T09:17:49.867" v="312" actId="478"/>
          <ac:spMkLst>
            <pc:docMk/>
            <pc:sldMk cId="3922733995" sldId="264"/>
            <ac:spMk id="5" creationId="{C91241B9-A5AD-44E1-A991-73490DFED00E}"/>
          </ac:spMkLst>
        </pc:spChg>
        <pc:spChg chg="add del mod">
          <ac:chgData name="Quy Nguyen" userId="85becee7d21942b2" providerId="LiveId" clId="{F7E5868E-8AC9-4137-9C53-C80A793573A3}" dt="2021-06-03T09:17:51.690" v="313" actId="478"/>
          <ac:spMkLst>
            <pc:docMk/>
            <pc:sldMk cId="3922733995" sldId="264"/>
            <ac:spMk id="6" creationId="{F0CA7AB1-3FFB-43C4-80D3-9753F3C077AF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6" creationId="{4B47C7E7-B9B5-4FFD-AF9B-AEF587BBB487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7" creationId="{519C92B4-47C4-47CC-A45F-EF0C5C70DAB9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8" creationId="{C7C61E77-668E-4B3E-B1EA-18835C0EE535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19" creationId="{532AFCFF-1CB5-4ABC-B489-D781B804620A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0" creationId="{07AF12D9-515C-4E90-A031-1950387DD942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1" creationId="{123DCFDC-8E93-41B1-912C-8FFDA7D4552E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2" creationId="{545DEBAB-AE35-457D-875D-3E3F8F09F02E}"/>
          </ac:spMkLst>
        </pc:spChg>
        <pc:spChg chg="del mod topLvl">
          <ac:chgData name="Quy Nguyen" userId="85becee7d21942b2" providerId="LiveId" clId="{F7E5868E-8AC9-4137-9C53-C80A793573A3}" dt="2021-06-03T09:56:38.481" v="360" actId="478"/>
          <ac:spMkLst>
            <pc:docMk/>
            <pc:sldMk cId="3922733995" sldId="264"/>
            <ac:spMk id="23" creationId="{F9FDB867-A840-4D00-8EFB-8A1414A7D192}"/>
          </ac:spMkLst>
        </pc:spChg>
        <pc:spChg chg="add del mod ord">
          <ac:chgData name="Quy Nguyen" userId="85becee7d21942b2" providerId="LiveId" clId="{F7E5868E-8AC9-4137-9C53-C80A793573A3}" dt="2021-06-03T10:29:00.191" v="469"/>
          <ac:spMkLst>
            <pc:docMk/>
            <pc:sldMk cId="3922733995" sldId="264"/>
            <ac:spMk id="30" creationId="{15E5151F-B82C-4720-85B2-91AB38965AC0}"/>
          </ac:spMkLst>
        </pc:spChg>
        <pc:spChg chg="add 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31" creationId="{FEB5BC67-5617-41C0-9988-7DC1BBE4ED96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2" creationId="{9A1A0BC8-F93A-4658-8654-AFE36AAC887E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3" creationId="{FB62775B-D02F-4DCF-B8F2-59B7FC8187EE}"/>
          </ac:spMkLst>
        </pc:spChg>
        <pc:spChg chg="mod">
          <ac:chgData name="Quy Nguyen" userId="85becee7d21942b2" providerId="LiveId" clId="{F7E5868E-8AC9-4137-9C53-C80A793573A3}" dt="2021-06-03T10:26:01.941" v="439"/>
          <ac:spMkLst>
            <pc:docMk/>
            <pc:sldMk cId="3922733995" sldId="264"/>
            <ac:spMk id="34" creationId="{BB4605C2-3A43-48BA-BF20-6547DEF8EE63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5" creationId="{1C9C274C-AA2C-49E4-9262-AFBDDB559872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6" creationId="{624D66F4-565C-4774-8C59-7A0810866CC8}"/>
          </ac:spMkLst>
        </pc:spChg>
        <pc:spChg chg="mod">
          <ac:chgData name="Quy Nguyen" userId="85becee7d21942b2" providerId="LiveId" clId="{F7E5868E-8AC9-4137-9C53-C80A793573A3}" dt="2021-06-03T10:26:49.083" v="447"/>
          <ac:spMkLst>
            <pc:docMk/>
            <pc:sldMk cId="3922733995" sldId="264"/>
            <ac:spMk id="37" creationId="{89F26EDD-8CAA-4F7A-B614-201E5B84ABE1}"/>
          </ac:spMkLst>
        </pc:spChg>
        <pc:spChg chg="add 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39" creationId="{CFDE8A2E-CC16-4720-B492-2F2D5F18C58F}"/>
          </ac:spMkLst>
        </pc:spChg>
        <pc:spChg chg="add del mod ord">
          <ac:chgData name="Quy Nguyen" userId="85becee7d21942b2" providerId="LiveId" clId="{F7E5868E-8AC9-4137-9C53-C80A793573A3}" dt="2021-06-03T10:29:00.191" v="469"/>
          <ac:spMkLst>
            <pc:docMk/>
            <pc:sldMk cId="3922733995" sldId="264"/>
            <ac:spMk id="40" creationId="{DC1D7CB8-9D10-4EA1-BD24-C7E08F1AE69A}"/>
          </ac:spMkLst>
        </pc:spChg>
        <pc:spChg chg="del mod">
          <ac:chgData name="Quy Nguyen" userId="85becee7d21942b2" providerId="LiveId" clId="{F7E5868E-8AC9-4137-9C53-C80A793573A3}" dt="2021-06-03T10:29:05.015" v="470"/>
          <ac:spMkLst>
            <pc:docMk/>
            <pc:sldMk cId="3922733995" sldId="264"/>
            <ac:spMk id="41" creationId="{46B23F5A-8E1A-45A3-9D95-AFC0CA28C059}"/>
          </ac:spMkLst>
        </pc:spChg>
        <pc:spChg chg="del mod or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42" creationId="{A3674710-2121-4758-8B2F-A4C342BFCD31}"/>
          </ac:spMkLst>
        </pc:spChg>
        <pc:spChg chg="del mod">
          <ac:chgData name="Quy Nguyen" userId="85becee7d21942b2" providerId="LiveId" clId="{F7E5868E-8AC9-4137-9C53-C80A793573A3}" dt="2021-06-03T10:29:05.015" v="470"/>
          <ac:spMkLst>
            <pc:docMk/>
            <pc:sldMk cId="3922733995" sldId="264"/>
            <ac:spMk id="43" creationId="{9588B2B0-D12F-43FD-8CAC-13EB998A09F7}"/>
          </ac:spMkLst>
        </pc:spChg>
        <pc:spChg chg="del mod">
          <ac:chgData name="Quy Nguyen" userId="85becee7d21942b2" providerId="LiveId" clId="{F7E5868E-8AC9-4137-9C53-C80A793573A3}" dt="2021-06-03T10:35:11.702" v="477" actId="478"/>
          <ac:spMkLst>
            <pc:docMk/>
            <pc:sldMk cId="3922733995" sldId="264"/>
            <ac:spMk id="44" creationId="{E22AA7A8-77C0-4AB3-BCF5-F65C5B72C2BE}"/>
          </ac:spMkLst>
        </pc:spChg>
        <pc:spChg chg="add mod ord">
          <ac:chgData name="Quy Nguyen" userId="85becee7d21942b2" providerId="LiveId" clId="{F7E5868E-8AC9-4137-9C53-C80A793573A3}" dt="2021-06-03T10:37:30.315" v="503" actId="170"/>
          <ac:spMkLst>
            <pc:docMk/>
            <pc:sldMk cId="3922733995" sldId="264"/>
            <ac:spMk id="49" creationId="{4849D9AB-C102-44A1-8D82-62F0E878B3CE}"/>
          </ac:spMkLst>
        </pc:spChg>
        <pc:spChg chg="add mod">
          <ac:chgData name="Quy Nguyen" userId="85becee7d21942b2" providerId="LiveId" clId="{F7E5868E-8AC9-4137-9C53-C80A793573A3}" dt="2021-06-03T10:37:14.551" v="499" actId="571"/>
          <ac:spMkLst>
            <pc:docMk/>
            <pc:sldMk cId="3922733995" sldId="264"/>
            <ac:spMk id="50" creationId="{BC569F27-74F1-40D7-BC75-C9ABDABDEA1B}"/>
          </ac:spMkLst>
        </pc:spChg>
        <pc:spChg chg="add mod ord">
          <ac:chgData name="Quy Nguyen" userId="85becee7d21942b2" providerId="LiveId" clId="{F7E5868E-8AC9-4137-9C53-C80A793573A3}" dt="2021-06-03T10:37:43.209" v="506" actId="170"/>
          <ac:spMkLst>
            <pc:docMk/>
            <pc:sldMk cId="3922733995" sldId="264"/>
            <ac:spMk id="51" creationId="{D494BC1C-E5B1-4383-8488-54F8C6BE9622}"/>
          </ac:spMkLst>
        </pc:spChg>
        <pc:spChg chg="add mod">
          <ac:chgData name="Quy Nguyen" userId="85becee7d21942b2" providerId="LiveId" clId="{F7E5868E-8AC9-4137-9C53-C80A793573A3}" dt="2021-06-03T10:37:37.042" v="504" actId="571"/>
          <ac:spMkLst>
            <pc:docMk/>
            <pc:sldMk cId="3922733995" sldId="264"/>
            <ac:spMk id="52" creationId="{7DDC5FE9-1C71-4AA9-BA29-E8914FF42ACF}"/>
          </ac:spMkLst>
        </pc:spChg>
        <pc:grpChg chg="del mod">
          <ac:chgData name="Quy Nguyen" userId="85becee7d21942b2" providerId="LiveId" clId="{F7E5868E-8AC9-4137-9C53-C80A793573A3}" dt="2021-06-03T09:56:07.977" v="349" actId="165"/>
          <ac:grpSpMkLst>
            <pc:docMk/>
            <pc:sldMk cId="3922733995" sldId="264"/>
            <ac:grpSpMk id="15" creationId="{0A3140A0-420A-4EA3-BCED-29608B563CBF}"/>
          </ac:grpSpMkLst>
        </pc:grpChg>
        <pc:grpChg chg="add del mod">
          <ac:chgData name="Quy Nguyen" userId="85becee7d21942b2" providerId="LiveId" clId="{F7E5868E-8AC9-4137-9C53-C80A793573A3}" dt="2021-06-03T09:56:28.650" v="355" actId="165"/>
          <ac:grpSpMkLst>
            <pc:docMk/>
            <pc:sldMk cId="3922733995" sldId="264"/>
            <ac:grpSpMk id="24" creationId="{3A7C7D62-C442-4248-974A-9CF773BCF4BA}"/>
          </ac:grpSpMkLst>
        </pc:grpChg>
        <pc:grpChg chg="add mod">
          <ac:chgData name="Quy Nguyen" userId="85becee7d21942b2" providerId="LiveId" clId="{F7E5868E-8AC9-4137-9C53-C80A793573A3}" dt="2021-06-03T10:26:48.671" v="446" actId="164"/>
          <ac:grpSpMkLst>
            <pc:docMk/>
            <pc:sldMk cId="3922733995" sldId="264"/>
            <ac:grpSpMk id="38" creationId="{7E6477DC-8228-45D4-B45F-7061288AE0A9}"/>
          </ac:grpSpMkLst>
        </pc:grpChg>
        <pc:graphicFrameChg chg="add del mod">
          <ac:chgData name="Quy Nguyen" userId="85becee7d21942b2" providerId="LiveId" clId="{F7E5868E-8AC9-4137-9C53-C80A793573A3}" dt="2021-06-03T09:55:53.159" v="346" actId="478"/>
          <ac:graphicFrameMkLst>
            <pc:docMk/>
            <pc:sldMk cId="3922733995" sldId="264"/>
            <ac:graphicFrameMk id="13" creationId="{0AF51984-8F92-4F28-97F6-DD4CDD06DEDE}"/>
          </ac:graphicFrameMkLst>
        </pc:graphicFrameChg>
        <pc:picChg chg="add del mod">
          <ac:chgData name="Quy Nguyen" userId="85becee7d21942b2" providerId="LiveId" clId="{F7E5868E-8AC9-4137-9C53-C80A793573A3}" dt="2021-06-03T09:55:28.674" v="342" actId="478"/>
          <ac:picMkLst>
            <pc:docMk/>
            <pc:sldMk cId="3922733995" sldId="264"/>
            <ac:picMk id="8" creationId="{080020A4-BC76-421B-9D67-13592973B7CC}"/>
          </ac:picMkLst>
        </pc:picChg>
        <pc:picChg chg="del mod">
          <ac:chgData name="Quy Nguyen" userId="85becee7d21942b2" providerId="LiveId" clId="{F7E5868E-8AC9-4137-9C53-C80A793573A3}" dt="2021-06-03T09:55:59.193" v="348" actId="27803"/>
          <ac:picMkLst>
            <pc:docMk/>
            <pc:sldMk cId="3922733995" sldId="264"/>
            <ac:picMk id="14" creationId="{655C5CE7-1583-49E3-AB02-D21665A14285}"/>
          </ac:picMkLst>
        </pc:picChg>
        <pc:cxnChg chg="add del">
          <ac:chgData name="Quy Nguyen" userId="85becee7d21942b2" providerId="LiveId" clId="{F7E5868E-8AC9-4137-9C53-C80A793573A3}" dt="2021-06-03T09:55:28.674" v="342" actId="478"/>
          <ac:cxnSpMkLst>
            <pc:docMk/>
            <pc:sldMk cId="3922733995" sldId="264"/>
            <ac:cxnSpMk id="10" creationId="{6F25F7A4-1F71-453D-8AC5-BCA22A677CF6}"/>
          </ac:cxnSpMkLst>
        </pc:cxnChg>
        <pc:cxnChg chg="add del mod">
          <ac:chgData name="Quy Nguyen" userId="85becee7d21942b2" providerId="LiveId" clId="{F7E5868E-8AC9-4137-9C53-C80A793573A3}" dt="2021-06-03T09:55:28.674" v="342" actId="478"/>
          <ac:cxnSpMkLst>
            <pc:docMk/>
            <pc:sldMk cId="3922733995" sldId="264"/>
            <ac:cxnSpMk id="11" creationId="{4C47691A-600F-406F-8A0F-F807E667EAD8}"/>
          </ac:cxnSpMkLst>
        </pc:cxnChg>
        <pc:cxnChg chg="add del mod ord">
          <ac:chgData name="Quy Nguyen" userId="85becee7d21942b2" providerId="LiveId" clId="{F7E5868E-8AC9-4137-9C53-C80A793573A3}" dt="2021-06-03T10:29:28.298" v="473" actId="478"/>
          <ac:cxnSpMkLst>
            <pc:docMk/>
            <pc:sldMk cId="3922733995" sldId="264"/>
            <ac:cxnSpMk id="26" creationId="{DD2500F6-E6CF-450B-B9ED-66159B77CC11}"/>
          </ac:cxnSpMkLst>
        </pc:cxnChg>
        <pc:cxnChg chg="add del mod ord">
          <ac:chgData name="Quy Nguyen" userId="85becee7d21942b2" providerId="LiveId" clId="{F7E5868E-8AC9-4137-9C53-C80A793573A3}" dt="2021-06-03T10:29:29.524" v="474" actId="478"/>
          <ac:cxnSpMkLst>
            <pc:docMk/>
            <pc:sldMk cId="3922733995" sldId="264"/>
            <ac:cxnSpMk id="27" creationId="{5B42B398-FC24-44DF-92FD-FE0D79471FF5}"/>
          </ac:cxnSpMkLst>
        </pc:cxnChg>
        <pc:cxnChg chg="add mod ord">
          <ac:chgData name="Quy Nguyen" userId="85becee7d21942b2" providerId="LiveId" clId="{F7E5868E-8AC9-4137-9C53-C80A793573A3}" dt="2021-06-03T10:37:06.514" v="497" actId="13822"/>
          <ac:cxnSpMkLst>
            <pc:docMk/>
            <pc:sldMk cId="3922733995" sldId="264"/>
            <ac:cxnSpMk id="46" creationId="{B04EBB9D-F9AE-4F6F-BAD2-541E3E220E98}"/>
          </ac:cxnSpMkLst>
        </pc:cxnChg>
        <pc:cxnChg chg="add mod ord">
          <ac:chgData name="Quy Nguyen" userId="85becee7d21942b2" providerId="LiveId" clId="{F7E5868E-8AC9-4137-9C53-C80A793573A3}" dt="2021-06-03T10:37:06.514" v="497" actId="13822"/>
          <ac:cxnSpMkLst>
            <pc:docMk/>
            <pc:sldMk cId="3922733995" sldId="264"/>
            <ac:cxnSpMk id="47" creationId="{BF9C695B-D265-4AB0-B78A-56FB17B61E15}"/>
          </ac:cxnSpMkLst>
        </pc:cxnChg>
      </pc:sldChg>
      <pc:sldChg chg="addSp modSp new del mod">
        <pc:chgData name="Quy Nguyen" userId="85becee7d21942b2" providerId="LiveId" clId="{F7E5868E-8AC9-4137-9C53-C80A793573A3}" dt="2021-06-03T10:19:46.963" v="399" actId="47"/>
        <pc:sldMkLst>
          <pc:docMk/>
          <pc:sldMk cId="1908561397" sldId="265"/>
        </pc:sldMkLst>
        <pc:graphicFrameChg chg="add mod">
          <ac:chgData name="Quy Nguyen" userId="85becee7d21942b2" providerId="LiveId" clId="{F7E5868E-8AC9-4137-9C53-C80A793573A3}" dt="2021-06-03T10:05:13.381" v="398" actId="1076"/>
          <ac:graphicFrameMkLst>
            <pc:docMk/>
            <pc:sldMk cId="1908561397" sldId="265"/>
            <ac:graphicFrameMk id="2" creationId="{0AF51984-8F92-4F28-97F6-DD4CDD06DEDE}"/>
          </ac:graphicFrameMkLst>
        </pc:graphicFrameChg>
        <pc:picChg chg="add mod">
          <ac:chgData name="Quy Nguyen" userId="85becee7d21942b2" providerId="LiveId" clId="{F7E5868E-8AC9-4137-9C53-C80A793573A3}" dt="2021-06-03T10:05:08.571" v="396"/>
          <ac:picMkLst>
            <pc:docMk/>
            <pc:sldMk cId="1908561397" sldId="265"/>
            <ac:picMk id="3" creationId="{366127F7-55ED-46D7-9112-08475C56F369}"/>
          </ac:picMkLst>
        </pc:picChg>
      </pc:sldChg>
      <pc:sldChg chg="addSp delSp modSp add del mod">
        <pc:chgData name="Quy Nguyen" userId="85becee7d21942b2" providerId="LiveId" clId="{F7E5868E-8AC9-4137-9C53-C80A793573A3}" dt="2021-06-04T03:07:38.604" v="1049" actId="47"/>
        <pc:sldMkLst>
          <pc:docMk/>
          <pc:sldMk cId="1981930455" sldId="265"/>
        </pc:sldMkLst>
        <pc:spChg chg="del">
          <ac:chgData name="Quy Nguyen" userId="85becee7d21942b2" providerId="LiveId" clId="{F7E5868E-8AC9-4137-9C53-C80A793573A3}" dt="2021-06-04T03:05:35.836" v="1026" actId="478"/>
          <ac:spMkLst>
            <pc:docMk/>
            <pc:sldMk cId="1981930455" sldId="265"/>
            <ac:spMk id="5" creationId="{C716F973-850C-4D61-A421-58F2F6564936}"/>
          </ac:spMkLst>
        </pc:spChg>
        <pc:spChg chg="del">
          <ac:chgData name="Quy Nguyen" userId="85becee7d21942b2" providerId="LiveId" clId="{F7E5868E-8AC9-4137-9C53-C80A793573A3}" dt="2021-06-04T03:05:36.769" v="1027" actId="478"/>
          <ac:spMkLst>
            <pc:docMk/>
            <pc:sldMk cId="1981930455" sldId="265"/>
            <ac:spMk id="6" creationId="{788D4F6A-1666-4A56-AD4C-A24602C20B52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8" creationId="{59942B4C-3B33-43DC-B8C0-5D4F78E86FA0}"/>
          </ac:spMkLst>
        </pc:spChg>
        <pc:spChg chg="add del mod">
          <ac:chgData name="Quy Nguyen" userId="85becee7d21942b2" providerId="LiveId" clId="{F7E5868E-8AC9-4137-9C53-C80A793573A3}" dt="2021-06-04T03:06:29.100" v="1042" actId="478"/>
          <ac:spMkLst>
            <pc:docMk/>
            <pc:sldMk cId="1981930455" sldId="265"/>
            <ac:spMk id="12" creationId="{2E6C80BC-EF46-4470-9C37-D64AA304E40A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14" creationId="{0DDFE3BF-2C23-49F0-9FB2-5D10D8310160}"/>
          </ac:spMkLst>
        </pc:spChg>
        <pc:spChg chg="del">
          <ac:chgData name="Quy Nguyen" userId="85becee7d21942b2" providerId="LiveId" clId="{F7E5868E-8AC9-4137-9C53-C80A793573A3}" dt="2021-06-04T03:04:34.408" v="1001" actId="478"/>
          <ac:spMkLst>
            <pc:docMk/>
            <pc:sldMk cId="1981930455" sldId="265"/>
            <ac:spMk id="15" creationId="{FD0C917C-5BD4-418C-AA2F-D59187251167}"/>
          </ac:spMkLst>
        </pc:spChg>
        <pc:spChg chg="del">
          <ac:chgData name="Quy Nguyen" userId="85becee7d21942b2" providerId="LiveId" clId="{F7E5868E-8AC9-4137-9C53-C80A793573A3}" dt="2021-06-04T03:04:36.452" v="1002" actId="478"/>
          <ac:spMkLst>
            <pc:docMk/>
            <pc:sldMk cId="1981930455" sldId="265"/>
            <ac:spMk id="19" creationId="{EEC45ACE-1CA8-4DA8-99D5-1604C1D0F8C1}"/>
          </ac:spMkLst>
        </pc:spChg>
        <pc:spChg chg="add del mod">
          <ac:chgData name="Quy Nguyen" userId="85becee7d21942b2" providerId="LiveId" clId="{F7E5868E-8AC9-4137-9C53-C80A793573A3}" dt="2021-06-04T03:05:33.950" v="1025" actId="478"/>
          <ac:spMkLst>
            <pc:docMk/>
            <pc:sldMk cId="1981930455" sldId="265"/>
            <ac:spMk id="28" creationId="{600F3E19-DA6C-4F1C-BD40-575695ABFBA3}"/>
          </ac:spMkLst>
        </pc:spChg>
        <pc:spChg chg="mod">
          <ac:chgData name="Quy Nguyen" userId="85becee7d21942b2" providerId="LiveId" clId="{F7E5868E-8AC9-4137-9C53-C80A793573A3}" dt="2021-06-04T03:06:51.403" v="1048" actId="14100"/>
          <ac:spMkLst>
            <pc:docMk/>
            <pc:sldMk cId="1981930455" sldId="265"/>
            <ac:spMk id="29" creationId="{5FEEDDEF-5A95-4F80-B0F2-C47B5BFDFE65}"/>
          </ac:spMkLst>
        </pc:spChg>
        <pc:picChg chg="add del mod modCrop">
          <ac:chgData name="Quy Nguyen" userId="85becee7d21942b2" providerId="LiveId" clId="{F7E5868E-8AC9-4137-9C53-C80A793573A3}" dt="2021-06-04T03:06:41.098" v="1046" actId="1076"/>
          <ac:picMkLst>
            <pc:docMk/>
            <pc:sldMk cId="1981930455" sldId="265"/>
            <ac:picMk id="13" creationId="{C40C410A-0098-4999-8AE1-0CB398B22671}"/>
          </ac:picMkLst>
        </pc:picChg>
        <pc:cxnChg chg="mod">
          <ac:chgData name="Quy Nguyen" userId="85becee7d21942b2" providerId="LiveId" clId="{F7E5868E-8AC9-4137-9C53-C80A793573A3}" dt="2021-06-04T03:06:47.094" v="1047" actId="1076"/>
          <ac:cxnSpMkLst>
            <pc:docMk/>
            <pc:sldMk cId="1981930455" sldId="265"/>
            <ac:cxnSpMk id="34" creationId="{B050DBB5-0BD6-4A7B-BC75-EDB1071913EA}"/>
          </ac:cxnSpMkLst>
        </pc:cxnChg>
      </pc:sldChg>
      <pc:sldChg chg="addSp delSp modSp add del mod">
        <pc:chgData name="Quy Nguyen" userId="85becee7d21942b2" providerId="LiveId" clId="{F7E5868E-8AC9-4137-9C53-C80A793573A3}" dt="2021-06-03T09:21:15.421" v="341" actId="47"/>
        <pc:sldMkLst>
          <pc:docMk/>
          <pc:sldMk cId="3398440518" sldId="265"/>
        </pc:sldMkLst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2" creationId="{EE7EFD0D-1115-4A02-8FE0-809755FDB624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6" creationId="{177AC232-3B1D-4E94-BB82-D72D1B1D62B9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7" creationId="{8653926F-4C3D-4379-8EF0-491D461F182B}"/>
          </ac:spMkLst>
        </pc:spChg>
        <pc:spChg chg="add del mod">
          <ac:chgData name="Quy Nguyen" userId="85becee7d21942b2" providerId="LiveId" clId="{F7E5868E-8AC9-4137-9C53-C80A793573A3}" dt="2021-06-03T09:21:13.135" v="340" actId="478"/>
          <ac:spMkLst>
            <pc:docMk/>
            <pc:sldMk cId="3398440518" sldId="265"/>
            <ac:spMk id="9" creationId="{0A8F5FCD-C2D9-435A-A8D7-B66471F68E5E}"/>
          </ac:spMkLst>
        </pc:spChg>
        <pc:spChg chg="add del 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2" creationId="{ADB070C0-1546-4D13-9F93-AF2D7512EA19}"/>
          </ac:spMkLst>
        </pc:spChg>
        <pc:spChg chg="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3" creationId="{64F29AD6-21BD-41A9-87B5-87E081BE8888}"/>
          </ac:spMkLst>
        </pc:spChg>
        <pc:spChg chg="add del mod">
          <ac:chgData name="Quy Nguyen" userId="85becee7d21942b2" providerId="LiveId" clId="{F7E5868E-8AC9-4137-9C53-C80A793573A3}" dt="2021-06-03T09:21:09.342" v="338"/>
          <ac:spMkLst>
            <pc:docMk/>
            <pc:sldMk cId="3398440518" sldId="265"/>
            <ac:spMk id="14" creationId="{8E7EA083-981F-43C3-859B-E75F972E69F0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5" creationId="{BFF8B616-FF87-43A6-B53C-C60B39D4F342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6" creationId="{35ABFC7D-E3A1-4826-81EB-00D588D8BCD9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7" creationId="{37C9161D-4D05-4461-B8A0-BAABF1B978C5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8" creationId="{093E8976-4FDC-42D6-969F-ECC77B0479FB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19" creationId="{885E654D-4ED9-41C5-96F1-860515E0F918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20" creationId="{C0148F6D-907E-4E8C-B957-FE9464067BA3}"/>
          </ac:spMkLst>
        </pc:spChg>
        <pc:spChg chg="add del mod">
          <ac:chgData name="Quy Nguyen" userId="85becee7d21942b2" providerId="LiveId" clId="{F7E5868E-8AC9-4137-9C53-C80A793573A3}" dt="2021-06-03T09:21:07.362" v="337"/>
          <ac:spMkLst>
            <pc:docMk/>
            <pc:sldMk cId="3398440518" sldId="265"/>
            <ac:spMk id="21" creationId="{8A3C7ABA-84DA-48D0-81A5-132E8C7F200A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2" creationId="{485C6ED4-BDE8-4FD4-9EBD-7DB048378E4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3" creationId="{BB0644EB-7D86-4FF2-A647-DBAF675CF6DD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4" creationId="{ED6CBCA9-A95E-476F-B8CB-EC15F537445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5" creationId="{B95B4E5D-90BC-4963-8679-3A2A33CCB35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6" creationId="{A636694A-63E5-4FA6-9B9B-83606BF1E21E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7" creationId="{F3B4774D-7C03-4556-8CBF-B39EF938D36F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8" creationId="{6BBBBAE4-86C7-46B1-B45D-7335ADE9CBFF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29" creationId="{8F507A4C-3EE5-43B3-9E7A-C4CAE7E2B5D0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0" creationId="{137E4296-FA44-4D37-9B21-13097E75709B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1" creationId="{4C6562A3-5E7E-4CE0-BB04-6C5AB8FE22F3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2" creationId="{671F0277-F4E0-44A5-9191-AA45C0D73C4B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3" creationId="{E1438F02-2C47-410A-8522-EA5E5B5C1091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4" creationId="{EEAEE9DC-2825-4A9E-B291-6F388D59F10D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5" creationId="{8E0ADD15-9902-4BDA-9904-FE5E1F9AA0EA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6" creationId="{023AE874-80E6-4F36-8661-CDBB5A193B1C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7" creationId="{616313A0-0652-45FA-8BC3-88592B26AC94}"/>
          </ac:spMkLst>
        </pc:spChg>
        <pc:spChg chg="mod">
          <ac:chgData name="Quy Nguyen" userId="85becee7d21942b2" providerId="LiveId" clId="{F7E5868E-8AC9-4137-9C53-C80A793573A3}" dt="2021-06-03T09:21:06.936" v="336"/>
          <ac:spMkLst>
            <pc:docMk/>
            <pc:sldMk cId="3398440518" sldId="265"/>
            <ac:spMk id="38" creationId="{15A9EB2B-B7E8-4C71-835E-C06BFD156357}"/>
          </ac:spMkLst>
        </pc:spChg>
        <pc:picChg chg="del">
          <ac:chgData name="Quy Nguyen" userId="85becee7d21942b2" providerId="LiveId" clId="{F7E5868E-8AC9-4137-9C53-C80A793573A3}" dt="2021-06-03T09:19:09.116" v="321" actId="478"/>
          <ac:picMkLst>
            <pc:docMk/>
            <pc:sldMk cId="3398440518" sldId="265"/>
            <ac:picMk id="8" creationId="{080020A4-BC76-421B-9D67-13592973B7CC}"/>
          </ac:picMkLst>
        </pc:picChg>
        <pc:cxnChg chg="del ord">
          <ac:chgData name="Quy Nguyen" userId="85becee7d21942b2" providerId="LiveId" clId="{F7E5868E-8AC9-4137-9C53-C80A793573A3}" dt="2021-06-03T09:21:13.135" v="340" actId="478"/>
          <ac:cxnSpMkLst>
            <pc:docMk/>
            <pc:sldMk cId="3398440518" sldId="265"/>
            <ac:cxnSpMk id="10" creationId="{6F25F7A4-1F71-453D-8AC5-BCA22A677CF6}"/>
          </ac:cxnSpMkLst>
        </pc:cxnChg>
        <pc:cxnChg chg="del ord">
          <ac:chgData name="Quy Nguyen" userId="85becee7d21942b2" providerId="LiveId" clId="{F7E5868E-8AC9-4137-9C53-C80A793573A3}" dt="2021-06-03T09:21:13.135" v="340" actId="478"/>
          <ac:cxnSpMkLst>
            <pc:docMk/>
            <pc:sldMk cId="3398440518" sldId="265"/>
            <ac:cxnSpMk id="11" creationId="{4C47691A-600F-406F-8A0F-F807E667EAD8}"/>
          </ac:cxnSpMkLst>
        </pc:cxnChg>
      </pc:sldChg>
      <pc:sldChg chg="new del">
        <pc:chgData name="Quy Nguyen" userId="85becee7d21942b2" providerId="LiveId" clId="{F7E5868E-8AC9-4137-9C53-C80A793573A3}" dt="2021-06-04T03:08:10.767" v="1051" actId="47"/>
        <pc:sldMkLst>
          <pc:docMk/>
          <pc:sldMk cId="4288324060" sldId="265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6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7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8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69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0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1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2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3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4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5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6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7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8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79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0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1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2"/>
        </pc:sldMkLst>
      </pc:sldChg>
      <pc:sldChg chg="del">
        <pc:chgData name="Quy Nguyen" userId="85becee7d21942b2" providerId="LiveId" clId="{F7E5868E-8AC9-4137-9C53-C80A793573A3}" dt="2021-06-03T08:06:02.936" v="1" actId="47"/>
        <pc:sldMkLst>
          <pc:docMk/>
          <pc:sldMk cId="0" sldId="283"/>
        </pc:sldMkLst>
      </pc:sldChg>
      <pc:sldChg chg="del">
        <pc:chgData name="Quy Nguyen" userId="85becee7d21942b2" providerId="LiveId" clId="{F7E5868E-8AC9-4137-9C53-C80A793573A3}" dt="2021-06-03T08:05:43.895" v="0" actId="47"/>
        <pc:sldMkLst>
          <pc:docMk/>
          <pc:sldMk cId="462464244" sldId="2570"/>
        </pc:sldMkLst>
      </pc:sldChg>
      <pc:sldMasterChg chg="delSldLayout modSldLayout">
        <pc:chgData name="Quy Nguyen" userId="85becee7d21942b2" providerId="LiveId" clId="{F7E5868E-8AC9-4137-9C53-C80A793573A3}" dt="2021-06-03T08:35:34.928" v="90" actId="47"/>
        <pc:sldMasterMkLst>
          <pc:docMk/>
          <pc:sldMasterMk cId="0" sldId="2147483659"/>
        </pc:sldMasterMkLst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Quy Nguyen" userId="85becee7d21942b2" providerId="LiveId" clId="{F7E5868E-8AC9-4137-9C53-C80A793573A3}" dt="2021-06-03T08:35:34.928" v="90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Quy Nguyen" userId="85becee7d21942b2" providerId="LiveId" clId="{F7E5868E-8AC9-4137-9C53-C80A793573A3}" dt="2021-06-03T08:07:04.854" v="8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5"/>
          </pc:sldLayoutMkLst>
        </pc:sldLayoutChg>
        <pc:sldLayoutChg chg="delSp mod">
          <pc:chgData name="Quy Nguyen" userId="85becee7d21942b2" providerId="LiveId" clId="{F7E5868E-8AC9-4137-9C53-C80A793573A3}" dt="2021-06-03T08:29:35.615" v="34" actId="478"/>
          <pc:sldLayoutMkLst>
            <pc:docMk/>
            <pc:sldMasterMk cId="0" sldId="2147483659"/>
            <pc:sldLayoutMk cId="0" sldId="2147483656"/>
          </pc:sldLayoutMkLst>
          <pc:spChg chg="del">
            <ac:chgData name="Quy Nguyen" userId="85becee7d21942b2" providerId="LiveId" clId="{F7E5868E-8AC9-4137-9C53-C80A793573A3}" dt="2021-06-03T08:29:33.939" v="33" actId="478"/>
            <ac:spMkLst>
              <pc:docMk/>
              <pc:sldMasterMk cId="0" sldId="2147483659"/>
              <pc:sldLayoutMk cId="0" sldId="2147483656"/>
              <ac:spMk id="369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0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1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2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373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4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5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6" creationId="{00000000-0000-0000-0000-000000000000}"/>
            </ac:spMkLst>
          </pc:spChg>
          <pc:spChg chg="del">
            <ac:chgData name="Quy Nguyen" userId="85becee7d21942b2" providerId="LiveId" clId="{F7E5868E-8AC9-4137-9C53-C80A793573A3}" dt="2021-06-03T08:29:35.615" v="34" actId="478"/>
            <ac:spMkLst>
              <pc:docMk/>
              <pc:sldMasterMk cId="0" sldId="2147483659"/>
              <pc:sldLayoutMk cId="0" sldId="2147483656"/>
              <ac:spMk id="407" creationId="{00000000-0000-0000-0000-000000000000}"/>
            </ac:spMkLst>
          </pc:spChg>
          <pc:grpChg chg="del">
            <ac:chgData name="Quy Nguyen" userId="85becee7d21942b2" providerId="LiveId" clId="{F7E5868E-8AC9-4137-9C53-C80A793573A3}" dt="2021-06-03T08:29:35.615" v="34" actId="478"/>
            <ac:grpSpMkLst>
              <pc:docMk/>
              <pc:sldMasterMk cId="0" sldId="2147483659"/>
              <pc:sldLayoutMk cId="0" sldId="2147483656"/>
              <ac:grpSpMk id="374" creationId="{00000000-0000-0000-0000-000000000000}"/>
            </ac:grpSpMkLst>
          </pc:grpChg>
          <pc:grpChg chg="del">
            <ac:chgData name="Quy Nguyen" userId="85becee7d21942b2" providerId="LiveId" clId="{F7E5868E-8AC9-4137-9C53-C80A793573A3}" dt="2021-06-03T08:29:35.615" v="34" actId="478"/>
            <ac:grpSpMkLst>
              <pc:docMk/>
              <pc:sldMasterMk cId="0" sldId="2147483659"/>
              <pc:sldLayoutMk cId="0" sldId="2147483656"/>
              <ac:grpSpMk id="378" creationId="{00000000-0000-0000-0000-000000000000}"/>
            </ac:grpSpMkLst>
          </pc:grpChg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Quy Nguyen" userId="85becee7d21942b2" providerId="LiveId" clId="{F7E5868E-8AC9-4137-9C53-C80A793573A3}" dt="2021-06-03T08:06:02.936" v="1" actId="47"/>
          <pc:sldLayoutMkLst>
            <pc:docMk/>
            <pc:sldMasterMk cId="0" sldId="2147483659"/>
            <pc:sldLayoutMk cId="0" sldId="2147483658"/>
          </pc:sldLayoutMkLst>
        </pc:sldLayoutChg>
        <pc:sldLayoutChg chg="del">
          <pc:chgData name="Quy Nguyen" userId="85becee7d21942b2" providerId="LiveId" clId="{F7E5868E-8AC9-4137-9C53-C80A793573A3}" dt="2021-06-03T08:05:43.895" v="0" actId="47"/>
          <pc:sldLayoutMkLst>
            <pc:docMk/>
            <pc:sldMasterMk cId="0" sldId="2147483659"/>
            <pc:sldLayoutMk cId="2582703170" sldId="2147483662"/>
          </pc:sldLayoutMkLst>
        </pc:sldLayoutChg>
      </pc:sldMasterChg>
    </pc:docChg>
  </pc:docChgLst>
  <pc:docChgLst>
    <pc:chgData name="Quy Nguyen" userId="85becee7d21942b2" providerId="LiveId" clId="{A70D9689-09E9-43DB-99D8-383BEB899294}"/>
    <pc:docChg chg="modSld">
      <pc:chgData name="Quy Nguyen" userId="85becee7d21942b2" providerId="LiveId" clId="{A70D9689-09E9-43DB-99D8-383BEB899294}" dt="2021-06-27T08:06:14.174" v="11" actId="2711"/>
      <pc:docMkLst>
        <pc:docMk/>
      </pc:docMkLst>
      <pc:sldChg chg="modSp mod">
        <pc:chgData name="Quy Nguyen" userId="85becee7d21942b2" providerId="LiveId" clId="{A70D9689-09E9-43DB-99D8-383BEB899294}" dt="2021-06-27T07:32:18.508" v="7" actId="113"/>
        <pc:sldMkLst>
          <pc:docMk/>
          <pc:sldMk cId="3692653146" sldId="263"/>
        </pc:sldMkLst>
        <pc:spChg chg="mod">
          <ac:chgData name="Quy Nguyen" userId="85becee7d21942b2" providerId="LiveId" clId="{A70D9689-09E9-43DB-99D8-383BEB899294}" dt="2021-06-27T07:32:15.446" v="5" actId="113"/>
          <ac:spMkLst>
            <pc:docMk/>
            <pc:sldMk cId="3692653146" sldId="263"/>
            <ac:spMk id="8" creationId="{59942B4C-3B33-43DC-B8C0-5D4F78E86FA0}"/>
          </ac:spMkLst>
        </pc:spChg>
        <pc:spChg chg="mod">
          <ac:chgData name="Quy Nguyen" userId="85becee7d21942b2" providerId="LiveId" clId="{A70D9689-09E9-43DB-99D8-383BEB899294}" dt="2021-06-27T07:31:57.065" v="2" actId="2711"/>
          <ac:spMkLst>
            <pc:docMk/>
            <pc:sldMk cId="3692653146" sldId="263"/>
            <ac:spMk id="12" creationId="{2E6C80BC-EF46-4470-9C37-D64AA304E40A}"/>
          </ac:spMkLst>
        </pc:spChg>
        <pc:spChg chg="mod">
          <ac:chgData name="Quy Nguyen" userId="85becee7d21942b2" providerId="LiveId" clId="{A70D9689-09E9-43DB-99D8-383BEB899294}" dt="2021-06-27T07:32:16.793" v="6" actId="113"/>
          <ac:spMkLst>
            <pc:docMk/>
            <pc:sldMk cId="3692653146" sldId="263"/>
            <ac:spMk id="14" creationId="{0DDFE3BF-2C23-49F0-9FB2-5D10D8310160}"/>
          </ac:spMkLst>
        </pc:spChg>
        <pc:spChg chg="mod">
          <ac:chgData name="Quy Nguyen" userId="85becee7d21942b2" providerId="LiveId" clId="{A70D9689-09E9-43DB-99D8-383BEB899294}" dt="2021-06-27T07:32:18.508" v="7" actId="113"/>
          <ac:spMkLst>
            <pc:docMk/>
            <pc:sldMk cId="3692653146" sldId="263"/>
            <ac:spMk id="15" creationId="{FD0C917C-5BD4-418C-AA2F-D59187251167}"/>
          </ac:spMkLst>
        </pc:spChg>
        <pc:spChg chg="mod">
          <ac:chgData name="Quy Nguyen" userId="85becee7d21942b2" providerId="LiveId" clId="{A70D9689-09E9-43DB-99D8-383BEB899294}" dt="2021-06-27T07:32:02.509" v="3" actId="2711"/>
          <ac:spMkLst>
            <pc:docMk/>
            <pc:sldMk cId="3692653146" sldId="263"/>
            <ac:spMk id="29" creationId="{5FEEDDEF-5A95-4F80-B0F2-C47B5BFDFE65}"/>
          </ac:spMkLst>
        </pc:spChg>
      </pc:sldChg>
      <pc:sldChg chg="modSp mod">
        <pc:chgData name="Quy Nguyen" userId="85becee7d21942b2" providerId="LiveId" clId="{A70D9689-09E9-43DB-99D8-383BEB899294}" dt="2021-06-27T07:33:36.119" v="10" actId="962"/>
        <pc:sldMkLst>
          <pc:docMk/>
          <pc:sldMk cId="3622568927" sldId="264"/>
        </pc:sldMkLst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5" creationId="{C716F973-850C-4D61-A421-58F2F6564936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6" creationId="{788D4F6A-1666-4A56-AD4C-A24602C20B52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8" creationId="{59942B4C-3B33-43DC-B8C0-5D4F78E86FA0}"/>
          </ac:spMkLst>
        </pc:spChg>
        <pc:spChg chg="mod">
          <ac:chgData name="Quy Nguyen" userId="85becee7d21942b2" providerId="LiveId" clId="{A70D9689-09E9-43DB-99D8-383BEB899294}" dt="2021-06-27T07:32:38.045" v="9" actId="2711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5" creationId="{FD0C917C-5BD4-418C-AA2F-D59187251167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19" creationId="{EEC45ACE-1CA8-4DA8-99D5-1604C1D0F8C1}"/>
          </ac:spMkLst>
        </pc:spChg>
        <pc:spChg chg="mod">
          <ac:chgData name="Quy Nguyen" userId="85becee7d21942b2" providerId="LiveId" clId="{A70D9689-09E9-43DB-99D8-383BEB899294}" dt="2021-06-27T07:32:29.739" v="8" actId="2711"/>
          <ac:spMkLst>
            <pc:docMk/>
            <pc:sldMk cId="3622568927" sldId="264"/>
            <ac:spMk id="28" creationId="{600F3E19-DA6C-4F1C-BD40-575695ABFBA3}"/>
          </ac:spMkLst>
        </pc:spChg>
        <pc:spChg chg="mod">
          <ac:chgData name="Quy Nguyen" userId="85becee7d21942b2" providerId="LiveId" clId="{A70D9689-09E9-43DB-99D8-383BEB899294}" dt="2021-06-27T07:33:36.119" v="10" actId="962"/>
          <ac:spMkLst>
            <pc:docMk/>
            <pc:sldMk cId="3622568927" sldId="264"/>
            <ac:spMk id="29" creationId="{5FEEDDEF-5A95-4F80-B0F2-C47B5BFDFE65}"/>
          </ac:spMkLst>
        </pc:spChg>
      </pc:sldChg>
      <pc:sldChg chg="modSp mod">
        <pc:chgData name="Quy Nguyen" userId="85becee7d21942b2" providerId="LiveId" clId="{A70D9689-09E9-43DB-99D8-383BEB899294}" dt="2021-06-27T08:06:14.174" v="11" actId="2711"/>
        <pc:sldMkLst>
          <pc:docMk/>
          <pc:sldMk cId="2182455883" sldId="265"/>
        </pc:sldMkLst>
        <pc:spChg chg="mod">
          <ac:chgData name="Quy Nguyen" userId="85becee7d21942b2" providerId="LiveId" clId="{A70D9689-09E9-43DB-99D8-383BEB899294}" dt="2021-06-27T08:06:14.174" v="11" actId="2711"/>
          <ac:spMkLst>
            <pc:docMk/>
            <pc:sldMk cId="2182455883" sldId="265"/>
            <ac:spMk id="16" creationId="{1ABF479B-BF5B-4707-BCAB-2FD293B3A648}"/>
          </ac:spMkLst>
        </pc:spChg>
        <pc:picChg chg="mod">
          <ac:chgData name="Quy Nguyen" userId="85becee7d21942b2" providerId="LiveId" clId="{A70D9689-09E9-43DB-99D8-383BEB899294}" dt="2021-06-27T07:29:06.103" v="1" actId="11530"/>
          <ac:picMkLst>
            <pc:docMk/>
            <pc:sldMk cId="2182455883" sldId="265"/>
            <ac:picMk id="13" creationId="{C40C410A-0098-4999-8AE1-0CB398B22671}"/>
          </ac:picMkLst>
        </pc:picChg>
      </pc:sldChg>
    </pc:docChg>
  </pc:docChgLst>
  <pc:docChgLst>
    <pc:chgData name="Quy Nguyen" userId="85becee7d21942b2" providerId="LiveId" clId="{E07F90F0-4254-4C3E-AF98-C27FFC3CB125}"/>
    <pc:docChg chg="undo custSel addSld modSld">
      <pc:chgData name="Quy Nguyen" userId="85becee7d21942b2" providerId="LiveId" clId="{E07F90F0-4254-4C3E-AF98-C27FFC3CB125}" dt="2021-06-26T04:59:30.204" v="116" actId="14826"/>
      <pc:docMkLst>
        <pc:docMk/>
      </pc:docMkLst>
      <pc:sldChg chg="modSp mod modTransition">
        <pc:chgData name="Quy Nguyen" userId="85becee7d21942b2" providerId="LiveId" clId="{E07F90F0-4254-4C3E-AF98-C27FFC3CB125}" dt="2021-06-26T04:59:22.019" v="115" actId="18131"/>
        <pc:sldMkLst>
          <pc:docMk/>
          <pc:sldMk cId="3692653146" sldId="263"/>
        </pc:sldMkLst>
        <pc:spChg chg="mod">
          <ac:chgData name="Quy Nguyen" userId="85becee7d21942b2" providerId="LiveId" clId="{E07F90F0-4254-4C3E-AF98-C27FFC3CB125}" dt="2021-06-26T04:56:28.374" v="107" actId="962"/>
          <ac:spMkLst>
            <pc:docMk/>
            <pc:sldMk cId="3692653146" sldId="263"/>
            <ac:spMk id="29" creationId="{5FEEDDEF-5A95-4F80-B0F2-C47B5BFDFE65}"/>
          </ac:spMkLst>
        </pc:spChg>
        <pc:picChg chg="mod modCrop">
          <ac:chgData name="Quy Nguyen" userId="85becee7d21942b2" providerId="LiveId" clId="{E07F90F0-4254-4C3E-AF98-C27FFC3CB125}" dt="2021-06-26T04:59:22.019" v="115" actId="18131"/>
          <ac:picMkLst>
            <pc:docMk/>
            <pc:sldMk cId="3692653146" sldId="263"/>
            <ac:picMk id="13" creationId="{C40C410A-0098-4999-8AE1-0CB398B22671}"/>
          </ac:picMkLst>
        </pc:picChg>
      </pc:sldChg>
      <pc:sldChg chg="modSp mod modTransition">
        <pc:chgData name="Quy Nguyen" userId="85becee7d21942b2" providerId="LiveId" clId="{E07F90F0-4254-4C3E-AF98-C27FFC3CB125}" dt="2021-06-26T04:58:50.411" v="111" actId="14826"/>
        <pc:sldMkLst>
          <pc:docMk/>
          <pc:sldMk cId="3622568927" sldId="264"/>
        </pc:sldMkLst>
        <pc:spChg chg="mod">
          <ac:chgData name="Quy Nguyen" userId="85becee7d21942b2" providerId="LiveId" clId="{E07F90F0-4254-4C3E-AF98-C27FFC3CB125}" dt="2021-06-26T04:51:58.371" v="4" actId="1076"/>
          <ac:spMkLst>
            <pc:docMk/>
            <pc:sldMk cId="3622568927" sldId="264"/>
            <ac:spMk id="12" creationId="{2E6C80BC-EF46-4470-9C37-D64AA304E40A}"/>
          </ac:spMkLst>
        </pc:spChg>
        <pc:spChg chg="mod">
          <ac:chgData name="Quy Nguyen" userId="85becee7d21942b2" providerId="LiveId" clId="{E07F90F0-4254-4C3E-AF98-C27FFC3CB125}" dt="2021-06-26T04:52:07.927" v="6" actId="1076"/>
          <ac:spMkLst>
            <pc:docMk/>
            <pc:sldMk cId="3622568927" sldId="264"/>
            <ac:spMk id="14" creationId="{0DDFE3BF-2C23-49F0-9FB2-5D10D8310160}"/>
          </ac:spMkLst>
        </pc:spChg>
        <pc:spChg chg="mod">
          <ac:chgData name="Quy Nguyen" userId="85becee7d21942b2" providerId="LiveId" clId="{E07F90F0-4254-4C3E-AF98-C27FFC3CB125}" dt="2021-06-26T04:52:11.828" v="7" actId="1076"/>
          <ac:spMkLst>
            <pc:docMk/>
            <pc:sldMk cId="3622568927" sldId="264"/>
            <ac:spMk id="15" creationId="{FD0C917C-5BD4-418C-AA2F-D59187251167}"/>
          </ac:spMkLst>
        </pc:spChg>
        <pc:picChg chg="mod">
          <ac:chgData name="Quy Nguyen" userId="85becee7d21942b2" providerId="LiveId" clId="{E07F90F0-4254-4C3E-AF98-C27FFC3CB125}" dt="2021-06-26T04:58:50.411" v="111" actId="14826"/>
          <ac:picMkLst>
            <pc:docMk/>
            <pc:sldMk cId="3622568927" sldId="264"/>
            <ac:picMk id="13" creationId="{C40C410A-0098-4999-8AE1-0CB398B22671}"/>
          </ac:picMkLst>
        </pc:picChg>
        <pc:cxnChg chg="mod">
          <ac:chgData name="Quy Nguyen" userId="85becee7d21942b2" providerId="LiveId" clId="{E07F90F0-4254-4C3E-AF98-C27FFC3CB125}" dt="2021-06-26T04:52:03.273" v="5" actId="1076"/>
          <ac:cxnSpMkLst>
            <pc:docMk/>
            <pc:sldMk cId="3622568927" sldId="264"/>
            <ac:cxnSpMk id="34" creationId="{B050DBB5-0BD6-4A7B-BC75-EDB1071913EA}"/>
          </ac:cxnSpMkLst>
        </pc:cxnChg>
      </pc:sldChg>
      <pc:sldChg chg="addSp delSp modSp add mod modTransition">
        <pc:chgData name="Quy Nguyen" userId="85becee7d21942b2" providerId="LiveId" clId="{E07F90F0-4254-4C3E-AF98-C27FFC3CB125}" dt="2021-06-26T04:59:30.204" v="116" actId="14826"/>
        <pc:sldMkLst>
          <pc:docMk/>
          <pc:sldMk cId="2182455883" sldId="265"/>
        </pc:sldMkLst>
        <pc:spChg chg="del">
          <ac:chgData name="Quy Nguyen" userId="85becee7d21942b2" providerId="LiveId" clId="{E07F90F0-4254-4C3E-AF98-C27FFC3CB125}" dt="2021-06-26T04:52:52.813" v="10" actId="478"/>
          <ac:spMkLst>
            <pc:docMk/>
            <pc:sldMk cId="2182455883" sldId="265"/>
            <ac:spMk id="5" creationId="{C716F973-850C-4D61-A421-58F2F6564936}"/>
          </ac:spMkLst>
        </pc:spChg>
        <pc:spChg chg="del">
          <ac:chgData name="Quy Nguyen" userId="85becee7d21942b2" providerId="LiveId" clId="{E07F90F0-4254-4C3E-AF98-C27FFC3CB125}" dt="2021-06-26T04:52:58.510" v="14" actId="478"/>
          <ac:spMkLst>
            <pc:docMk/>
            <pc:sldMk cId="2182455883" sldId="265"/>
            <ac:spMk id="6" creationId="{788D4F6A-1666-4A56-AD4C-A24602C20B52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8" creationId="{59942B4C-3B33-43DC-B8C0-5D4F78E86FA0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2" creationId="{2E6C80BC-EF46-4470-9C37-D64AA304E40A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4" creationId="{0DDFE3BF-2C23-49F0-9FB2-5D10D8310160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15" creationId="{FD0C917C-5BD4-418C-AA2F-D59187251167}"/>
          </ac:spMkLst>
        </pc:spChg>
        <pc:spChg chg="add mod">
          <ac:chgData name="Quy Nguyen" userId="85becee7d21942b2" providerId="LiveId" clId="{E07F90F0-4254-4C3E-AF98-C27FFC3CB125}" dt="2021-06-26T04:56:45.250" v="108" actId="962"/>
          <ac:spMkLst>
            <pc:docMk/>
            <pc:sldMk cId="2182455883" sldId="265"/>
            <ac:spMk id="16" creationId="{1ABF479B-BF5B-4707-BCAB-2FD293B3A648}"/>
          </ac:spMkLst>
        </pc:spChg>
        <pc:spChg chg="del">
          <ac:chgData name="Quy Nguyen" userId="85becee7d21942b2" providerId="LiveId" clId="{E07F90F0-4254-4C3E-AF98-C27FFC3CB125}" dt="2021-06-26T04:52:56.880" v="13" actId="478"/>
          <ac:spMkLst>
            <pc:docMk/>
            <pc:sldMk cId="2182455883" sldId="265"/>
            <ac:spMk id="19" creationId="{EEC45ACE-1CA8-4DA8-99D5-1604C1D0F8C1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28" creationId="{600F3E19-DA6C-4F1C-BD40-575695ABFBA3}"/>
          </ac:spMkLst>
        </pc:spChg>
        <pc:spChg chg="del">
          <ac:chgData name="Quy Nguyen" userId="85becee7d21942b2" providerId="LiveId" clId="{E07F90F0-4254-4C3E-AF98-C27FFC3CB125}" dt="2021-06-26T04:52:51.250" v="9" actId="478"/>
          <ac:spMkLst>
            <pc:docMk/>
            <pc:sldMk cId="2182455883" sldId="265"/>
            <ac:spMk id="29" creationId="{5FEEDDEF-5A95-4F80-B0F2-C47B5BFDFE65}"/>
          </ac:spMkLst>
        </pc:spChg>
        <pc:picChg chg="add del mod">
          <ac:chgData name="Quy Nguyen" userId="85becee7d21942b2" providerId="LiveId" clId="{E07F90F0-4254-4C3E-AF98-C27FFC3CB125}" dt="2021-06-26T04:59:30.204" v="116" actId="14826"/>
          <ac:picMkLst>
            <pc:docMk/>
            <pc:sldMk cId="2182455883" sldId="265"/>
            <ac:picMk id="13" creationId="{C40C410A-0098-4999-8AE1-0CB398B22671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26" creationId="{9F5CBC72-9A76-4CAE-B137-544B638C5BD6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28" creationId="{C95B3A08-1089-4BF7-ACFA-908DE10922DA}"/>
          </ac:picMkLst>
        </pc:picChg>
        <pc:picChg chg="add mod">
          <ac:chgData name="Quy Nguyen" userId="85becee7d21942b2" providerId="LiveId" clId="{E07F90F0-4254-4C3E-AF98-C27FFC3CB125}" dt="2021-06-26T04:56:02.100" v="106" actId="1076"/>
          <ac:picMkLst>
            <pc:docMk/>
            <pc:sldMk cId="2182455883" sldId="265"/>
            <ac:picMk id="1030" creationId="{E9553502-E242-48A6-AB01-1301CC94E788}"/>
          </ac:picMkLst>
        </pc:picChg>
        <pc:cxnChg chg="del">
          <ac:chgData name="Quy Nguyen" userId="85becee7d21942b2" providerId="LiveId" clId="{E07F90F0-4254-4C3E-AF98-C27FFC3CB125}" dt="2021-06-26T04:52:51.250" v="9" actId="478"/>
          <ac:cxnSpMkLst>
            <pc:docMk/>
            <pc:sldMk cId="2182455883" sldId="265"/>
            <ac:cxnSpMk id="34" creationId="{B050DBB5-0BD6-4A7B-BC75-EDB1071913E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6" b="778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0F3E19-DA6C-4F1C-BD40-575695ABFBA3}"/>
              </a:ext>
            </a:extLst>
          </p:cNvPr>
          <p:cNvSpPr/>
          <p:nvPr/>
        </p:nvSpPr>
        <p:spPr>
          <a:xfrm>
            <a:off x="-6767073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!!TextBox 28">
            <a:extLst>
              <a:ext uri="{FF2B5EF4-FFF2-40B4-BE49-F238E27FC236}">
                <a16:creationId xmlns:a16="http://schemas.microsoft.com/office/drawing/2014/main" id="{5FEEDDEF-5A95-4F80-B0F2-C47B5BFDFE65}"/>
              </a:ext>
            </a:extLst>
          </p:cNvPr>
          <p:cNvSpPr txBox="1"/>
          <p:nvPr/>
        </p:nvSpPr>
        <p:spPr>
          <a:xfrm>
            <a:off x="-3742825" y="1092277"/>
            <a:ext cx="374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Đạp Xe Vui Vẻ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50DBB5-0BD6-4A7B-BC75-EDB1071913EA}"/>
              </a:ext>
            </a:extLst>
          </p:cNvPr>
          <p:cNvCxnSpPr>
            <a:cxnSpLocks/>
          </p:cNvCxnSpPr>
          <p:nvPr/>
        </p:nvCxnSpPr>
        <p:spPr>
          <a:xfrm>
            <a:off x="9598988" y="1909682"/>
            <a:ext cx="29289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42B4C-3B33-43DC-B8C0-5D4F78E86FA0}"/>
              </a:ext>
            </a:extLst>
          </p:cNvPr>
          <p:cNvSpPr txBox="1"/>
          <p:nvPr/>
        </p:nvSpPr>
        <p:spPr>
          <a:xfrm>
            <a:off x="-3526162" y="2248583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Địa điểm tổ chức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 Tây, Hà Nội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C80BC-EF46-4470-9C37-D64AA304E40A}"/>
              </a:ext>
            </a:extLst>
          </p:cNvPr>
          <p:cNvSpPr txBox="1"/>
          <p:nvPr/>
        </p:nvSpPr>
        <p:spPr>
          <a:xfrm>
            <a:off x="149655" y="-855184"/>
            <a:ext cx="19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Câu lạc bộ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FE3BF-2C23-49F0-9FB2-5D10D8310160}"/>
              </a:ext>
            </a:extLst>
          </p:cNvPr>
          <p:cNvSpPr txBox="1"/>
          <p:nvPr/>
        </p:nvSpPr>
        <p:spPr>
          <a:xfrm>
            <a:off x="149655" y="5604401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lượng tham gia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người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C917C-5BD4-418C-AA2F-D59187251167}"/>
              </a:ext>
            </a:extLst>
          </p:cNvPr>
          <p:cNvSpPr txBox="1"/>
          <p:nvPr/>
        </p:nvSpPr>
        <p:spPr>
          <a:xfrm>
            <a:off x="-3526162" y="4958070"/>
            <a:ext cx="173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 phí tham dự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Miễn phí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6F973-850C-4D61-A421-58F2F6564936}"/>
              </a:ext>
            </a:extLst>
          </p:cNvPr>
          <p:cNvSpPr/>
          <p:nvPr/>
        </p:nvSpPr>
        <p:spPr>
          <a:xfrm>
            <a:off x="7593854" y="5341779"/>
            <a:ext cx="585788" cy="585788"/>
          </a:xfrm>
          <a:prstGeom prst="rect">
            <a:avLst/>
          </a:prstGeom>
          <a:noFill/>
          <a:ln w="571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88D4F6A-1666-4A56-AD4C-A24602C20B52}"/>
              </a:ext>
            </a:extLst>
          </p:cNvPr>
          <p:cNvSpPr/>
          <p:nvPr/>
        </p:nvSpPr>
        <p:spPr>
          <a:xfrm>
            <a:off x="9174648" y="3755615"/>
            <a:ext cx="509204" cy="509204"/>
          </a:xfrm>
          <a:prstGeom prst="mathPlus">
            <a:avLst>
              <a:gd name="adj1" fmla="val 9674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EC45ACE-1CA8-4DA8-99D5-1604C1D0F8C1}"/>
              </a:ext>
            </a:extLst>
          </p:cNvPr>
          <p:cNvSpPr/>
          <p:nvPr/>
        </p:nvSpPr>
        <p:spPr>
          <a:xfrm rot="10800000">
            <a:off x="9505059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6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9" r="20124" b="263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0F3E19-DA6C-4F1C-BD40-575695ABFBA3}"/>
              </a:ext>
            </a:extLst>
          </p:cNvPr>
          <p:cNvSpPr/>
          <p:nvPr/>
        </p:nvSpPr>
        <p:spPr>
          <a:xfrm>
            <a:off x="0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!!TextBox 28">
            <a:extLst>
              <a:ext uri="{FF2B5EF4-FFF2-40B4-BE49-F238E27FC236}">
                <a16:creationId xmlns:a16="http://schemas.microsoft.com/office/drawing/2014/main" id="{5FEEDDEF-5A95-4F80-B0F2-C47B5BFDFE65}"/>
              </a:ext>
            </a:extLst>
          </p:cNvPr>
          <p:cNvSpPr txBox="1"/>
          <p:nvPr/>
        </p:nvSpPr>
        <p:spPr>
          <a:xfrm>
            <a:off x="393406" y="1092277"/>
            <a:ext cx="374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Đạp Xe Vui Vẻ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50DBB5-0BD6-4A7B-BC75-EDB1071913EA}"/>
              </a:ext>
            </a:extLst>
          </p:cNvPr>
          <p:cNvCxnSpPr>
            <a:cxnSpLocks/>
          </p:cNvCxnSpPr>
          <p:nvPr/>
        </p:nvCxnSpPr>
        <p:spPr>
          <a:xfrm>
            <a:off x="528638" y="1919380"/>
            <a:ext cx="29289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42B4C-3B33-43DC-B8C0-5D4F78E86FA0}"/>
              </a:ext>
            </a:extLst>
          </p:cNvPr>
          <p:cNvSpPr txBox="1"/>
          <p:nvPr/>
        </p:nvSpPr>
        <p:spPr>
          <a:xfrm>
            <a:off x="528638" y="2248583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Địa điểm tổ chức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 Tây, Hà Nội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C80BC-EF46-4470-9C37-D64AA304E40A}"/>
              </a:ext>
            </a:extLst>
          </p:cNvPr>
          <p:cNvSpPr txBox="1"/>
          <p:nvPr/>
        </p:nvSpPr>
        <p:spPr>
          <a:xfrm>
            <a:off x="393406" y="713659"/>
            <a:ext cx="197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Câu lạc bộ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FE3BF-2C23-49F0-9FB2-5D10D8310160}"/>
              </a:ext>
            </a:extLst>
          </p:cNvPr>
          <p:cNvSpPr txBox="1"/>
          <p:nvPr/>
        </p:nvSpPr>
        <p:spPr>
          <a:xfrm>
            <a:off x="528638" y="3035622"/>
            <a:ext cx="301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lượng tham gia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người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C917C-5BD4-418C-AA2F-D59187251167}"/>
              </a:ext>
            </a:extLst>
          </p:cNvPr>
          <p:cNvSpPr txBox="1"/>
          <p:nvPr/>
        </p:nvSpPr>
        <p:spPr>
          <a:xfrm>
            <a:off x="528638" y="3822661"/>
            <a:ext cx="173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Lệ phí tham dự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Miễn phí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6F973-850C-4D61-A421-58F2F6564936}"/>
              </a:ext>
            </a:extLst>
          </p:cNvPr>
          <p:cNvSpPr/>
          <p:nvPr/>
        </p:nvSpPr>
        <p:spPr>
          <a:xfrm>
            <a:off x="7593854" y="4264819"/>
            <a:ext cx="585788" cy="585788"/>
          </a:xfrm>
          <a:prstGeom prst="rect">
            <a:avLst/>
          </a:prstGeom>
          <a:noFill/>
          <a:ln w="57150">
            <a:solidFill>
              <a:schemeClr val="bg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788D4F6A-1666-4A56-AD4C-A24602C20B52}"/>
              </a:ext>
            </a:extLst>
          </p:cNvPr>
          <p:cNvSpPr/>
          <p:nvPr/>
        </p:nvSpPr>
        <p:spPr>
          <a:xfrm>
            <a:off x="8226999" y="3755615"/>
            <a:ext cx="509204" cy="509204"/>
          </a:xfrm>
          <a:prstGeom prst="mathPlus">
            <a:avLst>
              <a:gd name="adj1" fmla="val 9674"/>
            </a:avLst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EC45ACE-1CA8-4DA8-99D5-1604C1D0F8C1}"/>
              </a:ext>
            </a:extLst>
          </p:cNvPr>
          <p:cNvSpPr/>
          <p:nvPr/>
        </p:nvSpPr>
        <p:spPr>
          <a:xfrm rot="10800000">
            <a:off x="7274836" y="0"/>
            <a:ext cx="6481823" cy="5143500"/>
          </a:xfrm>
          <a:custGeom>
            <a:avLst/>
            <a:gdLst>
              <a:gd name="connsiteX0" fmla="*/ 0 w 4097438"/>
              <a:gd name="connsiteY0" fmla="*/ 0 h 5143500"/>
              <a:gd name="connsiteX1" fmla="*/ 4097438 w 4097438"/>
              <a:gd name="connsiteY1" fmla="*/ 0 h 5143500"/>
              <a:gd name="connsiteX2" fmla="*/ 4097438 w 4097438"/>
              <a:gd name="connsiteY2" fmla="*/ 5143500 h 5143500"/>
              <a:gd name="connsiteX3" fmla="*/ 0 w 4097438"/>
              <a:gd name="connsiteY3" fmla="*/ 5143500 h 5143500"/>
              <a:gd name="connsiteX4" fmla="*/ 0 w 4097438"/>
              <a:gd name="connsiteY4" fmla="*/ 0 h 5143500"/>
              <a:gd name="connsiteX0" fmla="*/ 0 w 6481823"/>
              <a:gd name="connsiteY0" fmla="*/ 0 h 5143500"/>
              <a:gd name="connsiteX1" fmla="*/ 4097438 w 6481823"/>
              <a:gd name="connsiteY1" fmla="*/ 0 h 5143500"/>
              <a:gd name="connsiteX2" fmla="*/ 6481823 w 6481823"/>
              <a:gd name="connsiteY2" fmla="*/ 5143500 h 5143500"/>
              <a:gd name="connsiteX3" fmla="*/ 0 w 6481823"/>
              <a:gd name="connsiteY3" fmla="*/ 5143500 h 5143500"/>
              <a:gd name="connsiteX4" fmla="*/ 0 w 6481823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823" h="5143500">
                <a:moveTo>
                  <a:pt x="0" y="0"/>
                </a:moveTo>
                <a:lnTo>
                  <a:pt x="4097438" y="0"/>
                </a:lnTo>
                <a:lnTo>
                  <a:pt x="648182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0C410A-0098-4999-8AE1-0CB398B2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86" b="7786"/>
          <a:stretch/>
        </p:blipFill>
        <p:spPr>
          <a:xfrm>
            <a:off x="509287" y="933994"/>
            <a:ext cx="2572149" cy="1446833"/>
          </a:xfrm>
          <a:prstGeom prst="rect">
            <a:avLst/>
          </a:prstGeom>
        </p:spPr>
      </p:pic>
      <p:pic>
        <p:nvPicPr>
          <p:cNvPr id="1026" name="Picture 2" descr="Kỹ thuật chạy xe đạp đúng để có lợi cho sức khỏe tối đa">
            <a:extLst>
              <a:ext uri="{FF2B5EF4-FFF2-40B4-BE49-F238E27FC236}">
                <a16:creationId xmlns:a16="http://schemas.microsoft.com/office/drawing/2014/main" id="{9F5CBC72-9A76-4CAE-B137-544B638C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44" y="933994"/>
            <a:ext cx="2583630" cy="144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ạp xe đạp có làm bụng nhỏ đi không? | Vinmec">
            <a:extLst>
              <a:ext uri="{FF2B5EF4-FFF2-40B4-BE49-F238E27FC236}">
                <a16:creationId xmlns:a16="http://schemas.microsoft.com/office/drawing/2014/main" id="{C95B3A08-1089-4BF7-ACFA-908DE109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7" y="2571750"/>
            <a:ext cx="2572149" cy="17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lợi ích sức khỏe của đạp xe đạp mỗi ngày | Sức khỏe | Thanh Niên">
            <a:extLst>
              <a:ext uri="{FF2B5EF4-FFF2-40B4-BE49-F238E27FC236}">
                <a16:creationId xmlns:a16="http://schemas.microsoft.com/office/drawing/2014/main" id="{E9553502-E242-48A6-AB01-1301CC94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44" y="2571750"/>
            <a:ext cx="2583630" cy="1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!!TextBox 28">
            <a:extLst>
              <a:ext uri="{FF2B5EF4-FFF2-40B4-BE49-F238E27FC236}">
                <a16:creationId xmlns:a16="http://schemas.microsoft.com/office/drawing/2014/main" id="{1ABF479B-BF5B-4707-BCAB-2FD293B3A648}"/>
              </a:ext>
            </a:extLst>
          </p:cNvPr>
          <p:cNvSpPr txBox="1"/>
          <p:nvPr/>
        </p:nvSpPr>
        <p:spPr>
          <a:xfrm>
            <a:off x="6371257" y="1786920"/>
            <a:ext cx="2464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306E7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 ảnh đạp xe</a:t>
            </a:r>
          </a:p>
        </p:txBody>
      </p:sp>
    </p:spTree>
    <p:extLst>
      <p:ext uri="{BB962C8B-B14F-4D97-AF65-F5344CB8AC3E}">
        <p14:creationId xmlns:p14="http://schemas.microsoft.com/office/powerpoint/2010/main" val="218245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60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Oswald</vt:lpstr>
      <vt:lpstr>Arial</vt:lpstr>
      <vt:lpstr>Calibri Light</vt:lpstr>
      <vt:lpstr>Source Sans Pro</vt:lpstr>
      <vt:lpstr>Quince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Quy Nguyen</cp:lastModifiedBy>
  <cp:revision>6</cp:revision>
  <dcterms:modified xsi:type="dcterms:W3CDTF">2021-06-27T08:06:17Z</dcterms:modified>
</cp:coreProperties>
</file>