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C97"/>
    <a:srgbClr val="D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440" autoAdjust="0"/>
  </p:normalViewPr>
  <p:slideViewPr>
    <p:cSldViewPr snapToGrid="0">
      <p:cViewPr varScale="1">
        <p:scale>
          <a:sx n="50" d="100"/>
          <a:sy n="50" d="100"/>
        </p:scale>
        <p:origin x="36" y="24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- Dùng Edit Points để tạo khối xéo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7FF0D-3108-4406-A6C2-4DB64F8245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on a motorcycle jumping in the air&#10;&#10;Description automatically generated">
            <a:extLst>
              <a:ext uri="{FF2B5EF4-FFF2-40B4-BE49-F238E27FC236}">
                <a16:creationId xmlns:a16="http://schemas.microsoft.com/office/drawing/2014/main" id="{B190EF25-E339-921E-C87D-2C597BD042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6" b="7786"/>
          <a:stretch/>
        </p:blipFill>
        <p:spPr>
          <a:xfrm>
            <a:off x="0" y="-199851"/>
            <a:ext cx="14494933" cy="81534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901455-6BBA-BEEA-57B7-1A442F9C6D49}"/>
              </a:ext>
            </a:extLst>
          </p:cNvPr>
          <p:cNvSpPr/>
          <p:nvPr/>
        </p:nvSpPr>
        <p:spPr>
          <a:xfrm>
            <a:off x="0" y="61134"/>
            <a:ext cx="7725747" cy="6876662"/>
          </a:xfrm>
          <a:custGeom>
            <a:avLst/>
            <a:gdLst>
              <a:gd name="connsiteX0" fmla="*/ 0 w 7725747"/>
              <a:gd name="connsiteY0" fmla="*/ 0 h 6858001"/>
              <a:gd name="connsiteX1" fmla="*/ 7725747 w 7725747"/>
              <a:gd name="connsiteY1" fmla="*/ 0 h 6858001"/>
              <a:gd name="connsiteX2" fmla="*/ 7725747 w 7725747"/>
              <a:gd name="connsiteY2" fmla="*/ 6858001 h 6858001"/>
              <a:gd name="connsiteX3" fmla="*/ 0 w 7725747"/>
              <a:gd name="connsiteY3" fmla="*/ 6858001 h 6858001"/>
              <a:gd name="connsiteX4" fmla="*/ 0 w 7725747"/>
              <a:gd name="connsiteY4" fmla="*/ 0 h 6858001"/>
              <a:gd name="connsiteX0" fmla="*/ 0 w 7725747"/>
              <a:gd name="connsiteY0" fmla="*/ 18661 h 6876662"/>
              <a:gd name="connsiteX1" fmla="*/ 5598368 w 7725747"/>
              <a:gd name="connsiteY1" fmla="*/ 0 h 6876662"/>
              <a:gd name="connsiteX2" fmla="*/ 7725747 w 7725747"/>
              <a:gd name="connsiteY2" fmla="*/ 6876662 h 6876662"/>
              <a:gd name="connsiteX3" fmla="*/ 0 w 7725747"/>
              <a:gd name="connsiteY3" fmla="*/ 6876662 h 6876662"/>
              <a:gd name="connsiteX4" fmla="*/ 0 w 7725747"/>
              <a:gd name="connsiteY4" fmla="*/ 18661 h 68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747" h="6876662">
                <a:moveTo>
                  <a:pt x="0" y="18661"/>
                </a:moveTo>
                <a:lnTo>
                  <a:pt x="5598368" y="0"/>
                </a:lnTo>
                <a:lnTo>
                  <a:pt x="7725747" y="6876662"/>
                </a:lnTo>
                <a:lnTo>
                  <a:pt x="0" y="6876662"/>
                </a:lnTo>
                <a:lnTo>
                  <a:pt x="0" y="18661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C5119C-8E0C-B60A-45EA-8331A6B55AF5}"/>
              </a:ext>
            </a:extLst>
          </p:cNvPr>
          <p:cNvSpPr/>
          <p:nvPr/>
        </p:nvSpPr>
        <p:spPr>
          <a:xfrm rot="10800000">
            <a:off x="9986867" y="0"/>
            <a:ext cx="7725747" cy="6876662"/>
          </a:xfrm>
          <a:custGeom>
            <a:avLst/>
            <a:gdLst>
              <a:gd name="connsiteX0" fmla="*/ 0 w 7725747"/>
              <a:gd name="connsiteY0" fmla="*/ 0 h 6858001"/>
              <a:gd name="connsiteX1" fmla="*/ 7725747 w 7725747"/>
              <a:gd name="connsiteY1" fmla="*/ 0 h 6858001"/>
              <a:gd name="connsiteX2" fmla="*/ 7725747 w 7725747"/>
              <a:gd name="connsiteY2" fmla="*/ 6858001 h 6858001"/>
              <a:gd name="connsiteX3" fmla="*/ 0 w 7725747"/>
              <a:gd name="connsiteY3" fmla="*/ 6858001 h 6858001"/>
              <a:gd name="connsiteX4" fmla="*/ 0 w 7725747"/>
              <a:gd name="connsiteY4" fmla="*/ 0 h 6858001"/>
              <a:gd name="connsiteX0" fmla="*/ 0 w 7725747"/>
              <a:gd name="connsiteY0" fmla="*/ 18661 h 6876662"/>
              <a:gd name="connsiteX1" fmla="*/ 5598368 w 7725747"/>
              <a:gd name="connsiteY1" fmla="*/ 0 h 6876662"/>
              <a:gd name="connsiteX2" fmla="*/ 7725747 w 7725747"/>
              <a:gd name="connsiteY2" fmla="*/ 6876662 h 6876662"/>
              <a:gd name="connsiteX3" fmla="*/ 0 w 7725747"/>
              <a:gd name="connsiteY3" fmla="*/ 6876662 h 6876662"/>
              <a:gd name="connsiteX4" fmla="*/ 0 w 7725747"/>
              <a:gd name="connsiteY4" fmla="*/ 18661 h 68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747" h="6876662">
                <a:moveTo>
                  <a:pt x="0" y="18661"/>
                </a:moveTo>
                <a:lnTo>
                  <a:pt x="5598368" y="0"/>
                </a:lnTo>
                <a:lnTo>
                  <a:pt x="7725747" y="6876662"/>
                </a:lnTo>
                <a:lnTo>
                  <a:pt x="0" y="6876662"/>
                </a:lnTo>
                <a:lnTo>
                  <a:pt x="0" y="18661"/>
                </a:ln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BBF4-381D-2D7F-137B-7B310D1586EB}"/>
              </a:ext>
            </a:extLst>
          </p:cNvPr>
          <p:cNvSpPr txBox="1"/>
          <p:nvPr/>
        </p:nvSpPr>
        <p:spPr>
          <a:xfrm>
            <a:off x="562947" y="106044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Câu lạc bộ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6F796-A19D-6346-7298-071FF9A7A264}"/>
              </a:ext>
            </a:extLst>
          </p:cNvPr>
          <p:cNvSpPr txBox="1"/>
          <p:nvPr/>
        </p:nvSpPr>
        <p:spPr>
          <a:xfrm>
            <a:off x="562947" y="1588817"/>
            <a:ext cx="4361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>
                <a:solidFill>
                  <a:srgbClr val="538C97"/>
                </a:solidFill>
              </a:rPr>
              <a:t>Đạp Xe Vui Vẻ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9881D-A33A-14D9-5285-CE80FC0C8FF4}"/>
              </a:ext>
            </a:extLst>
          </p:cNvPr>
          <p:cNvSpPr txBox="1"/>
          <p:nvPr/>
        </p:nvSpPr>
        <p:spPr>
          <a:xfrm>
            <a:off x="562947" y="29211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/>
              <a:t>Địa điểm tổ chức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1232A-95CE-3F91-F441-EC14CD702369}"/>
              </a:ext>
            </a:extLst>
          </p:cNvPr>
          <p:cNvSpPr txBox="1"/>
          <p:nvPr/>
        </p:nvSpPr>
        <p:spPr>
          <a:xfrm>
            <a:off x="562947" y="333018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Hồ Tây, Hà Nội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5FADB-55AF-AB85-B0AC-1E793E03BFFE}"/>
              </a:ext>
            </a:extLst>
          </p:cNvPr>
          <p:cNvSpPr txBox="1"/>
          <p:nvPr/>
        </p:nvSpPr>
        <p:spPr>
          <a:xfrm>
            <a:off x="562947" y="387685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/>
              <a:t>Số lượng tham gia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6EFAE-6546-C778-0080-36B156597BE3}"/>
              </a:ext>
            </a:extLst>
          </p:cNvPr>
          <p:cNvSpPr txBox="1"/>
          <p:nvPr/>
        </p:nvSpPr>
        <p:spPr>
          <a:xfrm>
            <a:off x="562947" y="4295269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100 người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688B4-E235-96B2-FCD6-1D1B45EBD9CC}"/>
              </a:ext>
            </a:extLst>
          </p:cNvPr>
          <p:cNvSpPr txBox="1"/>
          <p:nvPr/>
        </p:nvSpPr>
        <p:spPr>
          <a:xfrm>
            <a:off x="562947" y="4870713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/>
              <a:t>Lệ phí tham dự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307EA-257A-1C8F-0FC3-FB9150187405}"/>
              </a:ext>
            </a:extLst>
          </p:cNvPr>
          <p:cNvSpPr txBox="1"/>
          <p:nvPr/>
        </p:nvSpPr>
        <p:spPr>
          <a:xfrm>
            <a:off x="562947" y="532881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Miễn phí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59794-0B1F-B796-94B6-EC1E995FDD80}"/>
              </a:ext>
            </a:extLst>
          </p:cNvPr>
          <p:cNvCxnSpPr/>
          <p:nvPr/>
        </p:nvCxnSpPr>
        <p:spPr>
          <a:xfrm>
            <a:off x="660400" y="2358258"/>
            <a:ext cx="4649019" cy="0"/>
          </a:xfrm>
          <a:prstGeom prst="line">
            <a:avLst/>
          </a:prstGeom>
          <a:ln w="47625">
            <a:solidFill>
              <a:schemeClr val="tx1">
                <a:lumMod val="50000"/>
                <a:alpha val="5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14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Theme">
  <a:themeElements>
    <a:clrScheme name="Color of 2020">
      <a:dk1>
        <a:srgbClr val="3F3F3F"/>
      </a:dk1>
      <a:lt1>
        <a:sysClr val="window" lastClr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Custom 5">
      <a:majorFont>
        <a:latin typeface="A3.OpenSansBold-San"/>
        <a:ea typeface=""/>
        <a:cs typeface=""/>
      </a:majorFont>
      <a:minorFont>
        <a:latin typeface="A3.OpenSans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</TotalTime>
  <Words>37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A3.OpenSansBold-San</vt:lpstr>
      <vt:lpstr>A3.OpenSans-San</vt:lpstr>
      <vt:lpstr>Arial</vt:lpstr>
      <vt:lpstr>Calibri</vt:lpstr>
      <vt:lpstr>Calibri Light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Thanh Bình</dc:creator>
  <cp:lastModifiedBy>Trần Thanh Bình</cp:lastModifiedBy>
  <cp:revision>3</cp:revision>
  <dcterms:created xsi:type="dcterms:W3CDTF">2023-08-06T04:01:37Z</dcterms:created>
  <dcterms:modified xsi:type="dcterms:W3CDTF">2023-08-06T05:10:51Z</dcterms:modified>
</cp:coreProperties>
</file>