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297" r:id="rId2"/>
    <p:sldId id="1305" r:id="rId3"/>
    <p:sldId id="1306" r:id="rId4"/>
    <p:sldId id="1307" r:id="rId5"/>
    <p:sldId id="1308" r:id="rId6"/>
    <p:sldId id="1359" r:id="rId7"/>
    <p:sldId id="1325" r:id="rId8"/>
    <p:sldId id="1333" r:id="rId9"/>
    <p:sldId id="1356" r:id="rId10"/>
    <p:sldId id="1360" r:id="rId11"/>
    <p:sldId id="1364" r:id="rId12"/>
    <p:sldId id="1363" r:id="rId13"/>
    <p:sldId id="1361" r:id="rId14"/>
    <p:sldId id="1366" r:id="rId15"/>
    <p:sldId id="1367" r:id="rId16"/>
    <p:sldId id="1365" r:id="rId17"/>
    <p:sldId id="1368" r:id="rId1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ansitions" id="{FDC8BB75-F86B-4ADE-960F-AFD0B0F7DFB0}">
          <p14:sldIdLst>
            <p14:sldId id="1297"/>
            <p14:sldId id="1305"/>
            <p14:sldId id="1306"/>
            <p14:sldId id="1307"/>
            <p14:sldId id="1308"/>
            <p14:sldId id="1359"/>
            <p14:sldId id="1325"/>
            <p14:sldId id="1333"/>
            <p14:sldId id="1356"/>
          </p14:sldIdLst>
        </p14:section>
        <p14:section name="Morph" id="{3AF6751A-B3FC-42CC-B152-860D2AEF35ED}">
          <p14:sldIdLst>
            <p14:sldId id="1360"/>
            <p14:sldId id="1364"/>
            <p14:sldId id="1363"/>
            <p14:sldId id="1361"/>
            <p14:sldId id="1366"/>
            <p14:sldId id="1367"/>
            <p14:sldId id="1365"/>
            <p14:sldId id="1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144">
          <p15:clr>
            <a:srgbClr val="A4A3A4"/>
          </p15:clr>
        </p15:guide>
        <p15:guide id="2" orient="horz" pos="496">
          <p15:clr>
            <a:srgbClr val="A4A3A4"/>
          </p15:clr>
        </p15:guide>
        <p15:guide id="3" pos="14395">
          <p15:clr>
            <a:srgbClr val="A4A3A4"/>
          </p15:clr>
        </p15:guide>
        <p15:guide id="4" pos="971">
          <p15:clr>
            <a:srgbClr val="A4A3A4"/>
          </p15:clr>
        </p15:guide>
        <p15:guide id="5" pos="76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5BB291"/>
    <a:srgbClr val="373737"/>
    <a:srgbClr val="535353"/>
    <a:srgbClr val="2A2A29"/>
    <a:srgbClr val="384557"/>
    <a:srgbClr val="8844B4"/>
    <a:srgbClr val="51286C"/>
    <a:srgbClr val="8941B6"/>
    <a:srgbClr val="041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D2990-C48B-4887-84DD-DB6F44E97FCA}" v="5" dt="2021-06-25T08:43:21.948"/>
    <p1510:client id="{7617CE0D-4177-41A7-8541-FE4B8A42AE6A}" v="10" dt="2021-06-25T08:23:40.498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57" autoAdjust="0"/>
    <p:restoredTop sz="99409" autoAdjust="0"/>
  </p:normalViewPr>
  <p:slideViewPr>
    <p:cSldViewPr snapToGrid="0" snapToObjects="1">
      <p:cViewPr varScale="1">
        <p:scale>
          <a:sx n="36" d="100"/>
          <a:sy n="36" d="100"/>
        </p:scale>
        <p:origin x="144" y="234"/>
      </p:cViewPr>
      <p:guideLst>
        <p:guide orient="horz" pos="8144"/>
        <p:guide orient="horz" pos="496"/>
        <p:guide pos="14395"/>
        <p:guide pos="971"/>
        <p:guide pos="76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y Nguyen" userId="85becee7d21942b2" providerId="LiveId" clId="{F7B59E90-F4CA-465C-A0AC-AE91B6895BA6}"/>
    <pc:docChg chg="undo custSel delSld modSld modMainMaster">
      <pc:chgData name="Quy Nguyen" userId="85becee7d21942b2" providerId="LiveId" clId="{F7B59E90-F4CA-465C-A0AC-AE91B6895BA6}" dt="2021-06-04T03:43:42.474" v="1192" actId="47"/>
      <pc:docMkLst>
        <pc:docMk/>
      </pc:docMkLst>
      <pc:sldChg chg="modSp mod">
        <pc:chgData name="Quy Nguyen" userId="85becee7d21942b2" providerId="LiveId" clId="{F7B59E90-F4CA-465C-A0AC-AE91B6895BA6}" dt="2021-06-04T03:42:42.067" v="35" actId="947"/>
        <pc:sldMkLst>
          <pc:docMk/>
          <pc:sldMk cId="1424675383" sldId="1297"/>
        </pc:sldMkLst>
        <pc:spChg chg="mod">
          <ac:chgData name="Quy Nguyen" userId="85becee7d21942b2" providerId="LiveId" clId="{F7B59E90-F4CA-465C-A0AC-AE91B6895BA6}" dt="2021-06-04T03:42:42.057" v="31" actId="947"/>
          <ac:spMkLst>
            <pc:docMk/>
            <pc:sldMk cId="1424675383" sldId="1297"/>
            <ac:spMk id="4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2.056" v="30" actId="947"/>
          <ac:spMkLst>
            <pc:docMk/>
            <pc:sldMk cId="1424675383" sldId="1297"/>
            <ac:spMk id="6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2.007" v="15" actId="947"/>
          <ac:spMkLst>
            <pc:docMk/>
            <pc:sldMk cId="1424675383" sldId="1297"/>
            <ac:spMk id="9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2.055" v="29" actId="947"/>
          <ac:spMkLst>
            <pc:docMk/>
            <pc:sldMk cId="1424675383" sldId="1297"/>
            <ac:spMk id="15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2.049" v="25" actId="947"/>
          <ac:spMkLst>
            <pc:docMk/>
            <pc:sldMk cId="1424675383" sldId="1297"/>
            <ac:spMk id="35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2.067" v="35" actId="947"/>
          <ac:spMkLst>
            <pc:docMk/>
            <pc:sldMk cId="1424675383" sldId="1297"/>
            <ac:spMk id="36" creationId="{00000000-0000-0000-0000-000000000000}"/>
          </ac:spMkLst>
        </pc:spChg>
      </pc:sldChg>
      <pc:sldChg chg="del">
        <pc:chgData name="Quy Nguyen" userId="85becee7d21942b2" providerId="LiveId" clId="{F7B59E90-F4CA-465C-A0AC-AE91B6895BA6}" dt="2021-06-04T03:40:35.976" v="2" actId="47"/>
        <pc:sldMkLst>
          <pc:docMk/>
          <pc:sldMk cId="3136108127" sldId="1299"/>
        </pc:sldMkLst>
      </pc:sldChg>
      <pc:sldChg chg="del">
        <pc:chgData name="Quy Nguyen" userId="85becee7d21942b2" providerId="LiveId" clId="{F7B59E90-F4CA-465C-A0AC-AE91B6895BA6}" dt="2021-06-04T03:40:36.975" v="3" actId="47"/>
        <pc:sldMkLst>
          <pc:docMk/>
          <pc:sldMk cId="1548732148" sldId="1303"/>
        </pc:sldMkLst>
      </pc:sldChg>
      <pc:sldChg chg="modSp mod">
        <pc:chgData name="Quy Nguyen" userId="85becee7d21942b2" providerId="LiveId" clId="{F7B59E90-F4CA-465C-A0AC-AE91B6895BA6}" dt="2021-06-04T03:42:42.414" v="219" actId="947"/>
        <pc:sldMkLst>
          <pc:docMk/>
          <pc:sldMk cId="3287988129" sldId="1305"/>
        </pc:sldMkLst>
        <pc:spChg chg="mod">
          <ac:chgData name="Quy Nguyen" userId="85becee7d21942b2" providerId="LiveId" clId="{F7B59E90-F4CA-465C-A0AC-AE91B6895BA6}" dt="2021-06-04T03:42:42.414" v="218" actId="947"/>
          <ac:spMkLst>
            <pc:docMk/>
            <pc:sldMk cId="3287988129" sldId="1305"/>
            <ac:spMk id="83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2.414" v="219" actId="947"/>
          <ac:spMkLst>
            <pc:docMk/>
            <pc:sldMk cId="3287988129" sldId="1305"/>
            <ac:spMk id="84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2.411" v="217" actId="947"/>
          <ac:spMkLst>
            <pc:docMk/>
            <pc:sldMk cId="3287988129" sldId="1305"/>
            <ac:spMk id="85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2.408" v="214" actId="947"/>
          <ac:spMkLst>
            <pc:docMk/>
            <pc:sldMk cId="3287988129" sldId="1305"/>
            <ac:spMk id="86" creationId="{00000000-0000-0000-0000-000000000000}"/>
          </ac:spMkLst>
        </pc:spChg>
        <pc:graphicFrameChg chg="modGraphic">
          <ac:chgData name="Quy Nguyen" userId="85becee7d21942b2" providerId="LiveId" clId="{F7B59E90-F4CA-465C-A0AC-AE91B6895BA6}" dt="2021-06-04T03:42:42.356" v="203" actId="947"/>
          <ac:graphicFrameMkLst>
            <pc:docMk/>
            <pc:sldMk cId="3287988129" sldId="1305"/>
            <ac:graphicFrameMk id="80" creationId="{00000000-0000-0000-0000-000000000000}"/>
          </ac:graphicFrameMkLst>
        </pc:graphicFrameChg>
      </pc:sldChg>
      <pc:sldChg chg="modSp mod">
        <pc:chgData name="Quy Nguyen" userId="85becee7d21942b2" providerId="LiveId" clId="{F7B59E90-F4CA-465C-A0AC-AE91B6895BA6}" dt="2021-06-04T03:42:43.452" v="739" actId="947"/>
        <pc:sldMkLst>
          <pc:docMk/>
          <pc:sldMk cId="926824560" sldId="1306"/>
        </pc:sldMkLst>
        <pc:spChg chg="mod">
          <ac:chgData name="Quy Nguyen" userId="85becee7d21942b2" providerId="LiveId" clId="{F7B59E90-F4CA-465C-A0AC-AE91B6895BA6}" dt="2021-06-04T03:42:42.675" v="399" actId="947"/>
          <ac:spMkLst>
            <pc:docMk/>
            <pc:sldMk cId="926824560" sldId="1306"/>
            <ac:spMk id="10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2.686" v="404" actId="947"/>
          <ac:spMkLst>
            <pc:docMk/>
            <pc:sldMk cId="926824560" sldId="1306"/>
            <ac:spMk id="11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2.685" v="403" actId="947"/>
          <ac:spMkLst>
            <pc:docMk/>
            <pc:sldMk cId="926824560" sldId="1306"/>
            <ac:spMk id="12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2.691" v="405" actId="947"/>
          <ac:spMkLst>
            <pc:docMk/>
            <pc:sldMk cId="926824560" sldId="1306"/>
            <ac:spMk id="13" creationId="{00000000-0000-0000-0000-000000000000}"/>
          </ac:spMkLst>
        </pc:spChg>
        <pc:graphicFrameChg chg="modGraphic">
          <ac:chgData name="Quy Nguyen" userId="85becee7d21942b2" providerId="LiveId" clId="{F7B59E90-F4CA-465C-A0AC-AE91B6895BA6}" dt="2021-06-04T03:42:43.444" v="735" actId="947"/>
          <ac:graphicFrameMkLst>
            <pc:docMk/>
            <pc:sldMk cId="926824560" sldId="1306"/>
            <ac:graphicFrameMk id="8" creationId="{00000000-0000-0000-0000-000000000000}"/>
          </ac:graphicFrameMkLst>
        </pc:graphicFrameChg>
        <pc:graphicFrameChg chg="modGraphic">
          <ac:chgData name="Quy Nguyen" userId="85becee7d21942b2" providerId="LiveId" clId="{F7B59E90-F4CA-465C-A0AC-AE91B6895BA6}" dt="2021-06-04T03:42:43.452" v="739" actId="947"/>
          <ac:graphicFrameMkLst>
            <pc:docMk/>
            <pc:sldMk cId="926824560" sldId="1306"/>
            <ac:graphicFrameMk id="9" creationId="{00000000-0000-0000-0000-000000000000}"/>
          </ac:graphicFrameMkLst>
        </pc:graphicFrameChg>
        <pc:graphicFrameChg chg="modGraphic">
          <ac:chgData name="Quy Nguyen" userId="85becee7d21942b2" providerId="LiveId" clId="{F7B59E90-F4CA-465C-A0AC-AE91B6895BA6}" dt="2021-06-04T03:42:42.596" v="387" actId="947"/>
          <ac:graphicFrameMkLst>
            <pc:docMk/>
            <pc:sldMk cId="926824560" sldId="1306"/>
            <ac:graphicFrameMk id="80" creationId="{00000000-0000-0000-0000-000000000000}"/>
          </ac:graphicFrameMkLst>
        </pc:graphicFrameChg>
      </pc:sldChg>
      <pc:sldChg chg="modSp mod">
        <pc:chgData name="Quy Nguyen" userId="85becee7d21942b2" providerId="LiveId" clId="{F7B59E90-F4CA-465C-A0AC-AE91B6895BA6}" dt="2021-06-04T03:42:43.622" v="755" actId="947"/>
        <pc:sldMkLst>
          <pc:docMk/>
          <pc:sldMk cId="2029306574" sldId="1307"/>
        </pc:sldMkLst>
        <pc:spChg chg="mod">
          <ac:chgData name="Quy Nguyen" userId="85becee7d21942b2" providerId="LiveId" clId="{F7B59E90-F4CA-465C-A0AC-AE91B6895BA6}" dt="2021-06-04T03:42:43.474" v="743" actId="947"/>
          <ac:spMkLst>
            <pc:docMk/>
            <pc:sldMk cId="2029306574" sldId="1307"/>
            <ac:spMk id="8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622" v="755" actId="947"/>
          <ac:spMkLst>
            <pc:docMk/>
            <pc:sldMk cId="2029306574" sldId="1307"/>
            <ac:spMk id="9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596" v="752" actId="947"/>
          <ac:spMkLst>
            <pc:docMk/>
            <pc:sldMk cId="2029306574" sldId="1307"/>
            <ac:spMk id="10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620" v="754" actId="947"/>
          <ac:spMkLst>
            <pc:docMk/>
            <pc:sldMk cId="2029306574" sldId="1307"/>
            <ac:spMk id="11" creationId="{00000000-0000-0000-0000-000000000000}"/>
          </ac:spMkLst>
        </pc:spChg>
      </pc:sldChg>
      <pc:sldChg chg="modSp mod">
        <pc:chgData name="Quy Nguyen" userId="85becee7d21942b2" providerId="LiveId" clId="{F7B59E90-F4CA-465C-A0AC-AE91B6895BA6}" dt="2021-06-04T03:42:43.785" v="771" actId="947"/>
        <pc:sldMkLst>
          <pc:docMk/>
          <pc:sldMk cId="655322223" sldId="1308"/>
        </pc:sldMkLst>
        <pc:spChg chg="mod">
          <ac:chgData name="Quy Nguyen" userId="85becee7d21942b2" providerId="LiveId" clId="{F7B59E90-F4CA-465C-A0AC-AE91B6895BA6}" dt="2021-06-04T03:42:43.629" v="759" actId="947"/>
          <ac:spMkLst>
            <pc:docMk/>
            <pc:sldMk cId="655322223" sldId="1308"/>
            <ac:spMk id="8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757" v="769" actId="947"/>
          <ac:spMkLst>
            <pc:docMk/>
            <pc:sldMk cId="655322223" sldId="1308"/>
            <ac:spMk id="9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758" v="770" actId="947"/>
          <ac:spMkLst>
            <pc:docMk/>
            <pc:sldMk cId="655322223" sldId="1308"/>
            <ac:spMk id="10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785" v="771" actId="947"/>
          <ac:spMkLst>
            <pc:docMk/>
            <pc:sldMk cId="655322223" sldId="1308"/>
            <ac:spMk id="11" creationId="{00000000-0000-0000-0000-000000000000}"/>
          </ac:spMkLst>
        </pc:spChg>
      </pc:sldChg>
      <pc:sldChg chg="del">
        <pc:chgData name="Quy Nguyen" userId="85becee7d21942b2" providerId="LiveId" clId="{F7B59E90-F4CA-465C-A0AC-AE91B6895BA6}" dt="2021-06-04T03:40:45.517" v="4" actId="47"/>
        <pc:sldMkLst>
          <pc:docMk/>
          <pc:sldMk cId="1530140957" sldId="1309"/>
        </pc:sldMkLst>
      </pc:sldChg>
      <pc:sldChg chg="del">
        <pc:chgData name="Quy Nguyen" userId="85becee7d21942b2" providerId="LiveId" clId="{F7B59E90-F4CA-465C-A0AC-AE91B6895BA6}" dt="2021-06-04T03:41:19.702" v="9" actId="47"/>
        <pc:sldMkLst>
          <pc:docMk/>
          <pc:sldMk cId="3886735971" sldId="1310"/>
        </pc:sldMkLst>
      </pc:sldChg>
      <pc:sldChg chg="del">
        <pc:chgData name="Quy Nguyen" userId="85becee7d21942b2" providerId="LiveId" clId="{F7B59E90-F4CA-465C-A0AC-AE91B6895BA6}" dt="2021-06-04T03:41:16.415" v="8" actId="47"/>
        <pc:sldMkLst>
          <pc:docMk/>
          <pc:sldMk cId="4197506191" sldId="1313"/>
        </pc:sldMkLst>
      </pc:sldChg>
      <pc:sldChg chg="del">
        <pc:chgData name="Quy Nguyen" userId="85becee7d21942b2" providerId="LiveId" clId="{F7B59E90-F4CA-465C-A0AC-AE91B6895BA6}" dt="2021-06-04T03:41:16.415" v="8" actId="47"/>
        <pc:sldMkLst>
          <pc:docMk/>
          <pc:sldMk cId="3331274419" sldId="1314"/>
        </pc:sldMkLst>
      </pc:sldChg>
      <pc:sldChg chg="del">
        <pc:chgData name="Quy Nguyen" userId="85becee7d21942b2" providerId="LiveId" clId="{F7B59E90-F4CA-465C-A0AC-AE91B6895BA6}" dt="2021-06-04T03:41:16.415" v="8" actId="47"/>
        <pc:sldMkLst>
          <pc:docMk/>
          <pc:sldMk cId="3577048780" sldId="1315"/>
        </pc:sldMkLst>
      </pc:sldChg>
      <pc:sldChg chg="del">
        <pc:chgData name="Quy Nguyen" userId="85becee7d21942b2" providerId="LiveId" clId="{F7B59E90-F4CA-465C-A0AC-AE91B6895BA6}" dt="2021-06-04T03:41:16.415" v="8" actId="47"/>
        <pc:sldMkLst>
          <pc:docMk/>
          <pc:sldMk cId="2843550398" sldId="1316"/>
        </pc:sldMkLst>
      </pc:sldChg>
      <pc:sldChg chg="del">
        <pc:chgData name="Quy Nguyen" userId="85becee7d21942b2" providerId="LiveId" clId="{F7B59E90-F4CA-465C-A0AC-AE91B6895BA6}" dt="2021-06-04T03:41:08.412" v="7" actId="47"/>
        <pc:sldMkLst>
          <pc:docMk/>
          <pc:sldMk cId="506159023" sldId="1317"/>
        </pc:sldMkLst>
      </pc:sldChg>
      <pc:sldChg chg="del">
        <pc:chgData name="Quy Nguyen" userId="85becee7d21942b2" providerId="LiveId" clId="{F7B59E90-F4CA-465C-A0AC-AE91B6895BA6}" dt="2021-06-04T03:41:08.412" v="7" actId="47"/>
        <pc:sldMkLst>
          <pc:docMk/>
          <pc:sldMk cId="3288045460" sldId="1318"/>
        </pc:sldMkLst>
      </pc:sldChg>
      <pc:sldChg chg="del">
        <pc:chgData name="Quy Nguyen" userId="85becee7d21942b2" providerId="LiveId" clId="{F7B59E90-F4CA-465C-A0AC-AE91B6895BA6}" dt="2021-06-04T03:41:22.670" v="11" actId="47"/>
        <pc:sldMkLst>
          <pc:docMk/>
          <pc:sldMk cId="3994482943" sldId="1323"/>
        </pc:sldMkLst>
      </pc:sldChg>
      <pc:sldChg chg="del">
        <pc:chgData name="Quy Nguyen" userId="85becee7d21942b2" providerId="LiveId" clId="{F7B59E90-F4CA-465C-A0AC-AE91B6895BA6}" dt="2021-06-04T03:41:21.238" v="10" actId="47"/>
        <pc:sldMkLst>
          <pc:docMk/>
          <pc:sldMk cId="3045221491" sldId="1324"/>
        </pc:sldMkLst>
      </pc:sldChg>
      <pc:sldChg chg="modSp mod">
        <pc:chgData name="Quy Nguyen" userId="85becee7d21942b2" providerId="LiveId" clId="{F7B59E90-F4CA-465C-A0AC-AE91B6895BA6}" dt="2021-06-04T03:42:44.296" v="1063" actId="947"/>
        <pc:sldMkLst>
          <pc:docMk/>
          <pc:sldMk cId="26746951" sldId="1325"/>
        </pc:sldMkLst>
        <pc:spChg chg="mod">
          <ac:chgData name="Quy Nguyen" userId="85becee7d21942b2" providerId="LiveId" clId="{F7B59E90-F4CA-465C-A0AC-AE91B6895BA6}" dt="2021-06-04T03:42:44.116" v="955" actId="947"/>
          <ac:spMkLst>
            <pc:docMk/>
            <pc:sldMk cId="26746951" sldId="1325"/>
            <ac:spMk id="7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123" v="959" actId="947"/>
          <ac:spMkLst>
            <pc:docMk/>
            <pc:sldMk cId="26746951" sldId="1325"/>
            <ac:spMk id="9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134" v="963" actId="947"/>
          <ac:spMkLst>
            <pc:docMk/>
            <pc:sldMk cId="26746951" sldId="1325"/>
            <ac:spMk id="10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278" v="1054" actId="947"/>
          <ac:spMkLst>
            <pc:docMk/>
            <pc:sldMk cId="26746951" sldId="1325"/>
            <ac:spMk id="14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139" v="967" actId="947"/>
          <ac:spMkLst>
            <pc:docMk/>
            <pc:sldMk cId="26746951" sldId="1325"/>
            <ac:spMk id="15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143" v="971" actId="947"/>
          <ac:spMkLst>
            <pc:docMk/>
            <pc:sldMk cId="26746951" sldId="1325"/>
            <ac:spMk id="16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280" v="1055" actId="947"/>
          <ac:spMkLst>
            <pc:docMk/>
            <pc:sldMk cId="26746951" sldId="1325"/>
            <ac:spMk id="19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148" v="975" actId="947"/>
          <ac:spMkLst>
            <pc:docMk/>
            <pc:sldMk cId="26746951" sldId="1325"/>
            <ac:spMk id="20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154" v="979" actId="947"/>
          <ac:spMkLst>
            <pc:docMk/>
            <pc:sldMk cId="26746951" sldId="1325"/>
            <ac:spMk id="22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272" v="1048" actId="947"/>
          <ac:spMkLst>
            <pc:docMk/>
            <pc:sldMk cId="26746951" sldId="1325"/>
            <ac:spMk id="23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160" v="983" actId="947"/>
          <ac:spMkLst>
            <pc:docMk/>
            <pc:sldMk cId="26746951" sldId="1325"/>
            <ac:spMk id="27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165" v="987" actId="947"/>
          <ac:spMkLst>
            <pc:docMk/>
            <pc:sldMk cId="26746951" sldId="1325"/>
            <ac:spMk id="28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285" v="1059" actId="947"/>
          <ac:spMkLst>
            <pc:docMk/>
            <pc:sldMk cId="26746951" sldId="1325"/>
            <ac:spMk id="31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170" v="991" actId="947"/>
          <ac:spMkLst>
            <pc:docMk/>
            <pc:sldMk cId="26746951" sldId="1325"/>
            <ac:spMk id="32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284" v="1058" actId="947"/>
          <ac:spMkLst>
            <pc:docMk/>
            <pc:sldMk cId="26746951" sldId="1325"/>
            <ac:spMk id="34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176" v="995" actId="947"/>
          <ac:spMkLst>
            <pc:docMk/>
            <pc:sldMk cId="26746951" sldId="1325"/>
            <ac:spMk id="36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282" v="1056" actId="947"/>
          <ac:spMkLst>
            <pc:docMk/>
            <pc:sldMk cId="26746951" sldId="1325"/>
            <ac:spMk id="37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181" v="999" actId="947"/>
          <ac:spMkLst>
            <pc:docMk/>
            <pc:sldMk cId="26746951" sldId="1325"/>
            <ac:spMk id="39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186" v="1003" actId="947"/>
          <ac:spMkLst>
            <pc:docMk/>
            <pc:sldMk cId="26746951" sldId="1325"/>
            <ac:spMk id="40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207" v="1023" actId="947"/>
          <ac:spMkLst>
            <pc:docMk/>
            <pc:sldMk cId="26746951" sldId="1325"/>
            <ac:spMk id="41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275" v="1051" actId="947"/>
          <ac:spMkLst>
            <pc:docMk/>
            <pc:sldMk cId="26746951" sldId="1325"/>
            <ac:spMk id="43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296" v="1063" actId="947"/>
          <ac:spMkLst>
            <pc:docMk/>
            <pc:sldMk cId="26746951" sldId="1325"/>
            <ac:spMk id="44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190" v="1007" actId="947"/>
          <ac:spMkLst>
            <pc:docMk/>
            <pc:sldMk cId="26746951" sldId="1325"/>
            <ac:spMk id="45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194" v="1011" actId="947"/>
          <ac:spMkLst>
            <pc:docMk/>
            <pc:sldMk cId="26746951" sldId="1325"/>
            <ac:spMk id="46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210" v="1027" actId="947"/>
          <ac:spMkLst>
            <pc:docMk/>
            <pc:sldMk cId="26746951" sldId="1325"/>
            <ac:spMk id="47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283" v="1057" actId="947"/>
          <ac:spMkLst>
            <pc:docMk/>
            <pc:sldMk cId="26746951" sldId="1325"/>
            <ac:spMk id="50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198" v="1015" actId="947"/>
          <ac:spMkLst>
            <pc:docMk/>
            <pc:sldMk cId="26746951" sldId="1325"/>
            <ac:spMk id="51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202" v="1019" actId="947"/>
          <ac:spMkLst>
            <pc:docMk/>
            <pc:sldMk cId="26746951" sldId="1325"/>
            <ac:spMk id="52" creationId="{00000000-0000-0000-0000-000000000000}"/>
          </ac:spMkLst>
        </pc:spChg>
      </pc:sldChg>
      <pc:sldChg chg="del">
        <pc:chgData name="Quy Nguyen" userId="85becee7d21942b2" providerId="LiveId" clId="{F7B59E90-F4CA-465C-A0AC-AE91B6895BA6}" dt="2021-06-04T03:41:16.415" v="8" actId="47"/>
        <pc:sldMkLst>
          <pc:docMk/>
          <pc:sldMk cId="4048982561" sldId="1326"/>
        </pc:sldMkLst>
      </pc:sldChg>
      <pc:sldChg chg="del">
        <pc:chgData name="Quy Nguyen" userId="85becee7d21942b2" providerId="LiveId" clId="{F7B59E90-F4CA-465C-A0AC-AE91B6895BA6}" dt="2021-06-04T03:41:08.412" v="7" actId="47"/>
        <pc:sldMkLst>
          <pc:docMk/>
          <pc:sldMk cId="2385653520" sldId="1327"/>
        </pc:sldMkLst>
      </pc:sldChg>
      <pc:sldChg chg="del">
        <pc:chgData name="Quy Nguyen" userId="85becee7d21942b2" providerId="LiveId" clId="{F7B59E90-F4CA-465C-A0AC-AE91B6895BA6}" dt="2021-06-04T03:41:08.412" v="7" actId="47"/>
        <pc:sldMkLst>
          <pc:docMk/>
          <pc:sldMk cId="2913683359" sldId="1328"/>
        </pc:sldMkLst>
      </pc:sldChg>
      <pc:sldChg chg="modSp del mod">
        <pc:chgData name="Quy Nguyen" userId="85becee7d21942b2" providerId="LiveId" clId="{F7B59E90-F4CA-465C-A0AC-AE91B6895BA6}" dt="2021-06-04T03:43:42.474" v="1192" actId="47"/>
        <pc:sldMkLst>
          <pc:docMk/>
          <pc:sldMk cId="1603498618" sldId="1329"/>
        </pc:sldMkLst>
        <pc:spChg chg="mod">
          <ac:chgData name="Quy Nguyen" userId="85becee7d21942b2" providerId="LiveId" clId="{F7B59E90-F4CA-465C-A0AC-AE91B6895BA6}" dt="2021-06-04T03:42:43.972" v="875" actId="947"/>
          <ac:spMkLst>
            <pc:docMk/>
            <pc:sldMk cId="1603498618" sldId="1329"/>
            <ac:spMk id="2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979" v="879" actId="947"/>
          <ac:spMkLst>
            <pc:docMk/>
            <pc:sldMk cId="1603498618" sldId="1329"/>
            <ac:spMk id="36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100" v="951" actId="947"/>
          <ac:spMkLst>
            <pc:docMk/>
            <pc:sldMk cId="1603498618" sldId="1329"/>
            <ac:spMk id="37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983" v="883" actId="947"/>
          <ac:spMkLst>
            <pc:docMk/>
            <pc:sldMk cId="1603498618" sldId="1329"/>
            <ac:spMk id="38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988" v="887" actId="947"/>
          <ac:spMkLst>
            <pc:docMk/>
            <pc:sldMk cId="1603498618" sldId="1329"/>
            <ac:spMk id="39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097" v="949" actId="947"/>
          <ac:spMkLst>
            <pc:docMk/>
            <pc:sldMk cId="1603498618" sldId="1329"/>
            <ac:spMk id="40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992" v="891" actId="947"/>
          <ac:spMkLst>
            <pc:docMk/>
            <pc:sldMk cId="1603498618" sldId="1329"/>
            <ac:spMk id="41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996" v="895" actId="947"/>
          <ac:spMkLst>
            <pc:docMk/>
            <pc:sldMk cId="1603498618" sldId="1329"/>
            <ac:spMk id="42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098" v="950" actId="947"/>
          <ac:spMkLst>
            <pc:docMk/>
            <pc:sldMk cId="1603498618" sldId="1329"/>
            <ac:spMk id="43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" v="899" actId="947"/>
          <ac:spMkLst>
            <pc:docMk/>
            <pc:sldMk cId="1603498618" sldId="1329"/>
            <ac:spMk id="44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005" v="903" actId="947"/>
          <ac:spMkLst>
            <pc:docMk/>
            <pc:sldMk cId="1603498618" sldId="1329"/>
            <ac:spMk id="45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097" v="948" actId="947"/>
          <ac:spMkLst>
            <pc:docMk/>
            <pc:sldMk cId="1603498618" sldId="1329"/>
            <ac:spMk id="46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009" v="907" actId="947"/>
          <ac:spMkLst>
            <pc:docMk/>
            <pc:sldMk cId="1603498618" sldId="1329"/>
            <ac:spMk id="47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012" v="911" actId="947"/>
          <ac:spMkLst>
            <pc:docMk/>
            <pc:sldMk cId="1603498618" sldId="1329"/>
            <ac:spMk id="48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090" v="944" actId="947"/>
          <ac:spMkLst>
            <pc:docMk/>
            <pc:sldMk cId="1603498618" sldId="1329"/>
            <ac:spMk id="49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017" v="915" actId="947"/>
          <ac:spMkLst>
            <pc:docMk/>
            <pc:sldMk cId="1603498618" sldId="1329"/>
            <ac:spMk id="50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021" v="919" actId="947"/>
          <ac:spMkLst>
            <pc:docMk/>
            <pc:sldMk cId="1603498618" sldId="1329"/>
            <ac:spMk id="51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093" v="946" actId="947"/>
          <ac:spMkLst>
            <pc:docMk/>
            <pc:sldMk cId="1603498618" sldId="1329"/>
            <ac:spMk id="52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027" v="923" actId="947"/>
          <ac:spMkLst>
            <pc:docMk/>
            <pc:sldMk cId="1603498618" sldId="1329"/>
            <ac:spMk id="53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096" v="947" actId="947"/>
          <ac:spMkLst>
            <pc:docMk/>
            <pc:sldMk cId="1603498618" sldId="1329"/>
            <ac:spMk id="55" creationId="{00000000-0000-0000-0000-000000000000}"/>
          </ac:spMkLst>
        </pc:spChg>
      </pc:sldChg>
      <pc:sldChg chg="del">
        <pc:chgData name="Quy Nguyen" userId="85becee7d21942b2" providerId="LiveId" clId="{F7B59E90-F4CA-465C-A0AC-AE91B6895BA6}" dt="2021-06-04T03:40:34.827" v="1" actId="47"/>
        <pc:sldMkLst>
          <pc:docMk/>
          <pc:sldMk cId="306372511" sldId="1330"/>
        </pc:sldMkLst>
      </pc:sldChg>
      <pc:sldChg chg="del">
        <pc:chgData name="Quy Nguyen" userId="85becee7d21942b2" providerId="LiveId" clId="{F7B59E90-F4CA-465C-A0AC-AE91B6895BA6}" dt="2021-06-04T03:41:16.415" v="8" actId="47"/>
        <pc:sldMkLst>
          <pc:docMk/>
          <pc:sldMk cId="2917369730" sldId="1331"/>
        </pc:sldMkLst>
      </pc:sldChg>
      <pc:sldChg chg="del">
        <pc:chgData name="Quy Nguyen" userId="85becee7d21942b2" providerId="LiveId" clId="{F7B59E90-F4CA-465C-A0AC-AE91B6895BA6}" dt="2021-06-04T03:41:08.412" v="7" actId="47"/>
        <pc:sldMkLst>
          <pc:docMk/>
          <pc:sldMk cId="700817953" sldId="1332"/>
        </pc:sldMkLst>
      </pc:sldChg>
      <pc:sldChg chg="modSp mod">
        <pc:chgData name="Quy Nguyen" userId="85becee7d21942b2" providerId="LiveId" clId="{F7B59E90-F4CA-465C-A0AC-AE91B6895BA6}" dt="2021-06-04T03:42:44.454" v="1127" actId="947"/>
        <pc:sldMkLst>
          <pc:docMk/>
          <pc:sldMk cId="3659898392" sldId="1333"/>
        </pc:sldMkLst>
        <pc:spChg chg="mod">
          <ac:chgData name="Quy Nguyen" userId="85becee7d21942b2" providerId="LiveId" clId="{F7B59E90-F4CA-465C-A0AC-AE91B6895BA6}" dt="2021-06-04T03:42:44.324" v="1071" actId="947"/>
          <ac:spMkLst>
            <pc:docMk/>
            <pc:sldMk cId="3659898392" sldId="1333"/>
            <ac:spMk id="33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318" v="1067" actId="947"/>
          <ac:spMkLst>
            <pc:docMk/>
            <pc:sldMk cId="3659898392" sldId="1333"/>
            <ac:spMk id="34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454" v="1127" actId="947"/>
          <ac:spMkLst>
            <pc:docMk/>
            <pc:sldMk cId="3659898392" sldId="1333"/>
            <ac:spMk id="35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329" v="1075" actId="947"/>
          <ac:spMkLst>
            <pc:docMk/>
            <pc:sldMk cId="3659898392" sldId="1333"/>
            <ac:spMk id="38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442" v="1118" actId="947"/>
          <ac:spMkLst>
            <pc:docMk/>
            <pc:sldMk cId="3659898392" sldId="1333"/>
            <ac:spMk id="41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449" v="1123" actId="947"/>
          <ac:spMkLst>
            <pc:docMk/>
            <pc:sldMk cId="3659898392" sldId="1333"/>
            <ac:spMk id="47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452" v="1126" actId="947"/>
          <ac:spMkLst>
            <pc:docMk/>
            <pc:sldMk cId="3659898392" sldId="1333"/>
            <ac:spMk id="48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340" v="1079" actId="947"/>
          <ac:spMkLst>
            <pc:docMk/>
            <pc:sldMk cId="3659898392" sldId="1333"/>
            <ac:spMk id="49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451" v="1125" actId="947"/>
          <ac:spMkLst>
            <pc:docMk/>
            <pc:sldMk cId="3659898392" sldId="1333"/>
            <ac:spMk id="53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347" v="1083" actId="947"/>
          <ac:spMkLst>
            <pc:docMk/>
            <pc:sldMk cId="3659898392" sldId="1333"/>
            <ac:spMk id="54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439" v="1115" actId="947"/>
          <ac:spMkLst>
            <pc:docMk/>
            <pc:sldMk cId="3659898392" sldId="1333"/>
            <ac:spMk id="55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352" v="1087" actId="947"/>
          <ac:spMkLst>
            <pc:docMk/>
            <pc:sldMk cId="3659898392" sldId="1333"/>
            <ac:spMk id="56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441" v="1117" actId="947"/>
          <ac:spMkLst>
            <pc:docMk/>
            <pc:sldMk cId="3659898392" sldId="1333"/>
            <ac:spMk id="57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356" v="1091" actId="947"/>
          <ac:spMkLst>
            <pc:docMk/>
            <pc:sldMk cId="3659898392" sldId="1333"/>
            <ac:spMk id="58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446" v="1121" actId="947"/>
          <ac:spMkLst>
            <pc:docMk/>
            <pc:sldMk cId="3659898392" sldId="1333"/>
            <ac:spMk id="59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376" v="1095" actId="947"/>
          <ac:spMkLst>
            <pc:docMk/>
            <pc:sldMk cId="3659898392" sldId="1333"/>
            <ac:spMk id="60" creationId="{00000000-0000-0000-0000-000000000000}"/>
          </ac:spMkLst>
        </pc:spChg>
      </pc:sldChg>
      <pc:sldChg chg="del">
        <pc:chgData name="Quy Nguyen" userId="85becee7d21942b2" providerId="LiveId" clId="{F7B59E90-F4CA-465C-A0AC-AE91B6895BA6}" dt="2021-06-04T03:40:59.230" v="6" actId="47"/>
        <pc:sldMkLst>
          <pc:docMk/>
          <pc:sldMk cId="848530999" sldId="1334"/>
        </pc:sldMkLst>
      </pc:sldChg>
      <pc:sldChg chg="del">
        <pc:chgData name="Quy Nguyen" userId="85becee7d21942b2" providerId="LiveId" clId="{F7B59E90-F4CA-465C-A0AC-AE91B6895BA6}" dt="2021-06-04T03:40:59.230" v="6" actId="47"/>
        <pc:sldMkLst>
          <pc:docMk/>
          <pc:sldMk cId="2643893877" sldId="1335"/>
        </pc:sldMkLst>
      </pc:sldChg>
      <pc:sldChg chg="del">
        <pc:chgData name="Quy Nguyen" userId="85becee7d21942b2" providerId="LiveId" clId="{F7B59E90-F4CA-465C-A0AC-AE91B6895BA6}" dt="2021-06-04T03:40:51.751" v="5" actId="47"/>
        <pc:sldMkLst>
          <pc:docMk/>
          <pc:sldMk cId="2685122642" sldId="1336"/>
        </pc:sldMkLst>
      </pc:sldChg>
      <pc:sldChg chg="del">
        <pc:chgData name="Quy Nguyen" userId="85becee7d21942b2" providerId="LiveId" clId="{F7B59E90-F4CA-465C-A0AC-AE91B6895BA6}" dt="2021-06-04T03:40:51.751" v="5" actId="47"/>
        <pc:sldMkLst>
          <pc:docMk/>
          <pc:sldMk cId="323770208" sldId="1337"/>
        </pc:sldMkLst>
      </pc:sldChg>
      <pc:sldChg chg="del">
        <pc:chgData name="Quy Nguyen" userId="85becee7d21942b2" providerId="LiveId" clId="{F7B59E90-F4CA-465C-A0AC-AE91B6895BA6}" dt="2021-06-04T03:41:08.412" v="7" actId="47"/>
        <pc:sldMkLst>
          <pc:docMk/>
          <pc:sldMk cId="2673039764" sldId="1338"/>
        </pc:sldMkLst>
      </pc:sldChg>
      <pc:sldChg chg="del">
        <pc:chgData name="Quy Nguyen" userId="85becee7d21942b2" providerId="LiveId" clId="{F7B59E90-F4CA-465C-A0AC-AE91B6895BA6}" dt="2021-06-04T03:41:08.412" v="7" actId="47"/>
        <pc:sldMkLst>
          <pc:docMk/>
          <pc:sldMk cId="3533295591" sldId="1339"/>
        </pc:sldMkLst>
      </pc:sldChg>
      <pc:sldChg chg="del">
        <pc:chgData name="Quy Nguyen" userId="85becee7d21942b2" providerId="LiveId" clId="{F7B59E90-F4CA-465C-A0AC-AE91B6895BA6}" dt="2021-06-04T03:40:51.751" v="5" actId="47"/>
        <pc:sldMkLst>
          <pc:docMk/>
          <pc:sldMk cId="512717015" sldId="1340"/>
        </pc:sldMkLst>
      </pc:sldChg>
      <pc:sldChg chg="del">
        <pc:chgData name="Quy Nguyen" userId="85becee7d21942b2" providerId="LiveId" clId="{F7B59E90-F4CA-465C-A0AC-AE91B6895BA6}" dt="2021-06-04T03:40:51.751" v="5" actId="47"/>
        <pc:sldMkLst>
          <pc:docMk/>
          <pc:sldMk cId="3531780852" sldId="1341"/>
        </pc:sldMkLst>
      </pc:sldChg>
      <pc:sldChg chg="del">
        <pc:chgData name="Quy Nguyen" userId="85becee7d21942b2" providerId="LiveId" clId="{F7B59E90-F4CA-465C-A0AC-AE91B6895BA6}" dt="2021-06-04T03:40:51.751" v="5" actId="47"/>
        <pc:sldMkLst>
          <pc:docMk/>
          <pc:sldMk cId="1778906639" sldId="1342"/>
        </pc:sldMkLst>
      </pc:sldChg>
      <pc:sldChg chg="del">
        <pc:chgData name="Quy Nguyen" userId="85becee7d21942b2" providerId="LiveId" clId="{F7B59E90-F4CA-465C-A0AC-AE91B6895BA6}" dt="2021-06-04T03:41:08.412" v="7" actId="47"/>
        <pc:sldMkLst>
          <pc:docMk/>
          <pc:sldMk cId="3576980665" sldId="1343"/>
        </pc:sldMkLst>
      </pc:sldChg>
      <pc:sldChg chg="del">
        <pc:chgData name="Quy Nguyen" userId="85becee7d21942b2" providerId="LiveId" clId="{F7B59E90-F4CA-465C-A0AC-AE91B6895BA6}" dt="2021-06-04T03:41:08.412" v="7" actId="47"/>
        <pc:sldMkLst>
          <pc:docMk/>
          <pc:sldMk cId="2014893728" sldId="1344"/>
        </pc:sldMkLst>
      </pc:sldChg>
      <pc:sldChg chg="del">
        <pc:chgData name="Quy Nguyen" userId="85becee7d21942b2" providerId="LiveId" clId="{F7B59E90-F4CA-465C-A0AC-AE91B6895BA6}" dt="2021-06-04T03:41:08.412" v="7" actId="47"/>
        <pc:sldMkLst>
          <pc:docMk/>
          <pc:sldMk cId="3244871069" sldId="1345"/>
        </pc:sldMkLst>
      </pc:sldChg>
      <pc:sldChg chg="del">
        <pc:chgData name="Quy Nguyen" userId="85becee7d21942b2" providerId="LiveId" clId="{F7B59E90-F4CA-465C-A0AC-AE91B6895BA6}" dt="2021-06-04T03:41:08.412" v="7" actId="47"/>
        <pc:sldMkLst>
          <pc:docMk/>
          <pc:sldMk cId="844761040" sldId="1346"/>
        </pc:sldMkLst>
      </pc:sldChg>
      <pc:sldChg chg="del">
        <pc:chgData name="Quy Nguyen" userId="85becee7d21942b2" providerId="LiveId" clId="{F7B59E90-F4CA-465C-A0AC-AE91B6895BA6}" dt="2021-06-04T03:40:59.230" v="6" actId="47"/>
        <pc:sldMkLst>
          <pc:docMk/>
          <pc:sldMk cId="791800373" sldId="1347"/>
        </pc:sldMkLst>
      </pc:sldChg>
      <pc:sldChg chg="del">
        <pc:chgData name="Quy Nguyen" userId="85becee7d21942b2" providerId="LiveId" clId="{F7B59E90-F4CA-465C-A0AC-AE91B6895BA6}" dt="2021-06-04T03:40:59.230" v="6" actId="47"/>
        <pc:sldMkLst>
          <pc:docMk/>
          <pc:sldMk cId="2762108686" sldId="1348"/>
        </pc:sldMkLst>
      </pc:sldChg>
      <pc:sldChg chg="del">
        <pc:chgData name="Quy Nguyen" userId="85becee7d21942b2" providerId="LiveId" clId="{F7B59E90-F4CA-465C-A0AC-AE91B6895BA6}" dt="2021-06-04T03:41:16.415" v="8" actId="47"/>
        <pc:sldMkLst>
          <pc:docMk/>
          <pc:sldMk cId="2846379419" sldId="1349"/>
        </pc:sldMkLst>
      </pc:sldChg>
      <pc:sldChg chg="del">
        <pc:chgData name="Quy Nguyen" userId="85becee7d21942b2" providerId="LiveId" clId="{F7B59E90-F4CA-465C-A0AC-AE91B6895BA6}" dt="2021-06-04T03:41:08.412" v="7" actId="47"/>
        <pc:sldMkLst>
          <pc:docMk/>
          <pc:sldMk cId="783742414" sldId="1350"/>
        </pc:sldMkLst>
      </pc:sldChg>
      <pc:sldChg chg="del">
        <pc:chgData name="Quy Nguyen" userId="85becee7d21942b2" providerId="LiveId" clId="{F7B59E90-F4CA-465C-A0AC-AE91B6895BA6}" dt="2021-06-04T03:40:59.230" v="6" actId="47"/>
        <pc:sldMkLst>
          <pc:docMk/>
          <pc:sldMk cId="487233561" sldId="1352"/>
        </pc:sldMkLst>
      </pc:sldChg>
      <pc:sldChg chg="del">
        <pc:chgData name="Quy Nguyen" userId="85becee7d21942b2" providerId="LiveId" clId="{F7B59E90-F4CA-465C-A0AC-AE91B6895BA6}" dt="2021-06-04T03:40:59.230" v="6" actId="47"/>
        <pc:sldMkLst>
          <pc:docMk/>
          <pc:sldMk cId="3491400629" sldId="1353"/>
        </pc:sldMkLst>
      </pc:sldChg>
      <pc:sldChg chg="del">
        <pc:chgData name="Quy Nguyen" userId="85becee7d21942b2" providerId="LiveId" clId="{F7B59E90-F4CA-465C-A0AC-AE91B6895BA6}" dt="2021-06-04T03:41:08.412" v="7" actId="47"/>
        <pc:sldMkLst>
          <pc:docMk/>
          <pc:sldMk cId="2525180541" sldId="1354"/>
        </pc:sldMkLst>
      </pc:sldChg>
      <pc:sldChg chg="modSp mod">
        <pc:chgData name="Quy Nguyen" userId="85becee7d21942b2" providerId="LiveId" clId="{F7B59E90-F4CA-465C-A0AC-AE91B6895BA6}" dt="2021-06-04T03:42:44.591" v="1187" actId="947"/>
        <pc:sldMkLst>
          <pc:docMk/>
          <pc:sldMk cId="3412579315" sldId="1356"/>
        </pc:sldMkLst>
        <pc:spChg chg="mod">
          <ac:chgData name="Quy Nguyen" userId="85becee7d21942b2" providerId="LiveId" clId="{F7B59E90-F4CA-465C-A0AC-AE91B6895BA6}" dt="2021-06-04T03:42:44.588" v="1184" actId="947"/>
          <ac:spMkLst>
            <pc:docMk/>
            <pc:sldMk cId="3412579315" sldId="1356"/>
            <ac:spMk id="23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591" v="1187" actId="947"/>
          <ac:spMkLst>
            <pc:docMk/>
            <pc:sldMk cId="3412579315" sldId="1356"/>
            <ac:spMk id="26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583" v="1181" actId="947"/>
          <ac:spMkLst>
            <pc:docMk/>
            <pc:sldMk cId="3412579315" sldId="1356"/>
            <ac:spMk id="29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579" v="1177" actId="947"/>
          <ac:spMkLst>
            <pc:docMk/>
            <pc:sldMk cId="3412579315" sldId="1356"/>
            <ac:spMk id="32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577" v="1176" actId="947"/>
          <ac:spMkLst>
            <pc:docMk/>
            <pc:sldMk cId="3412579315" sldId="1356"/>
            <ac:spMk id="40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586" v="1183" actId="947"/>
          <ac:spMkLst>
            <pc:docMk/>
            <pc:sldMk cId="3412579315" sldId="1356"/>
            <ac:spMk id="41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478" v="1135" actId="947"/>
          <ac:spMkLst>
            <pc:docMk/>
            <pc:sldMk cId="3412579315" sldId="1356"/>
            <ac:spMk id="42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488" v="1139" actId="947"/>
          <ac:spMkLst>
            <pc:docMk/>
            <pc:sldMk cId="3412579315" sldId="1356"/>
            <ac:spMk id="43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492" v="1143" actId="947"/>
          <ac:spMkLst>
            <pc:docMk/>
            <pc:sldMk cId="3412579315" sldId="1356"/>
            <ac:spMk id="44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502" v="1147" actId="947"/>
          <ac:spMkLst>
            <pc:docMk/>
            <pc:sldMk cId="3412579315" sldId="1356"/>
            <ac:spMk id="45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506" v="1151" actId="947"/>
          <ac:spMkLst>
            <pc:docMk/>
            <pc:sldMk cId="3412579315" sldId="1356"/>
            <ac:spMk id="46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515" v="1155" actId="947"/>
          <ac:spMkLst>
            <pc:docMk/>
            <pc:sldMk cId="3412579315" sldId="1356"/>
            <ac:spMk id="47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473" v="1131" actId="947"/>
          <ac:spMkLst>
            <pc:docMk/>
            <pc:sldMk cId="3412579315" sldId="1356"/>
            <ac:spMk id="201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589" v="1185" actId="947"/>
          <ac:spMkLst>
            <pc:docMk/>
            <pc:sldMk cId="3412579315" sldId="1356"/>
            <ac:spMk id="202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4.590" v="1186" actId="947"/>
          <ac:spMkLst>
            <pc:docMk/>
            <pc:sldMk cId="3412579315" sldId="1356"/>
            <ac:spMk id="203" creationId="{00000000-0000-0000-0000-000000000000}"/>
          </ac:spMkLst>
        </pc:spChg>
      </pc:sldChg>
      <pc:sldChg chg="del">
        <pc:chgData name="Quy Nguyen" userId="85becee7d21942b2" providerId="LiveId" clId="{F7B59E90-F4CA-465C-A0AC-AE91B6895BA6}" dt="2021-06-04T03:41:08.412" v="7" actId="47"/>
        <pc:sldMkLst>
          <pc:docMk/>
          <pc:sldMk cId="2281653984" sldId="1358"/>
        </pc:sldMkLst>
      </pc:sldChg>
      <pc:sldChg chg="modSp mod">
        <pc:chgData name="Quy Nguyen" userId="85becee7d21942b2" providerId="LiveId" clId="{F7B59E90-F4CA-465C-A0AC-AE91B6895BA6}" dt="2021-06-04T03:42:43.964" v="871" actId="947"/>
        <pc:sldMkLst>
          <pc:docMk/>
          <pc:sldMk cId="3489421755" sldId="1359"/>
        </pc:sldMkLst>
        <pc:spChg chg="mod">
          <ac:chgData name="Quy Nguyen" userId="85becee7d21942b2" providerId="LiveId" clId="{F7B59E90-F4CA-465C-A0AC-AE91B6895BA6}" dt="2021-06-04T03:42:43.808" v="783" actId="947"/>
          <ac:spMkLst>
            <pc:docMk/>
            <pc:sldMk cId="3489421755" sldId="1359"/>
            <ac:spMk id="2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934" v="849" actId="947"/>
          <ac:spMkLst>
            <pc:docMk/>
            <pc:sldMk cId="3489421755" sldId="1359"/>
            <ac:spMk id="4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863" v="815" actId="947"/>
          <ac:spMkLst>
            <pc:docMk/>
            <pc:sldMk cId="3489421755" sldId="1359"/>
            <ac:spMk id="6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945" v="857" actId="947"/>
          <ac:spMkLst>
            <pc:docMk/>
            <pc:sldMk cId="3489421755" sldId="1359"/>
            <ac:spMk id="33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799" v="775" actId="947"/>
          <ac:spMkLst>
            <pc:docMk/>
            <pc:sldMk cId="3489421755" sldId="1359"/>
            <ac:spMk id="34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812" v="787" actId="947"/>
          <ac:spMkLst>
            <pc:docMk/>
            <pc:sldMk cId="3489421755" sldId="1359"/>
            <ac:spMk id="38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804" v="779" actId="947"/>
          <ac:spMkLst>
            <pc:docMk/>
            <pc:sldMk cId="3489421755" sldId="1359"/>
            <ac:spMk id="41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953" v="863" actId="947"/>
          <ac:spMkLst>
            <pc:docMk/>
            <pc:sldMk cId="3489421755" sldId="1359"/>
            <ac:spMk id="47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964" v="871" actId="947"/>
          <ac:spMkLst>
            <pc:docMk/>
            <pc:sldMk cId="3489421755" sldId="1359"/>
            <ac:spMk id="53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816" v="791" actId="947"/>
          <ac:spMkLst>
            <pc:docMk/>
            <pc:sldMk cId="3489421755" sldId="1359"/>
            <ac:spMk id="55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821" v="795" actId="947"/>
          <ac:spMkLst>
            <pc:docMk/>
            <pc:sldMk cId="3489421755" sldId="1359"/>
            <ac:spMk id="56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951" v="861" actId="947"/>
          <ac:spMkLst>
            <pc:docMk/>
            <pc:sldMk cId="3489421755" sldId="1359"/>
            <ac:spMk id="57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831" v="799" actId="947"/>
          <ac:spMkLst>
            <pc:docMk/>
            <pc:sldMk cId="3489421755" sldId="1359"/>
            <ac:spMk id="58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958" v="867" actId="947"/>
          <ac:spMkLst>
            <pc:docMk/>
            <pc:sldMk cId="3489421755" sldId="1359"/>
            <ac:spMk id="59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842" v="803" actId="947"/>
          <ac:spMkLst>
            <pc:docMk/>
            <pc:sldMk cId="3489421755" sldId="1359"/>
            <ac:spMk id="60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957" v="866" actId="947"/>
          <ac:spMkLst>
            <pc:docMk/>
            <pc:sldMk cId="3489421755" sldId="1359"/>
            <ac:spMk id="61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853" v="807" actId="947"/>
          <ac:spMkLst>
            <pc:docMk/>
            <pc:sldMk cId="3489421755" sldId="1359"/>
            <ac:spMk id="62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950" v="860" actId="947"/>
          <ac:spMkLst>
            <pc:docMk/>
            <pc:sldMk cId="3489421755" sldId="1359"/>
            <ac:spMk id="63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859" v="811" actId="947"/>
          <ac:spMkLst>
            <pc:docMk/>
            <pc:sldMk cId="3489421755" sldId="1359"/>
            <ac:spMk id="64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955" v="865" actId="947"/>
          <ac:spMkLst>
            <pc:docMk/>
            <pc:sldMk cId="3489421755" sldId="1359"/>
            <ac:spMk id="65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866" v="819" actId="947"/>
          <ac:spMkLst>
            <pc:docMk/>
            <pc:sldMk cId="3489421755" sldId="1359"/>
            <ac:spMk id="66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871" v="823" actId="947"/>
          <ac:spMkLst>
            <pc:docMk/>
            <pc:sldMk cId="3489421755" sldId="1359"/>
            <ac:spMk id="67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875" v="827" actId="947"/>
          <ac:spMkLst>
            <pc:docMk/>
            <pc:sldMk cId="3489421755" sldId="1359"/>
            <ac:spMk id="68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878" v="831" actId="947"/>
          <ac:spMkLst>
            <pc:docMk/>
            <pc:sldMk cId="3489421755" sldId="1359"/>
            <ac:spMk id="69" creationId="{00000000-0000-0000-0000-000000000000}"/>
          </ac:spMkLst>
        </pc:spChg>
        <pc:spChg chg="mod">
          <ac:chgData name="Quy Nguyen" userId="85becee7d21942b2" providerId="LiveId" clId="{F7B59E90-F4CA-465C-A0AC-AE91B6895BA6}" dt="2021-06-04T03:42:43.882" v="835" actId="947"/>
          <ac:spMkLst>
            <pc:docMk/>
            <pc:sldMk cId="3489421755" sldId="1359"/>
            <ac:spMk id="71" creationId="{00000000-0000-0000-0000-000000000000}"/>
          </ac:spMkLst>
        </pc:spChg>
      </pc:sldChg>
      <pc:sldChg chg="del">
        <pc:chgData name="Quy Nguyen" userId="85becee7d21942b2" providerId="LiveId" clId="{F7B59E90-F4CA-465C-A0AC-AE91B6895BA6}" dt="2021-06-04T03:41:16.415" v="8" actId="47"/>
        <pc:sldMkLst>
          <pc:docMk/>
          <pc:sldMk cId="3600387477" sldId="1361"/>
        </pc:sldMkLst>
      </pc:sldChg>
      <pc:sldChg chg="del">
        <pc:chgData name="Quy Nguyen" userId="85becee7d21942b2" providerId="LiveId" clId="{F7B59E90-F4CA-465C-A0AC-AE91B6895BA6}" dt="2021-06-04T03:41:16.415" v="8" actId="47"/>
        <pc:sldMkLst>
          <pc:docMk/>
          <pc:sldMk cId="2549543107" sldId="1362"/>
        </pc:sldMkLst>
      </pc:sldChg>
      <pc:sldChg chg="del">
        <pc:chgData name="Quy Nguyen" userId="85becee7d21942b2" providerId="LiveId" clId="{F7B59E90-F4CA-465C-A0AC-AE91B6895BA6}" dt="2021-06-04T03:40:59.230" v="6" actId="47"/>
        <pc:sldMkLst>
          <pc:docMk/>
          <pc:sldMk cId="1098564017" sldId="1363"/>
        </pc:sldMkLst>
      </pc:sldChg>
      <pc:sldChg chg="del">
        <pc:chgData name="Quy Nguyen" userId="85becee7d21942b2" providerId="LiveId" clId="{F7B59E90-F4CA-465C-A0AC-AE91B6895BA6}" dt="2021-06-04T03:40:59.230" v="6" actId="47"/>
        <pc:sldMkLst>
          <pc:docMk/>
          <pc:sldMk cId="821975667" sldId="1364"/>
        </pc:sldMkLst>
      </pc:sldChg>
      <pc:sldChg chg="del">
        <pc:chgData name="Quy Nguyen" userId="85becee7d21942b2" providerId="LiveId" clId="{F7B59E90-F4CA-465C-A0AC-AE91B6895BA6}" dt="2021-06-04T03:40:59.230" v="6" actId="47"/>
        <pc:sldMkLst>
          <pc:docMk/>
          <pc:sldMk cId="48427114" sldId="1365"/>
        </pc:sldMkLst>
      </pc:sldChg>
      <pc:sldChg chg="del">
        <pc:chgData name="Quy Nguyen" userId="85becee7d21942b2" providerId="LiveId" clId="{F7B59E90-F4CA-465C-A0AC-AE91B6895BA6}" dt="2021-06-04T03:41:08.412" v="7" actId="47"/>
        <pc:sldMkLst>
          <pc:docMk/>
          <pc:sldMk cId="1392435820" sldId="1366"/>
        </pc:sldMkLst>
      </pc:sldChg>
      <pc:sldChg chg="del">
        <pc:chgData name="Quy Nguyen" userId="85becee7d21942b2" providerId="LiveId" clId="{F7B59E90-F4CA-465C-A0AC-AE91B6895BA6}" dt="2021-06-04T03:41:08.412" v="7" actId="47"/>
        <pc:sldMkLst>
          <pc:docMk/>
          <pc:sldMk cId="602749754" sldId="1367"/>
        </pc:sldMkLst>
      </pc:sldChg>
      <pc:sldChg chg="del">
        <pc:chgData name="Quy Nguyen" userId="85becee7d21942b2" providerId="LiveId" clId="{F7B59E90-F4CA-465C-A0AC-AE91B6895BA6}" dt="2021-06-04T03:41:08.412" v="7" actId="47"/>
        <pc:sldMkLst>
          <pc:docMk/>
          <pc:sldMk cId="2512094071" sldId="1368"/>
        </pc:sldMkLst>
      </pc:sldChg>
      <pc:sldChg chg="del">
        <pc:chgData name="Quy Nguyen" userId="85becee7d21942b2" providerId="LiveId" clId="{F7B59E90-F4CA-465C-A0AC-AE91B6895BA6}" dt="2021-06-04T03:40:51.751" v="5" actId="47"/>
        <pc:sldMkLst>
          <pc:docMk/>
          <pc:sldMk cId="3221403463" sldId="1369"/>
        </pc:sldMkLst>
      </pc:sldChg>
      <pc:sldChg chg="del">
        <pc:chgData name="Quy Nguyen" userId="85becee7d21942b2" providerId="LiveId" clId="{F7B59E90-F4CA-465C-A0AC-AE91B6895BA6}" dt="2021-06-04T03:40:51.751" v="5" actId="47"/>
        <pc:sldMkLst>
          <pc:docMk/>
          <pc:sldMk cId="2515872925" sldId="1370"/>
        </pc:sldMkLst>
      </pc:sldChg>
      <pc:sldChg chg="del">
        <pc:chgData name="Quy Nguyen" userId="85becee7d21942b2" providerId="LiveId" clId="{F7B59E90-F4CA-465C-A0AC-AE91B6895BA6}" dt="2021-06-04T03:40:51.751" v="5" actId="47"/>
        <pc:sldMkLst>
          <pc:docMk/>
          <pc:sldMk cId="3133881194" sldId="1371"/>
        </pc:sldMkLst>
      </pc:sldChg>
      <pc:sldChg chg="del">
        <pc:chgData name="Quy Nguyen" userId="85becee7d21942b2" providerId="LiveId" clId="{F7B59E90-F4CA-465C-A0AC-AE91B6895BA6}" dt="2021-06-04T03:40:59.230" v="6" actId="47"/>
        <pc:sldMkLst>
          <pc:docMk/>
          <pc:sldMk cId="2063477531" sldId="1372"/>
        </pc:sldMkLst>
      </pc:sldChg>
      <pc:sldChg chg="del">
        <pc:chgData name="Quy Nguyen" userId="85becee7d21942b2" providerId="LiveId" clId="{F7B59E90-F4CA-465C-A0AC-AE91B6895BA6}" dt="2021-06-04T03:40:33.745" v="0" actId="47"/>
        <pc:sldMkLst>
          <pc:docMk/>
          <pc:sldMk cId="462464244" sldId="2570"/>
        </pc:sldMkLst>
      </pc:sldChg>
      <pc:sldMasterChg chg="delSp mod delSldLayout modSldLayout">
        <pc:chgData name="Quy Nguyen" userId="85becee7d21942b2" providerId="LiveId" clId="{F7B59E90-F4CA-465C-A0AC-AE91B6895BA6}" dt="2021-06-04T03:43:31.323" v="1191" actId="478"/>
        <pc:sldMasterMkLst>
          <pc:docMk/>
          <pc:sldMasterMk cId="1422848046" sldId="2147483648"/>
        </pc:sldMasterMkLst>
        <pc:spChg chg="del">
          <ac:chgData name="Quy Nguyen" userId="85becee7d21942b2" providerId="LiveId" clId="{F7B59E90-F4CA-465C-A0AC-AE91B6895BA6}" dt="2021-06-04T03:43:30.231" v="1190" actId="478"/>
          <ac:spMkLst>
            <pc:docMk/>
            <pc:sldMasterMk cId="1422848046" sldId="2147483648"/>
            <ac:spMk id="11" creationId="{00000000-0000-0000-0000-000000000000}"/>
          </ac:spMkLst>
        </pc:spChg>
        <pc:cxnChg chg="del">
          <ac:chgData name="Quy Nguyen" userId="85becee7d21942b2" providerId="LiveId" clId="{F7B59E90-F4CA-465C-A0AC-AE91B6895BA6}" dt="2021-06-04T03:43:31.323" v="1191" actId="478"/>
          <ac:cxnSpMkLst>
            <pc:docMk/>
            <pc:sldMasterMk cId="1422848046" sldId="2147483648"/>
            <ac:cxnSpMk id="13" creationId="{00000000-0000-0000-0000-000000000000}"/>
          </ac:cxnSpMkLst>
        </pc:cxnChg>
        <pc:sldLayoutChg chg="modSp mod">
          <pc:chgData name="Quy Nguyen" userId="85becee7d21942b2" providerId="LiveId" clId="{F7B59E90-F4CA-465C-A0AC-AE91B6895BA6}" dt="2021-06-04T03:43:25.879" v="1189" actId="1076"/>
          <pc:sldLayoutMkLst>
            <pc:docMk/>
            <pc:sldMasterMk cId="1422848046" sldId="2147483648"/>
            <pc:sldLayoutMk cId="735536113" sldId="2147483752"/>
          </pc:sldLayoutMkLst>
          <pc:spChg chg="mod">
            <ac:chgData name="Quy Nguyen" userId="85becee7d21942b2" providerId="LiveId" clId="{F7B59E90-F4CA-465C-A0AC-AE91B6895BA6}" dt="2021-06-04T03:43:25.879" v="1189" actId="1076"/>
            <ac:spMkLst>
              <pc:docMk/>
              <pc:sldMasterMk cId="1422848046" sldId="2147483648"/>
              <pc:sldLayoutMk cId="735536113" sldId="2147483752"/>
              <ac:spMk id="17" creationId="{00000000-0000-0000-0000-000000000000}"/>
            </ac:spMkLst>
          </pc:spChg>
        </pc:sldLayoutChg>
        <pc:sldLayoutChg chg="del">
          <pc:chgData name="Quy Nguyen" userId="85becee7d21942b2" providerId="LiveId" clId="{F7B59E90-F4CA-465C-A0AC-AE91B6895BA6}" dt="2021-06-04T03:40:51.751" v="5" actId="47"/>
          <pc:sldLayoutMkLst>
            <pc:docMk/>
            <pc:sldMasterMk cId="1422848046" sldId="2147483648"/>
            <pc:sldLayoutMk cId="1108623193" sldId="2147483804"/>
          </pc:sldLayoutMkLst>
        </pc:sldLayoutChg>
        <pc:sldLayoutChg chg="del">
          <pc:chgData name="Quy Nguyen" userId="85becee7d21942b2" providerId="LiveId" clId="{F7B59E90-F4CA-465C-A0AC-AE91B6895BA6}" dt="2021-06-04T03:40:51.751" v="5" actId="47"/>
          <pc:sldLayoutMkLst>
            <pc:docMk/>
            <pc:sldMasterMk cId="1422848046" sldId="2147483648"/>
            <pc:sldLayoutMk cId="484223792" sldId="2147483805"/>
          </pc:sldLayoutMkLst>
        </pc:sldLayoutChg>
        <pc:sldLayoutChg chg="del">
          <pc:chgData name="Quy Nguyen" userId="85becee7d21942b2" providerId="LiveId" clId="{F7B59E90-F4CA-465C-A0AC-AE91B6895BA6}" dt="2021-06-04T03:41:08.412" v="7" actId="47"/>
          <pc:sldLayoutMkLst>
            <pc:docMk/>
            <pc:sldMasterMk cId="1422848046" sldId="2147483648"/>
            <pc:sldLayoutMk cId="1407491172" sldId="2147483806"/>
          </pc:sldLayoutMkLst>
        </pc:sldLayoutChg>
        <pc:sldLayoutChg chg="del">
          <pc:chgData name="Quy Nguyen" userId="85becee7d21942b2" providerId="LiveId" clId="{F7B59E90-F4CA-465C-A0AC-AE91B6895BA6}" dt="2021-06-04T03:41:08.412" v="7" actId="47"/>
          <pc:sldLayoutMkLst>
            <pc:docMk/>
            <pc:sldMasterMk cId="1422848046" sldId="2147483648"/>
            <pc:sldLayoutMk cId="2215556496" sldId="2147483807"/>
          </pc:sldLayoutMkLst>
        </pc:sldLayoutChg>
        <pc:sldLayoutChg chg="del">
          <pc:chgData name="Quy Nguyen" userId="85becee7d21942b2" providerId="LiveId" clId="{F7B59E90-F4CA-465C-A0AC-AE91B6895BA6}" dt="2021-06-04T03:40:51.751" v="5" actId="47"/>
          <pc:sldLayoutMkLst>
            <pc:docMk/>
            <pc:sldMasterMk cId="1422848046" sldId="2147483648"/>
            <pc:sldLayoutMk cId="2755888079" sldId="2147483808"/>
          </pc:sldLayoutMkLst>
        </pc:sldLayoutChg>
        <pc:sldLayoutChg chg="del">
          <pc:chgData name="Quy Nguyen" userId="85becee7d21942b2" providerId="LiveId" clId="{F7B59E90-F4CA-465C-A0AC-AE91B6895BA6}" dt="2021-06-04T03:40:51.751" v="5" actId="47"/>
          <pc:sldLayoutMkLst>
            <pc:docMk/>
            <pc:sldMasterMk cId="1422848046" sldId="2147483648"/>
            <pc:sldLayoutMk cId="3254928925" sldId="2147483809"/>
          </pc:sldLayoutMkLst>
        </pc:sldLayoutChg>
        <pc:sldLayoutChg chg="del">
          <pc:chgData name="Quy Nguyen" userId="85becee7d21942b2" providerId="LiveId" clId="{F7B59E90-F4CA-465C-A0AC-AE91B6895BA6}" dt="2021-06-04T03:40:51.751" v="5" actId="47"/>
          <pc:sldLayoutMkLst>
            <pc:docMk/>
            <pc:sldMasterMk cId="1422848046" sldId="2147483648"/>
            <pc:sldLayoutMk cId="3078953768" sldId="2147483810"/>
          </pc:sldLayoutMkLst>
        </pc:sldLayoutChg>
        <pc:sldLayoutChg chg="del">
          <pc:chgData name="Quy Nguyen" userId="85becee7d21942b2" providerId="LiveId" clId="{F7B59E90-F4CA-465C-A0AC-AE91B6895BA6}" dt="2021-06-04T03:40:59.230" v="6" actId="47"/>
          <pc:sldLayoutMkLst>
            <pc:docMk/>
            <pc:sldMasterMk cId="1422848046" sldId="2147483648"/>
            <pc:sldLayoutMk cId="3437825331" sldId="2147483812"/>
          </pc:sldLayoutMkLst>
        </pc:sldLayoutChg>
        <pc:sldLayoutChg chg="del">
          <pc:chgData name="Quy Nguyen" userId="85becee7d21942b2" providerId="LiveId" clId="{F7B59E90-F4CA-465C-A0AC-AE91B6895BA6}" dt="2021-06-04T03:41:16.415" v="8" actId="47"/>
          <pc:sldLayoutMkLst>
            <pc:docMk/>
            <pc:sldMasterMk cId="1422848046" sldId="2147483648"/>
            <pc:sldLayoutMk cId="2266359627" sldId="2147483814"/>
          </pc:sldLayoutMkLst>
        </pc:sldLayoutChg>
        <pc:sldLayoutChg chg="del">
          <pc:chgData name="Quy Nguyen" userId="85becee7d21942b2" providerId="LiveId" clId="{F7B59E90-F4CA-465C-A0AC-AE91B6895BA6}" dt="2021-06-04T03:40:59.230" v="6" actId="47"/>
          <pc:sldLayoutMkLst>
            <pc:docMk/>
            <pc:sldMasterMk cId="1422848046" sldId="2147483648"/>
            <pc:sldLayoutMk cId="1130559563" sldId="2147483816"/>
          </pc:sldLayoutMkLst>
        </pc:sldLayoutChg>
        <pc:sldLayoutChg chg="del">
          <pc:chgData name="Quy Nguyen" userId="85becee7d21942b2" providerId="LiveId" clId="{F7B59E90-F4CA-465C-A0AC-AE91B6895BA6}" dt="2021-06-04T03:41:16.415" v="8" actId="47"/>
          <pc:sldLayoutMkLst>
            <pc:docMk/>
            <pc:sldMasterMk cId="1422848046" sldId="2147483648"/>
            <pc:sldLayoutMk cId="3016107189" sldId="2147483818"/>
          </pc:sldLayoutMkLst>
        </pc:sldLayoutChg>
        <pc:sldLayoutChg chg="del">
          <pc:chgData name="Quy Nguyen" userId="85becee7d21942b2" providerId="LiveId" clId="{F7B59E90-F4CA-465C-A0AC-AE91B6895BA6}" dt="2021-06-04T03:40:51.751" v="5" actId="47"/>
          <pc:sldLayoutMkLst>
            <pc:docMk/>
            <pc:sldMasterMk cId="1422848046" sldId="2147483648"/>
            <pc:sldLayoutMk cId="1557382797" sldId="2147483820"/>
          </pc:sldLayoutMkLst>
        </pc:sldLayoutChg>
        <pc:sldLayoutChg chg="del">
          <pc:chgData name="Quy Nguyen" userId="85becee7d21942b2" providerId="LiveId" clId="{F7B59E90-F4CA-465C-A0AC-AE91B6895BA6}" dt="2021-06-04T03:40:51.751" v="5" actId="47"/>
          <pc:sldLayoutMkLst>
            <pc:docMk/>
            <pc:sldMasterMk cId="1422848046" sldId="2147483648"/>
            <pc:sldLayoutMk cId="3918319073" sldId="2147483821"/>
          </pc:sldLayoutMkLst>
        </pc:sldLayoutChg>
        <pc:sldLayoutChg chg="del">
          <pc:chgData name="Quy Nguyen" userId="85becee7d21942b2" providerId="LiveId" clId="{F7B59E90-F4CA-465C-A0AC-AE91B6895BA6}" dt="2021-06-04T03:40:51.751" v="5" actId="47"/>
          <pc:sldLayoutMkLst>
            <pc:docMk/>
            <pc:sldMasterMk cId="1422848046" sldId="2147483648"/>
            <pc:sldLayoutMk cId="2130490933" sldId="2147483822"/>
          </pc:sldLayoutMkLst>
        </pc:sldLayoutChg>
        <pc:sldLayoutChg chg="del">
          <pc:chgData name="Quy Nguyen" userId="85becee7d21942b2" providerId="LiveId" clId="{F7B59E90-F4CA-465C-A0AC-AE91B6895BA6}" dt="2021-06-04T03:40:33.745" v="0" actId="47"/>
          <pc:sldLayoutMkLst>
            <pc:docMk/>
            <pc:sldMasterMk cId="1422848046" sldId="2147483648"/>
            <pc:sldLayoutMk cId="4129275638" sldId="2147483825"/>
          </pc:sldLayoutMkLst>
        </pc:sldLayoutChg>
      </pc:sldMasterChg>
    </pc:docChg>
  </pc:docChgLst>
  <pc:docChgLst>
    <pc:chgData name="Quy Nguyen" userId="85becee7d21942b2" providerId="LiveId" clId="{402D2990-C48B-4887-84DD-DB6F44E97FCA}"/>
    <pc:docChg chg="undo custSel addSld delSld modSld modSection">
      <pc:chgData name="Quy Nguyen" userId="85becee7d21942b2" providerId="LiveId" clId="{402D2990-C48B-4887-84DD-DB6F44E97FCA}" dt="2021-06-25T08:51:27.476" v="105" actId="1076"/>
      <pc:docMkLst>
        <pc:docMk/>
      </pc:docMkLst>
      <pc:sldChg chg="addSp delSp modSp mod">
        <pc:chgData name="Quy Nguyen" userId="85becee7d21942b2" providerId="LiveId" clId="{402D2990-C48B-4887-84DD-DB6F44E97FCA}" dt="2021-06-25T08:33:25.133" v="6" actId="14100"/>
        <pc:sldMkLst>
          <pc:docMk/>
          <pc:sldMk cId="1967631419" sldId="1360"/>
        </pc:sldMkLst>
        <pc:spChg chg="add mod">
          <ac:chgData name="Quy Nguyen" userId="85becee7d21942b2" providerId="LiveId" clId="{402D2990-C48B-4887-84DD-DB6F44E97FCA}" dt="2021-06-25T08:33:25.133" v="6" actId="14100"/>
          <ac:spMkLst>
            <pc:docMk/>
            <pc:sldMk cId="1967631419" sldId="1360"/>
            <ac:spMk id="2" creationId="{73A8690C-81C6-4982-AC84-9075B8829444}"/>
          </ac:spMkLst>
        </pc:spChg>
        <pc:spChg chg="del">
          <ac:chgData name="Quy Nguyen" userId="85becee7d21942b2" providerId="LiveId" clId="{402D2990-C48B-4887-84DD-DB6F44E97FCA}" dt="2021-06-25T08:32:58.018" v="2" actId="478"/>
          <ac:spMkLst>
            <pc:docMk/>
            <pc:sldMk cId="1967631419" sldId="1360"/>
            <ac:spMk id="201" creationId="{00000000-0000-0000-0000-000000000000}"/>
          </ac:spMkLst>
        </pc:spChg>
        <pc:spChg chg="del">
          <ac:chgData name="Quy Nguyen" userId="85becee7d21942b2" providerId="LiveId" clId="{402D2990-C48B-4887-84DD-DB6F44E97FCA}" dt="2021-06-25T08:32:58.018" v="2" actId="478"/>
          <ac:spMkLst>
            <pc:docMk/>
            <pc:sldMk cId="1967631419" sldId="1360"/>
            <ac:spMk id="203" creationId="{00000000-0000-0000-0000-000000000000}"/>
          </ac:spMkLst>
        </pc:spChg>
      </pc:sldChg>
      <pc:sldChg chg="modSp mod">
        <pc:chgData name="Quy Nguyen" userId="85becee7d21942b2" providerId="LiveId" clId="{402D2990-C48B-4887-84DD-DB6F44E97FCA}" dt="2021-06-25T08:44:29.110" v="69" actId="1076"/>
        <pc:sldMkLst>
          <pc:docMk/>
          <pc:sldMk cId="130353698" sldId="1361"/>
        </pc:sldMkLst>
        <pc:spChg chg="mod">
          <ac:chgData name="Quy Nguyen" userId="85becee7d21942b2" providerId="LiveId" clId="{402D2990-C48B-4887-84DD-DB6F44E97FCA}" dt="2021-06-25T08:44:26.107" v="65" actId="1076"/>
          <ac:spMkLst>
            <pc:docMk/>
            <pc:sldMk cId="130353698" sldId="1361"/>
            <ac:spMk id="23" creationId="{00000000-0000-0000-0000-000000000000}"/>
          </ac:spMkLst>
        </pc:spChg>
        <pc:spChg chg="mod">
          <ac:chgData name="Quy Nguyen" userId="85becee7d21942b2" providerId="LiveId" clId="{402D2990-C48B-4887-84DD-DB6F44E97FCA}" dt="2021-06-25T08:44:29.110" v="69" actId="1076"/>
          <ac:spMkLst>
            <pc:docMk/>
            <pc:sldMk cId="130353698" sldId="1361"/>
            <ac:spMk id="26" creationId="{00000000-0000-0000-0000-000000000000}"/>
          </ac:spMkLst>
        </pc:spChg>
        <pc:spChg chg="mod">
          <ac:chgData name="Quy Nguyen" userId="85becee7d21942b2" providerId="LiveId" clId="{402D2990-C48B-4887-84DD-DB6F44E97FCA}" dt="2021-06-25T08:44:24.093" v="63" actId="1076"/>
          <ac:spMkLst>
            <pc:docMk/>
            <pc:sldMk cId="130353698" sldId="1361"/>
            <ac:spMk id="29" creationId="{00000000-0000-0000-0000-000000000000}"/>
          </ac:spMkLst>
        </pc:spChg>
        <pc:spChg chg="mod">
          <ac:chgData name="Quy Nguyen" userId="85becee7d21942b2" providerId="LiveId" clId="{402D2990-C48B-4887-84DD-DB6F44E97FCA}" dt="2021-06-25T08:44:27.241" v="67" actId="1076"/>
          <ac:spMkLst>
            <pc:docMk/>
            <pc:sldMk cId="130353698" sldId="1361"/>
            <ac:spMk id="32" creationId="{00000000-0000-0000-0000-000000000000}"/>
          </ac:spMkLst>
        </pc:spChg>
      </pc:sldChg>
      <pc:sldChg chg="delSp add del mod">
        <pc:chgData name="Quy Nguyen" userId="85becee7d21942b2" providerId="LiveId" clId="{402D2990-C48B-4887-84DD-DB6F44E97FCA}" dt="2021-06-25T08:33:28.434" v="7" actId="47"/>
        <pc:sldMkLst>
          <pc:docMk/>
          <pc:sldMk cId="1333615297" sldId="1362"/>
        </pc:sldMkLst>
        <pc:spChg chg="del">
          <ac:chgData name="Quy Nguyen" userId="85becee7d21942b2" providerId="LiveId" clId="{402D2990-C48B-4887-84DD-DB6F44E97FCA}" dt="2021-06-25T08:33:00.223" v="3" actId="478"/>
          <ac:spMkLst>
            <pc:docMk/>
            <pc:sldMk cId="1333615297" sldId="1362"/>
            <ac:spMk id="201" creationId="{00000000-0000-0000-0000-000000000000}"/>
          </ac:spMkLst>
        </pc:spChg>
        <pc:spChg chg="del">
          <ac:chgData name="Quy Nguyen" userId="85becee7d21942b2" providerId="LiveId" clId="{402D2990-C48B-4887-84DD-DB6F44E97FCA}" dt="2021-06-25T08:33:00.223" v="3" actId="478"/>
          <ac:spMkLst>
            <pc:docMk/>
            <pc:sldMk cId="1333615297" sldId="1362"/>
            <ac:spMk id="203" creationId="{00000000-0000-0000-0000-000000000000}"/>
          </ac:spMkLst>
        </pc:spChg>
      </pc:sldChg>
      <pc:sldChg chg="addSp modSp add mod">
        <pc:chgData name="Quy Nguyen" userId="85becee7d21942b2" providerId="LiveId" clId="{402D2990-C48B-4887-84DD-DB6F44E97FCA}" dt="2021-06-25T08:44:00.885" v="57" actId="1076"/>
        <pc:sldMkLst>
          <pc:docMk/>
          <pc:sldMk cId="3825139169" sldId="1363"/>
        </pc:sldMkLst>
        <pc:spChg chg="add mod">
          <ac:chgData name="Quy Nguyen" userId="85becee7d21942b2" providerId="LiveId" clId="{402D2990-C48B-4887-84DD-DB6F44E97FCA}" dt="2021-06-25T08:44:00.885" v="57" actId="1076"/>
          <ac:spMkLst>
            <pc:docMk/>
            <pc:sldMk cId="3825139169" sldId="1363"/>
            <ac:spMk id="4" creationId="{B439911E-1B15-48B8-B2A9-89DD92EB93F3}"/>
          </ac:spMkLst>
        </pc:spChg>
        <pc:spChg chg="add mod">
          <ac:chgData name="Quy Nguyen" userId="85becee7d21942b2" providerId="LiveId" clId="{402D2990-C48B-4887-84DD-DB6F44E97FCA}" dt="2021-06-25T08:44:00.885" v="57" actId="1076"/>
          <ac:spMkLst>
            <pc:docMk/>
            <pc:sldMk cId="3825139169" sldId="1363"/>
            <ac:spMk id="5" creationId="{403A3D1A-FD30-4AEF-9A9C-8C7E603E1514}"/>
          </ac:spMkLst>
        </pc:spChg>
        <pc:spChg chg="mod">
          <ac:chgData name="Quy Nguyen" userId="85becee7d21942b2" providerId="LiveId" clId="{402D2990-C48B-4887-84DD-DB6F44E97FCA}" dt="2021-06-25T08:44:00.885" v="57" actId="1076"/>
          <ac:spMkLst>
            <pc:docMk/>
            <pc:sldMk cId="3825139169" sldId="1363"/>
            <ac:spMk id="201" creationId="{00000000-0000-0000-0000-000000000000}"/>
          </ac:spMkLst>
        </pc:spChg>
        <pc:spChg chg="mod">
          <ac:chgData name="Quy Nguyen" userId="85becee7d21942b2" providerId="LiveId" clId="{402D2990-C48B-4887-84DD-DB6F44E97FCA}" dt="2021-06-25T08:44:00.885" v="57" actId="1076"/>
          <ac:spMkLst>
            <pc:docMk/>
            <pc:sldMk cId="3825139169" sldId="1363"/>
            <ac:spMk id="203" creationId="{00000000-0000-0000-0000-000000000000}"/>
          </ac:spMkLst>
        </pc:spChg>
      </pc:sldChg>
      <pc:sldChg chg="modSp add mod modTransition">
        <pc:chgData name="Quy Nguyen" userId="85becee7d21942b2" providerId="LiveId" clId="{402D2990-C48B-4887-84DD-DB6F44E97FCA}" dt="2021-06-25T08:42:45.403" v="32" actId="1076"/>
        <pc:sldMkLst>
          <pc:docMk/>
          <pc:sldMk cId="2710944570" sldId="1364"/>
        </pc:sldMkLst>
        <pc:spChg chg="mod">
          <ac:chgData name="Quy Nguyen" userId="85becee7d21942b2" providerId="LiveId" clId="{402D2990-C48B-4887-84DD-DB6F44E97FCA}" dt="2021-06-25T08:42:45.403" v="32" actId="1076"/>
          <ac:spMkLst>
            <pc:docMk/>
            <pc:sldMk cId="2710944570" sldId="1364"/>
            <ac:spMk id="2" creationId="{73A8690C-81C6-4982-AC84-9075B8829444}"/>
          </ac:spMkLst>
        </pc:spChg>
      </pc:sldChg>
      <pc:sldChg chg="addSp delSp modSp add del mod">
        <pc:chgData name="Quy Nguyen" userId="85becee7d21942b2" providerId="LiveId" clId="{402D2990-C48B-4887-84DD-DB6F44E97FCA}" dt="2021-06-25T08:42:23.506" v="30" actId="47"/>
        <pc:sldMkLst>
          <pc:docMk/>
          <pc:sldMk cId="1488324508" sldId="1365"/>
        </pc:sldMkLst>
        <pc:spChg chg="add mod">
          <ac:chgData name="Quy Nguyen" userId="85becee7d21942b2" providerId="LiveId" clId="{402D2990-C48B-4887-84DD-DB6F44E97FCA}" dt="2021-06-25T08:34:30.135" v="21" actId="1076"/>
          <ac:spMkLst>
            <pc:docMk/>
            <pc:sldMk cId="1488324508" sldId="1365"/>
            <ac:spMk id="2" creationId="{4B8C7D11-ED89-4174-9776-9AA4A151955C}"/>
          </ac:spMkLst>
        </pc:spChg>
        <pc:spChg chg="add mod">
          <ac:chgData name="Quy Nguyen" userId="85becee7d21942b2" providerId="LiveId" clId="{402D2990-C48B-4887-84DD-DB6F44E97FCA}" dt="2021-06-25T08:34:27.123" v="20" actId="1076"/>
          <ac:spMkLst>
            <pc:docMk/>
            <pc:sldMk cId="1488324508" sldId="1365"/>
            <ac:spMk id="5" creationId="{9333BEE1-4442-42F0-AD63-7F3858659293}"/>
          </ac:spMkLst>
        </pc:spChg>
        <pc:spChg chg="add mod">
          <ac:chgData name="Quy Nguyen" userId="85becee7d21942b2" providerId="LiveId" clId="{402D2990-C48B-4887-84DD-DB6F44E97FCA}" dt="2021-06-25T08:34:44.145" v="25" actId="1076"/>
          <ac:spMkLst>
            <pc:docMk/>
            <pc:sldMk cId="1488324508" sldId="1365"/>
            <ac:spMk id="6" creationId="{F48F2962-A6BD-4EAC-AED7-912AE83430D2}"/>
          </ac:spMkLst>
        </pc:spChg>
        <pc:spChg chg="add mod">
          <ac:chgData name="Quy Nguyen" userId="85becee7d21942b2" providerId="LiveId" clId="{402D2990-C48B-4887-84DD-DB6F44E97FCA}" dt="2021-06-25T08:35:57.504" v="28" actId="14100"/>
          <ac:spMkLst>
            <pc:docMk/>
            <pc:sldMk cId="1488324508" sldId="1365"/>
            <ac:spMk id="7" creationId="{0268125E-B899-4902-A573-9861933E9C2A}"/>
          </ac:spMkLst>
        </pc:spChg>
        <pc:spChg chg="del">
          <ac:chgData name="Quy Nguyen" userId="85becee7d21942b2" providerId="LiveId" clId="{402D2990-C48B-4887-84DD-DB6F44E97FCA}" dt="2021-06-25T08:33:53.112" v="12" actId="478"/>
          <ac:spMkLst>
            <pc:docMk/>
            <pc:sldMk cId="1488324508" sldId="1365"/>
            <ac:spMk id="201" creationId="{00000000-0000-0000-0000-000000000000}"/>
          </ac:spMkLst>
        </pc:spChg>
        <pc:spChg chg="del">
          <ac:chgData name="Quy Nguyen" userId="85becee7d21942b2" providerId="LiveId" clId="{402D2990-C48B-4887-84DD-DB6F44E97FCA}" dt="2021-06-25T08:33:53.112" v="12" actId="478"/>
          <ac:spMkLst>
            <pc:docMk/>
            <pc:sldMk cId="1488324508" sldId="1365"/>
            <ac:spMk id="203" creationId="{00000000-0000-0000-0000-000000000000}"/>
          </ac:spMkLst>
        </pc:spChg>
      </pc:sldChg>
      <pc:sldChg chg="delSp modSp add mod">
        <pc:chgData name="Quy Nguyen" userId="85becee7d21942b2" providerId="LiveId" clId="{402D2990-C48B-4887-84DD-DB6F44E97FCA}" dt="2021-06-25T08:51:27.476" v="105" actId="1076"/>
        <pc:sldMkLst>
          <pc:docMk/>
          <pc:sldMk cId="1817414080" sldId="1365"/>
        </pc:sldMkLst>
        <pc:spChg chg="del">
          <ac:chgData name="Quy Nguyen" userId="85becee7d21942b2" providerId="LiveId" clId="{402D2990-C48B-4887-84DD-DB6F44E97FCA}" dt="2021-06-25T08:50:40.089" v="71" actId="478"/>
          <ac:spMkLst>
            <pc:docMk/>
            <pc:sldMk cId="1817414080" sldId="1365"/>
            <ac:spMk id="23" creationId="{00000000-0000-0000-0000-000000000000}"/>
          </ac:spMkLst>
        </pc:spChg>
        <pc:spChg chg="del">
          <ac:chgData name="Quy Nguyen" userId="85becee7d21942b2" providerId="LiveId" clId="{402D2990-C48B-4887-84DD-DB6F44E97FCA}" dt="2021-06-25T08:50:40.089" v="71" actId="478"/>
          <ac:spMkLst>
            <pc:docMk/>
            <pc:sldMk cId="1817414080" sldId="1365"/>
            <ac:spMk id="26" creationId="{00000000-0000-0000-0000-000000000000}"/>
          </ac:spMkLst>
        </pc:spChg>
        <pc:spChg chg="del">
          <ac:chgData name="Quy Nguyen" userId="85becee7d21942b2" providerId="LiveId" clId="{402D2990-C48B-4887-84DD-DB6F44E97FCA}" dt="2021-06-25T08:50:40.089" v="71" actId="478"/>
          <ac:spMkLst>
            <pc:docMk/>
            <pc:sldMk cId="1817414080" sldId="1365"/>
            <ac:spMk id="29" creationId="{00000000-0000-0000-0000-000000000000}"/>
          </ac:spMkLst>
        </pc:spChg>
        <pc:spChg chg="del">
          <ac:chgData name="Quy Nguyen" userId="85becee7d21942b2" providerId="LiveId" clId="{402D2990-C48B-4887-84DD-DB6F44E97FCA}" dt="2021-06-25T08:50:40.089" v="71" actId="478"/>
          <ac:spMkLst>
            <pc:docMk/>
            <pc:sldMk cId="1817414080" sldId="1365"/>
            <ac:spMk id="32" creationId="{00000000-0000-0000-0000-000000000000}"/>
          </ac:spMkLst>
        </pc:spChg>
        <pc:spChg chg="del">
          <ac:chgData name="Quy Nguyen" userId="85becee7d21942b2" providerId="LiveId" clId="{402D2990-C48B-4887-84DD-DB6F44E97FCA}" dt="2021-06-25T08:50:40.089" v="71" actId="478"/>
          <ac:spMkLst>
            <pc:docMk/>
            <pc:sldMk cId="1817414080" sldId="1365"/>
            <ac:spMk id="40" creationId="{00000000-0000-0000-0000-000000000000}"/>
          </ac:spMkLst>
        </pc:spChg>
        <pc:spChg chg="del">
          <ac:chgData name="Quy Nguyen" userId="85becee7d21942b2" providerId="LiveId" clId="{402D2990-C48B-4887-84DD-DB6F44E97FCA}" dt="2021-06-25T08:50:40.089" v="71" actId="478"/>
          <ac:spMkLst>
            <pc:docMk/>
            <pc:sldMk cId="1817414080" sldId="1365"/>
            <ac:spMk id="41" creationId="{00000000-0000-0000-0000-000000000000}"/>
          </ac:spMkLst>
        </pc:spChg>
        <pc:spChg chg="del">
          <ac:chgData name="Quy Nguyen" userId="85becee7d21942b2" providerId="LiveId" clId="{402D2990-C48B-4887-84DD-DB6F44E97FCA}" dt="2021-06-25T08:50:40.089" v="71" actId="478"/>
          <ac:spMkLst>
            <pc:docMk/>
            <pc:sldMk cId="1817414080" sldId="1365"/>
            <ac:spMk id="42" creationId="{00000000-0000-0000-0000-000000000000}"/>
          </ac:spMkLst>
        </pc:spChg>
        <pc:spChg chg="del">
          <ac:chgData name="Quy Nguyen" userId="85becee7d21942b2" providerId="LiveId" clId="{402D2990-C48B-4887-84DD-DB6F44E97FCA}" dt="2021-06-25T08:50:40.089" v="71" actId="478"/>
          <ac:spMkLst>
            <pc:docMk/>
            <pc:sldMk cId="1817414080" sldId="1365"/>
            <ac:spMk id="43" creationId="{00000000-0000-0000-0000-000000000000}"/>
          </ac:spMkLst>
        </pc:spChg>
        <pc:spChg chg="del">
          <ac:chgData name="Quy Nguyen" userId="85becee7d21942b2" providerId="LiveId" clId="{402D2990-C48B-4887-84DD-DB6F44E97FCA}" dt="2021-06-25T08:50:40.089" v="71" actId="478"/>
          <ac:spMkLst>
            <pc:docMk/>
            <pc:sldMk cId="1817414080" sldId="1365"/>
            <ac:spMk id="44" creationId="{00000000-0000-0000-0000-000000000000}"/>
          </ac:spMkLst>
        </pc:spChg>
        <pc:spChg chg="del">
          <ac:chgData name="Quy Nguyen" userId="85becee7d21942b2" providerId="LiveId" clId="{402D2990-C48B-4887-84DD-DB6F44E97FCA}" dt="2021-06-25T08:50:40.089" v="71" actId="478"/>
          <ac:spMkLst>
            <pc:docMk/>
            <pc:sldMk cId="1817414080" sldId="1365"/>
            <ac:spMk id="45" creationId="{00000000-0000-0000-0000-000000000000}"/>
          </ac:spMkLst>
        </pc:spChg>
        <pc:spChg chg="del">
          <ac:chgData name="Quy Nguyen" userId="85becee7d21942b2" providerId="LiveId" clId="{402D2990-C48B-4887-84DD-DB6F44E97FCA}" dt="2021-06-25T08:50:40.089" v="71" actId="478"/>
          <ac:spMkLst>
            <pc:docMk/>
            <pc:sldMk cId="1817414080" sldId="1365"/>
            <ac:spMk id="46" creationId="{00000000-0000-0000-0000-000000000000}"/>
          </ac:spMkLst>
        </pc:spChg>
        <pc:spChg chg="del">
          <ac:chgData name="Quy Nguyen" userId="85becee7d21942b2" providerId="LiveId" clId="{402D2990-C48B-4887-84DD-DB6F44E97FCA}" dt="2021-06-25T08:50:40.089" v="71" actId="478"/>
          <ac:spMkLst>
            <pc:docMk/>
            <pc:sldMk cId="1817414080" sldId="1365"/>
            <ac:spMk id="47" creationId="{00000000-0000-0000-0000-000000000000}"/>
          </ac:spMkLst>
        </pc:spChg>
        <pc:spChg chg="mod">
          <ac:chgData name="Quy Nguyen" userId="85becee7d21942b2" providerId="LiveId" clId="{402D2990-C48B-4887-84DD-DB6F44E97FCA}" dt="2021-06-25T08:51:27.476" v="105" actId="1076"/>
          <ac:spMkLst>
            <pc:docMk/>
            <pc:sldMk cId="1817414080" sldId="1365"/>
            <ac:spMk id="201" creationId="{00000000-0000-0000-0000-000000000000}"/>
          </ac:spMkLst>
        </pc:spChg>
        <pc:spChg chg="del">
          <ac:chgData name="Quy Nguyen" userId="85becee7d21942b2" providerId="LiveId" clId="{402D2990-C48B-4887-84DD-DB6F44E97FCA}" dt="2021-06-25T08:50:42.004" v="72" actId="478"/>
          <ac:spMkLst>
            <pc:docMk/>
            <pc:sldMk cId="1817414080" sldId="1365"/>
            <ac:spMk id="202" creationId="{00000000-0000-0000-0000-000000000000}"/>
          </ac:spMkLst>
        </pc:spChg>
        <pc:spChg chg="del">
          <ac:chgData name="Quy Nguyen" userId="85becee7d21942b2" providerId="LiveId" clId="{402D2990-C48B-4887-84DD-DB6F44E97FCA}" dt="2021-06-25T08:50:42.855" v="73" actId="478"/>
          <ac:spMkLst>
            <pc:docMk/>
            <pc:sldMk cId="1817414080" sldId="1365"/>
            <ac:spMk id="203" creationId="{00000000-0000-0000-0000-000000000000}"/>
          </ac:spMkLst>
        </pc:spChg>
      </pc:sldChg>
    </pc:docChg>
  </pc:docChgLst>
  <pc:docChgLst>
    <pc:chgData name="Quy Nguyen" userId="85becee7d21942b2" providerId="LiveId" clId="{7617CE0D-4177-41A7-8541-FE4B8A42AE6A}"/>
    <pc:docChg chg="custSel addSld delSld modSld addSection modSection">
      <pc:chgData name="Quy Nguyen" userId="85becee7d21942b2" providerId="LiveId" clId="{7617CE0D-4177-41A7-8541-FE4B8A42AE6A}" dt="2021-06-25T08:23:40.498" v="37"/>
      <pc:docMkLst>
        <pc:docMk/>
      </pc:docMkLst>
      <pc:sldChg chg="modSp add del mod modTransition">
        <pc:chgData name="Quy Nguyen" userId="85becee7d21942b2" providerId="LiveId" clId="{7617CE0D-4177-41A7-8541-FE4B8A42AE6A}" dt="2021-06-25T04:48:56.198" v="12" actId="47"/>
        <pc:sldMkLst>
          <pc:docMk/>
          <pc:sldMk cId="529903594" sldId="1360"/>
        </pc:sldMkLst>
        <pc:spChg chg="mod">
          <ac:chgData name="Quy Nguyen" userId="85becee7d21942b2" providerId="LiveId" clId="{7617CE0D-4177-41A7-8541-FE4B8A42AE6A}" dt="2021-06-25T04:48:32.401" v="8" actId="206"/>
          <ac:spMkLst>
            <pc:docMk/>
            <pc:sldMk cId="529903594" sldId="1360"/>
            <ac:spMk id="29" creationId="{00000000-0000-0000-0000-000000000000}"/>
          </ac:spMkLst>
        </pc:spChg>
        <pc:spChg chg="mod">
          <ac:chgData name="Quy Nguyen" userId="85becee7d21942b2" providerId="LiveId" clId="{7617CE0D-4177-41A7-8541-FE4B8A42AE6A}" dt="2021-06-25T04:48:41.752" v="9" actId="1076"/>
          <ac:spMkLst>
            <pc:docMk/>
            <pc:sldMk cId="529903594" sldId="1360"/>
            <ac:spMk id="201" creationId="{00000000-0000-0000-0000-000000000000}"/>
          </ac:spMkLst>
        </pc:spChg>
      </pc:sldChg>
      <pc:sldChg chg="delSp modSp add mod">
        <pc:chgData name="Quy Nguyen" userId="85becee7d21942b2" providerId="LiveId" clId="{7617CE0D-4177-41A7-8541-FE4B8A42AE6A}" dt="2021-06-25T08:23:31.306" v="35" actId="1037"/>
        <pc:sldMkLst>
          <pc:docMk/>
          <pc:sldMk cId="1967631419" sldId="1360"/>
        </pc:sldMkLst>
        <pc:spChg chg="del">
          <ac:chgData name="Quy Nguyen" userId="85becee7d21942b2" providerId="LiveId" clId="{7617CE0D-4177-41A7-8541-FE4B8A42AE6A}" dt="2021-06-25T08:23:02.473" v="18" actId="478"/>
          <ac:spMkLst>
            <pc:docMk/>
            <pc:sldMk cId="1967631419" sldId="1360"/>
            <ac:spMk id="23" creationId="{00000000-0000-0000-0000-000000000000}"/>
          </ac:spMkLst>
        </pc:spChg>
        <pc:spChg chg="del">
          <ac:chgData name="Quy Nguyen" userId="85becee7d21942b2" providerId="LiveId" clId="{7617CE0D-4177-41A7-8541-FE4B8A42AE6A}" dt="2021-06-25T08:23:02.473" v="18" actId="478"/>
          <ac:spMkLst>
            <pc:docMk/>
            <pc:sldMk cId="1967631419" sldId="1360"/>
            <ac:spMk id="26" creationId="{00000000-0000-0000-0000-000000000000}"/>
          </ac:spMkLst>
        </pc:spChg>
        <pc:spChg chg="del">
          <ac:chgData name="Quy Nguyen" userId="85becee7d21942b2" providerId="LiveId" clId="{7617CE0D-4177-41A7-8541-FE4B8A42AE6A}" dt="2021-06-25T08:23:02.473" v="18" actId="478"/>
          <ac:spMkLst>
            <pc:docMk/>
            <pc:sldMk cId="1967631419" sldId="1360"/>
            <ac:spMk id="29" creationId="{00000000-0000-0000-0000-000000000000}"/>
          </ac:spMkLst>
        </pc:spChg>
        <pc:spChg chg="del">
          <ac:chgData name="Quy Nguyen" userId="85becee7d21942b2" providerId="LiveId" clId="{7617CE0D-4177-41A7-8541-FE4B8A42AE6A}" dt="2021-06-25T08:23:02.473" v="18" actId="478"/>
          <ac:spMkLst>
            <pc:docMk/>
            <pc:sldMk cId="1967631419" sldId="1360"/>
            <ac:spMk id="32" creationId="{00000000-0000-0000-0000-000000000000}"/>
          </ac:spMkLst>
        </pc:spChg>
        <pc:spChg chg="del">
          <ac:chgData name="Quy Nguyen" userId="85becee7d21942b2" providerId="LiveId" clId="{7617CE0D-4177-41A7-8541-FE4B8A42AE6A}" dt="2021-06-25T08:23:02.473" v="18" actId="478"/>
          <ac:spMkLst>
            <pc:docMk/>
            <pc:sldMk cId="1967631419" sldId="1360"/>
            <ac:spMk id="40" creationId="{00000000-0000-0000-0000-000000000000}"/>
          </ac:spMkLst>
        </pc:spChg>
        <pc:spChg chg="del">
          <ac:chgData name="Quy Nguyen" userId="85becee7d21942b2" providerId="LiveId" clId="{7617CE0D-4177-41A7-8541-FE4B8A42AE6A}" dt="2021-06-25T08:23:02.473" v="18" actId="478"/>
          <ac:spMkLst>
            <pc:docMk/>
            <pc:sldMk cId="1967631419" sldId="1360"/>
            <ac:spMk id="41" creationId="{00000000-0000-0000-0000-000000000000}"/>
          </ac:spMkLst>
        </pc:spChg>
        <pc:spChg chg="del">
          <ac:chgData name="Quy Nguyen" userId="85becee7d21942b2" providerId="LiveId" clId="{7617CE0D-4177-41A7-8541-FE4B8A42AE6A}" dt="2021-06-25T08:23:02.473" v="18" actId="478"/>
          <ac:spMkLst>
            <pc:docMk/>
            <pc:sldMk cId="1967631419" sldId="1360"/>
            <ac:spMk id="42" creationId="{00000000-0000-0000-0000-000000000000}"/>
          </ac:spMkLst>
        </pc:spChg>
        <pc:spChg chg="del">
          <ac:chgData name="Quy Nguyen" userId="85becee7d21942b2" providerId="LiveId" clId="{7617CE0D-4177-41A7-8541-FE4B8A42AE6A}" dt="2021-06-25T08:23:02.473" v="18" actId="478"/>
          <ac:spMkLst>
            <pc:docMk/>
            <pc:sldMk cId="1967631419" sldId="1360"/>
            <ac:spMk id="43" creationId="{00000000-0000-0000-0000-000000000000}"/>
          </ac:spMkLst>
        </pc:spChg>
        <pc:spChg chg="del">
          <ac:chgData name="Quy Nguyen" userId="85becee7d21942b2" providerId="LiveId" clId="{7617CE0D-4177-41A7-8541-FE4B8A42AE6A}" dt="2021-06-25T08:23:02.473" v="18" actId="478"/>
          <ac:spMkLst>
            <pc:docMk/>
            <pc:sldMk cId="1967631419" sldId="1360"/>
            <ac:spMk id="44" creationId="{00000000-0000-0000-0000-000000000000}"/>
          </ac:spMkLst>
        </pc:spChg>
        <pc:spChg chg="del">
          <ac:chgData name="Quy Nguyen" userId="85becee7d21942b2" providerId="LiveId" clId="{7617CE0D-4177-41A7-8541-FE4B8A42AE6A}" dt="2021-06-25T08:23:02.473" v="18" actId="478"/>
          <ac:spMkLst>
            <pc:docMk/>
            <pc:sldMk cId="1967631419" sldId="1360"/>
            <ac:spMk id="45" creationId="{00000000-0000-0000-0000-000000000000}"/>
          </ac:spMkLst>
        </pc:spChg>
        <pc:spChg chg="del">
          <ac:chgData name="Quy Nguyen" userId="85becee7d21942b2" providerId="LiveId" clId="{7617CE0D-4177-41A7-8541-FE4B8A42AE6A}" dt="2021-06-25T08:23:02.473" v="18" actId="478"/>
          <ac:spMkLst>
            <pc:docMk/>
            <pc:sldMk cId="1967631419" sldId="1360"/>
            <ac:spMk id="46" creationId="{00000000-0000-0000-0000-000000000000}"/>
          </ac:spMkLst>
        </pc:spChg>
        <pc:spChg chg="del">
          <ac:chgData name="Quy Nguyen" userId="85becee7d21942b2" providerId="LiveId" clId="{7617CE0D-4177-41A7-8541-FE4B8A42AE6A}" dt="2021-06-25T08:23:02.473" v="18" actId="478"/>
          <ac:spMkLst>
            <pc:docMk/>
            <pc:sldMk cId="1967631419" sldId="1360"/>
            <ac:spMk id="47" creationId="{00000000-0000-0000-0000-000000000000}"/>
          </ac:spMkLst>
        </pc:spChg>
        <pc:spChg chg="mod">
          <ac:chgData name="Quy Nguyen" userId="85becee7d21942b2" providerId="LiveId" clId="{7617CE0D-4177-41A7-8541-FE4B8A42AE6A}" dt="2021-06-25T08:23:14.142" v="28" actId="1076"/>
          <ac:spMkLst>
            <pc:docMk/>
            <pc:sldMk cId="1967631419" sldId="1360"/>
            <ac:spMk id="201" creationId="{00000000-0000-0000-0000-000000000000}"/>
          </ac:spMkLst>
        </pc:spChg>
        <pc:spChg chg="del">
          <ac:chgData name="Quy Nguyen" userId="85becee7d21942b2" providerId="LiveId" clId="{7617CE0D-4177-41A7-8541-FE4B8A42AE6A}" dt="2021-06-25T08:23:16.002" v="29" actId="478"/>
          <ac:spMkLst>
            <pc:docMk/>
            <pc:sldMk cId="1967631419" sldId="1360"/>
            <ac:spMk id="202" creationId="{00000000-0000-0000-0000-000000000000}"/>
          </ac:spMkLst>
        </pc:spChg>
        <pc:spChg chg="mod">
          <ac:chgData name="Quy Nguyen" userId="85becee7d21942b2" providerId="LiveId" clId="{7617CE0D-4177-41A7-8541-FE4B8A42AE6A}" dt="2021-06-25T08:23:31.306" v="35" actId="1037"/>
          <ac:spMkLst>
            <pc:docMk/>
            <pc:sldMk cId="1967631419" sldId="1360"/>
            <ac:spMk id="203" creationId="{00000000-0000-0000-0000-000000000000}"/>
          </ac:spMkLst>
        </pc:spChg>
      </pc:sldChg>
      <pc:sldChg chg="add modTransition">
        <pc:chgData name="Quy Nguyen" userId="85becee7d21942b2" providerId="LiveId" clId="{7617CE0D-4177-41A7-8541-FE4B8A42AE6A}" dt="2021-06-25T08:23:40.498" v="37"/>
        <pc:sldMkLst>
          <pc:docMk/>
          <pc:sldMk cId="130353698" sldId="13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4" y="3517900"/>
            <a:ext cx="22852068" cy="6680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290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80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541463" y="3876416"/>
            <a:ext cx="3164822" cy="316275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5020747" y="3876416"/>
            <a:ext cx="3164822" cy="316275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1541463" y="7333107"/>
            <a:ext cx="3164822" cy="316275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020747" y="7333107"/>
            <a:ext cx="3164822" cy="316275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6207957" y="3876416"/>
            <a:ext cx="3164822" cy="316275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687241" y="3876416"/>
            <a:ext cx="3164822" cy="316275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6207957" y="7333107"/>
            <a:ext cx="3164822" cy="316275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9687241" y="7333107"/>
            <a:ext cx="3164822" cy="316275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25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93863" y="3517900"/>
            <a:ext cx="9879210" cy="6680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41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151142" y="3998730"/>
            <a:ext cx="4198348" cy="419834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717544" y="3998730"/>
            <a:ext cx="4198348" cy="419834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1283945" y="3998730"/>
            <a:ext cx="4198348" cy="419834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5850347" y="3998730"/>
            <a:ext cx="4198348" cy="419834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5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5519499" y="7524479"/>
            <a:ext cx="4572000" cy="42894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9805650" y="7524479"/>
            <a:ext cx="4572000" cy="42894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5018001" y="2995414"/>
            <a:ext cx="4572000" cy="42894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805650" y="2995414"/>
            <a:ext cx="4572000" cy="42894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0254313" y="2995414"/>
            <a:ext cx="4572000" cy="42894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0254313" y="7524479"/>
            <a:ext cx="4572000" cy="42894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9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072" y="0"/>
            <a:ext cx="12169577" cy="137160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185649" y="0"/>
            <a:ext cx="12169577" cy="137160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90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48622" y="3048000"/>
            <a:ext cx="6710296" cy="807155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933425" y="3048000"/>
            <a:ext cx="6710296" cy="807155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115233" y="3048000"/>
            <a:ext cx="6710296" cy="807155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88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41463" y="299720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19220" y="299720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301786" y="299720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7679543" y="299720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64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3078202" y="670574"/>
            <a:ext cx="567771" cy="567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Lato Light"/>
              <a:cs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2984034" y="640852"/>
            <a:ext cx="738273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smtClean="0">
                <a:solidFill>
                  <a:schemeClr val="bg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24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57" r:id="rId3"/>
    <p:sldLayoutId id="2147483752" r:id="rId4"/>
    <p:sldLayoutId id="2147483800" r:id="rId5"/>
    <p:sldLayoutId id="2147483801" r:id="rId6"/>
    <p:sldLayoutId id="2147483802" r:id="rId7"/>
    <p:sldLayoutId id="2147483803" r:id="rId8"/>
    <p:sldLayoutId id="2147483813" r:id="rId9"/>
    <p:sldLayoutId id="2147483811" r:id="rId10"/>
    <p:sldLayoutId id="2147483819" r:id="rId11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849256" y="5304288"/>
            <a:ext cx="7528394" cy="310854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6984" y="5765953"/>
            <a:ext cx="1029320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chemeClr val="tx2"/>
                </a:solidFill>
                <a:cs typeface="+mn-ea"/>
                <a:sym typeface="+mn-lt"/>
              </a:rPr>
              <a:t>NEXT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6984" y="5304288"/>
            <a:ext cx="16809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2"/>
                </a:solidFill>
                <a:cs typeface="+mn-ea"/>
                <a:sym typeface="+mn-lt"/>
              </a:rPr>
              <a:t>TAKE YOUR BUSINESS TO THE 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357" y="5488862"/>
            <a:ext cx="207814" cy="2447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7576630" y="5765953"/>
            <a:ext cx="2059839" cy="2085586"/>
            <a:chOff x="6184901" y="4203700"/>
            <a:chExt cx="254000" cy="257175"/>
          </a:xfrm>
          <a:solidFill>
            <a:schemeClr val="bg1"/>
          </a:solidFill>
        </p:grpSpPr>
        <p:sp>
          <p:nvSpPr>
            <p:cNvPr id="35" name="Freeform 238"/>
            <p:cNvSpPr>
              <a:spLocks noEditPoints="1"/>
            </p:cNvSpPr>
            <p:nvPr/>
          </p:nvSpPr>
          <p:spPr bwMode="auto">
            <a:xfrm>
              <a:off x="6184901" y="4203700"/>
              <a:ext cx="254000" cy="257175"/>
            </a:xfrm>
            <a:custGeom>
              <a:avLst/>
              <a:gdLst/>
              <a:ahLst/>
              <a:cxnLst>
                <a:cxn ang="0">
                  <a:pos x="51" y="7"/>
                </a:cxn>
                <a:cxn ang="0">
                  <a:pos x="94" y="51"/>
                </a:cxn>
                <a:cxn ang="0">
                  <a:pos x="51" y="94"/>
                </a:cxn>
                <a:cxn ang="0">
                  <a:pos x="7" y="51"/>
                </a:cxn>
                <a:cxn ang="0">
                  <a:pos x="51" y="7"/>
                </a:cxn>
                <a:cxn ang="0">
                  <a:pos x="51" y="0"/>
                </a:cxn>
                <a:cxn ang="0">
                  <a:pos x="0" y="51"/>
                </a:cxn>
                <a:cxn ang="0">
                  <a:pos x="51" y="102"/>
                </a:cxn>
                <a:cxn ang="0">
                  <a:pos x="101" y="51"/>
                </a:cxn>
                <a:cxn ang="0">
                  <a:pos x="51" y="0"/>
                </a:cxn>
              </a:cxnLst>
              <a:rect l="0" t="0" r="r" b="b"/>
              <a:pathLst>
                <a:path w="101" h="102">
                  <a:moveTo>
                    <a:pt x="51" y="7"/>
                  </a:moveTo>
                  <a:cubicBezTo>
                    <a:pt x="75" y="7"/>
                    <a:pt x="94" y="27"/>
                    <a:pt x="94" y="51"/>
                  </a:cubicBezTo>
                  <a:cubicBezTo>
                    <a:pt x="94" y="75"/>
                    <a:pt x="75" y="94"/>
                    <a:pt x="51" y="94"/>
                  </a:cubicBezTo>
                  <a:cubicBezTo>
                    <a:pt x="27" y="94"/>
                    <a:pt x="7" y="75"/>
                    <a:pt x="7" y="51"/>
                  </a:cubicBezTo>
                  <a:cubicBezTo>
                    <a:pt x="7" y="27"/>
                    <a:pt x="27" y="7"/>
                    <a:pt x="51" y="7"/>
                  </a:cubicBezTo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79" y="102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36" name="Freeform 239"/>
            <p:cNvSpPr>
              <a:spLocks/>
            </p:cNvSpPr>
            <p:nvPr/>
          </p:nvSpPr>
          <p:spPr bwMode="auto">
            <a:xfrm>
              <a:off x="6275388" y="4251325"/>
              <a:ext cx="90488" cy="153988"/>
            </a:xfrm>
            <a:custGeom>
              <a:avLst/>
              <a:gdLst/>
              <a:ahLst/>
              <a:cxnLst>
                <a:cxn ang="0">
                  <a:pos x="0" y="83"/>
                </a:cxn>
                <a:cxn ang="0">
                  <a:pos x="39" y="50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57" y="50"/>
                </a:cxn>
                <a:cxn ang="0">
                  <a:pos x="0" y="97"/>
                </a:cxn>
                <a:cxn ang="0">
                  <a:pos x="0" y="83"/>
                </a:cxn>
              </a:cxnLst>
              <a:rect l="0" t="0" r="r" b="b"/>
              <a:pathLst>
                <a:path w="57" h="97">
                  <a:moveTo>
                    <a:pt x="0" y="83"/>
                  </a:moveTo>
                  <a:lnTo>
                    <a:pt x="39" y="50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7" y="50"/>
                  </a:lnTo>
                  <a:lnTo>
                    <a:pt x="0" y="97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675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A8690C-81C6-4982-AC84-9075B8829444}"/>
              </a:ext>
            </a:extLst>
          </p:cNvPr>
          <p:cNvSpPr/>
          <p:nvPr/>
        </p:nvSpPr>
        <p:spPr>
          <a:xfrm>
            <a:off x="10994506" y="5299788"/>
            <a:ext cx="2388637" cy="23886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3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A8690C-81C6-4982-AC84-9075B8829444}"/>
              </a:ext>
            </a:extLst>
          </p:cNvPr>
          <p:cNvSpPr/>
          <p:nvPr/>
        </p:nvSpPr>
        <p:spPr>
          <a:xfrm>
            <a:off x="10994506" y="5299788"/>
            <a:ext cx="2388637" cy="2388637"/>
          </a:xfrm>
          <a:prstGeom prst="roundRect">
            <a:avLst>
              <a:gd name="adj" fmla="val 7031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44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200"/>
          <p:cNvSpPr txBox="1"/>
          <p:nvPr/>
        </p:nvSpPr>
        <p:spPr>
          <a:xfrm>
            <a:off x="3668474" y="8052407"/>
            <a:ext cx="14027220" cy="218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600">
                <a:solidFill>
                  <a:schemeClr val="tx2"/>
                </a:solidFill>
                <a:cs typeface="+mn-ea"/>
                <a:sym typeface="+mn-lt"/>
              </a:rPr>
              <a:t>Text</a:t>
            </a:r>
            <a:endParaRPr lang="en-US" sz="16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3" name="Rectangle 202"/>
          <p:cNvSpPr/>
          <p:nvPr/>
        </p:nvSpPr>
        <p:spPr>
          <a:xfrm rot="5400000">
            <a:off x="4479225" y="9331510"/>
            <a:ext cx="141940" cy="1256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cs typeface="+mn-ea"/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9911E-1B15-48B8-B2A9-89DD92EB93F3}"/>
              </a:ext>
            </a:extLst>
          </p:cNvPr>
          <p:cNvSpPr txBox="1"/>
          <p:nvPr/>
        </p:nvSpPr>
        <p:spPr>
          <a:xfrm>
            <a:off x="3414805" y="3813709"/>
            <a:ext cx="14027220" cy="218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600">
                <a:solidFill>
                  <a:schemeClr val="tx2"/>
                </a:solidFill>
                <a:cs typeface="+mn-ea"/>
                <a:sym typeface="+mn-lt"/>
              </a:rPr>
              <a:t>Shape/Image</a:t>
            </a:r>
            <a:endParaRPr lang="en-US" sz="16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A3D1A-FD30-4AEF-9A9C-8C7E603E1514}"/>
              </a:ext>
            </a:extLst>
          </p:cNvPr>
          <p:cNvSpPr/>
          <p:nvPr/>
        </p:nvSpPr>
        <p:spPr>
          <a:xfrm rot="5400000">
            <a:off x="4225556" y="5092812"/>
            <a:ext cx="141940" cy="1256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513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200"/>
          <p:cNvSpPr txBox="1"/>
          <p:nvPr/>
        </p:nvSpPr>
        <p:spPr>
          <a:xfrm>
            <a:off x="2127180" y="1509822"/>
            <a:ext cx="14027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tx2"/>
                </a:solidFill>
                <a:cs typeface="+mn-ea"/>
                <a:sym typeface="+mn-lt"/>
              </a:rPr>
              <a:t>Puzzle </a:t>
            </a:r>
            <a:r>
              <a:rPr lang="en-US" sz="7200" dirty="0">
                <a:solidFill>
                  <a:schemeClr val="accent1"/>
                </a:solidFill>
                <a:cs typeface="+mn-ea"/>
                <a:sym typeface="+mn-lt"/>
              </a:rPr>
              <a:t>Diagram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127181" y="1075111"/>
            <a:ext cx="875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cs typeface="+mn-ea"/>
                <a:sym typeface="+mn-lt"/>
              </a:rPr>
              <a:t>WRITE A GREAT TITLE HERE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1868638" y="1192805"/>
            <a:ext cx="141940" cy="1256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cs typeface="+mn-ea"/>
              <a:sym typeface="+mn-lt"/>
            </a:endParaRPr>
          </a:p>
        </p:txBody>
      </p:sp>
      <p:sp>
        <p:nvSpPr>
          <p:cNvPr id="23" name="Freeform 76"/>
          <p:cNvSpPr>
            <a:spLocks/>
          </p:cNvSpPr>
          <p:nvPr/>
        </p:nvSpPr>
        <p:spPr bwMode="auto">
          <a:xfrm>
            <a:off x="12185650" y="4065299"/>
            <a:ext cx="4410726" cy="4406629"/>
          </a:xfrm>
          <a:custGeom>
            <a:avLst/>
            <a:gdLst/>
            <a:ahLst/>
            <a:cxnLst>
              <a:cxn ang="0">
                <a:pos x="183" y="603"/>
              </a:cxn>
              <a:cxn ang="0">
                <a:pos x="256" y="638"/>
              </a:cxn>
              <a:cxn ang="0">
                <a:pos x="218" y="731"/>
              </a:cxn>
              <a:cxn ang="0">
                <a:pos x="386" y="731"/>
              </a:cxn>
              <a:cxn ang="0">
                <a:pos x="347" y="638"/>
              </a:cxn>
              <a:cxn ang="0">
                <a:pos x="420" y="603"/>
              </a:cxn>
              <a:cxn ang="0">
                <a:pos x="603" y="603"/>
              </a:cxn>
              <a:cxn ang="0">
                <a:pos x="603" y="420"/>
              </a:cxn>
              <a:cxn ang="0">
                <a:pos x="639" y="347"/>
              </a:cxn>
              <a:cxn ang="0">
                <a:pos x="731" y="385"/>
              </a:cxn>
              <a:cxn ang="0">
                <a:pos x="731" y="217"/>
              </a:cxn>
              <a:cxn ang="0">
                <a:pos x="639" y="256"/>
              </a:cxn>
              <a:cxn ang="0">
                <a:pos x="603" y="183"/>
              </a:cxn>
              <a:cxn ang="0">
                <a:pos x="603" y="0"/>
              </a:cxn>
              <a:cxn ang="0">
                <a:pos x="420" y="0"/>
              </a:cxn>
              <a:cxn ang="0">
                <a:pos x="347" y="35"/>
              </a:cxn>
              <a:cxn ang="0">
                <a:pos x="386" y="128"/>
              </a:cxn>
              <a:cxn ang="0">
                <a:pos x="218" y="128"/>
              </a:cxn>
              <a:cxn ang="0">
                <a:pos x="256" y="35"/>
              </a:cxn>
              <a:cxn ang="0">
                <a:pos x="183" y="0"/>
              </a:cxn>
              <a:cxn ang="0">
                <a:pos x="0" y="0"/>
              </a:cxn>
              <a:cxn ang="0">
                <a:pos x="0" y="183"/>
              </a:cxn>
              <a:cxn ang="0">
                <a:pos x="35" y="256"/>
              </a:cxn>
              <a:cxn ang="0">
                <a:pos x="128" y="217"/>
              </a:cxn>
              <a:cxn ang="0">
                <a:pos x="128" y="385"/>
              </a:cxn>
              <a:cxn ang="0">
                <a:pos x="35" y="347"/>
              </a:cxn>
              <a:cxn ang="0">
                <a:pos x="0" y="420"/>
              </a:cxn>
              <a:cxn ang="0">
                <a:pos x="0" y="603"/>
              </a:cxn>
              <a:cxn ang="0">
                <a:pos x="183" y="603"/>
              </a:cxn>
            </a:cxnLst>
            <a:rect l="0" t="0" r="r" b="b"/>
            <a:pathLst>
              <a:path w="819" h="819">
                <a:moveTo>
                  <a:pt x="183" y="603"/>
                </a:moveTo>
                <a:cubicBezTo>
                  <a:pt x="249" y="603"/>
                  <a:pt x="265" y="619"/>
                  <a:pt x="256" y="638"/>
                </a:cubicBezTo>
                <a:cubicBezTo>
                  <a:pt x="239" y="675"/>
                  <a:pt x="210" y="680"/>
                  <a:pt x="218" y="731"/>
                </a:cubicBezTo>
                <a:cubicBezTo>
                  <a:pt x="231" y="819"/>
                  <a:pt x="372" y="819"/>
                  <a:pt x="386" y="731"/>
                </a:cubicBezTo>
                <a:cubicBezTo>
                  <a:pt x="394" y="680"/>
                  <a:pt x="364" y="675"/>
                  <a:pt x="347" y="638"/>
                </a:cubicBezTo>
                <a:cubicBezTo>
                  <a:pt x="339" y="619"/>
                  <a:pt x="354" y="603"/>
                  <a:pt x="420" y="603"/>
                </a:cubicBezTo>
                <a:cubicBezTo>
                  <a:pt x="603" y="603"/>
                  <a:pt x="603" y="603"/>
                  <a:pt x="603" y="603"/>
                </a:cubicBezTo>
                <a:cubicBezTo>
                  <a:pt x="603" y="420"/>
                  <a:pt x="603" y="420"/>
                  <a:pt x="603" y="420"/>
                </a:cubicBezTo>
                <a:cubicBezTo>
                  <a:pt x="603" y="354"/>
                  <a:pt x="619" y="338"/>
                  <a:pt x="639" y="347"/>
                </a:cubicBezTo>
                <a:cubicBezTo>
                  <a:pt x="675" y="364"/>
                  <a:pt x="680" y="393"/>
                  <a:pt x="731" y="385"/>
                </a:cubicBezTo>
                <a:cubicBezTo>
                  <a:pt x="819" y="372"/>
                  <a:pt x="819" y="231"/>
                  <a:pt x="731" y="217"/>
                </a:cubicBezTo>
                <a:cubicBezTo>
                  <a:pt x="680" y="209"/>
                  <a:pt x="675" y="239"/>
                  <a:pt x="639" y="256"/>
                </a:cubicBezTo>
                <a:cubicBezTo>
                  <a:pt x="619" y="264"/>
                  <a:pt x="603" y="249"/>
                  <a:pt x="603" y="183"/>
                </a:cubicBezTo>
                <a:cubicBezTo>
                  <a:pt x="603" y="0"/>
                  <a:pt x="603" y="0"/>
                  <a:pt x="603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354" y="0"/>
                  <a:pt x="339" y="16"/>
                  <a:pt x="347" y="35"/>
                </a:cubicBezTo>
                <a:cubicBezTo>
                  <a:pt x="364" y="72"/>
                  <a:pt x="394" y="76"/>
                  <a:pt x="386" y="128"/>
                </a:cubicBezTo>
                <a:cubicBezTo>
                  <a:pt x="372" y="216"/>
                  <a:pt x="231" y="216"/>
                  <a:pt x="218" y="128"/>
                </a:cubicBezTo>
                <a:cubicBezTo>
                  <a:pt x="210" y="76"/>
                  <a:pt x="239" y="72"/>
                  <a:pt x="256" y="35"/>
                </a:cubicBezTo>
                <a:cubicBezTo>
                  <a:pt x="265" y="16"/>
                  <a:pt x="249" y="0"/>
                  <a:pt x="1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49"/>
                  <a:pt x="16" y="264"/>
                  <a:pt x="35" y="256"/>
                </a:cubicBezTo>
                <a:cubicBezTo>
                  <a:pt x="72" y="239"/>
                  <a:pt x="77" y="209"/>
                  <a:pt x="128" y="217"/>
                </a:cubicBezTo>
                <a:cubicBezTo>
                  <a:pt x="216" y="231"/>
                  <a:pt x="216" y="372"/>
                  <a:pt x="128" y="385"/>
                </a:cubicBezTo>
                <a:cubicBezTo>
                  <a:pt x="77" y="393"/>
                  <a:pt x="72" y="364"/>
                  <a:pt x="35" y="347"/>
                </a:cubicBezTo>
                <a:cubicBezTo>
                  <a:pt x="16" y="338"/>
                  <a:pt x="0" y="354"/>
                  <a:pt x="0" y="420"/>
                </a:cubicBezTo>
                <a:cubicBezTo>
                  <a:pt x="0" y="603"/>
                  <a:pt x="0" y="603"/>
                  <a:pt x="0" y="603"/>
                </a:cubicBezTo>
                <a:lnTo>
                  <a:pt x="183" y="603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Freeform 78"/>
          <p:cNvSpPr>
            <a:spLocks/>
          </p:cNvSpPr>
          <p:nvPr/>
        </p:nvSpPr>
        <p:spPr bwMode="auto">
          <a:xfrm>
            <a:off x="7774923" y="6147687"/>
            <a:ext cx="4410726" cy="4406629"/>
          </a:xfrm>
          <a:custGeom>
            <a:avLst/>
            <a:gdLst/>
            <a:ahLst/>
            <a:cxnLst>
              <a:cxn ang="0">
                <a:pos x="399" y="216"/>
              </a:cxn>
              <a:cxn ang="0">
                <a:pos x="472" y="181"/>
              </a:cxn>
              <a:cxn ang="0">
                <a:pos x="433" y="88"/>
              </a:cxn>
              <a:cxn ang="0">
                <a:pos x="601" y="88"/>
              </a:cxn>
              <a:cxn ang="0">
                <a:pos x="563" y="181"/>
              </a:cxn>
              <a:cxn ang="0">
                <a:pos x="636" y="216"/>
              </a:cxn>
              <a:cxn ang="0">
                <a:pos x="819" y="216"/>
              </a:cxn>
              <a:cxn ang="0">
                <a:pos x="819" y="399"/>
              </a:cxn>
              <a:cxn ang="0">
                <a:pos x="784" y="472"/>
              </a:cxn>
              <a:cxn ang="0">
                <a:pos x="691" y="434"/>
              </a:cxn>
              <a:cxn ang="0">
                <a:pos x="691" y="602"/>
              </a:cxn>
              <a:cxn ang="0">
                <a:pos x="784" y="563"/>
              </a:cxn>
              <a:cxn ang="0">
                <a:pos x="819" y="636"/>
              </a:cxn>
              <a:cxn ang="0">
                <a:pos x="819" y="819"/>
              </a:cxn>
              <a:cxn ang="0">
                <a:pos x="636" y="819"/>
              </a:cxn>
              <a:cxn ang="0">
                <a:pos x="563" y="784"/>
              </a:cxn>
              <a:cxn ang="0">
                <a:pos x="601" y="691"/>
              </a:cxn>
              <a:cxn ang="0">
                <a:pos x="433" y="691"/>
              </a:cxn>
              <a:cxn ang="0">
                <a:pos x="472" y="784"/>
              </a:cxn>
              <a:cxn ang="0">
                <a:pos x="399" y="819"/>
              </a:cxn>
              <a:cxn ang="0">
                <a:pos x="216" y="819"/>
              </a:cxn>
              <a:cxn ang="0">
                <a:pos x="216" y="636"/>
              </a:cxn>
              <a:cxn ang="0">
                <a:pos x="180" y="563"/>
              </a:cxn>
              <a:cxn ang="0">
                <a:pos x="88" y="602"/>
              </a:cxn>
              <a:cxn ang="0">
                <a:pos x="88" y="434"/>
              </a:cxn>
              <a:cxn ang="0">
                <a:pos x="180" y="472"/>
              </a:cxn>
              <a:cxn ang="0">
                <a:pos x="216" y="399"/>
              </a:cxn>
              <a:cxn ang="0">
                <a:pos x="216" y="216"/>
              </a:cxn>
              <a:cxn ang="0">
                <a:pos x="399" y="216"/>
              </a:cxn>
            </a:cxnLst>
            <a:rect l="0" t="0" r="r" b="b"/>
            <a:pathLst>
              <a:path w="819" h="819">
                <a:moveTo>
                  <a:pt x="399" y="216"/>
                </a:moveTo>
                <a:cubicBezTo>
                  <a:pt x="465" y="216"/>
                  <a:pt x="480" y="200"/>
                  <a:pt x="472" y="181"/>
                </a:cubicBezTo>
                <a:cubicBezTo>
                  <a:pt x="455" y="144"/>
                  <a:pt x="425" y="139"/>
                  <a:pt x="433" y="88"/>
                </a:cubicBezTo>
                <a:cubicBezTo>
                  <a:pt x="447" y="0"/>
                  <a:pt x="588" y="0"/>
                  <a:pt x="601" y="88"/>
                </a:cubicBezTo>
                <a:cubicBezTo>
                  <a:pt x="609" y="139"/>
                  <a:pt x="580" y="144"/>
                  <a:pt x="563" y="181"/>
                </a:cubicBezTo>
                <a:cubicBezTo>
                  <a:pt x="554" y="200"/>
                  <a:pt x="570" y="216"/>
                  <a:pt x="636" y="216"/>
                </a:cubicBezTo>
                <a:cubicBezTo>
                  <a:pt x="819" y="216"/>
                  <a:pt x="819" y="216"/>
                  <a:pt x="819" y="216"/>
                </a:cubicBezTo>
                <a:cubicBezTo>
                  <a:pt x="819" y="399"/>
                  <a:pt x="819" y="399"/>
                  <a:pt x="819" y="399"/>
                </a:cubicBezTo>
                <a:cubicBezTo>
                  <a:pt x="819" y="465"/>
                  <a:pt x="803" y="481"/>
                  <a:pt x="784" y="472"/>
                </a:cubicBezTo>
                <a:cubicBezTo>
                  <a:pt x="747" y="455"/>
                  <a:pt x="742" y="426"/>
                  <a:pt x="691" y="434"/>
                </a:cubicBezTo>
                <a:cubicBezTo>
                  <a:pt x="603" y="447"/>
                  <a:pt x="603" y="588"/>
                  <a:pt x="691" y="602"/>
                </a:cubicBezTo>
                <a:cubicBezTo>
                  <a:pt x="742" y="610"/>
                  <a:pt x="747" y="580"/>
                  <a:pt x="784" y="563"/>
                </a:cubicBezTo>
                <a:cubicBezTo>
                  <a:pt x="803" y="555"/>
                  <a:pt x="819" y="570"/>
                  <a:pt x="819" y="636"/>
                </a:cubicBezTo>
                <a:cubicBezTo>
                  <a:pt x="819" y="819"/>
                  <a:pt x="819" y="819"/>
                  <a:pt x="819" y="819"/>
                </a:cubicBezTo>
                <a:cubicBezTo>
                  <a:pt x="636" y="819"/>
                  <a:pt x="636" y="819"/>
                  <a:pt x="636" y="819"/>
                </a:cubicBezTo>
                <a:cubicBezTo>
                  <a:pt x="570" y="819"/>
                  <a:pt x="554" y="803"/>
                  <a:pt x="563" y="784"/>
                </a:cubicBezTo>
                <a:cubicBezTo>
                  <a:pt x="580" y="747"/>
                  <a:pt x="609" y="743"/>
                  <a:pt x="601" y="691"/>
                </a:cubicBezTo>
                <a:cubicBezTo>
                  <a:pt x="588" y="603"/>
                  <a:pt x="447" y="603"/>
                  <a:pt x="433" y="691"/>
                </a:cubicBezTo>
                <a:cubicBezTo>
                  <a:pt x="425" y="743"/>
                  <a:pt x="455" y="747"/>
                  <a:pt x="472" y="784"/>
                </a:cubicBezTo>
                <a:cubicBezTo>
                  <a:pt x="480" y="803"/>
                  <a:pt x="465" y="819"/>
                  <a:pt x="399" y="819"/>
                </a:cubicBezTo>
                <a:cubicBezTo>
                  <a:pt x="216" y="819"/>
                  <a:pt x="216" y="819"/>
                  <a:pt x="216" y="819"/>
                </a:cubicBezTo>
                <a:cubicBezTo>
                  <a:pt x="216" y="636"/>
                  <a:pt x="216" y="636"/>
                  <a:pt x="216" y="636"/>
                </a:cubicBezTo>
                <a:cubicBezTo>
                  <a:pt x="216" y="570"/>
                  <a:pt x="200" y="555"/>
                  <a:pt x="180" y="563"/>
                </a:cubicBezTo>
                <a:cubicBezTo>
                  <a:pt x="144" y="580"/>
                  <a:pt x="139" y="610"/>
                  <a:pt x="88" y="602"/>
                </a:cubicBezTo>
                <a:cubicBezTo>
                  <a:pt x="0" y="588"/>
                  <a:pt x="0" y="447"/>
                  <a:pt x="88" y="434"/>
                </a:cubicBezTo>
                <a:cubicBezTo>
                  <a:pt x="139" y="426"/>
                  <a:pt x="144" y="455"/>
                  <a:pt x="180" y="472"/>
                </a:cubicBezTo>
                <a:cubicBezTo>
                  <a:pt x="200" y="481"/>
                  <a:pt x="216" y="465"/>
                  <a:pt x="216" y="399"/>
                </a:cubicBezTo>
                <a:cubicBezTo>
                  <a:pt x="216" y="216"/>
                  <a:pt x="216" y="216"/>
                  <a:pt x="216" y="216"/>
                </a:cubicBezTo>
                <a:lnTo>
                  <a:pt x="399" y="216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Freeform 77"/>
          <p:cNvSpPr>
            <a:spLocks/>
          </p:cNvSpPr>
          <p:nvPr/>
        </p:nvSpPr>
        <p:spPr bwMode="auto">
          <a:xfrm>
            <a:off x="8939093" y="2901129"/>
            <a:ext cx="4410726" cy="4406629"/>
          </a:xfrm>
          <a:custGeom>
            <a:avLst/>
            <a:gdLst/>
            <a:ahLst/>
            <a:cxnLst>
              <a:cxn ang="0">
                <a:pos x="183" y="216"/>
              </a:cxn>
              <a:cxn ang="0">
                <a:pos x="256" y="180"/>
              </a:cxn>
              <a:cxn ang="0">
                <a:pos x="217" y="88"/>
              </a:cxn>
              <a:cxn ang="0">
                <a:pos x="385" y="88"/>
              </a:cxn>
              <a:cxn ang="0">
                <a:pos x="347" y="180"/>
              </a:cxn>
              <a:cxn ang="0">
                <a:pos x="420" y="216"/>
              </a:cxn>
              <a:cxn ang="0">
                <a:pos x="603" y="216"/>
              </a:cxn>
              <a:cxn ang="0">
                <a:pos x="603" y="399"/>
              </a:cxn>
              <a:cxn ang="0">
                <a:pos x="638" y="472"/>
              </a:cxn>
              <a:cxn ang="0">
                <a:pos x="731" y="433"/>
              </a:cxn>
              <a:cxn ang="0">
                <a:pos x="731" y="601"/>
              </a:cxn>
              <a:cxn ang="0">
                <a:pos x="638" y="563"/>
              </a:cxn>
              <a:cxn ang="0">
                <a:pos x="603" y="636"/>
              </a:cxn>
              <a:cxn ang="0">
                <a:pos x="603" y="819"/>
              </a:cxn>
              <a:cxn ang="0">
                <a:pos x="420" y="819"/>
              </a:cxn>
              <a:cxn ang="0">
                <a:pos x="347" y="784"/>
              </a:cxn>
              <a:cxn ang="0">
                <a:pos x="385" y="691"/>
              </a:cxn>
              <a:cxn ang="0">
                <a:pos x="217" y="691"/>
              </a:cxn>
              <a:cxn ang="0">
                <a:pos x="256" y="784"/>
              </a:cxn>
              <a:cxn ang="0">
                <a:pos x="183" y="819"/>
              </a:cxn>
              <a:cxn ang="0">
                <a:pos x="0" y="819"/>
              </a:cxn>
              <a:cxn ang="0">
                <a:pos x="0" y="636"/>
              </a:cxn>
              <a:cxn ang="0">
                <a:pos x="35" y="563"/>
              </a:cxn>
              <a:cxn ang="0">
                <a:pos x="128" y="601"/>
              </a:cxn>
              <a:cxn ang="0">
                <a:pos x="128" y="433"/>
              </a:cxn>
              <a:cxn ang="0">
                <a:pos x="35" y="472"/>
              </a:cxn>
              <a:cxn ang="0">
                <a:pos x="0" y="399"/>
              </a:cxn>
              <a:cxn ang="0">
                <a:pos x="0" y="216"/>
              </a:cxn>
              <a:cxn ang="0">
                <a:pos x="183" y="216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09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09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Freeform 79"/>
          <p:cNvSpPr>
            <a:spLocks/>
          </p:cNvSpPr>
          <p:nvPr/>
        </p:nvSpPr>
        <p:spPr bwMode="auto">
          <a:xfrm>
            <a:off x="11021480" y="7307758"/>
            <a:ext cx="4410726" cy="4410727"/>
          </a:xfrm>
          <a:custGeom>
            <a:avLst/>
            <a:gdLst/>
            <a:ahLst/>
            <a:cxnLst>
              <a:cxn ang="0">
                <a:pos x="216" y="420"/>
              </a:cxn>
              <a:cxn ang="0">
                <a:pos x="181" y="347"/>
              </a:cxn>
              <a:cxn ang="0">
                <a:pos x="88" y="386"/>
              </a:cxn>
              <a:cxn ang="0">
                <a:pos x="88" y="218"/>
              </a:cxn>
              <a:cxn ang="0">
                <a:pos x="181" y="256"/>
              </a:cxn>
              <a:cxn ang="0">
                <a:pos x="216" y="183"/>
              </a:cxn>
              <a:cxn ang="0">
                <a:pos x="216" y="0"/>
              </a:cxn>
              <a:cxn ang="0">
                <a:pos x="399" y="0"/>
              </a:cxn>
              <a:cxn ang="0">
                <a:pos x="472" y="35"/>
              </a:cxn>
              <a:cxn ang="0">
                <a:pos x="434" y="128"/>
              </a:cxn>
              <a:cxn ang="0">
                <a:pos x="602" y="128"/>
              </a:cxn>
              <a:cxn ang="0">
                <a:pos x="563" y="35"/>
              </a:cxn>
              <a:cxn ang="0">
                <a:pos x="636" y="0"/>
              </a:cxn>
              <a:cxn ang="0">
                <a:pos x="819" y="0"/>
              </a:cxn>
              <a:cxn ang="0">
                <a:pos x="819" y="183"/>
              </a:cxn>
              <a:cxn ang="0">
                <a:pos x="784" y="256"/>
              </a:cxn>
              <a:cxn ang="0">
                <a:pos x="691" y="218"/>
              </a:cxn>
              <a:cxn ang="0">
                <a:pos x="691" y="386"/>
              </a:cxn>
              <a:cxn ang="0">
                <a:pos x="784" y="347"/>
              </a:cxn>
              <a:cxn ang="0">
                <a:pos x="819" y="420"/>
              </a:cxn>
              <a:cxn ang="0">
                <a:pos x="819" y="603"/>
              </a:cxn>
              <a:cxn ang="0">
                <a:pos x="636" y="603"/>
              </a:cxn>
              <a:cxn ang="0">
                <a:pos x="563" y="639"/>
              </a:cxn>
              <a:cxn ang="0">
                <a:pos x="602" y="731"/>
              </a:cxn>
              <a:cxn ang="0">
                <a:pos x="434" y="731"/>
              </a:cxn>
              <a:cxn ang="0">
                <a:pos x="472" y="639"/>
              </a:cxn>
              <a:cxn ang="0">
                <a:pos x="399" y="603"/>
              </a:cxn>
              <a:cxn ang="0">
                <a:pos x="216" y="603"/>
              </a:cxn>
              <a:cxn ang="0">
                <a:pos x="216" y="420"/>
              </a:cxn>
            </a:cxnLst>
            <a:rect l="0" t="0" r="r" b="b"/>
            <a:pathLst>
              <a:path w="819" h="819">
                <a:moveTo>
                  <a:pt x="216" y="420"/>
                </a:moveTo>
                <a:cubicBezTo>
                  <a:pt x="216" y="354"/>
                  <a:pt x="200" y="339"/>
                  <a:pt x="181" y="347"/>
                </a:cubicBezTo>
                <a:cubicBezTo>
                  <a:pt x="144" y="364"/>
                  <a:pt x="139" y="394"/>
                  <a:pt x="88" y="386"/>
                </a:cubicBezTo>
                <a:cubicBezTo>
                  <a:pt x="0" y="372"/>
                  <a:pt x="0" y="231"/>
                  <a:pt x="88" y="218"/>
                </a:cubicBezTo>
                <a:cubicBezTo>
                  <a:pt x="139" y="210"/>
                  <a:pt x="144" y="239"/>
                  <a:pt x="181" y="256"/>
                </a:cubicBezTo>
                <a:cubicBezTo>
                  <a:pt x="200" y="265"/>
                  <a:pt x="216" y="249"/>
                  <a:pt x="216" y="183"/>
                </a:cubicBezTo>
                <a:cubicBezTo>
                  <a:pt x="216" y="0"/>
                  <a:pt x="216" y="0"/>
                  <a:pt x="216" y="0"/>
                </a:cubicBezTo>
                <a:cubicBezTo>
                  <a:pt x="399" y="0"/>
                  <a:pt x="399" y="0"/>
                  <a:pt x="399" y="0"/>
                </a:cubicBezTo>
                <a:cubicBezTo>
                  <a:pt x="465" y="0"/>
                  <a:pt x="481" y="16"/>
                  <a:pt x="472" y="35"/>
                </a:cubicBezTo>
                <a:cubicBezTo>
                  <a:pt x="455" y="72"/>
                  <a:pt x="426" y="77"/>
                  <a:pt x="434" y="128"/>
                </a:cubicBezTo>
                <a:cubicBezTo>
                  <a:pt x="447" y="216"/>
                  <a:pt x="588" y="216"/>
                  <a:pt x="602" y="128"/>
                </a:cubicBezTo>
                <a:cubicBezTo>
                  <a:pt x="610" y="77"/>
                  <a:pt x="580" y="72"/>
                  <a:pt x="563" y="35"/>
                </a:cubicBezTo>
                <a:cubicBezTo>
                  <a:pt x="555" y="16"/>
                  <a:pt x="570" y="0"/>
                  <a:pt x="636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819" y="183"/>
                  <a:pt x="819" y="183"/>
                  <a:pt x="819" y="183"/>
                </a:cubicBezTo>
                <a:cubicBezTo>
                  <a:pt x="819" y="249"/>
                  <a:pt x="803" y="265"/>
                  <a:pt x="784" y="256"/>
                </a:cubicBezTo>
                <a:cubicBezTo>
                  <a:pt x="747" y="239"/>
                  <a:pt x="743" y="210"/>
                  <a:pt x="691" y="218"/>
                </a:cubicBezTo>
                <a:cubicBezTo>
                  <a:pt x="603" y="231"/>
                  <a:pt x="603" y="372"/>
                  <a:pt x="691" y="386"/>
                </a:cubicBezTo>
                <a:cubicBezTo>
                  <a:pt x="743" y="394"/>
                  <a:pt x="747" y="364"/>
                  <a:pt x="784" y="347"/>
                </a:cubicBezTo>
                <a:cubicBezTo>
                  <a:pt x="803" y="339"/>
                  <a:pt x="819" y="354"/>
                  <a:pt x="819" y="420"/>
                </a:cubicBezTo>
                <a:cubicBezTo>
                  <a:pt x="819" y="603"/>
                  <a:pt x="819" y="603"/>
                  <a:pt x="819" y="603"/>
                </a:cubicBezTo>
                <a:cubicBezTo>
                  <a:pt x="636" y="603"/>
                  <a:pt x="636" y="603"/>
                  <a:pt x="636" y="603"/>
                </a:cubicBezTo>
                <a:cubicBezTo>
                  <a:pt x="570" y="603"/>
                  <a:pt x="555" y="619"/>
                  <a:pt x="563" y="639"/>
                </a:cubicBezTo>
                <a:cubicBezTo>
                  <a:pt x="580" y="675"/>
                  <a:pt x="610" y="680"/>
                  <a:pt x="602" y="731"/>
                </a:cubicBezTo>
                <a:cubicBezTo>
                  <a:pt x="588" y="819"/>
                  <a:pt x="447" y="819"/>
                  <a:pt x="434" y="731"/>
                </a:cubicBezTo>
                <a:cubicBezTo>
                  <a:pt x="426" y="680"/>
                  <a:pt x="455" y="675"/>
                  <a:pt x="472" y="639"/>
                </a:cubicBezTo>
                <a:cubicBezTo>
                  <a:pt x="481" y="619"/>
                  <a:pt x="465" y="603"/>
                  <a:pt x="399" y="603"/>
                </a:cubicBezTo>
                <a:cubicBezTo>
                  <a:pt x="216" y="603"/>
                  <a:pt x="216" y="603"/>
                  <a:pt x="216" y="603"/>
                </a:cubicBezTo>
                <a:lnTo>
                  <a:pt x="216" y="420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41384" y="4914150"/>
            <a:ext cx="6339343" cy="615563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r"/>
            <a:r>
              <a:rPr lang="id-ID" sz="2800" dirty="0">
                <a:solidFill>
                  <a:schemeClr val="accent2"/>
                </a:solidFill>
                <a:cs typeface="+mn-ea"/>
                <a:sym typeface="+mn-lt"/>
              </a:rPr>
              <a:t>ELEMENT ONE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43399" y="5453513"/>
            <a:ext cx="4137327" cy="1292672"/>
          </a:xfrm>
          <a:prstGeom prst="rect">
            <a:avLst/>
          </a:prstGeom>
        </p:spPr>
        <p:txBody>
          <a:bodyPr wrap="square" lIns="182889" tIns="91445" rIns="182889" bIns="91445">
            <a:spAutoFit/>
          </a:bodyPr>
          <a:lstStyle/>
          <a:p>
            <a:pPr algn="r"/>
            <a:r>
              <a:rPr lang="fr-FR" sz="2400" dirty="0" err="1">
                <a:cs typeface="+mn-ea"/>
                <a:sym typeface="+mn-lt"/>
              </a:rPr>
              <a:t>Lorem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ipsum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dolor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sit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amet</a:t>
            </a:r>
            <a:r>
              <a:rPr lang="fr-FR" sz="2400" dirty="0">
                <a:cs typeface="+mn-ea"/>
                <a:sym typeface="+mn-lt"/>
              </a:rPr>
              <a:t>, </a:t>
            </a:r>
            <a:r>
              <a:rPr lang="fr-FR" sz="2400" dirty="0" err="1">
                <a:cs typeface="+mn-ea"/>
                <a:sym typeface="+mn-lt"/>
              </a:rPr>
              <a:t>consectetur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adipiscing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elit</a:t>
            </a:r>
            <a:r>
              <a:rPr lang="fr-FR" sz="2400" dirty="0">
                <a:cs typeface="+mn-ea"/>
                <a:sym typeface="+mn-lt"/>
              </a:rPr>
              <a:t>. </a:t>
            </a:r>
            <a:r>
              <a:rPr lang="fr-FR" sz="2400" dirty="0" err="1">
                <a:cs typeface="+mn-ea"/>
                <a:sym typeface="+mn-lt"/>
              </a:rPr>
              <a:t>Aliquam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tincidunt</a:t>
            </a:r>
            <a:r>
              <a:rPr lang="fr-FR" sz="2400" dirty="0">
                <a:cs typeface="+mn-ea"/>
                <a:sym typeface="+mn-lt"/>
              </a:rPr>
              <a:t> ante nec</a:t>
            </a:r>
            <a:endParaRPr lang="en-US" sz="2400" dirty="0">
              <a:cs typeface="+mn-ea"/>
              <a:sym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62238" y="8471928"/>
            <a:ext cx="5850089" cy="615563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r"/>
            <a:r>
              <a:rPr lang="id-ID" sz="2800" dirty="0">
                <a:solidFill>
                  <a:schemeClr val="accent3"/>
                </a:solidFill>
                <a:cs typeface="+mn-ea"/>
                <a:sym typeface="+mn-lt"/>
              </a:rPr>
              <a:t>ELEMENT TWO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833990" y="9011291"/>
            <a:ext cx="4478337" cy="1292672"/>
          </a:xfrm>
          <a:prstGeom prst="rect">
            <a:avLst/>
          </a:prstGeom>
        </p:spPr>
        <p:txBody>
          <a:bodyPr wrap="square" lIns="182889" tIns="91445" rIns="182889" bIns="91445">
            <a:spAutoFit/>
          </a:bodyPr>
          <a:lstStyle/>
          <a:p>
            <a:pPr algn="r"/>
            <a:r>
              <a:rPr lang="fr-FR" sz="2400" dirty="0" err="1">
                <a:cs typeface="+mn-ea"/>
                <a:sym typeface="+mn-lt"/>
              </a:rPr>
              <a:t>Lorem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ipsum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dolor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sit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amet</a:t>
            </a:r>
            <a:r>
              <a:rPr lang="fr-FR" sz="2400" dirty="0">
                <a:cs typeface="+mn-ea"/>
                <a:sym typeface="+mn-lt"/>
              </a:rPr>
              <a:t>, </a:t>
            </a:r>
            <a:r>
              <a:rPr lang="fr-FR" sz="2400" dirty="0" err="1">
                <a:cs typeface="+mn-ea"/>
                <a:sym typeface="+mn-lt"/>
              </a:rPr>
              <a:t>consectetur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adipiscing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elit</a:t>
            </a:r>
            <a:r>
              <a:rPr lang="fr-FR" sz="2400" dirty="0">
                <a:cs typeface="+mn-ea"/>
                <a:sym typeface="+mn-lt"/>
              </a:rPr>
              <a:t>. </a:t>
            </a:r>
            <a:r>
              <a:rPr lang="fr-FR" sz="2400" dirty="0" err="1">
                <a:cs typeface="+mn-ea"/>
                <a:sym typeface="+mn-lt"/>
              </a:rPr>
              <a:t>Aliquam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tincidunt</a:t>
            </a:r>
            <a:r>
              <a:rPr lang="fr-FR" sz="2400" dirty="0">
                <a:cs typeface="+mn-ea"/>
                <a:sym typeface="+mn-lt"/>
              </a:rPr>
              <a:t> ante nec</a:t>
            </a:r>
            <a:endParaRPr lang="en-US" sz="2400" dirty="0"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908435" y="4914150"/>
            <a:ext cx="6339343" cy="615563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r>
              <a:rPr lang="id-ID" sz="2800" dirty="0">
                <a:solidFill>
                  <a:schemeClr val="accent4"/>
                </a:solidFill>
                <a:cs typeface="+mn-ea"/>
                <a:sym typeface="+mn-lt"/>
              </a:rPr>
              <a:t>ELEMENT THREE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908435" y="5453513"/>
            <a:ext cx="4681565" cy="1292672"/>
          </a:xfrm>
          <a:prstGeom prst="rect">
            <a:avLst/>
          </a:prstGeom>
        </p:spPr>
        <p:txBody>
          <a:bodyPr wrap="square" lIns="182889" tIns="91445" rIns="182889" bIns="91445">
            <a:spAutoFit/>
          </a:bodyPr>
          <a:lstStyle/>
          <a:p>
            <a:r>
              <a:rPr lang="fr-FR" sz="2400" dirty="0" err="1">
                <a:cs typeface="+mn-ea"/>
                <a:sym typeface="+mn-lt"/>
              </a:rPr>
              <a:t>Lorem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ipsum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dolor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sit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amet</a:t>
            </a:r>
            <a:r>
              <a:rPr lang="fr-FR" sz="2400" dirty="0">
                <a:cs typeface="+mn-ea"/>
                <a:sym typeface="+mn-lt"/>
              </a:rPr>
              <a:t>, </a:t>
            </a:r>
            <a:r>
              <a:rPr lang="fr-FR" sz="2400" dirty="0" err="1">
                <a:cs typeface="+mn-ea"/>
                <a:sym typeface="+mn-lt"/>
              </a:rPr>
              <a:t>consectetur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adipiscing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elit</a:t>
            </a:r>
            <a:r>
              <a:rPr lang="fr-FR" sz="2400" dirty="0">
                <a:cs typeface="+mn-ea"/>
                <a:sym typeface="+mn-lt"/>
              </a:rPr>
              <a:t>. </a:t>
            </a:r>
            <a:r>
              <a:rPr lang="fr-FR" sz="2400" dirty="0" err="1">
                <a:cs typeface="+mn-ea"/>
                <a:sym typeface="+mn-lt"/>
              </a:rPr>
              <a:t>Aliquam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tincidunt</a:t>
            </a:r>
            <a:r>
              <a:rPr lang="fr-FR" sz="2400" dirty="0">
                <a:cs typeface="+mn-ea"/>
                <a:sym typeface="+mn-lt"/>
              </a:rPr>
              <a:t> ante nec</a:t>
            </a:r>
            <a:endParaRPr lang="en-US" sz="2400" dirty="0"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068549" y="8086458"/>
            <a:ext cx="6339343" cy="615563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r>
              <a:rPr lang="id-ID" sz="2800" dirty="0">
                <a:solidFill>
                  <a:schemeClr val="accent5"/>
                </a:solidFill>
                <a:cs typeface="+mn-ea"/>
                <a:sym typeface="+mn-lt"/>
              </a:rPr>
              <a:t>ELEMENT FOUR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6068549" y="8625821"/>
            <a:ext cx="4683251" cy="1292672"/>
          </a:xfrm>
          <a:prstGeom prst="rect">
            <a:avLst/>
          </a:prstGeom>
        </p:spPr>
        <p:txBody>
          <a:bodyPr wrap="square" lIns="182889" tIns="91445" rIns="182889" bIns="91445">
            <a:spAutoFit/>
          </a:bodyPr>
          <a:lstStyle/>
          <a:p>
            <a:r>
              <a:rPr lang="fr-FR" sz="2400" dirty="0" err="1">
                <a:cs typeface="+mn-ea"/>
                <a:sym typeface="+mn-lt"/>
              </a:rPr>
              <a:t>Lorem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ipsum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dolor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sit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amet</a:t>
            </a:r>
            <a:r>
              <a:rPr lang="fr-FR" sz="2400" dirty="0">
                <a:cs typeface="+mn-ea"/>
                <a:sym typeface="+mn-lt"/>
              </a:rPr>
              <a:t>, </a:t>
            </a:r>
            <a:r>
              <a:rPr lang="fr-FR" sz="2400" dirty="0" err="1">
                <a:cs typeface="+mn-ea"/>
                <a:sym typeface="+mn-lt"/>
              </a:rPr>
              <a:t>consectetur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adipiscing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elit</a:t>
            </a:r>
            <a:r>
              <a:rPr lang="fr-FR" sz="2400" dirty="0">
                <a:cs typeface="+mn-ea"/>
                <a:sym typeface="+mn-lt"/>
              </a:rPr>
              <a:t>. </a:t>
            </a:r>
            <a:r>
              <a:rPr lang="fr-FR" sz="2400" dirty="0" err="1">
                <a:cs typeface="+mn-ea"/>
                <a:sym typeface="+mn-lt"/>
              </a:rPr>
              <a:t>Aliquam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tincidunt</a:t>
            </a:r>
            <a:r>
              <a:rPr lang="fr-FR" sz="2400" dirty="0">
                <a:cs typeface="+mn-ea"/>
                <a:sym typeface="+mn-lt"/>
              </a:rPr>
              <a:t> ante nec</a:t>
            </a:r>
            <a:endParaRPr 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35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1">
            <a:extLst>
              <a:ext uri="{FF2B5EF4-FFF2-40B4-BE49-F238E27FC236}">
                <a16:creationId xmlns:a16="http://schemas.microsoft.com/office/drawing/2014/main" id="{B9290C56-78ED-1CCD-6DA8-C337147EE3DF}"/>
              </a:ext>
            </a:extLst>
          </p:cNvPr>
          <p:cNvSpPr/>
          <p:nvPr/>
        </p:nvSpPr>
        <p:spPr>
          <a:xfrm>
            <a:off x="9481720" y="2646946"/>
            <a:ext cx="5414210" cy="66173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08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1">
            <a:extLst>
              <a:ext uri="{FF2B5EF4-FFF2-40B4-BE49-F238E27FC236}">
                <a16:creationId xmlns:a16="http://schemas.microsoft.com/office/drawing/2014/main" id="{B9290C56-78ED-1CCD-6DA8-C337147EE3DF}"/>
              </a:ext>
            </a:extLst>
          </p:cNvPr>
          <p:cNvSpPr/>
          <p:nvPr/>
        </p:nvSpPr>
        <p:spPr>
          <a:xfrm>
            <a:off x="9481720" y="2646946"/>
            <a:ext cx="5414210" cy="6617369"/>
          </a:xfrm>
          <a:prstGeom prst="round2Same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059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!!2"/>
          <p:cNvSpPr txBox="1"/>
          <p:nvPr/>
        </p:nvSpPr>
        <p:spPr>
          <a:xfrm>
            <a:off x="4612267" y="5391239"/>
            <a:ext cx="15153115" cy="218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60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Xin chào bạn nhé</a:t>
            </a:r>
            <a:endParaRPr lang="en-US" sz="166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741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!!2"/>
          <p:cNvSpPr txBox="1"/>
          <p:nvPr/>
        </p:nvSpPr>
        <p:spPr>
          <a:xfrm>
            <a:off x="2057326" y="1410910"/>
            <a:ext cx="10131499" cy="100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solidFill>
                  <a:srgbClr val="FF0000"/>
                </a:solidFill>
                <a:cs typeface="+mn-ea"/>
                <a:sym typeface="+mn-lt"/>
              </a:rPr>
              <a:t>Xin chào </a:t>
            </a:r>
            <a:r>
              <a:rPr lang="en-US" sz="720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các bạn</a:t>
            </a:r>
            <a:endParaRPr lang="en-US" sz="72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3962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831709"/>
              </p:ext>
            </p:extLst>
          </p:nvPr>
        </p:nvGraphicFramePr>
        <p:xfrm>
          <a:off x="2200222" y="3853038"/>
          <a:ext cx="7498820" cy="600992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1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16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65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16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6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6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16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11310409" y="4162709"/>
            <a:ext cx="8756172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tx2"/>
                </a:solidFill>
                <a:cs typeface="+mn-ea"/>
                <a:sym typeface="+mn-lt"/>
              </a:rPr>
              <a:t>Save the Date</a:t>
            </a:r>
          </a:p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  <a:cs typeface="+mn-ea"/>
                <a:sym typeface="+mn-lt"/>
              </a:rPr>
              <a:t>Mark your Calendar</a:t>
            </a:r>
            <a:endParaRPr lang="en-US" sz="9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310409" y="3647580"/>
            <a:ext cx="712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cs typeface="+mn-ea"/>
                <a:sym typeface="+mn-lt"/>
              </a:rPr>
              <a:t>EDITABLE CALENDAR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1051866" y="3756220"/>
            <a:ext cx="141940" cy="2225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cs typeface="+mn-ea"/>
              <a:sym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1310409" y="6036546"/>
            <a:ext cx="71289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cs typeface="+mn-ea"/>
                <a:sym typeface="+mn-lt"/>
              </a:rPr>
              <a:t>Lorem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ipsum</a:t>
            </a:r>
            <a:r>
              <a:rPr lang="en-US" sz="3200" dirty="0">
                <a:cs typeface="+mn-ea"/>
                <a:sym typeface="+mn-lt"/>
              </a:rPr>
              <a:t> dolor sit </a:t>
            </a:r>
            <a:r>
              <a:rPr lang="en-US" sz="3200" dirty="0" err="1">
                <a:cs typeface="+mn-ea"/>
                <a:sym typeface="+mn-lt"/>
              </a:rPr>
              <a:t>amet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consectetur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adipiscing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elit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Nulla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scelerisque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est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eget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tincidunt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venenatis</a:t>
            </a:r>
            <a:r>
              <a:rPr lang="en-US" sz="3200" dirty="0">
                <a:cs typeface="+mn-ea"/>
                <a:sym typeface="+mn-lt"/>
              </a:rPr>
              <a:t>. In non </a:t>
            </a:r>
            <a:r>
              <a:rPr lang="en-US" sz="3200" dirty="0" err="1">
                <a:cs typeface="+mn-ea"/>
                <a:sym typeface="+mn-lt"/>
              </a:rPr>
              <a:t>eros</a:t>
            </a:r>
            <a:r>
              <a:rPr lang="en-US" sz="3200" dirty="0">
                <a:cs typeface="+mn-ea"/>
                <a:sym typeface="+mn-lt"/>
              </a:rPr>
              <a:t> lacus. </a:t>
            </a:r>
            <a:r>
              <a:rPr lang="en-US" sz="3200" dirty="0" err="1">
                <a:cs typeface="+mn-ea"/>
                <a:sym typeface="+mn-lt"/>
              </a:rPr>
              <a:t>Fusce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metus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turpis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bibendum</a:t>
            </a:r>
            <a:r>
              <a:rPr lang="en-US" sz="3200" dirty="0">
                <a:cs typeface="+mn-ea"/>
                <a:sym typeface="+mn-lt"/>
              </a:rPr>
              <a:t> in mi a, </a:t>
            </a:r>
            <a:r>
              <a:rPr lang="en-US" sz="3200" dirty="0" err="1">
                <a:cs typeface="+mn-ea"/>
                <a:sym typeface="+mn-lt"/>
              </a:rPr>
              <a:t>tristique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maximus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elit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Aenean</a:t>
            </a:r>
            <a:r>
              <a:rPr lang="en-US" sz="3200" dirty="0">
                <a:cs typeface="+mn-ea"/>
                <a:sym typeface="+mn-lt"/>
              </a:rPr>
              <a:t> vitae </a:t>
            </a:r>
            <a:r>
              <a:rPr lang="en-US" sz="3200" dirty="0" err="1">
                <a:cs typeface="+mn-ea"/>
                <a:sym typeface="+mn-lt"/>
              </a:rPr>
              <a:t>nulla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vehicula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imperdiet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arcu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consequat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fringilla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lectus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Donec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ut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mattis</a:t>
            </a:r>
            <a:r>
              <a:rPr lang="en-US" sz="3200" dirty="0">
                <a:cs typeface="+mn-ea"/>
                <a:sym typeface="+mn-lt"/>
              </a:rPr>
              <a:t> nisi, </a:t>
            </a:r>
            <a:r>
              <a:rPr lang="en-US" sz="3200" dirty="0" err="1">
                <a:cs typeface="+mn-ea"/>
                <a:sym typeface="+mn-lt"/>
              </a:rPr>
              <a:t>ut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rutrum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neque</a:t>
            </a:r>
            <a:r>
              <a:rPr lang="en-US" sz="3200" dirty="0">
                <a:cs typeface="+mn-ea"/>
                <a:sym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8798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88893"/>
              </p:ext>
            </p:extLst>
          </p:nvPr>
        </p:nvGraphicFramePr>
        <p:xfrm>
          <a:off x="2200222" y="4198407"/>
          <a:ext cx="6153798" cy="531918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9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9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91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65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531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5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5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65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65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97968"/>
              </p:ext>
            </p:extLst>
          </p:nvPr>
        </p:nvGraphicFramePr>
        <p:xfrm>
          <a:off x="9255981" y="4198407"/>
          <a:ext cx="6153798" cy="531918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9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9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91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65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531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5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5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65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65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633935"/>
              </p:ext>
            </p:extLst>
          </p:nvPr>
        </p:nvGraphicFramePr>
        <p:xfrm>
          <a:off x="16198849" y="4198407"/>
          <a:ext cx="6153798" cy="531918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9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9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91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65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531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5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5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65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65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37634" y="1594488"/>
            <a:ext cx="8756172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tx2"/>
                </a:solidFill>
                <a:cs typeface="+mn-ea"/>
                <a:sym typeface="+mn-lt"/>
              </a:rPr>
              <a:t>Save the Date</a:t>
            </a:r>
          </a:p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  <a:cs typeface="+mn-ea"/>
                <a:sym typeface="+mn-lt"/>
              </a:rPr>
              <a:t>Mark your Calendar</a:t>
            </a:r>
            <a:endParaRPr lang="en-US" sz="9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7634" y="1131555"/>
            <a:ext cx="875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cs typeface="+mn-ea"/>
                <a:sym typeface="+mn-lt"/>
              </a:rPr>
              <a:t>EDITABLE CALENDAR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79091" y="1187999"/>
            <a:ext cx="141940" cy="2225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79091" y="9983753"/>
            <a:ext cx="20173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cs typeface="+mn-ea"/>
                <a:sym typeface="+mn-lt"/>
              </a:rPr>
              <a:t>Lorem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ipsum</a:t>
            </a:r>
            <a:r>
              <a:rPr lang="en-US" sz="3200" dirty="0">
                <a:cs typeface="+mn-ea"/>
                <a:sym typeface="+mn-lt"/>
              </a:rPr>
              <a:t> dolor sit </a:t>
            </a:r>
            <a:r>
              <a:rPr lang="en-US" sz="3200" dirty="0" err="1">
                <a:cs typeface="+mn-ea"/>
                <a:sym typeface="+mn-lt"/>
              </a:rPr>
              <a:t>amet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consectetur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adipiscing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elit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Nulla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scelerisque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est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eget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tincidunt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venenatis</a:t>
            </a:r>
            <a:r>
              <a:rPr lang="en-US" sz="3200" dirty="0">
                <a:cs typeface="+mn-ea"/>
                <a:sym typeface="+mn-lt"/>
              </a:rPr>
              <a:t>. In non </a:t>
            </a:r>
            <a:r>
              <a:rPr lang="en-US" sz="3200" dirty="0" err="1">
                <a:cs typeface="+mn-ea"/>
                <a:sym typeface="+mn-lt"/>
              </a:rPr>
              <a:t>eros</a:t>
            </a:r>
            <a:r>
              <a:rPr lang="en-US" sz="3200" dirty="0">
                <a:cs typeface="+mn-ea"/>
                <a:sym typeface="+mn-lt"/>
              </a:rPr>
              <a:t> lacus. </a:t>
            </a:r>
            <a:r>
              <a:rPr lang="en-US" sz="3200" dirty="0" err="1">
                <a:cs typeface="+mn-ea"/>
                <a:sym typeface="+mn-lt"/>
              </a:rPr>
              <a:t>Fusce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metus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turpis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bibendum</a:t>
            </a:r>
            <a:r>
              <a:rPr lang="en-US" sz="3200" dirty="0">
                <a:cs typeface="+mn-ea"/>
                <a:sym typeface="+mn-lt"/>
              </a:rPr>
              <a:t> in mi a, </a:t>
            </a:r>
            <a:r>
              <a:rPr lang="en-US" sz="3200" dirty="0" err="1">
                <a:cs typeface="+mn-ea"/>
                <a:sym typeface="+mn-lt"/>
              </a:rPr>
              <a:t>tristique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maximus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elit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Aenean</a:t>
            </a:r>
            <a:r>
              <a:rPr lang="en-US" sz="3200" dirty="0">
                <a:cs typeface="+mn-ea"/>
                <a:sym typeface="+mn-lt"/>
              </a:rPr>
              <a:t> vitae </a:t>
            </a:r>
            <a:r>
              <a:rPr lang="en-US" sz="3200" dirty="0" err="1">
                <a:cs typeface="+mn-ea"/>
                <a:sym typeface="+mn-lt"/>
              </a:rPr>
              <a:t>nulla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vehicula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imperdiet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arcu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consequat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fringilla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lectus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Donec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ut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mattis</a:t>
            </a:r>
            <a:r>
              <a:rPr lang="en-US" sz="3200" dirty="0">
                <a:cs typeface="+mn-ea"/>
                <a:sym typeface="+mn-lt"/>
              </a:rPr>
              <a:t> nisi, </a:t>
            </a:r>
            <a:r>
              <a:rPr lang="en-US" sz="3200" dirty="0" err="1">
                <a:cs typeface="+mn-ea"/>
                <a:sym typeface="+mn-lt"/>
              </a:rPr>
              <a:t>ut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rutrum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neque</a:t>
            </a:r>
            <a:r>
              <a:rPr lang="en-US" sz="3200" dirty="0">
                <a:cs typeface="+mn-ea"/>
                <a:sym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682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27181" y="1509822"/>
            <a:ext cx="8756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tx2"/>
                </a:solidFill>
                <a:cs typeface="+mn-ea"/>
                <a:sym typeface="+mn-lt"/>
              </a:rPr>
              <a:t>Our </a:t>
            </a:r>
            <a:r>
              <a:rPr lang="en-US" sz="7200" dirty="0">
                <a:solidFill>
                  <a:schemeClr val="accent1"/>
                </a:solidFill>
                <a:cs typeface="+mn-ea"/>
                <a:sym typeface="+mn-lt"/>
              </a:rPr>
              <a:t>Story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7181" y="1075111"/>
            <a:ext cx="875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cs typeface="+mn-ea"/>
                <a:sym typeface="+mn-lt"/>
              </a:rPr>
              <a:t>WRITE A GREAT TITLE HERE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68638" y="1192805"/>
            <a:ext cx="141940" cy="1256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7181" y="2826127"/>
            <a:ext cx="20724882" cy="8325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 err="1">
                <a:cs typeface="+mn-ea"/>
                <a:sym typeface="+mn-lt"/>
              </a:rPr>
              <a:t>Lorem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ipsum</a:t>
            </a:r>
            <a:r>
              <a:rPr lang="en-US" sz="3200" dirty="0">
                <a:cs typeface="+mn-ea"/>
                <a:sym typeface="+mn-lt"/>
              </a:rPr>
              <a:t> dolor sit </a:t>
            </a:r>
            <a:r>
              <a:rPr lang="en-US" sz="3200" dirty="0" err="1">
                <a:cs typeface="+mn-ea"/>
                <a:sym typeface="+mn-lt"/>
              </a:rPr>
              <a:t>amet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consectetur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adipiscing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elit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Nulla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scelerisque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est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eget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tincidunt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venenatis</a:t>
            </a:r>
            <a:r>
              <a:rPr lang="en-US" sz="3200" dirty="0">
                <a:cs typeface="+mn-ea"/>
                <a:sym typeface="+mn-lt"/>
              </a:rPr>
              <a:t>. In non </a:t>
            </a:r>
            <a:r>
              <a:rPr lang="en-US" sz="3200" dirty="0" err="1">
                <a:cs typeface="+mn-ea"/>
                <a:sym typeface="+mn-lt"/>
              </a:rPr>
              <a:t>eros</a:t>
            </a:r>
            <a:r>
              <a:rPr lang="en-US" sz="3200" dirty="0">
                <a:cs typeface="+mn-ea"/>
                <a:sym typeface="+mn-lt"/>
              </a:rPr>
              <a:t> lacus. </a:t>
            </a:r>
            <a:r>
              <a:rPr lang="en-US" sz="3200" dirty="0" err="1">
                <a:cs typeface="+mn-ea"/>
                <a:sym typeface="+mn-lt"/>
              </a:rPr>
              <a:t>Fusce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metus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turpis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bibendum</a:t>
            </a:r>
            <a:r>
              <a:rPr lang="en-US" sz="3200" dirty="0">
                <a:cs typeface="+mn-ea"/>
                <a:sym typeface="+mn-lt"/>
              </a:rPr>
              <a:t> in mi a, </a:t>
            </a:r>
            <a:r>
              <a:rPr lang="en-US" sz="3200" dirty="0" err="1">
                <a:cs typeface="+mn-ea"/>
                <a:sym typeface="+mn-lt"/>
              </a:rPr>
              <a:t>tristique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maximus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elit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Aenean</a:t>
            </a:r>
            <a:r>
              <a:rPr lang="en-US" sz="3200" dirty="0">
                <a:cs typeface="+mn-ea"/>
                <a:sym typeface="+mn-lt"/>
              </a:rPr>
              <a:t> vitae </a:t>
            </a:r>
            <a:r>
              <a:rPr lang="en-US" sz="3200" dirty="0" err="1">
                <a:cs typeface="+mn-ea"/>
                <a:sym typeface="+mn-lt"/>
              </a:rPr>
              <a:t>nulla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vehicula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imperdiet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arcu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consequat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fringilla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lectus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Donec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ut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mattis</a:t>
            </a:r>
            <a:r>
              <a:rPr lang="en-US" sz="3200" dirty="0">
                <a:cs typeface="+mn-ea"/>
                <a:sym typeface="+mn-lt"/>
              </a:rPr>
              <a:t> nisi, </a:t>
            </a:r>
            <a:r>
              <a:rPr lang="en-US" sz="3200" dirty="0" err="1">
                <a:cs typeface="+mn-ea"/>
                <a:sym typeface="+mn-lt"/>
              </a:rPr>
              <a:t>ut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rutrum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neque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Quisque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tincidunt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velit</a:t>
            </a:r>
            <a:r>
              <a:rPr lang="en-US" sz="3200" dirty="0">
                <a:cs typeface="+mn-ea"/>
                <a:sym typeface="+mn-lt"/>
              </a:rPr>
              <a:t> sit </a:t>
            </a:r>
            <a:r>
              <a:rPr lang="en-US" sz="3200" dirty="0" err="1">
                <a:cs typeface="+mn-ea"/>
                <a:sym typeface="+mn-lt"/>
              </a:rPr>
              <a:t>amet</a:t>
            </a:r>
            <a:r>
              <a:rPr lang="en-US" sz="3200" dirty="0">
                <a:cs typeface="+mn-ea"/>
                <a:sym typeface="+mn-lt"/>
              </a:rPr>
              <a:t> ligula </a:t>
            </a:r>
            <a:r>
              <a:rPr lang="en-US" sz="3200" dirty="0" err="1">
                <a:cs typeface="+mn-ea"/>
                <a:sym typeface="+mn-lt"/>
              </a:rPr>
              <a:t>hendrerit</a:t>
            </a:r>
            <a:r>
              <a:rPr lang="en-US" sz="3200" dirty="0">
                <a:cs typeface="+mn-ea"/>
                <a:sym typeface="+mn-lt"/>
              </a:rPr>
              <a:t>, in </a:t>
            </a:r>
            <a:r>
              <a:rPr lang="en-US" sz="3200" dirty="0" err="1">
                <a:cs typeface="+mn-ea"/>
                <a:sym typeface="+mn-lt"/>
              </a:rPr>
              <a:t>sagittis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leo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luctus</a:t>
            </a:r>
            <a:r>
              <a:rPr lang="en-US" sz="3200" dirty="0">
                <a:cs typeface="+mn-ea"/>
                <a:sym typeface="+mn-lt"/>
              </a:rPr>
              <a:t>. Integer </a:t>
            </a:r>
            <a:r>
              <a:rPr lang="en-US" sz="3200" dirty="0" err="1">
                <a:cs typeface="+mn-ea"/>
                <a:sym typeface="+mn-lt"/>
              </a:rPr>
              <a:t>tristique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iaculis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urna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eu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laoreet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arcu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Phasellus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pretium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purus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eu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libero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eleifend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suscipit</a:t>
            </a:r>
            <a:r>
              <a:rPr lang="en-US" sz="3200" dirty="0">
                <a:cs typeface="+mn-ea"/>
                <a:sym typeface="+mn-lt"/>
              </a:rPr>
              <a:t> et id </a:t>
            </a:r>
            <a:r>
              <a:rPr lang="en-US" sz="3200" dirty="0" err="1">
                <a:cs typeface="+mn-ea"/>
                <a:sym typeface="+mn-lt"/>
              </a:rPr>
              <a:t>metus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Donec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eu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sem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sed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odio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sagittis</a:t>
            </a:r>
            <a:r>
              <a:rPr lang="en-US" sz="3200" dirty="0">
                <a:cs typeface="+mn-ea"/>
                <a:sym typeface="+mn-lt"/>
              </a:rPr>
              <a:t> tempus </a:t>
            </a:r>
            <a:r>
              <a:rPr lang="en-US" sz="3200" dirty="0" err="1">
                <a:cs typeface="+mn-ea"/>
                <a:sym typeface="+mn-lt"/>
              </a:rPr>
              <a:t>vel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quis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nibh</a:t>
            </a:r>
            <a:r>
              <a:rPr lang="en-US" sz="3200" dirty="0">
                <a:cs typeface="+mn-ea"/>
                <a:sym typeface="+mn-l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3200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3200" dirty="0" err="1">
                <a:cs typeface="+mn-ea"/>
                <a:sym typeface="+mn-lt"/>
              </a:rPr>
              <a:t>Curabitur</a:t>
            </a:r>
            <a:r>
              <a:rPr lang="en-US" sz="3200" dirty="0">
                <a:cs typeface="+mn-ea"/>
                <a:sym typeface="+mn-lt"/>
              </a:rPr>
              <a:t> vitae </a:t>
            </a:r>
            <a:r>
              <a:rPr lang="en-US" sz="3200" dirty="0" err="1">
                <a:cs typeface="+mn-ea"/>
                <a:sym typeface="+mn-lt"/>
              </a:rPr>
              <a:t>massa</a:t>
            </a:r>
            <a:r>
              <a:rPr lang="en-US" sz="3200" dirty="0">
                <a:cs typeface="+mn-ea"/>
                <a:sym typeface="+mn-lt"/>
              </a:rPr>
              <a:t> mi. Cum </a:t>
            </a:r>
            <a:r>
              <a:rPr lang="en-US" sz="3200" dirty="0" err="1">
                <a:cs typeface="+mn-ea"/>
                <a:sym typeface="+mn-lt"/>
              </a:rPr>
              <a:t>sociis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natoque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penatibus</a:t>
            </a:r>
            <a:r>
              <a:rPr lang="en-US" sz="3200" dirty="0">
                <a:cs typeface="+mn-ea"/>
                <a:sym typeface="+mn-lt"/>
              </a:rPr>
              <a:t> et </a:t>
            </a:r>
            <a:r>
              <a:rPr lang="en-US" sz="3200" dirty="0" err="1">
                <a:cs typeface="+mn-ea"/>
                <a:sym typeface="+mn-lt"/>
              </a:rPr>
              <a:t>magnis</a:t>
            </a:r>
            <a:r>
              <a:rPr lang="en-US" sz="3200" dirty="0">
                <a:cs typeface="+mn-ea"/>
                <a:sym typeface="+mn-lt"/>
              </a:rPr>
              <a:t> dis parturient </a:t>
            </a:r>
            <a:r>
              <a:rPr lang="en-US" sz="3200" dirty="0" err="1">
                <a:cs typeface="+mn-ea"/>
                <a:sym typeface="+mn-lt"/>
              </a:rPr>
              <a:t>montes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nascetur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ridiculus</a:t>
            </a:r>
            <a:r>
              <a:rPr lang="en-US" sz="3200" dirty="0">
                <a:cs typeface="+mn-ea"/>
                <a:sym typeface="+mn-lt"/>
              </a:rPr>
              <a:t> mus. </a:t>
            </a:r>
            <a:r>
              <a:rPr lang="en-US" sz="3200" dirty="0" err="1">
                <a:cs typeface="+mn-ea"/>
                <a:sym typeface="+mn-lt"/>
              </a:rPr>
              <a:t>Morbi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sapien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tortor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rhoncus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eleifend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ipsum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nec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auctor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sodales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leo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Etiam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auctor</a:t>
            </a:r>
            <a:r>
              <a:rPr lang="en-US" sz="3200" dirty="0">
                <a:cs typeface="+mn-ea"/>
                <a:sym typeface="+mn-lt"/>
              </a:rPr>
              <a:t> ante </a:t>
            </a:r>
            <a:r>
              <a:rPr lang="en-US" sz="3200" dirty="0" err="1">
                <a:cs typeface="+mn-ea"/>
                <a:sym typeface="+mn-lt"/>
              </a:rPr>
              <a:t>eget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elit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venenatis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congue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Ut</a:t>
            </a:r>
            <a:r>
              <a:rPr lang="en-US" sz="3200" dirty="0">
                <a:cs typeface="+mn-ea"/>
                <a:sym typeface="+mn-lt"/>
              </a:rPr>
              <a:t> ac </a:t>
            </a:r>
            <a:r>
              <a:rPr lang="en-US" sz="3200" dirty="0" err="1">
                <a:cs typeface="+mn-ea"/>
                <a:sym typeface="+mn-lt"/>
              </a:rPr>
              <a:t>massa</a:t>
            </a:r>
            <a:r>
              <a:rPr lang="en-US" sz="3200" dirty="0">
                <a:cs typeface="+mn-ea"/>
                <a:sym typeface="+mn-lt"/>
              </a:rPr>
              <a:t> diam. </a:t>
            </a:r>
            <a:r>
              <a:rPr lang="en-US" sz="3200" dirty="0" err="1">
                <a:cs typeface="+mn-ea"/>
                <a:sym typeface="+mn-lt"/>
              </a:rPr>
              <a:t>Praesent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iaculis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lectus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vel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suscipit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mollis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justo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risus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dignissim</a:t>
            </a:r>
            <a:r>
              <a:rPr lang="en-US" sz="3200" dirty="0">
                <a:cs typeface="+mn-ea"/>
                <a:sym typeface="+mn-lt"/>
              </a:rPr>
              <a:t> ex, at </a:t>
            </a:r>
            <a:r>
              <a:rPr lang="en-US" sz="3200" dirty="0" err="1">
                <a:cs typeface="+mn-ea"/>
                <a:sym typeface="+mn-lt"/>
              </a:rPr>
              <a:t>suscipit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leo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urna</a:t>
            </a:r>
            <a:r>
              <a:rPr lang="en-US" sz="3200" dirty="0">
                <a:cs typeface="+mn-ea"/>
                <a:sym typeface="+mn-lt"/>
              </a:rPr>
              <a:t> vitae magna. </a:t>
            </a:r>
            <a:r>
              <a:rPr lang="en-US" sz="3200" dirty="0" err="1">
                <a:cs typeface="+mn-ea"/>
                <a:sym typeface="+mn-lt"/>
              </a:rPr>
              <a:t>Aenean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laoreet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urna</a:t>
            </a:r>
            <a:r>
              <a:rPr lang="en-US" sz="3200" dirty="0">
                <a:cs typeface="+mn-ea"/>
                <a:sym typeface="+mn-lt"/>
              </a:rPr>
              <a:t> sit </a:t>
            </a:r>
            <a:r>
              <a:rPr lang="en-US" sz="3200" dirty="0" err="1">
                <a:cs typeface="+mn-ea"/>
                <a:sym typeface="+mn-lt"/>
              </a:rPr>
              <a:t>amet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scelerisque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dignissim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tortor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purus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ornare</a:t>
            </a:r>
            <a:r>
              <a:rPr lang="en-US" sz="3200" dirty="0">
                <a:cs typeface="+mn-ea"/>
                <a:sym typeface="+mn-lt"/>
              </a:rPr>
              <a:t> ex, et </a:t>
            </a:r>
            <a:r>
              <a:rPr lang="en-US" sz="3200" dirty="0" err="1">
                <a:cs typeface="+mn-ea"/>
                <a:sym typeface="+mn-lt"/>
              </a:rPr>
              <a:t>mattis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felis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ipsum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eu</a:t>
            </a:r>
            <a:r>
              <a:rPr lang="en-US" sz="3200" dirty="0">
                <a:cs typeface="+mn-ea"/>
                <a:sym typeface="+mn-lt"/>
              </a:rPr>
              <a:t> dolor. </a:t>
            </a:r>
            <a:r>
              <a:rPr lang="en-US" sz="3200" dirty="0" err="1">
                <a:cs typeface="+mn-ea"/>
                <a:sym typeface="+mn-lt"/>
              </a:rPr>
              <a:t>Donec</a:t>
            </a:r>
            <a:r>
              <a:rPr lang="en-US" sz="3200" dirty="0">
                <a:cs typeface="+mn-ea"/>
                <a:sym typeface="+mn-lt"/>
              </a:rPr>
              <a:t> non </a:t>
            </a:r>
            <a:r>
              <a:rPr lang="en-US" sz="3200" dirty="0" err="1">
                <a:cs typeface="+mn-ea"/>
                <a:sym typeface="+mn-lt"/>
              </a:rPr>
              <a:t>aliquam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leo</a:t>
            </a:r>
            <a:r>
              <a:rPr lang="en-US" sz="3200" dirty="0">
                <a:cs typeface="+mn-ea"/>
                <a:sym typeface="+mn-l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3200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sz="3200" dirty="0" err="1">
                <a:cs typeface="+mn-ea"/>
                <a:sym typeface="+mn-lt"/>
              </a:rPr>
              <a:t>Vivamus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pharetra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nulla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quis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egestas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iaculis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Sed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sed</a:t>
            </a:r>
            <a:r>
              <a:rPr lang="en-US" sz="3200" dirty="0">
                <a:cs typeface="+mn-ea"/>
                <a:sym typeface="+mn-lt"/>
              </a:rPr>
              <a:t> dui </a:t>
            </a:r>
            <a:r>
              <a:rPr lang="en-US" sz="3200" dirty="0" err="1">
                <a:cs typeface="+mn-ea"/>
                <a:sym typeface="+mn-lt"/>
              </a:rPr>
              <a:t>mollis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dignissim</a:t>
            </a:r>
            <a:r>
              <a:rPr lang="en-US" sz="3200" dirty="0">
                <a:cs typeface="+mn-ea"/>
                <a:sym typeface="+mn-lt"/>
              </a:rPr>
              <a:t> ante </a:t>
            </a:r>
            <a:r>
              <a:rPr lang="en-US" sz="3200" dirty="0" err="1">
                <a:cs typeface="+mn-ea"/>
                <a:sym typeface="+mn-lt"/>
              </a:rPr>
              <a:t>vel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pulvinar</a:t>
            </a:r>
            <a:r>
              <a:rPr lang="en-US" sz="3200" dirty="0">
                <a:cs typeface="+mn-ea"/>
                <a:sym typeface="+mn-lt"/>
              </a:rPr>
              <a:t> nisi. </a:t>
            </a:r>
            <a:r>
              <a:rPr lang="en-US" sz="3200" dirty="0" err="1">
                <a:cs typeface="+mn-ea"/>
                <a:sym typeface="+mn-lt"/>
              </a:rPr>
              <a:t>Etiam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sagittis</a:t>
            </a:r>
            <a:r>
              <a:rPr lang="en-US" sz="3200" dirty="0">
                <a:cs typeface="+mn-ea"/>
                <a:sym typeface="+mn-lt"/>
              </a:rPr>
              <a:t> semper </a:t>
            </a:r>
            <a:r>
              <a:rPr lang="en-US" sz="3200" dirty="0" err="1">
                <a:cs typeface="+mn-ea"/>
                <a:sym typeface="+mn-lt"/>
              </a:rPr>
              <a:t>consectetur</a:t>
            </a:r>
            <a:r>
              <a:rPr lang="en-US" sz="3200" dirty="0">
                <a:cs typeface="+mn-ea"/>
                <a:sym typeface="+mn-lt"/>
              </a:rPr>
              <a:t>. Maecenas </a:t>
            </a:r>
            <a:r>
              <a:rPr lang="en-US" sz="3200" dirty="0" err="1">
                <a:cs typeface="+mn-ea"/>
                <a:sym typeface="+mn-lt"/>
              </a:rPr>
              <a:t>aliquet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neque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quis</a:t>
            </a:r>
            <a:r>
              <a:rPr lang="en-US" sz="3200" dirty="0">
                <a:cs typeface="+mn-ea"/>
                <a:sym typeface="+mn-lt"/>
              </a:rPr>
              <a:t> semper </a:t>
            </a:r>
            <a:r>
              <a:rPr lang="en-US" sz="3200" dirty="0" err="1">
                <a:cs typeface="+mn-ea"/>
                <a:sym typeface="+mn-lt"/>
              </a:rPr>
              <a:t>cursus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Praesent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augue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orci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malesuada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eget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egestas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aliquam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consequat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nec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metus</a:t>
            </a:r>
            <a:r>
              <a:rPr lang="en-US" sz="3200" dirty="0">
                <a:cs typeface="+mn-ea"/>
                <a:sym typeface="+mn-lt"/>
              </a:rPr>
              <a:t>. Integer </a:t>
            </a:r>
            <a:r>
              <a:rPr lang="en-US" sz="3200" dirty="0" err="1">
                <a:cs typeface="+mn-ea"/>
                <a:sym typeface="+mn-lt"/>
              </a:rPr>
              <a:t>ut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mattis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erat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Etiam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nec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dapibus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diam</a:t>
            </a:r>
            <a:r>
              <a:rPr lang="en-US" sz="3200" dirty="0">
                <a:cs typeface="+mn-ea"/>
                <a:sym typeface="+mn-lt"/>
              </a:rPr>
              <a:t>, in </a:t>
            </a:r>
            <a:r>
              <a:rPr lang="en-US" sz="3200" dirty="0" err="1">
                <a:cs typeface="+mn-ea"/>
                <a:sym typeface="+mn-lt"/>
              </a:rPr>
              <a:t>cursus</a:t>
            </a:r>
            <a:r>
              <a:rPr lang="en-US" sz="3200" dirty="0">
                <a:cs typeface="+mn-ea"/>
                <a:sym typeface="+mn-lt"/>
              </a:rPr>
              <a:t> diam. </a:t>
            </a:r>
            <a:r>
              <a:rPr lang="en-US" sz="3200" dirty="0" err="1">
                <a:cs typeface="+mn-ea"/>
                <a:sym typeface="+mn-lt"/>
              </a:rPr>
              <a:t>Morbi</a:t>
            </a:r>
            <a:r>
              <a:rPr lang="en-US" sz="3200" dirty="0">
                <a:cs typeface="+mn-ea"/>
                <a:sym typeface="+mn-lt"/>
              </a:rPr>
              <a:t> in </a:t>
            </a:r>
            <a:r>
              <a:rPr lang="en-US" sz="3200" dirty="0" err="1">
                <a:cs typeface="+mn-ea"/>
                <a:sym typeface="+mn-lt"/>
              </a:rPr>
              <a:t>tellus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eget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purus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congue</a:t>
            </a:r>
            <a:endParaRPr lang="en-US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30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27181" y="1509822"/>
            <a:ext cx="8756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tx2"/>
                </a:solidFill>
                <a:cs typeface="+mn-ea"/>
                <a:sym typeface="+mn-lt"/>
              </a:rPr>
              <a:t>Our </a:t>
            </a:r>
            <a:r>
              <a:rPr lang="en-US" sz="7200" dirty="0">
                <a:solidFill>
                  <a:schemeClr val="accent1"/>
                </a:solidFill>
                <a:cs typeface="+mn-ea"/>
                <a:sym typeface="+mn-lt"/>
              </a:rPr>
              <a:t>Beginning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7181" y="1075111"/>
            <a:ext cx="875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cs typeface="+mn-ea"/>
                <a:sym typeface="+mn-lt"/>
              </a:rPr>
              <a:t>WRITE A GREAT TITLE HERE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68638" y="1192805"/>
            <a:ext cx="141940" cy="1256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2512" y="2600067"/>
            <a:ext cx="20724882" cy="9216510"/>
          </a:xfrm>
          <a:prstGeom prst="rect">
            <a:avLst/>
          </a:prstGeom>
          <a:noFill/>
        </p:spPr>
        <p:txBody>
          <a:bodyPr wrap="square" numCol="2" spcCol="4572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 err="1">
                <a:cs typeface="+mn-ea"/>
                <a:sym typeface="+mn-lt"/>
              </a:rPr>
              <a:t>Lorem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ipsum</a:t>
            </a:r>
            <a:r>
              <a:rPr lang="en-US" sz="3200" dirty="0">
                <a:cs typeface="+mn-ea"/>
                <a:sym typeface="+mn-lt"/>
              </a:rPr>
              <a:t> dolor sit </a:t>
            </a:r>
            <a:r>
              <a:rPr lang="en-US" sz="3200" dirty="0" err="1">
                <a:cs typeface="+mn-ea"/>
                <a:sym typeface="+mn-lt"/>
              </a:rPr>
              <a:t>amet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consectetur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adipiscing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elit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Nulla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scelerisque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est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eget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tincidunt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venenatis</a:t>
            </a:r>
            <a:r>
              <a:rPr lang="en-US" sz="3200" dirty="0">
                <a:cs typeface="+mn-ea"/>
                <a:sym typeface="+mn-lt"/>
              </a:rPr>
              <a:t>. In non </a:t>
            </a:r>
            <a:r>
              <a:rPr lang="en-US" sz="3200" dirty="0" err="1">
                <a:cs typeface="+mn-ea"/>
                <a:sym typeface="+mn-lt"/>
              </a:rPr>
              <a:t>eros</a:t>
            </a:r>
            <a:r>
              <a:rPr lang="en-US" sz="3200" dirty="0">
                <a:cs typeface="+mn-ea"/>
                <a:sym typeface="+mn-lt"/>
              </a:rPr>
              <a:t> lacus. </a:t>
            </a:r>
            <a:r>
              <a:rPr lang="en-US" sz="3200" dirty="0" err="1">
                <a:cs typeface="+mn-ea"/>
                <a:sym typeface="+mn-lt"/>
              </a:rPr>
              <a:t>Fusce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metus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turpis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bibendum</a:t>
            </a:r>
            <a:r>
              <a:rPr lang="en-US" sz="3200" dirty="0">
                <a:cs typeface="+mn-ea"/>
                <a:sym typeface="+mn-lt"/>
              </a:rPr>
              <a:t> in mi a, </a:t>
            </a:r>
            <a:r>
              <a:rPr lang="en-US" sz="3200" dirty="0" err="1">
                <a:cs typeface="+mn-ea"/>
                <a:sym typeface="+mn-lt"/>
              </a:rPr>
              <a:t>tristique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maximus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elit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Aenean</a:t>
            </a:r>
            <a:r>
              <a:rPr lang="en-US" sz="3200" dirty="0">
                <a:cs typeface="+mn-ea"/>
                <a:sym typeface="+mn-lt"/>
              </a:rPr>
              <a:t> vitae </a:t>
            </a:r>
            <a:r>
              <a:rPr lang="en-US" sz="3200" dirty="0" err="1">
                <a:cs typeface="+mn-ea"/>
                <a:sym typeface="+mn-lt"/>
              </a:rPr>
              <a:t>nulla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vehicula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imperdiet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arcu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consequat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fringilla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lectus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Donec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ut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mattis</a:t>
            </a:r>
            <a:r>
              <a:rPr lang="en-US" sz="3200" dirty="0">
                <a:cs typeface="+mn-ea"/>
                <a:sym typeface="+mn-lt"/>
              </a:rPr>
              <a:t> nisi, </a:t>
            </a:r>
            <a:r>
              <a:rPr lang="en-US" sz="3200" dirty="0" err="1">
                <a:cs typeface="+mn-ea"/>
                <a:sym typeface="+mn-lt"/>
              </a:rPr>
              <a:t>ut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rutrum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neque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Quisque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tincidunt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velit</a:t>
            </a:r>
            <a:r>
              <a:rPr lang="en-US" sz="3200" dirty="0">
                <a:cs typeface="+mn-ea"/>
                <a:sym typeface="+mn-lt"/>
              </a:rPr>
              <a:t> sit </a:t>
            </a:r>
            <a:r>
              <a:rPr lang="en-US" sz="3200" dirty="0" err="1">
                <a:cs typeface="+mn-ea"/>
                <a:sym typeface="+mn-lt"/>
              </a:rPr>
              <a:t>amet</a:t>
            </a:r>
            <a:r>
              <a:rPr lang="en-US" sz="3200" dirty="0">
                <a:cs typeface="+mn-ea"/>
                <a:sym typeface="+mn-lt"/>
              </a:rPr>
              <a:t> ligula </a:t>
            </a:r>
            <a:r>
              <a:rPr lang="en-US" sz="3200" dirty="0" err="1">
                <a:cs typeface="+mn-ea"/>
                <a:sym typeface="+mn-lt"/>
              </a:rPr>
              <a:t>hendrerit</a:t>
            </a:r>
            <a:r>
              <a:rPr lang="en-US" sz="3200" dirty="0">
                <a:cs typeface="+mn-ea"/>
                <a:sym typeface="+mn-lt"/>
              </a:rPr>
              <a:t>, in </a:t>
            </a:r>
            <a:r>
              <a:rPr lang="en-US" sz="3200" dirty="0" err="1">
                <a:cs typeface="+mn-ea"/>
                <a:sym typeface="+mn-lt"/>
              </a:rPr>
              <a:t>sagittis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leo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luctus</a:t>
            </a:r>
            <a:r>
              <a:rPr lang="en-US" sz="3200" dirty="0">
                <a:cs typeface="+mn-ea"/>
                <a:sym typeface="+mn-lt"/>
              </a:rPr>
              <a:t>. Integer </a:t>
            </a:r>
            <a:r>
              <a:rPr lang="en-US" sz="3200" dirty="0" err="1">
                <a:cs typeface="+mn-ea"/>
                <a:sym typeface="+mn-lt"/>
              </a:rPr>
              <a:t>tristique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iaculis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urna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eu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laoreet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arcu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Phasellus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pretium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purus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eu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libero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eleifend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suscipit</a:t>
            </a:r>
            <a:r>
              <a:rPr lang="en-US" sz="3200" dirty="0">
                <a:cs typeface="+mn-ea"/>
                <a:sym typeface="+mn-lt"/>
              </a:rPr>
              <a:t> et id </a:t>
            </a:r>
            <a:r>
              <a:rPr lang="en-US" sz="3200" dirty="0" err="1">
                <a:cs typeface="+mn-ea"/>
                <a:sym typeface="+mn-lt"/>
              </a:rPr>
              <a:t>metus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Donec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eu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sem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sed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odio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sagittis</a:t>
            </a:r>
            <a:r>
              <a:rPr lang="en-US" sz="3200" dirty="0">
                <a:cs typeface="+mn-ea"/>
                <a:sym typeface="+mn-lt"/>
              </a:rPr>
              <a:t> tempus </a:t>
            </a:r>
            <a:r>
              <a:rPr lang="en-US" sz="3200" dirty="0" err="1">
                <a:cs typeface="+mn-ea"/>
                <a:sym typeface="+mn-lt"/>
              </a:rPr>
              <a:t>vel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quis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nibh</a:t>
            </a:r>
            <a:r>
              <a:rPr lang="en-US" sz="3200" dirty="0">
                <a:cs typeface="+mn-ea"/>
                <a:sym typeface="+mn-lt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3200" dirty="0"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en-US" sz="3200" dirty="0" err="1">
                <a:cs typeface="+mn-ea"/>
                <a:sym typeface="+mn-lt"/>
              </a:rPr>
              <a:t>Curabitur</a:t>
            </a:r>
            <a:r>
              <a:rPr lang="en-US" sz="3200" dirty="0">
                <a:cs typeface="+mn-ea"/>
                <a:sym typeface="+mn-lt"/>
              </a:rPr>
              <a:t> vitae </a:t>
            </a:r>
            <a:r>
              <a:rPr lang="en-US" sz="3200" dirty="0" err="1">
                <a:cs typeface="+mn-ea"/>
                <a:sym typeface="+mn-lt"/>
              </a:rPr>
              <a:t>massa</a:t>
            </a:r>
            <a:r>
              <a:rPr lang="en-US" sz="3200" dirty="0">
                <a:cs typeface="+mn-ea"/>
                <a:sym typeface="+mn-lt"/>
              </a:rPr>
              <a:t> mi. Cum </a:t>
            </a:r>
            <a:r>
              <a:rPr lang="en-US" sz="3200" dirty="0" err="1">
                <a:cs typeface="+mn-ea"/>
                <a:sym typeface="+mn-lt"/>
              </a:rPr>
              <a:t>sociis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natoque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penatibus</a:t>
            </a:r>
            <a:r>
              <a:rPr lang="en-US" sz="3200" dirty="0">
                <a:cs typeface="+mn-ea"/>
                <a:sym typeface="+mn-lt"/>
              </a:rPr>
              <a:t> et </a:t>
            </a:r>
            <a:r>
              <a:rPr lang="en-US" sz="3200" dirty="0" err="1">
                <a:cs typeface="+mn-ea"/>
                <a:sym typeface="+mn-lt"/>
              </a:rPr>
              <a:t>magnis</a:t>
            </a:r>
            <a:r>
              <a:rPr lang="en-US" sz="3200" dirty="0">
                <a:cs typeface="+mn-ea"/>
                <a:sym typeface="+mn-lt"/>
              </a:rPr>
              <a:t> dis parturient </a:t>
            </a:r>
            <a:r>
              <a:rPr lang="en-US" sz="3200" dirty="0" err="1">
                <a:cs typeface="+mn-ea"/>
                <a:sym typeface="+mn-lt"/>
              </a:rPr>
              <a:t>montes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nascetur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ridiculus</a:t>
            </a:r>
            <a:r>
              <a:rPr lang="en-US" sz="3200" dirty="0">
                <a:cs typeface="+mn-ea"/>
                <a:sym typeface="+mn-lt"/>
              </a:rPr>
              <a:t> mus. </a:t>
            </a:r>
            <a:r>
              <a:rPr lang="en-US" sz="3200" dirty="0" err="1">
                <a:cs typeface="+mn-ea"/>
                <a:sym typeface="+mn-lt"/>
              </a:rPr>
              <a:t>Morbi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sapien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tortor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rhoncus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eleifend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ipsum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nec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auctor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sodales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leo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Etiam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auctor</a:t>
            </a:r>
            <a:r>
              <a:rPr lang="en-US" sz="3200" dirty="0">
                <a:cs typeface="+mn-ea"/>
                <a:sym typeface="+mn-lt"/>
              </a:rPr>
              <a:t> ante </a:t>
            </a:r>
            <a:r>
              <a:rPr lang="en-US" sz="3200" dirty="0" err="1">
                <a:cs typeface="+mn-ea"/>
                <a:sym typeface="+mn-lt"/>
              </a:rPr>
              <a:t>eget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elit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venenatis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congue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Ut</a:t>
            </a:r>
            <a:r>
              <a:rPr lang="en-US" sz="3200" dirty="0">
                <a:cs typeface="+mn-ea"/>
                <a:sym typeface="+mn-lt"/>
              </a:rPr>
              <a:t> ac </a:t>
            </a:r>
            <a:r>
              <a:rPr lang="en-US" sz="3200" dirty="0" err="1">
                <a:cs typeface="+mn-ea"/>
                <a:sym typeface="+mn-lt"/>
              </a:rPr>
              <a:t>massa</a:t>
            </a:r>
            <a:r>
              <a:rPr lang="en-US" sz="3200" dirty="0">
                <a:cs typeface="+mn-ea"/>
                <a:sym typeface="+mn-lt"/>
              </a:rPr>
              <a:t> diam. </a:t>
            </a:r>
            <a:r>
              <a:rPr lang="en-US" sz="3200" dirty="0" err="1">
                <a:cs typeface="+mn-ea"/>
                <a:sym typeface="+mn-lt"/>
              </a:rPr>
              <a:t>Praesent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iaculis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lectus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vel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suscipit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mollis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justo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risus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dignissim</a:t>
            </a:r>
            <a:r>
              <a:rPr lang="en-US" sz="3200" dirty="0">
                <a:cs typeface="+mn-ea"/>
                <a:sym typeface="+mn-lt"/>
              </a:rPr>
              <a:t> ex, at </a:t>
            </a:r>
            <a:r>
              <a:rPr lang="en-US" sz="3200" dirty="0" err="1">
                <a:cs typeface="+mn-ea"/>
                <a:sym typeface="+mn-lt"/>
              </a:rPr>
              <a:t>suscipit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leo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urna</a:t>
            </a:r>
            <a:r>
              <a:rPr lang="en-US" sz="3200" dirty="0">
                <a:cs typeface="+mn-ea"/>
                <a:sym typeface="+mn-lt"/>
              </a:rPr>
              <a:t> vitae magna. </a:t>
            </a:r>
            <a:r>
              <a:rPr lang="en-US" sz="3200" dirty="0" err="1">
                <a:cs typeface="+mn-ea"/>
                <a:sym typeface="+mn-lt"/>
              </a:rPr>
              <a:t>Aenean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laoreet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urna</a:t>
            </a:r>
            <a:r>
              <a:rPr lang="en-US" sz="3200" dirty="0">
                <a:cs typeface="+mn-ea"/>
                <a:sym typeface="+mn-lt"/>
              </a:rPr>
              <a:t> sit </a:t>
            </a:r>
            <a:r>
              <a:rPr lang="en-US" sz="3200" dirty="0" err="1">
                <a:cs typeface="+mn-ea"/>
                <a:sym typeface="+mn-lt"/>
              </a:rPr>
              <a:t>amet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scelerisque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dignissim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tortor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purus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ornare</a:t>
            </a:r>
            <a:r>
              <a:rPr lang="en-US" sz="3200" dirty="0">
                <a:cs typeface="+mn-ea"/>
                <a:sym typeface="+mn-lt"/>
              </a:rPr>
              <a:t> ex, et </a:t>
            </a:r>
            <a:r>
              <a:rPr lang="en-US" sz="3200" dirty="0" err="1">
                <a:cs typeface="+mn-ea"/>
                <a:sym typeface="+mn-lt"/>
              </a:rPr>
              <a:t>mattis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felis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ipsum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eu</a:t>
            </a:r>
            <a:r>
              <a:rPr lang="en-US" sz="3200" dirty="0">
                <a:cs typeface="+mn-ea"/>
                <a:sym typeface="+mn-lt"/>
              </a:rPr>
              <a:t> dolor. </a:t>
            </a:r>
            <a:r>
              <a:rPr lang="en-US" sz="3200" dirty="0" err="1">
                <a:cs typeface="+mn-ea"/>
                <a:sym typeface="+mn-lt"/>
              </a:rPr>
              <a:t>Donec</a:t>
            </a:r>
            <a:r>
              <a:rPr lang="en-US" sz="3200" dirty="0">
                <a:cs typeface="+mn-ea"/>
                <a:sym typeface="+mn-lt"/>
              </a:rPr>
              <a:t> non </a:t>
            </a:r>
            <a:r>
              <a:rPr lang="en-US" sz="3200" dirty="0" err="1">
                <a:cs typeface="+mn-ea"/>
                <a:sym typeface="+mn-lt"/>
              </a:rPr>
              <a:t>aliquam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leo</a:t>
            </a:r>
            <a:r>
              <a:rPr lang="en-US" sz="3200" dirty="0">
                <a:cs typeface="+mn-ea"/>
                <a:sym typeface="+mn-lt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3200" dirty="0"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en-US" sz="3200" dirty="0" err="1">
                <a:cs typeface="+mn-ea"/>
                <a:sym typeface="+mn-lt"/>
              </a:rPr>
              <a:t>Vivamus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pharetra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nulla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quis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egestas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iaculis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Sed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sed</a:t>
            </a:r>
            <a:r>
              <a:rPr lang="en-US" sz="3200" dirty="0">
                <a:cs typeface="+mn-ea"/>
                <a:sym typeface="+mn-lt"/>
              </a:rPr>
              <a:t> dui </a:t>
            </a:r>
            <a:r>
              <a:rPr lang="en-US" sz="3200" dirty="0" err="1">
                <a:cs typeface="+mn-ea"/>
                <a:sym typeface="+mn-lt"/>
              </a:rPr>
              <a:t>mollis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dignissim</a:t>
            </a:r>
            <a:r>
              <a:rPr lang="en-US" sz="3200" dirty="0">
                <a:cs typeface="+mn-ea"/>
                <a:sym typeface="+mn-lt"/>
              </a:rPr>
              <a:t> ante </a:t>
            </a:r>
            <a:r>
              <a:rPr lang="en-US" sz="3200" dirty="0" err="1">
                <a:cs typeface="+mn-ea"/>
                <a:sym typeface="+mn-lt"/>
              </a:rPr>
              <a:t>vel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pulvinar</a:t>
            </a:r>
            <a:r>
              <a:rPr lang="en-US" sz="3200" dirty="0">
                <a:cs typeface="+mn-ea"/>
                <a:sym typeface="+mn-lt"/>
              </a:rPr>
              <a:t> nisi. </a:t>
            </a:r>
            <a:r>
              <a:rPr lang="en-US" sz="3200" dirty="0" err="1">
                <a:cs typeface="+mn-ea"/>
                <a:sym typeface="+mn-lt"/>
              </a:rPr>
              <a:t>Etiam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sagittis</a:t>
            </a:r>
            <a:r>
              <a:rPr lang="en-US" sz="3200" dirty="0">
                <a:cs typeface="+mn-ea"/>
                <a:sym typeface="+mn-lt"/>
              </a:rPr>
              <a:t> semper </a:t>
            </a:r>
            <a:r>
              <a:rPr lang="en-US" sz="3200" dirty="0" err="1">
                <a:cs typeface="+mn-ea"/>
                <a:sym typeface="+mn-lt"/>
              </a:rPr>
              <a:t>consectetur</a:t>
            </a:r>
            <a:r>
              <a:rPr lang="en-US" sz="3200" dirty="0">
                <a:cs typeface="+mn-ea"/>
                <a:sym typeface="+mn-lt"/>
              </a:rPr>
              <a:t>. Maecenas </a:t>
            </a:r>
            <a:r>
              <a:rPr lang="en-US" sz="3200" dirty="0" err="1">
                <a:cs typeface="+mn-ea"/>
                <a:sym typeface="+mn-lt"/>
              </a:rPr>
              <a:t>aliquet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neque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quis</a:t>
            </a:r>
            <a:r>
              <a:rPr lang="en-US" sz="3200" dirty="0">
                <a:cs typeface="+mn-ea"/>
                <a:sym typeface="+mn-lt"/>
              </a:rPr>
              <a:t> semper </a:t>
            </a:r>
            <a:r>
              <a:rPr lang="en-US" sz="3200" dirty="0" err="1">
                <a:cs typeface="+mn-ea"/>
                <a:sym typeface="+mn-lt"/>
              </a:rPr>
              <a:t>cursus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Praesent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augue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orci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malesuada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eget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egestas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aliquam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consequat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nec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metus</a:t>
            </a:r>
            <a:r>
              <a:rPr lang="en-US" sz="3200" dirty="0">
                <a:cs typeface="+mn-ea"/>
                <a:sym typeface="+mn-lt"/>
              </a:rPr>
              <a:t>. Integer </a:t>
            </a:r>
            <a:r>
              <a:rPr lang="en-US" sz="3200" dirty="0" err="1">
                <a:cs typeface="+mn-ea"/>
                <a:sym typeface="+mn-lt"/>
              </a:rPr>
              <a:t>ut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mattis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erat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Etiam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nec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dapibus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diam</a:t>
            </a:r>
            <a:r>
              <a:rPr lang="en-US" sz="3200" dirty="0">
                <a:cs typeface="+mn-ea"/>
                <a:sym typeface="+mn-lt"/>
              </a:rPr>
              <a:t>, in </a:t>
            </a:r>
            <a:r>
              <a:rPr lang="en-US" sz="3200" dirty="0" err="1">
                <a:cs typeface="+mn-ea"/>
                <a:sym typeface="+mn-lt"/>
              </a:rPr>
              <a:t>cursus</a:t>
            </a:r>
            <a:r>
              <a:rPr lang="en-US" sz="3200" dirty="0">
                <a:cs typeface="+mn-ea"/>
                <a:sym typeface="+mn-lt"/>
              </a:rPr>
              <a:t> diam. </a:t>
            </a:r>
            <a:r>
              <a:rPr lang="en-US" sz="3200" dirty="0" err="1">
                <a:cs typeface="+mn-ea"/>
                <a:sym typeface="+mn-lt"/>
              </a:rPr>
              <a:t>Morbi</a:t>
            </a:r>
            <a:r>
              <a:rPr lang="en-US" sz="3200" dirty="0">
                <a:cs typeface="+mn-ea"/>
                <a:sym typeface="+mn-lt"/>
              </a:rPr>
              <a:t> in </a:t>
            </a:r>
            <a:r>
              <a:rPr lang="en-US" sz="3200" dirty="0" err="1">
                <a:cs typeface="+mn-ea"/>
                <a:sym typeface="+mn-lt"/>
              </a:rPr>
              <a:t>tellus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eget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purus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congue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volutpat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eu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vel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urna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Nulla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nec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posuere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libero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Pellentesque</a:t>
            </a:r>
            <a:r>
              <a:rPr lang="en-US" sz="3200" dirty="0">
                <a:cs typeface="+mn-ea"/>
                <a:sym typeface="+mn-lt"/>
              </a:rPr>
              <a:t> ligula </a:t>
            </a:r>
            <a:r>
              <a:rPr lang="en-US" sz="3200" dirty="0" err="1">
                <a:cs typeface="+mn-ea"/>
                <a:sym typeface="+mn-lt"/>
              </a:rPr>
              <a:t>turpis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aliquam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eget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dapibus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ut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convallis</a:t>
            </a:r>
            <a:r>
              <a:rPr lang="en-US" sz="3200" dirty="0">
                <a:cs typeface="+mn-ea"/>
                <a:sym typeface="+mn-lt"/>
              </a:rPr>
              <a:t> a </a:t>
            </a:r>
            <a:r>
              <a:rPr lang="en-US" sz="3200" dirty="0" err="1">
                <a:cs typeface="+mn-ea"/>
                <a:sym typeface="+mn-lt"/>
              </a:rPr>
              <a:t>tortor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Sed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pharetra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purus</a:t>
            </a:r>
            <a:r>
              <a:rPr lang="en-US" sz="3200" dirty="0">
                <a:cs typeface="+mn-ea"/>
                <a:sym typeface="+mn-lt"/>
              </a:rPr>
              <a:t> id </a:t>
            </a:r>
            <a:r>
              <a:rPr lang="en-US" sz="3200" dirty="0" err="1">
                <a:cs typeface="+mn-ea"/>
                <a:sym typeface="+mn-lt"/>
              </a:rPr>
              <a:t>eros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auctor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facilisis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eu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eu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massa</a:t>
            </a:r>
            <a:r>
              <a:rPr lang="en-US" sz="3200" dirty="0">
                <a:cs typeface="+mn-ea"/>
                <a:sym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32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127180" y="1509822"/>
            <a:ext cx="14027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tx2"/>
                </a:solidFill>
                <a:cs typeface="+mn-ea"/>
                <a:sym typeface="+mn-lt"/>
              </a:rPr>
              <a:t>Our Company </a:t>
            </a:r>
            <a:r>
              <a:rPr lang="en-US" sz="7200" dirty="0">
                <a:solidFill>
                  <a:schemeClr val="accent1"/>
                </a:solidFill>
                <a:cs typeface="+mn-ea"/>
                <a:sym typeface="+mn-lt"/>
              </a:rPr>
              <a:t>Through the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27181" y="1075111"/>
            <a:ext cx="875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cs typeface="+mn-ea"/>
                <a:sym typeface="+mn-lt"/>
              </a:rPr>
              <a:t>WRITE A GREAT TITLE HERE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68638" y="1192805"/>
            <a:ext cx="141940" cy="1256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cs typeface="+mn-ea"/>
              <a:sym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48038" y="5181600"/>
            <a:ext cx="6081562" cy="45466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39388" y="5181600"/>
            <a:ext cx="6081562" cy="45466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154400" y="5181600"/>
            <a:ext cx="6081562" cy="45466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894906" y="6580456"/>
            <a:ext cx="1507588" cy="1507588"/>
            <a:chOff x="7645400" y="4730750"/>
            <a:chExt cx="2006600" cy="2006600"/>
          </a:xfrm>
        </p:grpSpPr>
        <p:sp>
          <p:nvSpPr>
            <p:cNvPr id="4" name="Oval 3"/>
            <p:cNvSpPr/>
            <p:nvPr/>
          </p:nvSpPr>
          <p:spPr>
            <a:xfrm>
              <a:off x="7645400" y="4730750"/>
              <a:ext cx="2006600" cy="200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3" name="Freeform 117"/>
            <p:cNvSpPr>
              <a:spLocks noChangeArrowheads="1"/>
            </p:cNvSpPr>
            <p:nvPr/>
          </p:nvSpPr>
          <p:spPr bwMode="auto">
            <a:xfrm>
              <a:off x="8229790" y="5247627"/>
              <a:ext cx="903208" cy="932115"/>
            </a:xfrm>
            <a:custGeom>
              <a:avLst/>
              <a:gdLst>
                <a:gd name="T0" fmla="*/ 457 w 458"/>
                <a:gd name="T1" fmla="*/ 221 h 472"/>
                <a:gd name="T2" fmla="*/ 457 w 458"/>
                <a:gd name="T3" fmla="*/ 221 h 472"/>
                <a:gd name="T4" fmla="*/ 236 w 458"/>
                <a:gd name="T5" fmla="*/ 15 h 472"/>
                <a:gd name="T6" fmla="*/ 206 w 458"/>
                <a:gd name="T7" fmla="*/ 15 h 472"/>
                <a:gd name="T8" fmla="*/ 206 w 458"/>
                <a:gd name="T9" fmla="*/ 44 h 472"/>
                <a:gd name="T10" fmla="*/ 412 w 458"/>
                <a:gd name="T11" fmla="*/ 235 h 472"/>
                <a:gd name="T12" fmla="*/ 206 w 458"/>
                <a:gd name="T13" fmla="*/ 442 h 472"/>
                <a:gd name="T14" fmla="*/ 206 w 458"/>
                <a:gd name="T15" fmla="*/ 471 h 472"/>
                <a:gd name="T16" fmla="*/ 236 w 458"/>
                <a:gd name="T17" fmla="*/ 471 h 472"/>
                <a:gd name="T18" fmla="*/ 457 w 458"/>
                <a:gd name="T19" fmla="*/ 250 h 472"/>
                <a:gd name="T20" fmla="*/ 457 w 458"/>
                <a:gd name="T21" fmla="*/ 235 h 472"/>
                <a:gd name="T22" fmla="*/ 457 w 458"/>
                <a:gd name="T23" fmla="*/ 221 h 472"/>
                <a:gd name="T24" fmla="*/ 221 w 458"/>
                <a:gd name="T25" fmla="*/ 235 h 472"/>
                <a:gd name="T26" fmla="*/ 221 w 458"/>
                <a:gd name="T27" fmla="*/ 235 h 472"/>
                <a:gd name="T28" fmla="*/ 221 w 458"/>
                <a:gd name="T29" fmla="*/ 221 h 472"/>
                <a:gd name="T30" fmla="*/ 44 w 458"/>
                <a:gd name="T31" fmla="*/ 44 h 472"/>
                <a:gd name="T32" fmla="*/ 15 w 458"/>
                <a:gd name="T33" fmla="*/ 44 h 472"/>
                <a:gd name="T34" fmla="*/ 15 w 458"/>
                <a:gd name="T35" fmla="*/ 74 h 472"/>
                <a:gd name="T36" fmla="*/ 177 w 458"/>
                <a:gd name="T37" fmla="*/ 235 h 472"/>
                <a:gd name="T38" fmla="*/ 15 w 458"/>
                <a:gd name="T39" fmla="*/ 397 h 472"/>
                <a:gd name="T40" fmla="*/ 15 w 458"/>
                <a:gd name="T41" fmla="*/ 427 h 472"/>
                <a:gd name="T42" fmla="*/ 44 w 458"/>
                <a:gd name="T43" fmla="*/ 427 h 472"/>
                <a:gd name="T44" fmla="*/ 221 w 458"/>
                <a:gd name="T45" fmla="*/ 250 h 472"/>
                <a:gd name="T46" fmla="*/ 221 w 458"/>
                <a:gd name="T47" fmla="*/ 235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8" h="472">
                  <a:moveTo>
                    <a:pt x="457" y="221"/>
                  </a:moveTo>
                  <a:lnTo>
                    <a:pt x="457" y="221"/>
                  </a:lnTo>
                  <a:cubicBezTo>
                    <a:pt x="236" y="15"/>
                    <a:pt x="236" y="15"/>
                    <a:pt x="236" y="15"/>
                  </a:cubicBezTo>
                  <a:cubicBezTo>
                    <a:pt x="236" y="0"/>
                    <a:pt x="221" y="0"/>
                    <a:pt x="206" y="15"/>
                  </a:cubicBezTo>
                  <a:cubicBezTo>
                    <a:pt x="206" y="15"/>
                    <a:pt x="206" y="30"/>
                    <a:pt x="206" y="44"/>
                  </a:cubicBezTo>
                  <a:cubicBezTo>
                    <a:pt x="412" y="235"/>
                    <a:pt x="412" y="235"/>
                    <a:pt x="412" y="235"/>
                  </a:cubicBezTo>
                  <a:cubicBezTo>
                    <a:pt x="206" y="442"/>
                    <a:pt x="206" y="442"/>
                    <a:pt x="206" y="442"/>
                  </a:cubicBezTo>
                  <a:cubicBezTo>
                    <a:pt x="206" y="456"/>
                    <a:pt x="206" y="456"/>
                    <a:pt x="206" y="471"/>
                  </a:cubicBezTo>
                  <a:cubicBezTo>
                    <a:pt x="221" y="471"/>
                    <a:pt x="236" y="471"/>
                    <a:pt x="236" y="471"/>
                  </a:cubicBezTo>
                  <a:cubicBezTo>
                    <a:pt x="457" y="250"/>
                    <a:pt x="457" y="250"/>
                    <a:pt x="457" y="250"/>
                  </a:cubicBezTo>
                  <a:cubicBezTo>
                    <a:pt x="457" y="250"/>
                    <a:pt x="457" y="250"/>
                    <a:pt x="457" y="235"/>
                  </a:cubicBezTo>
                  <a:cubicBezTo>
                    <a:pt x="457" y="235"/>
                    <a:pt x="457" y="235"/>
                    <a:pt x="457" y="221"/>
                  </a:cubicBezTo>
                  <a:close/>
                  <a:moveTo>
                    <a:pt x="221" y="235"/>
                  </a:moveTo>
                  <a:lnTo>
                    <a:pt x="221" y="235"/>
                  </a:lnTo>
                  <a:cubicBezTo>
                    <a:pt x="221" y="235"/>
                    <a:pt x="221" y="235"/>
                    <a:pt x="221" y="221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0" y="44"/>
                    <a:pt x="15" y="44"/>
                    <a:pt x="15" y="44"/>
                  </a:cubicBezTo>
                  <a:cubicBezTo>
                    <a:pt x="0" y="59"/>
                    <a:pt x="0" y="74"/>
                    <a:pt x="15" y="74"/>
                  </a:cubicBezTo>
                  <a:cubicBezTo>
                    <a:pt x="177" y="235"/>
                    <a:pt x="177" y="235"/>
                    <a:pt x="177" y="235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0" y="412"/>
                    <a:pt x="0" y="427"/>
                    <a:pt x="15" y="427"/>
                  </a:cubicBezTo>
                  <a:cubicBezTo>
                    <a:pt x="15" y="442"/>
                    <a:pt x="30" y="442"/>
                    <a:pt x="44" y="427"/>
                  </a:cubicBezTo>
                  <a:cubicBezTo>
                    <a:pt x="221" y="250"/>
                    <a:pt x="221" y="250"/>
                    <a:pt x="221" y="250"/>
                  </a:cubicBezTo>
                  <a:cubicBezTo>
                    <a:pt x="221" y="250"/>
                    <a:pt x="221" y="250"/>
                    <a:pt x="221" y="2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4930706" y="6580456"/>
            <a:ext cx="1507588" cy="1507588"/>
            <a:chOff x="7645400" y="4730750"/>
            <a:chExt cx="2006600" cy="2006600"/>
          </a:xfrm>
        </p:grpSpPr>
        <p:sp>
          <p:nvSpPr>
            <p:cNvPr id="55" name="Oval 54"/>
            <p:cNvSpPr/>
            <p:nvPr/>
          </p:nvSpPr>
          <p:spPr>
            <a:xfrm>
              <a:off x="7645400" y="4730750"/>
              <a:ext cx="2006600" cy="200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6" name="Freeform 117"/>
            <p:cNvSpPr>
              <a:spLocks noChangeArrowheads="1"/>
            </p:cNvSpPr>
            <p:nvPr/>
          </p:nvSpPr>
          <p:spPr bwMode="auto">
            <a:xfrm>
              <a:off x="8229790" y="5247627"/>
              <a:ext cx="903208" cy="932115"/>
            </a:xfrm>
            <a:custGeom>
              <a:avLst/>
              <a:gdLst>
                <a:gd name="T0" fmla="*/ 457 w 458"/>
                <a:gd name="T1" fmla="*/ 221 h 472"/>
                <a:gd name="T2" fmla="*/ 457 w 458"/>
                <a:gd name="T3" fmla="*/ 221 h 472"/>
                <a:gd name="T4" fmla="*/ 236 w 458"/>
                <a:gd name="T5" fmla="*/ 15 h 472"/>
                <a:gd name="T6" fmla="*/ 206 w 458"/>
                <a:gd name="T7" fmla="*/ 15 h 472"/>
                <a:gd name="T8" fmla="*/ 206 w 458"/>
                <a:gd name="T9" fmla="*/ 44 h 472"/>
                <a:gd name="T10" fmla="*/ 412 w 458"/>
                <a:gd name="T11" fmla="*/ 235 h 472"/>
                <a:gd name="T12" fmla="*/ 206 w 458"/>
                <a:gd name="T13" fmla="*/ 442 h 472"/>
                <a:gd name="T14" fmla="*/ 206 w 458"/>
                <a:gd name="T15" fmla="*/ 471 h 472"/>
                <a:gd name="T16" fmla="*/ 236 w 458"/>
                <a:gd name="T17" fmla="*/ 471 h 472"/>
                <a:gd name="T18" fmla="*/ 457 w 458"/>
                <a:gd name="T19" fmla="*/ 250 h 472"/>
                <a:gd name="T20" fmla="*/ 457 w 458"/>
                <a:gd name="T21" fmla="*/ 235 h 472"/>
                <a:gd name="T22" fmla="*/ 457 w 458"/>
                <a:gd name="T23" fmla="*/ 221 h 472"/>
                <a:gd name="T24" fmla="*/ 221 w 458"/>
                <a:gd name="T25" fmla="*/ 235 h 472"/>
                <a:gd name="T26" fmla="*/ 221 w 458"/>
                <a:gd name="T27" fmla="*/ 235 h 472"/>
                <a:gd name="T28" fmla="*/ 221 w 458"/>
                <a:gd name="T29" fmla="*/ 221 h 472"/>
                <a:gd name="T30" fmla="*/ 44 w 458"/>
                <a:gd name="T31" fmla="*/ 44 h 472"/>
                <a:gd name="T32" fmla="*/ 15 w 458"/>
                <a:gd name="T33" fmla="*/ 44 h 472"/>
                <a:gd name="T34" fmla="*/ 15 w 458"/>
                <a:gd name="T35" fmla="*/ 74 h 472"/>
                <a:gd name="T36" fmla="*/ 177 w 458"/>
                <a:gd name="T37" fmla="*/ 235 h 472"/>
                <a:gd name="T38" fmla="*/ 15 w 458"/>
                <a:gd name="T39" fmla="*/ 397 h 472"/>
                <a:gd name="T40" fmla="*/ 15 w 458"/>
                <a:gd name="T41" fmla="*/ 427 h 472"/>
                <a:gd name="T42" fmla="*/ 44 w 458"/>
                <a:gd name="T43" fmla="*/ 427 h 472"/>
                <a:gd name="T44" fmla="*/ 221 w 458"/>
                <a:gd name="T45" fmla="*/ 250 h 472"/>
                <a:gd name="T46" fmla="*/ 221 w 458"/>
                <a:gd name="T47" fmla="*/ 235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8" h="472">
                  <a:moveTo>
                    <a:pt x="457" y="221"/>
                  </a:moveTo>
                  <a:lnTo>
                    <a:pt x="457" y="221"/>
                  </a:lnTo>
                  <a:cubicBezTo>
                    <a:pt x="236" y="15"/>
                    <a:pt x="236" y="15"/>
                    <a:pt x="236" y="15"/>
                  </a:cubicBezTo>
                  <a:cubicBezTo>
                    <a:pt x="236" y="0"/>
                    <a:pt x="221" y="0"/>
                    <a:pt x="206" y="15"/>
                  </a:cubicBezTo>
                  <a:cubicBezTo>
                    <a:pt x="206" y="15"/>
                    <a:pt x="206" y="30"/>
                    <a:pt x="206" y="44"/>
                  </a:cubicBezTo>
                  <a:cubicBezTo>
                    <a:pt x="412" y="235"/>
                    <a:pt x="412" y="235"/>
                    <a:pt x="412" y="235"/>
                  </a:cubicBezTo>
                  <a:cubicBezTo>
                    <a:pt x="206" y="442"/>
                    <a:pt x="206" y="442"/>
                    <a:pt x="206" y="442"/>
                  </a:cubicBezTo>
                  <a:cubicBezTo>
                    <a:pt x="206" y="456"/>
                    <a:pt x="206" y="456"/>
                    <a:pt x="206" y="471"/>
                  </a:cubicBezTo>
                  <a:cubicBezTo>
                    <a:pt x="221" y="471"/>
                    <a:pt x="236" y="471"/>
                    <a:pt x="236" y="471"/>
                  </a:cubicBezTo>
                  <a:cubicBezTo>
                    <a:pt x="457" y="250"/>
                    <a:pt x="457" y="250"/>
                    <a:pt x="457" y="250"/>
                  </a:cubicBezTo>
                  <a:cubicBezTo>
                    <a:pt x="457" y="250"/>
                    <a:pt x="457" y="250"/>
                    <a:pt x="457" y="235"/>
                  </a:cubicBezTo>
                  <a:cubicBezTo>
                    <a:pt x="457" y="235"/>
                    <a:pt x="457" y="235"/>
                    <a:pt x="457" y="221"/>
                  </a:cubicBezTo>
                  <a:close/>
                  <a:moveTo>
                    <a:pt x="221" y="235"/>
                  </a:moveTo>
                  <a:lnTo>
                    <a:pt x="221" y="235"/>
                  </a:lnTo>
                  <a:cubicBezTo>
                    <a:pt x="221" y="235"/>
                    <a:pt x="221" y="235"/>
                    <a:pt x="221" y="221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0" y="44"/>
                    <a:pt x="15" y="44"/>
                    <a:pt x="15" y="44"/>
                  </a:cubicBezTo>
                  <a:cubicBezTo>
                    <a:pt x="0" y="59"/>
                    <a:pt x="0" y="74"/>
                    <a:pt x="15" y="74"/>
                  </a:cubicBezTo>
                  <a:cubicBezTo>
                    <a:pt x="177" y="235"/>
                    <a:pt x="177" y="235"/>
                    <a:pt x="177" y="235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0" y="412"/>
                    <a:pt x="0" y="427"/>
                    <a:pt x="15" y="427"/>
                  </a:cubicBezTo>
                  <a:cubicBezTo>
                    <a:pt x="15" y="442"/>
                    <a:pt x="30" y="442"/>
                    <a:pt x="44" y="427"/>
                  </a:cubicBezTo>
                  <a:cubicBezTo>
                    <a:pt x="221" y="250"/>
                    <a:pt x="221" y="250"/>
                    <a:pt x="221" y="250"/>
                  </a:cubicBezTo>
                  <a:cubicBezTo>
                    <a:pt x="221" y="250"/>
                    <a:pt x="221" y="250"/>
                    <a:pt x="221" y="2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2830041" y="6899178"/>
            <a:ext cx="469208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>
                <a:latin typeface="+mn-lt"/>
                <a:ea typeface="+mn-ea"/>
                <a:cs typeface="+mn-ea"/>
                <a:sym typeface="+mn-lt"/>
              </a:rPr>
              <a:t>Our Beginning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2830041" y="7584819"/>
            <a:ext cx="4692087" cy="152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9839606" y="6899178"/>
            <a:ext cx="469208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>
                <a:latin typeface="+mn-lt"/>
                <a:ea typeface="+mn-ea"/>
                <a:cs typeface="+mn-ea"/>
                <a:sym typeface="+mn-lt"/>
              </a:rPr>
              <a:t>Our First Building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9839606" y="7584819"/>
            <a:ext cx="4692087" cy="152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16850006" y="6899178"/>
            <a:ext cx="469208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>
                <a:latin typeface="+mn-lt"/>
                <a:ea typeface="+mn-ea"/>
                <a:cs typeface="+mn-ea"/>
                <a:sym typeface="+mn-lt"/>
              </a:rPr>
              <a:t>Our First Franchise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6850006" y="7584819"/>
            <a:ext cx="4692087" cy="152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2830041" y="5883515"/>
            <a:ext cx="46920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6000" b="1" dirty="0">
                <a:latin typeface="+mn-lt"/>
                <a:ea typeface="+mn-ea"/>
                <a:cs typeface="+mn-ea"/>
                <a:sym typeface="+mn-lt"/>
              </a:rPr>
              <a:t>1990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9839606" y="5883515"/>
            <a:ext cx="46920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6000" b="1" dirty="0">
                <a:latin typeface="+mn-lt"/>
                <a:ea typeface="+mn-ea"/>
                <a:cs typeface="+mn-ea"/>
                <a:sym typeface="+mn-lt"/>
              </a:rPr>
              <a:t>2000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16850006" y="5883515"/>
            <a:ext cx="46920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6000" b="1" dirty="0">
                <a:latin typeface="+mn-lt"/>
                <a:ea typeface="+mn-ea"/>
                <a:cs typeface="+mn-ea"/>
                <a:sym typeface="+mn-lt"/>
              </a:rPr>
              <a:t>2010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61533" y="4069656"/>
            <a:ext cx="2554772" cy="18138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66" name="Freeform 67"/>
          <p:cNvSpPr>
            <a:spLocks noChangeArrowheads="1"/>
          </p:cNvSpPr>
          <p:nvPr/>
        </p:nvSpPr>
        <p:spPr bwMode="auto">
          <a:xfrm>
            <a:off x="11752263" y="3978571"/>
            <a:ext cx="1368575" cy="1591370"/>
          </a:xfrm>
          <a:custGeom>
            <a:avLst/>
            <a:gdLst>
              <a:gd name="T0" fmla="*/ 434 w 453"/>
              <a:gd name="T1" fmla="*/ 186 h 533"/>
              <a:gd name="T2" fmla="*/ 434 w 453"/>
              <a:gd name="T3" fmla="*/ 186 h 533"/>
              <a:gd name="T4" fmla="*/ 44 w 453"/>
              <a:gd name="T5" fmla="*/ 160 h 533"/>
              <a:gd name="T6" fmla="*/ 0 w 453"/>
              <a:gd name="T7" fmla="*/ 178 h 533"/>
              <a:gd name="T8" fmla="*/ 88 w 453"/>
              <a:gd name="T9" fmla="*/ 532 h 533"/>
              <a:gd name="T10" fmla="*/ 141 w 453"/>
              <a:gd name="T11" fmla="*/ 532 h 533"/>
              <a:gd name="T12" fmla="*/ 97 w 453"/>
              <a:gd name="T13" fmla="*/ 355 h 533"/>
              <a:gd name="T14" fmla="*/ 443 w 453"/>
              <a:gd name="T15" fmla="*/ 195 h 533"/>
              <a:gd name="T16" fmla="*/ 434 w 453"/>
              <a:gd name="T17" fmla="*/ 186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533">
                <a:moveTo>
                  <a:pt x="434" y="186"/>
                </a:moveTo>
                <a:lnTo>
                  <a:pt x="434" y="186"/>
                </a:lnTo>
                <a:cubicBezTo>
                  <a:pt x="151" y="301"/>
                  <a:pt x="266" y="0"/>
                  <a:pt x="44" y="160"/>
                </a:cubicBezTo>
                <a:cubicBezTo>
                  <a:pt x="0" y="178"/>
                  <a:pt x="0" y="178"/>
                  <a:pt x="0" y="178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141" y="532"/>
                  <a:pt x="141" y="532"/>
                  <a:pt x="141" y="532"/>
                </a:cubicBezTo>
                <a:cubicBezTo>
                  <a:pt x="97" y="355"/>
                  <a:pt x="97" y="355"/>
                  <a:pt x="97" y="355"/>
                </a:cubicBezTo>
                <a:cubicBezTo>
                  <a:pt x="293" y="195"/>
                  <a:pt x="213" y="532"/>
                  <a:pt x="443" y="195"/>
                </a:cubicBezTo>
                <a:cubicBezTo>
                  <a:pt x="452" y="195"/>
                  <a:pt x="443" y="186"/>
                  <a:pt x="434" y="1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+mn-ea"/>
              <a:sym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98733" y="4069656"/>
            <a:ext cx="2554772" cy="18138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8035659" y="3993456"/>
            <a:ext cx="2322520" cy="18138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9" name="Freeform 74"/>
          <p:cNvSpPr>
            <a:spLocks noChangeArrowheads="1"/>
          </p:cNvSpPr>
          <p:nvPr/>
        </p:nvSpPr>
        <p:spPr bwMode="auto">
          <a:xfrm>
            <a:off x="4436630" y="4256230"/>
            <a:ext cx="1483591" cy="1313711"/>
          </a:xfrm>
          <a:custGeom>
            <a:avLst/>
            <a:gdLst>
              <a:gd name="T0" fmla="*/ 451 w 461"/>
              <a:gd name="T1" fmla="*/ 213 h 409"/>
              <a:gd name="T2" fmla="*/ 451 w 461"/>
              <a:gd name="T3" fmla="*/ 213 h 409"/>
              <a:gd name="T4" fmla="*/ 247 w 461"/>
              <a:gd name="T5" fmla="*/ 17 h 409"/>
              <a:gd name="T6" fmla="*/ 212 w 461"/>
              <a:gd name="T7" fmla="*/ 17 h 409"/>
              <a:gd name="T8" fmla="*/ 9 w 461"/>
              <a:gd name="T9" fmla="*/ 213 h 409"/>
              <a:gd name="T10" fmla="*/ 18 w 461"/>
              <a:gd name="T11" fmla="*/ 230 h 409"/>
              <a:gd name="T12" fmla="*/ 62 w 461"/>
              <a:gd name="T13" fmla="*/ 230 h 409"/>
              <a:gd name="T14" fmla="*/ 62 w 461"/>
              <a:gd name="T15" fmla="*/ 390 h 409"/>
              <a:gd name="T16" fmla="*/ 79 w 461"/>
              <a:gd name="T17" fmla="*/ 408 h 409"/>
              <a:gd name="T18" fmla="*/ 177 w 461"/>
              <a:gd name="T19" fmla="*/ 408 h 409"/>
              <a:gd name="T20" fmla="*/ 177 w 461"/>
              <a:gd name="T21" fmla="*/ 248 h 409"/>
              <a:gd name="T22" fmla="*/ 283 w 461"/>
              <a:gd name="T23" fmla="*/ 248 h 409"/>
              <a:gd name="T24" fmla="*/ 283 w 461"/>
              <a:gd name="T25" fmla="*/ 408 h 409"/>
              <a:gd name="T26" fmla="*/ 381 w 461"/>
              <a:gd name="T27" fmla="*/ 408 h 409"/>
              <a:gd name="T28" fmla="*/ 398 w 461"/>
              <a:gd name="T29" fmla="*/ 390 h 409"/>
              <a:gd name="T30" fmla="*/ 398 w 461"/>
              <a:gd name="T31" fmla="*/ 230 h 409"/>
              <a:gd name="T32" fmla="*/ 443 w 461"/>
              <a:gd name="T33" fmla="*/ 230 h 409"/>
              <a:gd name="T34" fmla="*/ 451 w 461"/>
              <a:gd name="T35" fmla="*/ 21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+mn-ea"/>
              <a:sym typeface="+mn-lt"/>
            </a:endParaRPr>
          </a:p>
        </p:txBody>
      </p:sp>
      <p:sp>
        <p:nvSpPr>
          <p:cNvPr id="71" name="Freeform 29"/>
          <p:cNvSpPr>
            <a:spLocks noChangeArrowheads="1"/>
          </p:cNvSpPr>
          <p:nvPr/>
        </p:nvSpPr>
        <p:spPr bwMode="auto">
          <a:xfrm>
            <a:off x="18434495" y="4373584"/>
            <a:ext cx="1324200" cy="1366239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942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29"/>
          <p:cNvSpPr>
            <a:spLocks noChangeArrowheads="1"/>
          </p:cNvSpPr>
          <p:nvPr/>
        </p:nvSpPr>
        <p:spPr bwMode="auto">
          <a:xfrm>
            <a:off x="4591241" y="3724019"/>
            <a:ext cx="968789" cy="962184"/>
          </a:xfrm>
          <a:custGeom>
            <a:avLst/>
            <a:gdLst>
              <a:gd name="T0" fmla="*/ 833592 w 1230"/>
              <a:gd name="T1" fmla="*/ 274797 h 1221"/>
              <a:gd name="T2" fmla="*/ 797723 w 1230"/>
              <a:gd name="T3" fmla="*/ 310672 h 1221"/>
              <a:gd name="T4" fmla="*/ 569598 w 1230"/>
              <a:gd name="T5" fmla="*/ 83228 h 1221"/>
              <a:gd name="T6" fmla="*/ 605466 w 1230"/>
              <a:gd name="T7" fmla="*/ 40897 h 1221"/>
              <a:gd name="T8" fmla="*/ 761137 w 1230"/>
              <a:gd name="T9" fmla="*/ 40897 h 1221"/>
              <a:gd name="T10" fmla="*/ 833592 w 1230"/>
              <a:gd name="T11" fmla="*/ 119103 h 1221"/>
              <a:gd name="T12" fmla="*/ 833592 w 1230"/>
              <a:gd name="T13" fmla="*/ 274797 h 1221"/>
              <a:gd name="T14" fmla="*/ 299864 w 1230"/>
              <a:gd name="T15" fmla="*/ 731119 h 1221"/>
              <a:gd name="T16" fmla="*/ 299864 w 1230"/>
              <a:gd name="T17" fmla="*/ 772733 h 1221"/>
              <a:gd name="T18" fmla="*/ 335733 w 1230"/>
              <a:gd name="T19" fmla="*/ 772733 h 1221"/>
              <a:gd name="T20" fmla="*/ 761137 w 1230"/>
              <a:gd name="T21" fmla="*/ 347263 h 1221"/>
              <a:gd name="T22" fmla="*/ 719529 w 1230"/>
              <a:gd name="T23" fmla="*/ 310672 h 1221"/>
              <a:gd name="T24" fmla="*/ 299864 w 1230"/>
              <a:gd name="T25" fmla="*/ 731119 h 1221"/>
              <a:gd name="T26" fmla="*/ 107607 w 1230"/>
              <a:gd name="T27" fmla="*/ 538832 h 1221"/>
              <a:gd name="T28" fmla="*/ 107607 w 1230"/>
              <a:gd name="T29" fmla="*/ 581164 h 1221"/>
              <a:gd name="T30" fmla="*/ 149932 w 1230"/>
              <a:gd name="T31" fmla="*/ 581164 h 1221"/>
              <a:gd name="T32" fmla="*/ 569598 w 1230"/>
              <a:gd name="T33" fmla="*/ 154977 h 1221"/>
              <a:gd name="T34" fmla="*/ 527272 w 1230"/>
              <a:gd name="T35" fmla="*/ 119103 h 1221"/>
              <a:gd name="T36" fmla="*/ 107607 w 1230"/>
              <a:gd name="T37" fmla="*/ 538832 h 1221"/>
              <a:gd name="T38" fmla="*/ 605466 w 1230"/>
              <a:gd name="T39" fmla="*/ 197309 h 1221"/>
              <a:gd name="T40" fmla="*/ 185801 w 1230"/>
              <a:gd name="T41" fmla="*/ 617038 h 1221"/>
              <a:gd name="T42" fmla="*/ 185801 w 1230"/>
              <a:gd name="T43" fmla="*/ 695244 h 1221"/>
              <a:gd name="T44" fmla="*/ 263277 w 1230"/>
              <a:gd name="T45" fmla="*/ 695244 h 1221"/>
              <a:gd name="T46" fmla="*/ 683661 w 1230"/>
              <a:gd name="T47" fmla="*/ 274797 h 1221"/>
              <a:gd name="T48" fmla="*/ 605466 w 1230"/>
              <a:gd name="T49" fmla="*/ 197309 h 1221"/>
              <a:gd name="T50" fmla="*/ 263277 w 1230"/>
              <a:gd name="T51" fmla="*/ 808607 h 1221"/>
              <a:gd name="T52" fmla="*/ 239604 w 1230"/>
              <a:gd name="T53" fmla="*/ 761253 h 1221"/>
              <a:gd name="T54" fmla="*/ 221670 w 1230"/>
              <a:gd name="T55" fmla="*/ 761253 h 1221"/>
              <a:gd name="T56" fmla="*/ 149932 w 1230"/>
              <a:gd name="T57" fmla="*/ 731119 h 1221"/>
              <a:gd name="T58" fmla="*/ 113346 w 1230"/>
              <a:gd name="T59" fmla="*/ 652913 h 1221"/>
              <a:gd name="T60" fmla="*/ 119802 w 1230"/>
              <a:gd name="T61" fmla="*/ 640715 h 1221"/>
              <a:gd name="T62" fmla="*/ 71738 w 1230"/>
              <a:gd name="T63" fmla="*/ 617038 h 1221"/>
              <a:gd name="T64" fmla="*/ 65999 w 1230"/>
              <a:gd name="T65" fmla="*/ 611298 h 1221"/>
              <a:gd name="T66" fmla="*/ 0 w 1230"/>
              <a:gd name="T67" fmla="*/ 875334 h 1221"/>
              <a:gd name="T68" fmla="*/ 263277 w 1230"/>
              <a:gd name="T69" fmla="*/ 808607 h 1221"/>
              <a:gd name="T70" fmla="*/ 263277 w 1230"/>
              <a:gd name="T71" fmla="*/ 808607 h 1221"/>
              <a:gd name="T72" fmla="*/ 263277 w 1230"/>
              <a:gd name="T73" fmla="*/ 808607 h 122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lIns="121917" tIns="60958" rIns="121917" bIns="60958" anchor="ctr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74845" y="4892578"/>
            <a:ext cx="469208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>
                <a:latin typeface="+mn-lt"/>
                <a:ea typeface="+mn-ea"/>
                <a:cs typeface="+mn-ea"/>
                <a:sym typeface="+mn-lt"/>
              </a:rPr>
              <a:t>Graphic Design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674845" y="5578219"/>
            <a:ext cx="4692087" cy="152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406921" y="4892578"/>
            <a:ext cx="469208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>
                <a:latin typeface="+mn-lt"/>
                <a:ea typeface="+mn-ea"/>
                <a:cs typeface="+mn-ea"/>
                <a:sym typeface="+mn-lt"/>
              </a:rPr>
              <a:t>Sound Design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406921" y="5578219"/>
            <a:ext cx="4692087" cy="152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400">
                <a:latin typeface="+mn-lt"/>
                <a:ea typeface="+mn-ea"/>
                <a:cs typeface="+mn-ea"/>
                <a:sym typeface="+mn-lt"/>
              </a:rPr>
              <a:t>Lorem ipsum dolor sit amet, consectetur adipiscing elit. Praesent molestie efficitur est,</a:t>
            </a:r>
          </a:p>
        </p:txBody>
      </p:sp>
      <p:sp>
        <p:nvSpPr>
          <p:cNvPr id="16" name="AutoShape 131"/>
          <p:cNvSpPr>
            <a:spLocks/>
          </p:cNvSpPr>
          <p:nvPr/>
        </p:nvSpPr>
        <p:spPr bwMode="auto">
          <a:xfrm>
            <a:off x="9369972" y="3834987"/>
            <a:ext cx="815180" cy="721201"/>
          </a:xfrm>
          <a:custGeom>
            <a:avLst/>
            <a:gdLst>
              <a:gd name="T0" fmla="*/ 10800 w 21600"/>
              <a:gd name="T1" fmla="+- 0 10800 114"/>
              <a:gd name="T2" fmla="*/ 10800 h 21373"/>
              <a:gd name="T3" fmla="*/ 10800 w 21600"/>
              <a:gd name="T4" fmla="+- 0 10800 114"/>
              <a:gd name="T5" fmla="*/ 10800 h 21373"/>
              <a:gd name="T6" fmla="*/ 10800 w 21600"/>
              <a:gd name="T7" fmla="+- 0 10800 114"/>
              <a:gd name="T8" fmla="*/ 10800 h 21373"/>
              <a:gd name="T9" fmla="*/ 10800 w 21600"/>
              <a:gd name="T10" fmla="+- 0 10800 114"/>
              <a:gd name="T11" fmla="*/ 10800 h 21373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373">
                <a:moveTo>
                  <a:pt x="13251" y="718"/>
                </a:moveTo>
                <a:cubicBezTo>
                  <a:pt x="13802" y="111"/>
                  <a:pt x="14278" y="-114"/>
                  <a:pt x="14670" y="54"/>
                </a:cubicBezTo>
                <a:cubicBezTo>
                  <a:pt x="15062" y="219"/>
                  <a:pt x="15263" y="737"/>
                  <a:pt x="15263" y="1596"/>
                </a:cubicBezTo>
                <a:lnTo>
                  <a:pt x="15263" y="19775"/>
                </a:lnTo>
                <a:cubicBezTo>
                  <a:pt x="15263" y="20634"/>
                  <a:pt x="15065" y="21152"/>
                  <a:pt x="14681" y="21320"/>
                </a:cubicBezTo>
                <a:cubicBezTo>
                  <a:pt x="14292" y="21486"/>
                  <a:pt x="13816" y="21264"/>
                  <a:pt x="13251" y="20656"/>
                </a:cubicBezTo>
                <a:lnTo>
                  <a:pt x="7758" y="14803"/>
                </a:lnTo>
                <a:lnTo>
                  <a:pt x="660" y="14803"/>
                </a:lnTo>
                <a:cubicBezTo>
                  <a:pt x="480" y="14803"/>
                  <a:pt x="324" y="14736"/>
                  <a:pt x="194" y="14604"/>
                </a:cubicBezTo>
                <a:cubicBezTo>
                  <a:pt x="67" y="14473"/>
                  <a:pt x="0" y="14304"/>
                  <a:pt x="0" y="14098"/>
                </a:cubicBezTo>
                <a:lnTo>
                  <a:pt x="0" y="7277"/>
                </a:lnTo>
                <a:cubicBezTo>
                  <a:pt x="0" y="7082"/>
                  <a:pt x="67" y="6917"/>
                  <a:pt x="194" y="6778"/>
                </a:cubicBezTo>
                <a:cubicBezTo>
                  <a:pt x="324" y="6643"/>
                  <a:pt x="480" y="6571"/>
                  <a:pt x="660" y="6571"/>
                </a:cubicBezTo>
                <a:lnTo>
                  <a:pt x="7758" y="6571"/>
                </a:lnTo>
                <a:lnTo>
                  <a:pt x="13251" y="718"/>
                </a:lnTo>
                <a:close/>
                <a:moveTo>
                  <a:pt x="18002" y="3322"/>
                </a:moveTo>
                <a:cubicBezTo>
                  <a:pt x="18331" y="3127"/>
                  <a:pt x="18666" y="3086"/>
                  <a:pt x="19023" y="3179"/>
                </a:cubicBezTo>
                <a:cubicBezTo>
                  <a:pt x="19379" y="3273"/>
                  <a:pt x="19654" y="3495"/>
                  <a:pt x="19838" y="3844"/>
                </a:cubicBezTo>
                <a:cubicBezTo>
                  <a:pt x="21017" y="6023"/>
                  <a:pt x="21599" y="8301"/>
                  <a:pt x="21599" y="10687"/>
                </a:cubicBezTo>
                <a:cubicBezTo>
                  <a:pt x="21599" y="13092"/>
                  <a:pt x="21017" y="15373"/>
                  <a:pt x="19838" y="17527"/>
                </a:cubicBezTo>
                <a:cubicBezTo>
                  <a:pt x="19584" y="18018"/>
                  <a:pt x="19189" y="18266"/>
                  <a:pt x="18659" y="18266"/>
                </a:cubicBezTo>
                <a:cubicBezTo>
                  <a:pt x="18437" y="18266"/>
                  <a:pt x="18214" y="18195"/>
                  <a:pt x="17999" y="18049"/>
                </a:cubicBezTo>
                <a:cubicBezTo>
                  <a:pt x="17671" y="17857"/>
                  <a:pt x="17459" y="17572"/>
                  <a:pt x="17353" y="17189"/>
                </a:cubicBezTo>
                <a:cubicBezTo>
                  <a:pt x="17254" y="16807"/>
                  <a:pt x="17289" y="16439"/>
                  <a:pt x="17473" y="16090"/>
                </a:cubicBezTo>
                <a:cubicBezTo>
                  <a:pt x="18419" y="14353"/>
                  <a:pt x="18892" y="12552"/>
                  <a:pt x="18892" y="10687"/>
                </a:cubicBezTo>
                <a:cubicBezTo>
                  <a:pt x="18892" y="8819"/>
                  <a:pt x="18415" y="7014"/>
                  <a:pt x="17473" y="5277"/>
                </a:cubicBezTo>
                <a:cubicBezTo>
                  <a:pt x="17289" y="4932"/>
                  <a:pt x="17254" y="4567"/>
                  <a:pt x="17353" y="4181"/>
                </a:cubicBezTo>
                <a:cubicBezTo>
                  <a:pt x="17459" y="3802"/>
                  <a:pt x="17674" y="3514"/>
                  <a:pt x="18002" y="33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1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2035770" y="4892578"/>
            <a:ext cx="469383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>
                <a:latin typeface="+mn-lt"/>
                <a:ea typeface="+mn-ea"/>
                <a:cs typeface="+mn-ea"/>
                <a:sym typeface="+mn-lt"/>
              </a:rPr>
              <a:t>Photography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2035770" y="5578219"/>
            <a:ext cx="4693832" cy="152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400">
                <a:latin typeface="+mn-lt"/>
                <a:ea typeface="+mn-ea"/>
                <a:cs typeface="+mn-ea"/>
                <a:sym typeface="+mn-lt"/>
              </a:rPr>
              <a:t>Lorem ipsum dolor sit amet, consectetur adipiscing elit. Praesent molestie efficitur est,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6767846" y="4892578"/>
            <a:ext cx="469383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>
                <a:latin typeface="+mn-lt"/>
                <a:ea typeface="+mn-ea"/>
                <a:cs typeface="+mn-ea"/>
                <a:sym typeface="+mn-lt"/>
              </a:rPr>
              <a:t>Cloud Service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6767846" y="5578219"/>
            <a:ext cx="4693832" cy="152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400">
                <a:latin typeface="+mn-lt"/>
                <a:ea typeface="+mn-ea"/>
                <a:cs typeface="+mn-ea"/>
                <a:sym typeface="+mn-lt"/>
              </a:rPr>
              <a:t>Lorem ipsum dolor sit amet, consectetur adipiscing elit. Praesent molestie efficitur est,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674845" y="8672336"/>
            <a:ext cx="469208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 err="1">
                <a:latin typeface="+mn-lt"/>
                <a:ea typeface="+mn-ea"/>
                <a:cs typeface="+mn-ea"/>
                <a:sym typeface="+mn-lt"/>
              </a:rPr>
              <a:t>Tv</a:t>
            </a:r>
            <a:r>
              <a:rPr lang="en-US" sz="3200" b="1" dirty="0">
                <a:latin typeface="+mn-lt"/>
                <a:ea typeface="+mn-ea"/>
                <a:cs typeface="+mn-ea"/>
                <a:sym typeface="+mn-lt"/>
              </a:rPr>
              <a:t> Production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674845" y="9357978"/>
            <a:ext cx="4692087" cy="152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400">
                <a:latin typeface="+mn-lt"/>
                <a:ea typeface="+mn-ea"/>
                <a:cs typeface="+mn-ea"/>
                <a:sym typeface="+mn-lt"/>
              </a:rPr>
              <a:t>Lorem ipsum dolor sit amet, consectetur adipiscing elit. Praesent molestie efficitur est,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406921" y="8672336"/>
            <a:ext cx="469208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>
                <a:latin typeface="+mn-lt"/>
                <a:ea typeface="+mn-ea"/>
                <a:cs typeface="+mn-ea"/>
                <a:sym typeface="+mn-lt"/>
              </a:rPr>
              <a:t>Research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406921" y="9357978"/>
            <a:ext cx="4692087" cy="152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400">
                <a:latin typeface="+mn-lt"/>
                <a:ea typeface="+mn-ea"/>
                <a:cs typeface="+mn-ea"/>
                <a:sym typeface="+mn-lt"/>
              </a:rPr>
              <a:t>Lorem ipsum dolor sit amet, consectetur adipiscing elit. Praesent molestie efficitur est,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2035770" y="8672336"/>
            <a:ext cx="469383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>
                <a:latin typeface="+mn-lt"/>
                <a:ea typeface="+mn-ea"/>
                <a:cs typeface="+mn-ea"/>
                <a:sym typeface="+mn-lt"/>
              </a:rPr>
              <a:t>Marketing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2035770" y="9357978"/>
            <a:ext cx="4693832" cy="152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400">
                <a:latin typeface="+mn-lt"/>
                <a:ea typeface="+mn-ea"/>
                <a:cs typeface="+mn-ea"/>
                <a:sym typeface="+mn-lt"/>
              </a:rPr>
              <a:t>Lorem ipsum dolor sit amet, consectetur adipiscing elit. Praesent molestie efficitur est,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6767846" y="8672336"/>
            <a:ext cx="469383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>
                <a:latin typeface="+mn-lt"/>
                <a:ea typeface="+mn-ea"/>
                <a:cs typeface="+mn-ea"/>
                <a:sym typeface="+mn-lt"/>
              </a:rPr>
              <a:t>Pictures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6767846" y="9357978"/>
            <a:ext cx="4693832" cy="152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400">
                <a:latin typeface="+mn-lt"/>
                <a:ea typeface="+mn-ea"/>
                <a:cs typeface="+mn-ea"/>
                <a:sym typeface="+mn-lt"/>
              </a:rPr>
              <a:t>Lorem ipsum dolor sit amet, consectetur adipiscing elit. Praesent molestie efficitur est,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634349" y="7860432"/>
            <a:ext cx="794251" cy="452163"/>
            <a:chOff x="6350" y="1588"/>
            <a:chExt cx="1931988" cy="1330325"/>
          </a:xfrm>
          <a:solidFill>
            <a:schemeClr val="accent5"/>
          </a:solidFill>
        </p:grpSpPr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6350" y="1588"/>
              <a:ext cx="1327150" cy="1330325"/>
            </a:xfrm>
            <a:custGeom>
              <a:avLst/>
              <a:gdLst>
                <a:gd name="T0" fmla="*/ 320 w 352"/>
                <a:gd name="T1" fmla="*/ 0 h 352"/>
                <a:gd name="T2" fmla="*/ 32 w 352"/>
                <a:gd name="T3" fmla="*/ 0 h 352"/>
                <a:gd name="T4" fmla="*/ 0 w 352"/>
                <a:gd name="T5" fmla="*/ 32 h 352"/>
                <a:gd name="T6" fmla="*/ 0 w 352"/>
                <a:gd name="T7" fmla="*/ 320 h 352"/>
                <a:gd name="T8" fmla="*/ 32 w 352"/>
                <a:gd name="T9" fmla="*/ 352 h 352"/>
                <a:gd name="T10" fmla="*/ 320 w 352"/>
                <a:gd name="T11" fmla="*/ 352 h 352"/>
                <a:gd name="T12" fmla="*/ 352 w 352"/>
                <a:gd name="T13" fmla="*/ 320 h 352"/>
                <a:gd name="T14" fmla="*/ 352 w 352"/>
                <a:gd name="T15" fmla="*/ 32 h 352"/>
                <a:gd name="T16" fmla="*/ 320 w 352"/>
                <a:gd name="T1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" h="352">
                  <a:moveTo>
                    <a:pt x="32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38"/>
                    <a:pt x="14" y="352"/>
                    <a:pt x="32" y="352"/>
                  </a:cubicBezTo>
                  <a:cubicBezTo>
                    <a:pt x="320" y="352"/>
                    <a:pt x="320" y="352"/>
                    <a:pt x="320" y="352"/>
                  </a:cubicBezTo>
                  <a:cubicBezTo>
                    <a:pt x="338" y="352"/>
                    <a:pt x="352" y="338"/>
                    <a:pt x="352" y="320"/>
                  </a:cubicBezTo>
                  <a:cubicBezTo>
                    <a:pt x="352" y="32"/>
                    <a:pt x="352" y="32"/>
                    <a:pt x="352" y="32"/>
                  </a:cubicBezTo>
                  <a:cubicBezTo>
                    <a:pt x="352" y="14"/>
                    <a:pt x="338" y="0"/>
                    <a:pt x="3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26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4000" dirty="0">
                <a:cs typeface="+mn-ea"/>
                <a:sym typeface="+mn-lt"/>
              </a:endParaRPr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1454150" y="176213"/>
              <a:ext cx="484188" cy="977900"/>
            </a:xfrm>
            <a:custGeom>
              <a:avLst/>
              <a:gdLst>
                <a:gd name="T0" fmla="*/ 101 w 128"/>
                <a:gd name="T1" fmla="*/ 9 h 259"/>
                <a:gd name="T2" fmla="*/ 42 w 128"/>
                <a:gd name="T3" fmla="*/ 44 h 259"/>
                <a:gd name="T4" fmla="*/ 0 w 128"/>
                <a:gd name="T5" fmla="*/ 69 h 259"/>
                <a:gd name="T6" fmla="*/ 0 w 128"/>
                <a:gd name="T7" fmla="*/ 189 h 259"/>
                <a:gd name="T8" fmla="*/ 42 w 128"/>
                <a:gd name="T9" fmla="*/ 214 h 259"/>
                <a:gd name="T10" fmla="*/ 101 w 128"/>
                <a:gd name="T11" fmla="*/ 250 h 259"/>
                <a:gd name="T12" fmla="*/ 128 w 128"/>
                <a:gd name="T13" fmla="*/ 234 h 259"/>
                <a:gd name="T14" fmla="*/ 128 w 128"/>
                <a:gd name="T15" fmla="*/ 25 h 259"/>
                <a:gd name="T16" fmla="*/ 101 w 128"/>
                <a:gd name="T17" fmla="*/ 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59">
                  <a:moveTo>
                    <a:pt x="101" y="9"/>
                  </a:moveTo>
                  <a:cubicBezTo>
                    <a:pt x="42" y="44"/>
                    <a:pt x="42" y="44"/>
                    <a:pt x="42" y="44"/>
                  </a:cubicBezTo>
                  <a:cubicBezTo>
                    <a:pt x="29" y="52"/>
                    <a:pt x="13" y="62"/>
                    <a:pt x="0" y="6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13" y="197"/>
                    <a:pt x="29" y="207"/>
                    <a:pt x="42" y="214"/>
                  </a:cubicBezTo>
                  <a:cubicBezTo>
                    <a:pt x="101" y="250"/>
                    <a:pt x="101" y="250"/>
                    <a:pt x="101" y="250"/>
                  </a:cubicBezTo>
                  <a:cubicBezTo>
                    <a:pt x="116" y="259"/>
                    <a:pt x="128" y="252"/>
                    <a:pt x="128" y="234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28" y="7"/>
                    <a:pt x="116" y="0"/>
                    <a:pt x="10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26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4000" dirty="0">
                <a:cs typeface="+mn-ea"/>
                <a:sym typeface="+mn-lt"/>
              </a:endParaRPr>
            </a:p>
          </p:txBody>
        </p:sp>
      </p:grpSp>
      <p:sp>
        <p:nvSpPr>
          <p:cNvPr id="45" name="AutoShape 63"/>
          <p:cNvSpPr>
            <a:spLocks/>
          </p:cNvSpPr>
          <p:nvPr/>
        </p:nvSpPr>
        <p:spPr bwMode="auto">
          <a:xfrm>
            <a:off x="13991601" y="3933808"/>
            <a:ext cx="801216" cy="6426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3222"/>
                </a:moveTo>
                <a:cubicBezTo>
                  <a:pt x="20632" y="3222"/>
                  <a:pt x="20946" y="3384"/>
                  <a:pt x="21208" y="3713"/>
                </a:cubicBezTo>
                <a:cubicBezTo>
                  <a:pt x="21470" y="4042"/>
                  <a:pt x="21599" y="4427"/>
                  <a:pt x="21599" y="4865"/>
                </a:cubicBezTo>
                <a:lnTo>
                  <a:pt x="21599" y="19984"/>
                </a:lnTo>
                <a:cubicBezTo>
                  <a:pt x="21599" y="20421"/>
                  <a:pt x="21470" y="20803"/>
                  <a:pt x="21208" y="21121"/>
                </a:cubicBezTo>
                <a:cubicBezTo>
                  <a:pt x="20946" y="21441"/>
                  <a:pt x="20632" y="21599"/>
                  <a:pt x="20263" y="21599"/>
                </a:cubicBezTo>
                <a:lnTo>
                  <a:pt x="1348" y="21599"/>
                </a:lnTo>
                <a:cubicBezTo>
                  <a:pt x="981" y="21599"/>
                  <a:pt x="663" y="21441"/>
                  <a:pt x="399" y="21121"/>
                </a:cubicBezTo>
                <a:cubicBezTo>
                  <a:pt x="134" y="20803"/>
                  <a:pt x="0" y="20421"/>
                  <a:pt x="0" y="19984"/>
                </a:cubicBezTo>
                <a:lnTo>
                  <a:pt x="0" y="4865"/>
                </a:lnTo>
                <a:cubicBezTo>
                  <a:pt x="0" y="4427"/>
                  <a:pt x="134" y="4042"/>
                  <a:pt x="399" y="3713"/>
                </a:cubicBezTo>
                <a:cubicBezTo>
                  <a:pt x="663" y="3384"/>
                  <a:pt x="981" y="3222"/>
                  <a:pt x="1348" y="3222"/>
                </a:cubicBezTo>
                <a:lnTo>
                  <a:pt x="5638" y="3222"/>
                </a:lnTo>
                <a:lnTo>
                  <a:pt x="6318" y="1460"/>
                </a:lnTo>
                <a:cubicBezTo>
                  <a:pt x="6458" y="1057"/>
                  <a:pt x="6717" y="713"/>
                  <a:pt x="7089" y="425"/>
                </a:cubicBezTo>
                <a:cubicBezTo>
                  <a:pt x="7466" y="143"/>
                  <a:pt x="7838" y="0"/>
                  <a:pt x="8203" y="0"/>
                </a:cubicBezTo>
                <a:lnTo>
                  <a:pt x="13396" y="0"/>
                </a:lnTo>
                <a:cubicBezTo>
                  <a:pt x="13763" y="0"/>
                  <a:pt x="14135" y="143"/>
                  <a:pt x="14510" y="425"/>
                </a:cubicBezTo>
                <a:cubicBezTo>
                  <a:pt x="14884" y="713"/>
                  <a:pt x="15146" y="1057"/>
                  <a:pt x="15293" y="1460"/>
                </a:cubicBezTo>
                <a:lnTo>
                  <a:pt x="15961" y="3222"/>
                </a:lnTo>
                <a:lnTo>
                  <a:pt x="20263" y="3222"/>
                </a:lnTo>
                <a:close/>
                <a:moveTo>
                  <a:pt x="10806" y="19185"/>
                </a:moveTo>
                <a:cubicBezTo>
                  <a:pt x="11572" y="19185"/>
                  <a:pt x="12299" y="19002"/>
                  <a:pt x="12987" y="18650"/>
                </a:cubicBezTo>
                <a:cubicBezTo>
                  <a:pt x="13672" y="18294"/>
                  <a:pt x="14270" y="17810"/>
                  <a:pt x="14774" y="17196"/>
                </a:cubicBezTo>
                <a:cubicBezTo>
                  <a:pt x="15278" y="16582"/>
                  <a:pt x="15677" y="15862"/>
                  <a:pt x="15974" y="15048"/>
                </a:cubicBezTo>
                <a:cubicBezTo>
                  <a:pt x="16270" y="14234"/>
                  <a:pt x="16419" y="13356"/>
                  <a:pt x="16419" y="12421"/>
                </a:cubicBezTo>
                <a:cubicBezTo>
                  <a:pt x="16419" y="11499"/>
                  <a:pt x="16270" y="10623"/>
                  <a:pt x="15974" y="9795"/>
                </a:cubicBezTo>
                <a:cubicBezTo>
                  <a:pt x="15677" y="8966"/>
                  <a:pt x="15278" y="8249"/>
                  <a:pt x="14774" y="7644"/>
                </a:cubicBezTo>
                <a:cubicBezTo>
                  <a:pt x="14270" y="7036"/>
                  <a:pt x="13672" y="6557"/>
                  <a:pt x="12987" y="6199"/>
                </a:cubicBezTo>
                <a:cubicBezTo>
                  <a:pt x="12299" y="5843"/>
                  <a:pt x="11572" y="5667"/>
                  <a:pt x="10806" y="5667"/>
                </a:cubicBezTo>
                <a:cubicBezTo>
                  <a:pt x="10039" y="5667"/>
                  <a:pt x="9312" y="5846"/>
                  <a:pt x="8619" y="6199"/>
                </a:cubicBezTo>
                <a:cubicBezTo>
                  <a:pt x="7929" y="6557"/>
                  <a:pt x="7332" y="7036"/>
                  <a:pt x="6827" y="7644"/>
                </a:cubicBezTo>
                <a:cubicBezTo>
                  <a:pt x="6323" y="8249"/>
                  <a:pt x="5922" y="8963"/>
                  <a:pt x="5625" y="9789"/>
                </a:cubicBezTo>
                <a:cubicBezTo>
                  <a:pt x="5329" y="10612"/>
                  <a:pt x="5180" y="11490"/>
                  <a:pt x="5180" y="12421"/>
                </a:cubicBezTo>
                <a:cubicBezTo>
                  <a:pt x="5180" y="13356"/>
                  <a:pt x="5329" y="14234"/>
                  <a:pt x="5625" y="15048"/>
                </a:cubicBezTo>
                <a:cubicBezTo>
                  <a:pt x="5922" y="15862"/>
                  <a:pt x="6323" y="16582"/>
                  <a:pt x="6827" y="17196"/>
                </a:cubicBezTo>
                <a:cubicBezTo>
                  <a:pt x="7332" y="17810"/>
                  <a:pt x="7929" y="18294"/>
                  <a:pt x="8619" y="18650"/>
                </a:cubicBezTo>
                <a:cubicBezTo>
                  <a:pt x="9312" y="19005"/>
                  <a:pt x="10039" y="19185"/>
                  <a:pt x="10806" y="19185"/>
                </a:cubicBezTo>
                <a:moveTo>
                  <a:pt x="10806" y="7832"/>
                </a:moveTo>
                <a:cubicBezTo>
                  <a:pt x="11337" y="7832"/>
                  <a:pt x="11834" y="7953"/>
                  <a:pt x="12294" y="8191"/>
                </a:cubicBezTo>
                <a:cubicBezTo>
                  <a:pt x="12754" y="8432"/>
                  <a:pt x="13158" y="8755"/>
                  <a:pt x="13501" y="9169"/>
                </a:cubicBezTo>
                <a:cubicBezTo>
                  <a:pt x="13846" y="9583"/>
                  <a:pt x="14118" y="10068"/>
                  <a:pt x="14316" y="10623"/>
                </a:cubicBezTo>
                <a:cubicBezTo>
                  <a:pt x="14515" y="11184"/>
                  <a:pt x="14615" y="11781"/>
                  <a:pt x="14615" y="12421"/>
                </a:cubicBezTo>
                <a:cubicBezTo>
                  <a:pt x="14615" y="13056"/>
                  <a:pt x="14515" y="13649"/>
                  <a:pt x="14316" y="14205"/>
                </a:cubicBezTo>
                <a:cubicBezTo>
                  <a:pt x="14118" y="14757"/>
                  <a:pt x="13846" y="15245"/>
                  <a:pt x="13501" y="15668"/>
                </a:cubicBezTo>
                <a:cubicBezTo>
                  <a:pt x="13158" y="16091"/>
                  <a:pt x="12752" y="16420"/>
                  <a:pt x="12289" y="16661"/>
                </a:cubicBezTo>
                <a:cubicBezTo>
                  <a:pt x="11824" y="16899"/>
                  <a:pt x="11330" y="17016"/>
                  <a:pt x="10806" y="17016"/>
                </a:cubicBezTo>
                <a:cubicBezTo>
                  <a:pt x="10274" y="17016"/>
                  <a:pt x="9777" y="16899"/>
                  <a:pt x="9312" y="16661"/>
                </a:cubicBezTo>
                <a:cubicBezTo>
                  <a:pt x="8847" y="16420"/>
                  <a:pt x="8443" y="16091"/>
                  <a:pt x="8100" y="15668"/>
                </a:cubicBezTo>
                <a:cubicBezTo>
                  <a:pt x="7755" y="15245"/>
                  <a:pt x="7483" y="14754"/>
                  <a:pt x="7285" y="14199"/>
                </a:cubicBezTo>
                <a:cubicBezTo>
                  <a:pt x="7084" y="13641"/>
                  <a:pt x="6984" y="13044"/>
                  <a:pt x="6984" y="12421"/>
                </a:cubicBezTo>
                <a:cubicBezTo>
                  <a:pt x="6984" y="11781"/>
                  <a:pt x="7084" y="11184"/>
                  <a:pt x="7285" y="10623"/>
                </a:cubicBezTo>
                <a:cubicBezTo>
                  <a:pt x="7483" y="10068"/>
                  <a:pt x="7755" y="9583"/>
                  <a:pt x="8100" y="9169"/>
                </a:cubicBezTo>
                <a:cubicBezTo>
                  <a:pt x="8443" y="8755"/>
                  <a:pt x="8847" y="8431"/>
                  <a:pt x="9312" y="8191"/>
                </a:cubicBezTo>
                <a:cubicBezTo>
                  <a:pt x="9777" y="7953"/>
                  <a:pt x="10274" y="7832"/>
                  <a:pt x="10806" y="78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1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46" name="AutoShape 68"/>
          <p:cNvSpPr>
            <a:spLocks/>
          </p:cNvSpPr>
          <p:nvPr/>
        </p:nvSpPr>
        <p:spPr bwMode="auto">
          <a:xfrm>
            <a:off x="18642746" y="4022947"/>
            <a:ext cx="801215" cy="5326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612" y="9346"/>
                </a:moveTo>
                <a:cubicBezTo>
                  <a:pt x="19507" y="9887"/>
                  <a:pt x="20229" y="10667"/>
                  <a:pt x="20776" y="11686"/>
                </a:cubicBezTo>
                <a:cubicBezTo>
                  <a:pt x="21324" y="12708"/>
                  <a:pt x="21599" y="13846"/>
                  <a:pt x="21599" y="15107"/>
                </a:cubicBezTo>
                <a:cubicBezTo>
                  <a:pt x="21599" y="16005"/>
                  <a:pt x="21458" y="16846"/>
                  <a:pt x="21172" y="17629"/>
                </a:cubicBezTo>
                <a:cubicBezTo>
                  <a:pt x="20889" y="18409"/>
                  <a:pt x="20503" y="19097"/>
                  <a:pt x="20008" y="19691"/>
                </a:cubicBezTo>
                <a:cubicBezTo>
                  <a:pt x="19512" y="20281"/>
                  <a:pt x="18940" y="20747"/>
                  <a:pt x="18290" y="21090"/>
                </a:cubicBezTo>
                <a:cubicBezTo>
                  <a:pt x="17640" y="21427"/>
                  <a:pt x="16939" y="21599"/>
                  <a:pt x="16187" y="21599"/>
                </a:cubicBezTo>
                <a:lnTo>
                  <a:pt x="4490" y="21599"/>
                </a:lnTo>
                <a:cubicBezTo>
                  <a:pt x="3878" y="21599"/>
                  <a:pt x="3297" y="21458"/>
                  <a:pt x="2750" y="21176"/>
                </a:cubicBezTo>
                <a:cubicBezTo>
                  <a:pt x="2203" y="20900"/>
                  <a:pt x="1723" y="20511"/>
                  <a:pt x="1312" y="20022"/>
                </a:cubicBezTo>
                <a:cubicBezTo>
                  <a:pt x="904" y="19527"/>
                  <a:pt x="583" y="18954"/>
                  <a:pt x="350" y="18294"/>
                </a:cubicBezTo>
                <a:cubicBezTo>
                  <a:pt x="115" y="17641"/>
                  <a:pt x="0" y="16947"/>
                  <a:pt x="0" y="16210"/>
                </a:cubicBezTo>
                <a:cubicBezTo>
                  <a:pt x="0" y="15565"/>
                  <a:pt x="88" y="14957"/>
                  <a:pt x="268" y="14381"/>
                </a:cubicBezTo>
                <a:cubicBezTo>
                  <a:pt x="448" y="13809"/>
                  <a:pt x="696" y="13287"/>
                  <a:pt x="1010" y="12818"/>
                </a:cubicBezTo>
                <a:cubicBezTo>
                  <a:pt x="1324" y="12351"/>
                  <a:pt x="1694" y="11954"/>
                  <a:pt x="2119" y="11632"/>
                </a:cubicBezTo>
                <a:cubicBezTo>
                  <a:pt x="2544" y="11312"/>
                  <a:pt x="3004" y="11079"/>
                  <a:pt x="3504" y="10929"/>
                </a:cubicBezTo>
                <a:cubicBezTo>
                  <a:pt x="3249" y="10552"/>
                  <a:pt x="3055" y="10140"/>
                  <a:pt x="2916" y="9688"/>
                </a:cubicBezTo>
                <a:cubicBezTo>
                  <a:pt x="2779" y="9239"/>
                  <a:pt x="2712" y="8758"/>
                  <a:pt x="2712" y="8240"/>
                </a:cubicBezTo>
                <a:cubicBezTo>
                  <a:pt x="2712" y="7635"/>
                  <a:pt x="2805" y="7071"/>
                  <a:pt x="2992" y="6547"/>
                </a:cubicBezTo>
                <a:cubicBezTo>
                  <a:pt x="3180" y="6023"/>
                  <a:pt x="3434" y="5568"/>
                  <a:pt x="3756" y="5182"/>
                </a:cubicBezTo>
                <a:cubicBezTo>
                  <a:pt x="4077" y="4796"/>
                  <a:pt x="4456" y="4488"/>
                  <a:pt x="4893" y="4264"/>
                </a:cubicBezTo>
                <a:cubicBezTo>
                  <a:pt x="5330" y="4039"/>
                  <a:pt x="5800" y="3927"/>
                  <a:pt x="6307" y="3927"/>
                </a:cubicBezTo>
                <a:cubicBezTo>
                  <a:pt x="7171" y="3927"/>
                  <a:pt x="7922" y="4258"/>
                  <a:pt x="8558" y="4920"/>
                </a:cubicBezTo>
                <a:cubicBezTo>
                  <a:pt x="8697" y="4223"/>
                  <a:pt x="8932" y="3573"/>
                  <a:pt x="9264" y="2971"/>
                </a:cubicBezTo>
                <a:cubicBezTo>
                  <a:pt x="9597" y="2369"/>
                  <a:pt x="9993" y="1848"/>
                  <a:pt x="10449" y="1404"/>
                </a:cubicBezTo>
                <a:cubicBezTo>
                  <a:pt x="10905" y="964"/>
                  <a:pt x="11412" y="621"/>
                  <a:pt x="11976" y="374"/>
                </a:cubicBezTo>
                <a:cubicBezTo>
                  <a:pt x="12540" y="123"/>
                  <a:pt x="13142" y="0"/>
                  <a:pt x="13785" y="0"/>
                </a:cubicBezTo>
                <a:cubicBezTo>
                  <a:pt x="14520" y="0"/>
                  <a:pt x="15218" y="169"/>
                  <a:pt x="15876" y="509"/>
                </a:cubicBezTo>
                <a:cubicBezTo>
                  <a:pt x="16536" y="852"/>
                  <a:pt x="17109" y="1312"/>
                  <a:pt x="17594" y="1894"/>
                </a:cubicBezTo>
                <a:cubicBezTo>
                  <a:pt x="18081" y="2476"/>
                  <a:pt x="18465" y="3167"/>
                  <a:pt x="18748" y="3956"/>
                </a:cubicBezTo>
                <a:cubicBezTo>
                  <a:pt x="19032" y="4744"/>
                  <a:pt x="19173" y="5580"/>
                  <a:pt x="19173" y="6463"/>
                </a:cubicBezTo>
                <a:cubicBezTo>
                  <a:pt x="19173" y="6987"/>
                  <a:pt x="19125" y="7491"/>
                  <a:pt x="19024" y="7972"/>
                </a:cubicBezTo>
                <a:cubicBezTo>
                  <a:pt x="18924" y="8453"/>
                  <a:pt x="18784" y="8914"/>
                  <a:pt x="18612" y="93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1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0" name="AutoShape 19"/>
          <p:cNvSpPr>
            <a:spLocks/>
          </p:cNvSpPr>
          <p:nvPr/>
        </p:nvSpPr>
        <p:spPr bwMode="auto">
          <a:xfrm>
            <a:off x="14091812" y="7783495"/>
            <a:ext cx="726156" cy="642620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1" name="AutoShape 43"/>
          <p:cNvSpPr>
            <a:spLocks/>
          </p:cNvSpPr>
          <p:nvPr/>
        </p:nvSpPr>
        <p:spPr bwMode="auto">
          <a:xfrm>
            <a:off x="18706379" y="7782939"/>
            <a:ext cx="727902" cy="5849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0"/>
                </a:moveTo>
                <a:cubicBezTo>
                  <a:pt x="20630" y="0"/>
                  <a:pt x="20946" y="158"/>
                  <a:pt x="21208" y="478"/>
                </a:cubicBezTo>
                <a:cubicBezTo>
                  <a:pt x="21470" y="798"/>
                  <a:pt x="21599" y="1177"/>
                  <a:pt x="21599" y="1615"/>
                </a:cubicBezTo>
                <a:lnTo>
                  <a:pt x="21599" y="19984"/>
                </a:lnTo>
                <a:cubicBezTo>
                  <a:pt x="21599" y="20422"/>
                  <a:pt x="21470" y="20803"/>
                  <a:pt x="21208" y="21124"/>
                </a:cubicBezTo>
                <a:cubicBezTo>
                  <a:pt x="20948" y="21441"/>
                  <a:pt x="20632" y="21599"/>
                  <a:pt x="20263" y="21599"/>
                </a:cubicBezTo>
                <a:lnTo>
                  <a:pt x="1346" y="21599"/>
                </a:lnTo>
                <a:cubicBezTo>
                  <a:pt x="981" y="21599"/>
                  <a:pt x="663" y="21441"/>
                  <a:pt x="396" y="21124"/>
                </a:cubicBezTo>
                <a:cubicBezTo>
                  <a:pt x="132" y="20803"/>
                  <a:pt x="0" y="20422"/>
                  <a:pt x="0" y="19984"/>
                </a:cubicBezTo>
                <a:lnTo>
                  <a:pt x="0" y="1615"/>
                </a:lnTo>
                <a:cubicBezTo>
                  <a:pt x="0" y="1177"/>
                  <a:pt x="132" y="798"/>
                  <a:pt x="396" y="478"/>
                </a:cubicBezTo>
                <a:cubicBezTo>
                  <a:pt x="661" y="158"/>
                  <a:pt x="979" y="0"/>
                  <a:pt x="1346" y="0"/>
                </a:cubicBezTo>
                <a:lnTo>
                  <a:pt x="20263" y="0"/>
                </a:lnTo>
                <a:close/>
                <a:moveTo>
                  <a:pt x="19805" y="2170"/>
                </a:moveTo>
                <a:lnTo>
                  <a:pt x="1801" y="2170"/>
                </a:lnTo>
                <a:lnTo>
                  <a:pt x="1801" y="19440"/>
                </a:lnTo>
                <a:lnTo>
                  <a:pt x="19805" y="19440"/>
                </a:lnTo>
                <a:lnTo>
                  <a:pt x="19805" y="2170"/>
                </a:lnTo>
                <a:close/>
                <a:moveTo>
                  <a:pt x="5425" y="8662"/>
                </a:moveTo>
                <a:cubicBezTo>
                  <a:pt x="4910" y="8662"/>
                  <a:pt x="4475" y="8454"/>
                  <a:pt x="4125" y="8034"/>
                </a:cubicBezTo>
                <a:cubicBezTo>
                  <a:pt x="3770" y="7611"/>
                  <a:pt x="3598" y="7103"/>
                  <a:pt x="3598" y="6512"/>
                </a:cubicBezTo>
                <a:cubicBezTo>
                  <a:pt x="3598" y="5895"/>
                  <a:pt x="3770" y="5372"/>
                  <a:pt x="4125" y="4952"/>
                </a:cubicBezTo>
                <a:cubicBezTo>
                  <a:pt x="4477" y="4526"/>
                  <a:pt x="4910" y="4321"/>
                  <a:pt x="5425" y="4321"/>
                </a:cubicBezTo>
                <a:cubicBezTo>
                  <a:pt x="5914" y="4321"/>
                  <a:pt x="6340" y="4529"/>
                  <a:pt x="6693" y="4952"/>
                </a:cubicBezTo>
                <a:cubicBezTo>
                  <a:pt x="7045" y="5372"/>
                  <a:pt x="7219" y="5895"/>
                  <a:pt x="7219" y="6512"/>
                </a:cubicBezTo>
                <a:cubicBezTo>
                  <a:pt x="7219" y="7103"/>
                  <a:pt x="7045" y="7611"/>
                  <a:pt x="6693" y="8034"/>
                </a:cubicBezTo>
                <a:cubicBezTo>
                  <a:pt x="6340" y="8454"/>
                  <a:pt x="5914" y="8662"/>
                  <a:pt x="5425" y="8662"/>
                </a:cubicBezTo>
                <a:moveTo>
                  <a:pt x="18001" y="17287"/>
                </a:moveTo>
                <a:lnTo>
                  <a:pt x="3598" y="17287"/>
                </a:lnTo>
                <a:lnTo>
                  <a:pt x="3598" y="15810"/>
                </a:lnTo>
                <a:lnTo>
                  <a:pt x="6845" y="10745"/>
                </a:lnTo>
                <a:lnTo>
                  <a:pt x="9045" y="12942"/>
                </a:lnTo>
                <a:lnTo>
                  <a:pt x="13193" y="5387"/>
                </a:lnTo>
                <a:lnTo>
                  <a:pt x="17998" y="11350"/>
                </a:lnTo>
                <a:lnTo>
                  <a:pt x="17998" y="172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2" name="AutoShape 12"/>
          <p:cNvSpPr>
            <a:spLocks/>
          </p:cNvSpPr>
          <p:nvPr/>
        </p:nvSpPr>
        <p:spPr bwMode="auto">
          <a:xfrm>
            <a:off x="9506204" y="7841043"/>
            <a:ext cx="680772" cy="703739"/>
          </a:xfrm>
          <a:custGeom>
            <a:avLst/>
            <a:gdLst>
              <a:gd name="T0" fmla="+- 0 10802 114"/>
              <a:gd name="T1" fmla="*/ T0 w 21376"/>
              <a:gd name="T2" fmla="*/ 10800 h 21600"/>
              <a:gd name="T3" fmla="+- 0 10802 114"/>
              <a:gd name="T4" fmla="*/ T3 w 21376"/>
              <a:gd name="T5" fmla="*/ 10800 h 21600"/>
              <a:gd name="T6" fmla="+- 0 10802 114"/>
              <a:gd name="T7" fmla="*/ T6 w 21376"/>
              <a:gd name="T8" fmla="*/ 10800 h 21600"/>
              <a:gd name="T9" fmla="+- 0 10802 114"/>
              <a:gd name="T10" fmla="*/ T9 w 2137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6" h="21600">
                <a:moveTo>
                  <a:pt x="21036" y="18604"/>
                </a:moveTo>
                <a:cubicBezTo>
                  <a:pt x="21454" y="19261"/>
                  <a:pt x="21486" y="19922"/>
                  <a:pt x="21134" y="20586"/>
                </a:cubicBezTo>
                <a:cubicBezTo>
                  <a:pt x="20969" y="20915"/>
                  <a:pt x="20731" y="21168"/>
                  <a:pt x="20427" y="21338"/>
                </a:cubicBezTo>
                <a:cubicBezTo>
                  <a:pt x="20122" y="21514"/>
                  <a:pt x="19797" y="21599"/>
                  <a:pt x="19455" y="21599"/>
                </a:cubicBezTo>
                <a:lnTo>
                  <a:pt x="1928" y="21599"/>
                </a:lnTo>
                <a:cubicBezTo>
                  <a:pt x="1585" y="21599"/>
                  <a:pt x="1263" y="21514"/>
                  <a:pt x="965" y="21338"/>
                </a:cubicBezTo>
                <a:cubicBezTo>
                  <a:pt x="663" y="21168"/>
                  <a:pt x="425" y="20915"/>
                  <a:pt x="248" y="20586"/>
                </a:cubicBezTo>
                <a:cubicBezTo>
                  <a:pt x="-114" y="19914"/>
                  <a:pt x="-80" y="19250"/>
                  <a:pt x="344" y="18604"/>
                </a:cubicBezTo>
                <a:lnTo>
                  <a:pt x="7509" y="7313"/>
                </a:lnTo>
                <a:lnTo>
                  <a:pt x="7509" y="2167"/>
                </a:lnTo>
                <a:lnTo>
                  <a:pt x="6427" y="2167"/>
                </a:lnTo>
                <a:cubicBezTo>
                  <a:pt x="6122" y="2167"/>
                  <a:pt x="5870" y="2061"/>
                  <a:pt x="5670" y="1850"/>
                </a:cubicBezTo>
                <a:cubicBezTo>
                  <a:pt x="5473" y="1638"/>
                  <a:pt x="5371" y="1380"/>
                  <a:pt x="5371" y="1072"/>
                </a:cubicBezTo>
                <a:cubicBezTo>
                  <a:pt x="5371" y="778"/>
                  <a:pt x="5473" y="528"/>
                  <a:pt x="5670" y="320"/>
                </a:cubicBezTo>
                <a:cubicBezTo>
                  <a:pt x="5870" y="108"/>
                  <a:pt x="6122" y="0"/>
                  <a:pt x="6427" y="0"/>
                </a:cubicBezTo>
                <a:lnTo>
                  <a:pt x="14953" y="0"/>
                </a:lnTo>
                <a:cubicBezTo>
                  <a:pt x="15260" y="0"/>
                  <a:pt x="15515" y="108"/>
                  <a:pt x="15724" y="320"/>
                </a:cubicBezTo>
                <a:cubicBezTo>
                  <a:pt x="15933" y="528"/>
                  <a:pt x="16038" y="778"/>
                  <a:pt x="16038" y="1072"/>
                </a:cubicBezTo>
                <a:cubicBezTo>
                  <a:pt x="16038" y="1380"/>
                  <a:pt x="15933" y="1638"/>
                  <a:pt x="15724" y="1850"/>
                </a:cubicBezTo>
                <a:cubicBezTo>
                  <a:pt x="15515" y="2061"/>
                  <a:pt x="15260" y="2167"/>
                  <a:pt x="14953" y="2167"/>
                </a:cubicBezTo>
                <a:lnTo>
                  <a:pt x="13900" y="2167"/>
                </a:lnTo>
                <a:lnTo>
                  <a:pt x="13900" y="7339"/>
                </a:lnTo>
                <a:lnTo>
                  <a:pt x="21036" y="18604"/>
                </a:lnTo>
                <a:close/>
                <a:moveTo>
                  <a:pt x="5261" y="14865"/>
                </a:moveTo>
                <a:lnTo>
                  <a:pt x="16122" y="14865"/>
                </a:lnTo>
                <a:lnTo>
                  <a:pt x="11773" y="7974"/>
                </a:lnTo>
                <a:lnTo>
                  <a:pt x="11773" y="2167"/>
                </a:lnTo>
                <a:lnTo>
                  <a:pt x="9635" y="2167"/>
                </a:lnTo>
                <a:lnTo>
                  <a:pt x="9635" y="7947"/>
                </a:lnTo>
                <a:lnTo>
                  <a:pt x="5261" y="1486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lIns="50779" tIns="50779" rIns="50779" bIns="50779" anchor="ctr"/>
          <a:lstStyle/>
          <a:p>
            <a:pPr defTabSz="457009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200" dirty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7180" y="1509822"/>
            <a:ext cx="14027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tx2"/>
                </a:solidFill>
                <a:cs typeface="+mn-ea"/>
                <a:sym typeface="+mn-lt"/>
              </a:rPr>
              <a:t>Our Common </a:t>
            </a:r>
            <a:r>
              <a:rPr lang="en-US" sz="7200" dirty="0">
                <a:solidFill>
                  <a:schemeClr val="accent1"/>
                </a:solidFill>
                <a:cs typeface="+mn-ea"/>
                <a:sym typeface="+mn-lt"/>
              </a:rPr>
              <a:t>Services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27181" y="1075111"/>
            <a:ext cx="875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cs typeface="+mn-ea"/>
                <a:sym typeface="+mn-lt"/>
              </a:rPr>
              <a:t>WRITE A GREAT TITLE HERE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68638" y="1192805"/>
            <a:ext cx="141940" cy="1256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4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127180" y="1509822"/>
            <a:ext cx="14027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tx2"/>
                </a:solidFill>
                <a:cs typeface="+mn-ea"/>
                <a:sym typeface="+mn-lt"/>
              </a:rPr>
              <a:t>Our Common </a:t>
            </a:r>
            <a:r>
              <a:rPr lang="en-US" sz="7200" dirty="0">
                <a:solidFill>
                  <a:schemeClr val="accent1"/>
                </a:solidFill>
                <a:cs typeface="+mn-ea"/>
                <a:sym typeface="+mn-lt"/>
              </a:rPr>
              <a:t>Services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27181" y="1075111"/>
            <a:ext cx="875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cs typeface="+mn-ea"/>
                <a:sym typeface="+mn-lt"/>
              </a:rPr>
              <a:t>WRITE A GREAT TITLE HERE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68638" y="1192805"/>
            <a:ext cx="141940" cy="1256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cs typeface="+mn-ea"/>
              <a:sym typeface="+mn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215126" y="3382432"/>
            <a:ext cx="6215343" cy="6218768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218984">
              <a:defRPr/>
            </a:pPr>
            <a:endParaRPr lang="en-US" dirty="0">
              <a:cs typeface="+mn-ea"/>
              <a:sym typeface="+mn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477843" y="3382432"/>
            <a:ext cx="6215343" cy="6218768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218984">
              <a:defRPr/>
            </a:pPr>
            <a:endParaRPr lang="en-US" dirty="0">
              <a:cs typeface="+mn-ea"/>
              <a:sym typeface="+mn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1774434" y="3382432"/>
            <a:ext cx="6215343" cy="6218768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218984">
              <a:defRPr/>
            </a:pPr>
            <a:endParaRPr lang="en-US" dirty="0">
              <a:cs typeface="+mn-ea"/>
              <a:sym typeface="+mn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6969409" y="3382432"/>
            <a:ext cx="6215343" cy="6218768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218984">
              <a:defRPr/>
            </a:pPr>
            <a:endParaRPr lang="en-US" dirty="0">
              <a:cs typeface="+mn-ea"/>
              <a:sym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77227" y="5863166"/>
            <a:ext cx="4513321" cy="2139001"/>
          </a:xfrm>
          <a:prstGeom prst="rect">
            <a:avLst/>
          </a:prstGeom>
          <a:noFill/>
        </p:spPr>
        <p:txBody>
          <a:bodyPr lIns="243799" tIns="121897" rIns="243799" bIns="121897">
            <a:spAutoFit/>
          </a:bodyPr>
          <a:lstStyle/>
          <a:p>
            <a:pPr algn="ctr" defTabSz="1218984">
              <a:defRPr/>
            </a:pP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Photography</a:t>
            </a:r>
          </a:p>
          <a:p>
            <a:pPr algn="ctr" defTabSz="1218984">
              <a:defRPr/>
            </a:pPr>
            <a:r>
              <a:rPr lang="en-US" sz="2900" dirty="0" err="1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sz="29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2900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en-US" sz="2900" dirty="0">
                <a:solidFill>
                  <a:schemeClr val="bg1"/>
                </a:solidFill>
                <a:cs typeface="+mn-ea"/>
                <a:sym typeface="+mn-lt"/>
              </a:rPr>
              <a:t> dolor sit </a:t>
            </a:r>
            <a:r>
              <a:rPr lang="en-US" sz="29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sz="29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sz="2900" dirty="0" err="1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sz="29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2900" dirty="0" err="1">
                <a:solidFill>
                  <a:schemeClr val="bg1"/>
                </a:solidFill>
                <a:cs typeface="+mn-ea"/>
                <a:sym typeface="+mn-lt"/>
              </a:rPr>
              <a:t>adipiscing</a:t>
            </a:r>
            <a:r>
              <a:rPr lang="en-US" sz="29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2900" dirty="0" err="1">
                <a:solidFill>
                  <a:schemeClr val="bg1"/>
                </a:solidFill>
                <a:cs typeface="+mn-ea"/>
                <a:sym typeface="+mn-lt"/>
              </a:rPr>
              <a:t>elit</a:t>
            </a:r>
            <a:r>
              <a:rPr lang="en-US" sz="29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r>
              <a:rPr lang="en-US" sz="2900" dirty="0" err="1">
                <a:solidFill>
                  <a:schemeClr val="bg1"/>
                </a:solidFill>
                <a:cs typeface="+mn-ea"/>
                <a:sym typeface="+mn-lt"/>
              </a:rPr>
              <a:t>Ut</a:t>
            </a:r>
            <a:r>
              <a:rPr lang="en-US" sz="29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2900" dirty="0" err="1">
                <a:solidFill>
                  <a:schemeClr val="bg1"/>
                </a:solidFill>
                <a:cs typeface="+mn-ea"/>
                <a:sym typeface="+mn-lt"/>
              </a:rPr>
              <a:t>efficitur</a:t>
            </a:r>
            <a:endParaRPr lang="ru-RU" sz="2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78050" y="6028267"/>
            <a:ext cx="4509086" cy="2139001"/>
          </a:xfrm>
          <a:prstGeom prst="rect">
            <a:avLst/>
          </a:prstGeom>
          <a:noFill/>
        </p:spPr>
        <p:txBody>
          <a:bodyPr lIns="243799" tIns="121897" rIns="243799" bIns="121897">
            <a:spAutoFit/>
          </a:bodyPr>
          <a:lstStyle/>
          <a:p>
            <a:pPr algn="ctr" defTabSz="1218984">
              <a:defRPr/>
            </a:pP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Web Server</a:t>
            </a:r>
          </a:p>
          <a:p>
            <a:pPr algn="ctr" defTabSz="1218984">
              <a:defRPr/>
            </a:pPr>
            <a:r>
              <a:rPr lang="en-US" sz="2900" dirty="0">
                <a:solidFill>
                  <a:schemeClr val="bg1"/>
                </a:solidFill>
                <a:cs typeface="+mn-ea"/>
                <a:sym typeface="+mn-lt"/>
              </a:rPr>
              <a:t>Lorem ipsum dolor sit amet, consectetur adipiscing elit. </a:t>
            </a:r>
            <a:r>
              <a:rPr lang="en-US" sz="2900" dirty="0" err="1">
                <a:solidFill>
                  <a:schemeClr val="bg1"/>
                </a:solidFill>
                <a:cs typeface="+mn-ea"/>
                <a:sym typeface="+mn-lt"/>
              </a:rPr>
              <a:t>Ut</a:t>
            </a:r>
            <a:r>
              <a:rPr lang="en-US" sz="29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2900" dirty="0" err="1">
                <a:solidFill>
                  <a:schemeClr val="bg1"/>
                </a:solidFill>
                <a:cs typeface="+mn-ea"/>
                <a:sym typeface="+mn-lt"/>
              </a:rPr>
              <a:t>efficitur</a:t>
            </a:r>
            <a:endParaRPr lang="ru-RU" sz="2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769397" y="6028267"/>
            <a:ext cx="4212716" cy="2585277"/>
          </a:xfrm>
          <a:prstGeom prst="rect">
            <a:avLst/>
          </a:prstGeom>
          <a:noFill/>
        </p:spPr>
        <p:txBody>
          <a:bodyPr lIns="243799" tIns="121897" rIns="243799" bIns="121897">
            <a:spAutoFit/>
          </a:bodyPr>
          <a:lstStyle/>
          <a:p>
            <a:pPr algn="ctr" defTabSz="1218984">
              <a:defRPr/>
            </a:pP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Web Design</a:t>
            </a:r>
          </a:p>
          <a:p>
            <a:pPr algn="ctr" defTabSz="1218984">
              <a:defRPr/>
            </a:pPr>
            <a:r>
              <a:rPr lang="en-US" sz="2900" dirty="0">
                <a:solidFill>
                  <a:schemeClr val="bg1"/>
                </a:solidFill>
                <a:cs typeface="+mn-ea"/>
                <a:sym typeface="+mn-lt"/>
              </a:rPr>
              <a:t>Lorem ipsum dolor sit amet, consectetur adipiscing elit. </a:t>
            </a:r>
            <a:r>
              <a:rPr lang="en-US" sz="2900" dirty="0" err="1">
                <a:solidFill>
                  <a:schemeClr val="bg1"/>
                </a:solidFill>
                <a:cs typeface="+mn-ea"/>
                <a:sym typeface="+mn-lt"/>
              </a:rPr>
              <a:t>Ut</a:t>
            </a:r>
            <a:r>
              <a:rPr lang="en-US" sz="29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2900" dirty="0" err="1">
                <a:solidFill>
                  <a:schemeClr val="bg1"/>
                </a:solidFill>
                <a:cs typeface="+mn-ea"/>
                <a:sym typeface="+mn-lt"/>
              </a:rPr>
              <a:t>efficitur</a:t>
            </a:r>
            <a:endParaRPr lang="ru-RU" sz="2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908587" y="6028267"/>
            <a:ext cx="4513321" cy="2139001"/>
          </a:xfrm>
          <a:prstGeom prst="rect">
            <a:avLst/>
          </a:prstGeom>
          <a:noFill/>
        </p:spPr>
        <p:txBody>
          <a:bodyPr lIns="243799" tIns="121897" rIns="243799" bIns="121897">
            <a:spAutoFit/>
          </a:bodyPr>
          <a:lstStyle/>
          <a:p>
            <a:pPr algn="ctr" defTabSz="1218984">
              <a:defRPr/>
            </a:pP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Promotion</a:t>
            </a:r>
          </a:p>
          <a:p>
            <a:pPr algn="ctr" defTabSz="1218984">
              <a:defRPr/>
            </a:pPr>
            <a:r>
              <a:rPr lang="en-US" sz="2900" dirty="0">
                <a:solidFill>
                  <a:schemeClr val="bg1"/>
                </a:solidFill>
                <a:cs typeface="+mn-ea"/>
                <a:sym typeface="+mn-lt"/>
              </a:rPr>
              <a:t>Lorem ipsum dolor sit amet, consectetur adipiscing elit. </a:t>
            </a:r>
            <a:r>
              <a:rPr lang="en-US" sz="2900" dirty="0" err="1">
                <a:solidFill>
                  <a:schemeClr val="bg1"/>
                </a:solidFill>
                <a:cs typeface="+mn-ea"/>
                <a:sym typeface="+mn-lt"/>
              </a:rPr>
              <a:t>Ut</a:t>
            </a:r>
            <a:r>
              <a:rPr lang="en-US" sz="29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2900" dirty="0" err="1">
                <a:solidFill>
                  <a:schemeClr val="bg1"/>
                </a:solidFill>
                <a:cs typeface="+mn-ea"/>
                <a:sym typeface="+mn-lt"/>
              </a:rPr>
              <a:t>efficitur</a:t>
            </a:r>
            <a:endParaRPr lang="ru-RU" sz="2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AutoShape 64"/>
          <p:cNvSpPr>
            <a:spLocks/>
          </p:cNvSpPr>
          <p:nvPr/>
        </p:nvSpPr>
        <p:spPr bwMode="auto">
          <a:xfrm>
            <a:off x="3435972" y="4396184"/>
            <a:ext cx="1631700" cy="13097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0"/>
                </a:moveTo>
                <a:cubicBezTo>
                  <a:pt x="20630" y="0"/>
                  <a:pt x="20946" y="161"/>
                  <a:pt x="21208" y="481"/>
                </a:cubicBezTo>
                <a:cubicBezTo>
                  <a:pt x="21470" y="798"/>
                  <a:pt x="21599" y="1177"/>
                  <a:pt x="21599" y="1618"/>
                </a:cubicBezTo>
                <a:lnTo>
                  <a:pt x="21599" y="19981"/>
                </a:lnTo>
                <a:cubicBezTo>
                  <a:pt x="21599" y="20422"/>
                  <a:pt x="21470" y="20801"/>
                  <a:pt x="21208" y="21121"/>
                </a:cubicBezTo>
                <a:cubicBezTo>
                  <a:pt x="20946" y="21441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79" y="21599"/>
                  <a:pt x="663" y="21441"/>
                  <a:pt x="399" y="21121"/>
                </a:cubicBezTo>
                <a:cubicBezTo>
                  <a:pt x="132" y="20801"/>
                  <a:pt x="0" y="20422"/>
                  <a:pt x="0" y="19981"/>
                </a:cubicBezTo>
                <a:lnTo>
                  <a:pt x="0" y="1618"/>
                </a:lnTo>
                <a:cubicBezTo>
                  <a:pt x="0" y="1177"/>
                  <a:pt x="132" y="798"/>
                  <a:pt x="399" y="481"/>
                </a:cubicBezTo>
                <a:cubicBezTo>
                  <a:pt x="663" y="161"/>
                  <a:pt x="979" y="0"/>
                  <a:pt x="1346" y="0"/>
                </a:cubicBezTo>
                <a:lnTo>
                  <a:pt x="20263" y="0"/>
                </a:lnTo>
                <a:close/>
                <a:moveTo>
                  <a:pt x="19805" y="2252"/>
                </a:moveTo>
                <a:lnTo>
                  <a:pt x="8590" y="2252"/>
                </a:lnTo>
                <a:lnTo>
                  <a:pt x="8426" y="3545"/>
                </a:lnTo>
                <a:lnTo>
                  <a:pt x="1804" y="3545"/>
                </a:lnTo>
                <a:lnTo>
                  <a:pt x="1804" y="5501"/>
                </a:lnTo>
                <a:lnTo>
                  <a:pt x="19805" y="5501"/>
                </a:lnTo>
                <a:lnTo>
                  <a:pt x="19805" y="2252"/>
                </a:lnTo>
                <a:close/>
                <a:moveTo>
                  <a:pt x="19805" y="17746"/>
                </a:moveTo>
                <a:lnTo>
                  <a:pt x="1804" y="17746"/>
                </a:lnTo>
                <a:lnTo>
                  <a:pt x="1804" y="19350"/>
                </a:lnTo>
                <a:lnTo>
                  <a:pt x="19805" y="19350"/>
                </a:lnTo>
                <a:lnTo>
                  <a:pt x="19805" y="17746"/>
                </a:lnTo>
                <a:close/>
                <a:moveTo>
                  <a:pt x="3116" y="2743"/>
                </a:moveTo>
                <a:lnTo>
                  <a:pt x="6820" y="2743"/>
                </a:lnTo>
                <a:lnTo>
                  <a:pt x="6820" y="1436"/>
                </a:lnTo>
                <a:lnTo>
                  <a:pt x="3116" y="1436"/>
                </a:lnTo>
                <a:lnTo>
                  <a:pt x="3116" y="2743"/>
                </a:lnTo>
                <a:close/>
                <a:moveTo>
                  <a:pt x="6529" y="11631"/>
                </a:moveTo>
                <a:cubicBezTo>
                  <a:pt x="6529" y="12342"/>
                  <a:pt x="6639" y="13011"/>
                  <a:pt x="6862" y="13634"/>
                </a:cubicBezTo>
                <a:cubicBezTo>
                  <a:pt x="7084" y="14257"/>
                  <a:pt x="7388" y="14800"/>
                  <a:pt x="7775" y="15264"/>
                </a:cubicBezTo>
                <a:cubicBezTo>
                  <a:pt x="8162" y="15731"/>
                  <a:pt x="8617" y="16095"/>
                  <a:pt x="9134" y="16359"/>
                </a:cubicBezTo>
                <a:cubicBezTo>
                  <a:pt x="9655" y="16630"/>
                  <a:pt x="10211" y="16762"/>
                  <a:pt x="10806" y="16762"/>
                </a:cubicBezTo>
                <a:cubicBezTo>
                  <a:pt x="11398" y="16762"/>
                  <a:pt x="11954" y="16630"/>
                  <a:pt x="12470" y="16359"/>
                </a:cubicBezTo>
                <a:cubicBezTo>
                  <a:pt x="12984" y="16095"/>
                  <a:pt x="13435" y="15731"/>
                  <a:pt x="13824" y="15264"/>
                </a:cubicBezTo>
                <a:cubicBezTo>
                  <a:pt x="14211" y="14800"/>
                  <a:pt x="14515" y="14257"/>
                  <a:pt x="14737" y="13634"/>
                </a:cubicBezTo>
                <a:cubicBezTo>
                  <a:pt x="14960" y="13011"/>
                  <a:pt x="15070" y="12342"/>
                  <a:pt x="15070" y="11631"/>
                </a:cubicBezTo>
                <a:cubicBezTo>
                  <a:pt x="15070" y="10917"/>
                  <a:pt x="14960" y="10250"/>
                  <a:pt x="14737" y="9625"/>
                </a:cubicBezTo>
                <a:cubicBezTo>
                  <a:pt x="14515" y="9002"/>
                  <a:pt x="14211" y="8461"/>
                  <a:pt x="13824" y="8003"/>
                </a:cubicBezTo>
                <a:cubicBezTo>
                  <a:pt x="13435" y="7542"/>
                  <a:pt x="12982" y="7178"/>
                  <a:pt x="12463" y="6914"/>
                </a:cubicBezTo>
                <a:cubicBezTo>
                  <a:pt x="11944" y="6646"/>
                  <a:pt x="11391" y="6511"/>
                  <a:pt x="10806" y="6511"/>
                </a:cubicBezTo>
                <a:cubicBezTo>
                  <a:pt x="10211" y="6511"/>
                  <a:pt x="9655" y="6646"/>
                  <a:pt x="9134" y="6914"/>
                </a:cubicBezTo>
                <a:cubicBezTo>
                  <a:pt x="8617" y="7178"/>
                  <a:pt x="8162" y="7542"/>
                  <a:pt x="7775" y="8003"/>
                </a:cubicBezTo>
                <a:cubicBezTo>
                  <a:pt x="7388" y="8461"/>
                  <a:pt x="7084" y="9002"/>
                  <a:pt x="6862" y="9625"/>
                </a:cubicBezTo>
                <a:cubicBezTo>
                  <a:pt x="6639" y="10250"/>
                  <a:pt x="6529" y="10917"/>
                  <a:pt x="6529" y="11631"/>
                </a:cubicBezTo>
                <a:moveTo>
                  <a:pt x="13724" y="11631"/>
                </a:moveTo>
                <a:cubicBezTo>
                  <a:pt x="13724" y="12109"/>
                  <a:pt x="13648" y="12565"/>
                  <a:pt x="13501" y="12999"/>
                </a:cubicBezTo>
                <a:cubicBezTo>
                  <a:pt x="13352" y="13434"/>
                  <a:pt x="13146" y="13813"/>
                  <a:pt x="12879" y="14127"/>
                </a:cubicBezTo>
                <a:cubicBezTo>
                  <a:pt x="12612" y="14439"/>
                  <a:pt x="12301" y="14688"/>
                  <a:pt x="11942" y="14870"/>
                </a:cubicBezTo>
                <a:cubicBezTo>
                  <a:pt x="11582" y="15052"/>
                  <a:pt x="11205" y="15144"/>
                  <a:pt x="10806" y="15144"/>
                </a:cubicBezTo>
                <a:cubicBezTo>
                  <a:pt x="10407" y="15144"/>
                  <a:pt x="10025" y="15052"/>
                  <a:pt x="9662" y="14870"/>
                </a:cubicBezTo>
                <a:cubicBezTo>
                  <a:pt x="9300" y="14688"/>
                  <a:pt x="8987" y="14439"/>
                  <a:pt x="8725" y="14127"/>
                </a:cubicBezTo>
                <a:cubicBezTo>
                  <a:pt x="8463" y="13813"/>
                  <a:pt x="8257" y="13440"/>
                  <a:pt x="8103" y="13008"/>
                </a:cubicBezTo>
                <a:cubicBezTo>
                  <a:pt x="7951" y="12579"/>
                  <a:pt x="7875" y="12118"/>
                  <a:pt x="7875" y="11631"/>
                </a:cubicBezTo>
                <a:cubicBezTo>
                  <a:pt x="7875" y="11152"/>
                  <a:pt x="7951" y="10700"/>
                  <a:pt x="8103" y="10265"/>
                </a:cubicBezTo>
                <a:cubicBezTo>
                  <a:pt x="8257" y="9836"/>
                  <a:pt x="8463" y="9460"/>
                  <a:pt x="8725" y="9140"/>
                </a:cubicBezTo>
                <a:cubicBezTo>
                  <a:pt x="8987" y="8823"/>
                  <a:pt x="9298" y="8576"/>
                  <a:pt x="9657" y="8394"/>
                </a:cubicBezTo>
                <a:cubicBezTo>
                  <a:pt x="10015" y="8218"/>
                  <a:pt x="10399" y="8130"/>
                  <a:pt x="10806" y="8130"/>
                </a:cubicBezTo>
                <a:cubicBezTo>
                  <a:pt x="11205" y="8130"/>
                  <a:pt x="11582" y="8218"/>
                  <a:pt x="11942" y="8394"/>
                </a:cubicBezTo>
                <a:cubicBezTo>
                  <a:pt x="12301" y="8576"/>
                  <a:pt x="12612" y="8823"/>
                  <a:pt x="12879" y="9140"/>
                </a:cubicBezTo>
                <a:cubicBezTo>
                  <a:pt x="13146" y="9460"/>
                  <a:pt x="13352" y="9836"/>
                  <a:pt x="13501" y="10265"/>
                </a:cubicBezTo>
                <a:cubicBezTo>
                  <a:pt x="13648" y="10700"/>
                  <a:pt x="13724" y="11152"/>
                  <a:pt x="13724" y="11631"/>
                </a:cubicBezTo>
                <a:moveTo>
                  <a:pt x="9692" y="11631"/>
                </a:moveTo>
                <a:cubicBezTo>
                  <a:pt x="9692" y="11246"/>
                  <a:pt x="9799" y="10929"/>
                  <a:pt x="10020" y="10682"/>
                </a:cubicBezTo>
                <a:cubicBezTo>
                  <a:pt x="10238" y="10432"/>
                  <a:pt x="10500" y="10309"/>
                  <a:pt x="10806" y="10309"/>
                </a:cubicBezTo>
                <a:lnTo>
                  <a:pt x="10806" y="10280"/>
                </a:lnTo>
                <a:cubicBezTo>
                  <a:pt x="10945" y="10280"/>
                  <a:pt x="11065" y="10224"/>
                  <a:pt x="11163" y="10109"/>
                </a:cubicBezTo>
                <a:cubicBezTo>
                  <a:pt x="11261" y="9998"/>
                  <a:pt x="11310" y="9862"/>
                  <a:pt x="11310" y="9704"/>
                </a:cubicBezTo>
                <a:cubicBezTo>
                  <a:pt x="11310" y="9533"/>
                  <a:pt x="11261" y="9392"/>
                  <a:pt x="11163" y="9275"/>
                </a:cubicBezTo>
                <a:cubicBezTo>
                  <a:pt x="11065" y="9157"/>
                  <a:pt x="10945" y="9096"/>
                  <a:pt x="10806" y="9096"/>
                </a:cubicBezTo>
                <a:cubicBezTo>
                  <a:pt x="10228" y="9096"/>
                  <a:pt x="9733" y="9348"/>
                  <a:pt x="9322" y="9848"/>
                </a:cubicBezTo>
                <a:cubicBezTo>
                  <a:pt x="8913" y="10350"/>
                  <a:pt x="8708" y="10943"/>
                  <a:pt x="8708" y="11628"/>
                </a:cubicBezTo>
                <a:cubicBezTo>
                  <a:pt x="8708" y="11777"/>
                  <a:pt x="8757" y="11913"/>
                  <a:pt x="8854" y="12027"/>
                </a:cubicBezTo>
                <a:cubicBezTo>
                  <a:pt x="8952" y="12147"/>
                  <a:pt x="9063" y="12206"/>
                  <a:pt x="9187" y="12206"/>
                </a:cubicBezTo>
                <a:cubicBezTo>
                  <a:pt x="9329" y="12206"/>
                  <a:pt x="9447" y="12148"/>
                  <a:pt x="9545" y="12027"/>
                </a:cubicBezTo>
                <a:cubicBezTo>
                  <a:pt x="9643" y="11916"/>
                  <a:pt x="9692" y="11780"/>
                  <a:pt x="9692" y="116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900">
              <a:defRPr/>
            </a:pPr>
            <a:endParaRPr lang="es-ES" sz="22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7" name="Freeform 82"/>
          <p:cNvSpPr>
            <a:spLocks noChangeArrowheads="1"/>
          </p:cNvSpPr>
          <p:nvPr/>
        </p:nvSpPr>
        <p:spPr bwMode="auto">
          <a:xfrm>
            <a:off x="8612187" y="4407054"/>
            <a:ext cx="1879379" cy="1527101"/>
          </a:xfrm>
          <a:custGeom>
            <a:avLst/>
            <a:gdLst>
              <a:gd name="T0" fmla="*/ 443 w 497"/>
              <a:gd name="T1" fmla="*/ 0 h 444"/>
              <a:gd name="T2" fmla="*/ 443 w 497"/>
              <a:gd name="T3" fmla="*/ 0 h 444"/>
              <a:gd name="T4" fmla="*/ 53 w 497"/>
              <a:gd name="T5" fmla="*/ 0 h 444"/>
              <a:gd name="T6" fmla="*/ 0 w 497"/>
              <a:gd name="T7" fmla="*/ 53 h 444"/>
              <a:gd name="T8" fmla="*/ 0 w 497"/>
              <a:gd name="T9" fmla="*/ 345 h 444"/>
              <a:gd name="T10" fmla="*/ 53 w 497"/>
              <a:gd name="T11" fmla="*/ 399 h 444"/>
              <a:gd name="T12" fmla="*/ 151 w 497"/>
              <a:gd name="T13" fmla="*/ 399 h 444"/>
              <a:gd name="T14" fmla="*/ 151 w 497"/>
              <a:gd name="T15" fmla="*/ 345 h 444"/>
              <a:gd name="T16" fmla="*/ 44 w 497"/>
              <a:gd name="T17" fmla="*/ 345 h 444"/>
              <a:gd name="T18" fmla="*/ 44 w 497"/>
              <a:gd name="T19" fmla="*/ 124 h 444"/>
              <a:gd name="T20" fmla="*/ 443 w 497"/>
              <a:gd name="T21" fmla="*/ 124 h 444"/>
              <a:gd name="T22" fmla="*/ 443 w 497"/>
              <a:gd name="T23" fmla="*/ 345 h 444"/>
              <a:gd name="T24" fmla="*/ 345 w 497"/>
              <a:gd name="T25" fmla="*/ 345 h 444"/>
              <a:gd name="T26" fmla="*/ 345 w 497"/>
              <a:gd name="T27" fmla="*/ 399 h 444"/>
              <a:gd name="T28" fmla="*/ 443 w 497"/>
              <a:gd name="T29" fmla="*/ 399 h 444"/>
              <a:gd name="T30" fmla="*/ 496 w 497"/>
              <a:gd name="T31" fmla="*/ 345 h 444"/>
              <a:gd name="T32" fmla="*/ 496 w 497"/>
              <a:gd name="T33" fmla="*/ 53 h 444"/>
              <a:gd name="T34" fmla="*/ 443 w 497"/>
              <a:gd name="T35" fmla="*/ 0 h 444"/>
              <a:gd name="T36" fmla="*/ 62 w 497"/>
              <a:gd name="T37" fmla="*/ 80 h 444"/>
              <a:gd name="T38" fmla="*/ 62 w 497"/>
              <a:gd name="T39" fmla="*/ 80 h 444"/>
              <a:gd name="T40" fmla="*/ 44 w 497"/>
              <a:gd name="T41" fmla="*/ 62 h 444"/>
              <a:gd name="T42" fmla="*/ 62 w 497"/>
              <a:gd name="T43" fmla="*/ 45 h 444"/>
              <a:gd name="T44" fmla="*/ 79 w 497"/>
              <a:gd name="T45" fmla="*/ 62 h 444"/>
              <a:gd name="T46" fmla="*/ 62 w 497"/>
              <a:gd name="T47" fmla="*/ 80 h 444"/>
              <a:gd name="T48" fmla="*/ 116 w 497"/>
              <a:gd name="T49" fmla="*/ 80 h 444"/>
              <a:gd name="T50" fmla="*/ 116 w 497"/>
              <a:gd name="T51" fmla="*/ 80 h 444"/>
              <a:gd name="T52" fmla="*/ 97 w 497"/>
              <a:gd name="T53" fmla="*/ 62 h 444"/>
              <a:gd name="T54" fmla="*/ 116 w 497"/>
              <a:gd name="T55" fmla="*/ 45 h 444"/>
              <a:gd name="T56" fmla="*/ 132 w 497"/>
              <a:gd name="T57" fmla="*/ 62 h 444"/>
              <a:gd name="T58" fmla="*/ 116 w 497"/>
              <a:gd name="T59" fmla="*/ 80 h 444"/>
              <a:gd name="T60" fmla="*/ 443 w 497"/>
              <a:gd name="T61" fmla="*/ 80 h 444"/>
              <a:gd name="T62" fmla="*/ 443 w 497"/>
              <a:gd name="T63" fmla="*/ 80 h 444"/>
              <a:gd name="T64" fmla="*/ 151 w 497"/>
              <a:gd name="T65" fmla="*/ 80 h 444"/>
              <a:gd name="T66" fmla="*/ 151 w 497"/>
              <a:gd name="T67" fmla="*/ 53 h 444"/>
              <a:gd name="T68" fmla="*/ 443 w 497"/>
              <a:gd name="T69" fmla="*/ 53 h 444"/>
              <a:gd name="T70" fmla="*/ 443 w 497"/>
              <a:gd name="T71" fmla="*/ 80 h 444"/>
              <a:gd name="T72" fmla="*/ 248 w 497"/>
              <a:gd name="T73" fmla="*/ 177 h 444"/>
              <a:gd name="T74" fmla="*/ 248 w 497"/>
              <a:gd name="T75" fmla="*/ 177 h 444"/>
              <a:gd name="T76" fmla="*/ 124 w 497"/>
              <a:gd name="T77" fmla="*/ 301 h 444"/>
              <a:gd name="T78" fmla="*/ 204 w 497"/>
              <a:gd name="T79" fmla="*/ 301 h 444"/>
              <a:gd name="T80" fmla="*/ 204 w 497"/>
              <a:gd name="T81" fmla="*/ 443 h 444"/>
              <a:gd name="T82" fmla="*/ 292 w 497"/>
              <a:gd name="T83" fmla="*/ 443 h 444"/>
              <a:gd name="T84" fmla="*/ 292 w 497"/>
              <a:gd name="T85" fmla="*/ 301 h 444"/>
              <a:gd name="T86" fmla="*/ 363 w 497"/>
              <a:gd name="T87" fmla="*/ 301 h 444"/>
              <a:gd name="T88" fmla="*/ 248 w 497"/>
              <a:gd name="T89" fmla="*/ 177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7" h="444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26"/>
                  <a:pt x="0" y="5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73"/>
                  <a:pt x="17" y="399"/>
                  <a:pt x="53" y="399"/>
                </a:cubicBezTo>
                <a:cubicBezTo>
                  <a:pt x="151" y="399"/>
                  <a:pt x="151" y="399"/>
                  <a:pt x="151" y="399"/>
                </a:cubicBezTo>
                <a:cubicBezTo>
                  <a:pt x="151" y="345"/>
                  <a:pt x="151" y="345"/>
                  <a:pt x="151" y="345"/>
                </a:cubicBezTo>
                <a:cubicBezTo>
                  <a:pt x="44" y="345"/>
                  <a:pt x="44" y="345"/>
                  <a:pt x="44" y="345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443" y="124"/>
                  <a:pt x="443" y="124"/>
                  <a:pt x="443" y="124"/>
                </a:cubicBezTo>
                <a:cubicBezTo>
                  <a:pt x="443" y="345"/>
                  <a:pt x="443" y="345"/>
                  <a:pt x="443" y="345"/>
                </a:cubicBezTo>
                <a:cubicBezTo>
                  <a:pt x="345" y="345"/>
                  <a:pt x="345" y="345"/>
                  <a:pt x="345" y="345"/>
                </a:cubicBezTo>
                <a:cubicBezTo>
                  <a:pt x="345" y="399"/>
                  <a:pt x="345" y="399"/>
                  <a:pt x="345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5"/>
                </a:cubicBezTo>
                <a:cubicBezTo>
                  <a:pt x="496" y="53"/>
                  <a:pt x="496" y="53"/>
                  <a:pt x="496" y="53"/>
                </a:cubicBezTo>
                <a:cubicBezTo>
                  <a:pt x="496" y="26"/>
                  <a:pt x="470" y="0"/>
                  <a:pt x="443" y="0"/>
                </a:cubicBezTo>
                <a:close/>
                <a:moveTo>
                  <a:pt x="62" y="80"/>
                </a:moveTo>
                <a:lnTo>
                  <a:pt x="62" y="80"/>
                </a:lnTo>
                <a:cubicBezTo>
                  <a:pt x="53" y="80"/>
                  <a:pt x="44" y="71"/>
                  <a:pt x="44" y="62"/>
                </a:cubicBezTo>
                <a:cubicBezTo>
                  <a:pt x="44" y="53"/>
                  <a:pt x="53" y="45"/>
                  <a:pt x="62" y="45"/>
                </a:cubicBezTo>
                <a:cubicBezTo>
                  <a:pt x="71" y="45"/>
                  <a:pt x="79" y="53"/>
                  <a:pt x="79" y="62"/>
                </a:cubicBezTo>
                <a:cubicBezTo>
                  <a:pt x="79" y="71"/>
                  <a:pt x="71" y="80"/>
                  <a:pt x="62" y="80"/>
                </a:cubicBezTo>
                <a:close/>
                <a:moveTo>
                  <a:pt x="116" y="80"/>
                </a:moveTo>
                <a:lnTo>
                  <a:pt x="116" y="80"/>
                </a:lnTo>
                <a:cubicBezTo>
                  <a:pt x="107" y="80"/>
                  <a:pt x="97" y="71"/>
                  <a:pt x="97" y="62"/>
                </a:cubicBezTo>
                <a:cubicBezTo>
                  <a:pt x="97" y="53"/>
                  <a:pt x="107" y="45"/>
                  <a:pt x="116" y="45"/>
                </a:cubicBezTo>
                <a:cubicBezTo>
                  <a:pt x="124" y="45"/>
                  <a:pt x="132" y="53"/>
                  <a:pt x="132" y="62"/>
                </a:cubicBezTo>
                <a:cubicBezTo>
                  <a:pt x="132" y="71"/>
                  <a:pt x="124" y="80"/>
                  <a:pt x="116" y="80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151" y="80"/>
                  <a:pt x="151" y="80"/>
                  <a:pt x="151" y="8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443" y="53"/>
                  <a:pt x="443" y="53"/>
                  <a:pt x="443" y="53"/>
                </a:cubicBezTo>
                <a:lnTo>
                  <a:pt x="443" y="80"/>
                </a:lnTo>
                <a:close/>
                <a:moveTo>
                  <a:pt x="248" y="177"/>
                </a:moveTo>
                <a:lnTo>
                  <a:pt x="248" y="177"/>
                </a:lnTo>
                <a:cubicBezTo>
                  <a:pt x="124" y="301"/>
                  <a:pt x="124" y="301"/>
                  <a:pt x="124" y="301"/>
                </a:cubicBezTo>
                <a:cubicBezTo>
                  <a:pt x="204" y="301"/>
                  <a:pt x="204" y="301"/>
                  <a:pt x="204" y="301"/>
                </a:cubicBezTo>
                <a:cubicBezTo>
                  <a:pt x="204" y="443"/>
                  <a:pt x="204" y="443"/>
                  <a:pt x="204" y="443"/>
                </a:cubicBezTo>
                <a:cubicBezTo>
                  <a:pt x="292" y="443"/>
                  <a:pt x="292" y="443"/>
                  <a:pt x="292" y="443"/>
                </a:cubicBezTo>
                <a:cubicBezTo>
                  <a:pt x="292" y="301"/>
                  <a:pt x="292" y="301"/>
                  <a:pt x="292" y="301"/>
                </a:cubicBezTo>
                <a:cubicBezTo>
                  <a:pt x="363" y="301"/>
                  <a:pt x="363" y="301"/>
                  <a:pt x="363" y="301"/>
                </a:cubicBezTo>
                <a:lnTo>
                  <a:pt x="248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58" name="Freeform 102"/>
          <p:cNvSpPr>
            <a:spLocks noChangeArrowheads="1"/>
          </p:cNvSpPr>
          <p:nvPr/>
        </p:nvSpPr>
        <p:spPr bwMode="auto">
          <a:xfrm>
            <a:off x="13823521" y="4307159"/>
            <a:ext cx="1875266" cy="1676112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59" name="Freeform 116"/>
          <p:cNvSpPr>
            <a:spLocks noChangeArrowheads="1"/>
          </p:cNvSpPr>
          <p:nvPr/>
        </p:nvSpPr>
        <p:spPr bwMode="auto">
          <a:xfrm>
            <a:off x="19203987" y="4054908"/>
            <a:ext cx="1680698" cy="1747246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79091" y="9983753"/>
            <a:ext cx="20173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cs typeface="+mn-ea"/>
                <a:sym typeface="+mn-lt"/>
              </a:rPr>
              <a:t>Lorem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ipsum</a:t>
            </a:r>
            <a:r>
              <a:rPr lang="en-US" sz="3200" dirty="0">
                <a:cs typeface="+mn-ea"/>
                <a:sym typeface="+mn-lt"/>
              </a:rPr>
              <a:t> dolor sit </a:t>
            </a:r>
            <a:r>
              <a:rPr lang="en-US" sz="3200" dirty="0" err="1">
                <a:cs typeface="+mn-ea"/>
                <a:sym typeface="+mn-lt"/>
              </a:rPr>
              <a:t>amet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consectetur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adipiscing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elit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Nulla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scelerisque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est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eget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tincidunt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venenatis</a:t>
            </a:r>
            <a:r>
              <a:rPr lang="en-US" sz="3200" dirty="0">
                <a:cs typeface="+mn-ea"/>
                <a:sym typeface="+mn-lt"/>
              </a:rPr>
              <a:t>. In non </a:t>
            </a:r>
            <a:r>
              <a:rPr lang="en-US" sz="3200" dirty="0" err="1">
                <a:cs typeface="+mn-ea"/>
                <a:sym typeface="+mn-lt"/>
              </a:rPr>
              <a:t>eros</a:t>
            </a:r>
            <a:r>
              <a:rPr lang="en-US" sz="3200" dirty="0">
                <a:cs typeface="+mn-ea"/>
                <a:sym typeface="+mn-lt"/>
              </a:rPr>
              <a:t> lacus. </a:t>
            </a:r>
            <a:r>
              <a:rPr lang="en-US" sz="3200" dirty="0" err="1">
                <a:cs typeface="+mn-ea"/>
                <a:sym typeface="+mn-lt"/>
              </a:rPr>
              <a:t>Fusce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metus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turpis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bibendum</a:t>
            </a:r>
            <a:r>
              <a:rPr lang="en-US" sz="3200" dirty="0">
                <a:cs typeface="+mn-ea"/>
                <a:sym typeface="+mn-lt"/>
              </a:rPr>
              <a:t> in mi a, </a:t>
            </a:r>
            <a:r>
              <a:rPr lang="en-US" sz="3200" dirty="0" err="1">
                <a:cs typeface="+mn-ea"/>
                <a:sym typeface="+mn-lt"/>
              </a:rPr>
              <a:t>tristique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maximus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elit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Aenean</a:t>
            </a:r>
            <a:r>
              <a:rPr lang="en-US" sz="3200" dirty="0">
                <a:cs typeface="+mn-ea"/>
                <a:sym typeface="+mn-lt"/>
              </a:rPr>
              <a:t> vitae </a:t>
            </a:r>
            <a:r>
              <a:rPr lang="en-US" sz="3200" dirty="0" err="1">
                <a:cs typeface="+mn-ea"/>
                <a:sym typeface="+mn-lt"/>
              </a:rPr>
              <a:t>nulla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vehicula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imperdiet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arcu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consequat</a:t>
            </a:r>
            <a:r>
              <a:rPr lang="en-US" sz="3200" dirty="0">
                <a:cs typeface="+mn-ea"/>
                <a:sym typeface="+mn-lt"/>
              </a:rPr>
              <a:t>, </a:t>
            </a:r>
            <a:r>
              <a:rPr lang="en-US" sz="3200" dirty="0" err="1">
                <a:cs typeface="+mn-ea"/>
                <a:sym typeface="+mn-lt"/>
              </a:rPr>
              <a:t>fringilla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lectus</a:t>
            </a:r>
            <a:r>
              <a:rPr lang="en-US" sz="3200" dirty="0">
                <a:cs typeface="+mn-ea"/>
                <a:sym typeface="+mn-lt"/>
              </a:rPr>
              <a:t>. </a:t>
            </a:r>
            <a:r>
              <a:rPr lang="en-US" sz="3200" dirty="0" err="1">
                <a:cs typeface="+mn-ea"/>
                <a:sym typeface="+mn-lt"/>
              </a:rPr>
              <a:t>Donec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ut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mattis</a:t>
            </a:r>
            <a:r>
              <a:rPr lang="en-US" sz="3200" dirty="0">
                <a:cs typeface="+mn-ea"/>
                <a:sym typeface="+mn-lt"/>
              </a:rPr>
              <a:t> nisi, </a:t>
            </a:r>
            <a:r>
              <a:rPr lang="en-US" sz="3200" dirty="0" err="1">
                <a:cs typeface="+mn-ea"/>
                <a:sym typeface="+mn-lt"/>
              </a:rPr>
              <a:t>ut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rutrum</a:t>
            </a:r>
            <a:r>
              <a:rPr lang="en-US" sz="3200" dirty="0">
                <a:cs typeface="+mn-ea"/>
                <a:sym typeface="+mn-lt"/>
              </a:rPr>
              <a:t> </a:t>
            </a:r>
            <a:r>
              <a:rPr lang="en-US" sz="3200" dirty="0" err="1">
                <a:cs typeface="+mn-ea"/>
                <a:sym typeface="+mn-lt"/>
              </a:rPr>
              <a:t>neque</a:t>
            </a:r>
            <a:r>
              <a:rPr lang="en-US" sz="3200" dirty="0">
                <a:cs typeface="+mn-ea"/>
                <a:sym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989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200"/>
          <p:cNvSpPr txBox="1"/>
          <p:nvPr/>
        </p:nvSpPr>
        <p:spPr>
          <a:xfrm>
            <a:off x="2127180" y="1509822"/>
            <a:ext cx="14027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tx2"/>
                </a:solidFill>
                <a:cs typeface="+mn-ea"/>
                <a:sym typeface="+mn-lt"/>
              </a:rPr>
              <a:t>Puzzle </a:t>
            </a:r>
            <a:r>
              <a:rPr lang="en-US" sz="7200" dirty="0">
                <a:solidFill>
                  <a:schemeClr val="accent1"/>
                </a:solidFill>
                <a:cs typeface="+mn-ea"/>
                <a:sym typeface="+mn-lt"/>
              </a:rPr>
              <a:t>Diagram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127181" y="1075111"/>
            <a:ext cx="875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cs typeface="+mn-ea"/>
                <a:sym typeface="+mn-lt"/>
              </a:rPr>
              <a:t>WRITE A GREAT TITLE HERE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1868638" y="1192805"/>
            <a:ext cx="141940" cy="1256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cs typeface="+mn-ea"/>
              <a:sym typeface="+mn-lt"/>
            </a:endParaRPr>
          </a:p>
        </p:txBody>
      </p:sp>
      <p:sp>
        <p:nvSpPr>
          <p:cNvPr id="23" name="Freeform 76"/>
          <p:cNvSpPr>
            <a:spLocks/>
          </p:cNvSpPr>
          <p:nvPr/>
        </p:nvSpPr>
        <p:spPr bwMode="auto">
          <a:xfrm>
            <a:off x="12185650" y="4065299"/>
            <a:ext cx="4410726" cy="4406629"/>
          </a:xfrm>
          <a:custGeom>
            <a:avLst/>
            <a:gdLst/>
            <a:ahLst/>
            <a:cxnLst>
              <a:cxn ang="0">
                <a:pos x="183" y="603"/>
              </a:cxn>
              <a:cxn ang="0">
                <a:pos x="256" y="638"/>
              </a:cxn>
              <a:cxn ang="0">
                <a:pos x="218" y="731"/>
              </a:cxn>
              <a:cxn ang="0">
                <a:pos x="386" y="731"/>
              </a:cxn>
              <a:cxn ang="0">
                <a:pos x="347" y="638"/>
              </a:cxn>
              <a:cxn ang="0">
                <a:pos x="420" y="603"/>
              </a:cxn>
              <a:cxn ang="0">
                <a:pos x="603" y="603"/>
              </a:cxn>
              <a:cxn ang="0">
                <a:pos x="603" y="420"/>
              </a:cxn>
              <a:cxn ang="0">
                <a:pos x="639" y="347"/>
              </a:cxn>
              <a:cxn ang="0">
                <a:pos x="731" y="385"/>
              </a:cxn>
              <a:cxn ang="0">
                <a:pos x="731" y="217"/>
              </a:cxn>
              <a:cxn ang="0">
                <a:pos x="639" y="256"/>
              </a:cxn>
              <a:cxn ang="0">
                <a:pos x="603" y="183"/>
              </a:cxn>
              <a:cxn ang="0">
                <a:pos x="603" y="0"/>
              </a:cxn>
              <a:cxn ang="0">
                <a:pos x="420" y="0"/>
              </a:cxn>
              <a:cxn ang="0">
                <a:pos x="347" y="35"/>
              </a:cxn>
              <a:cxn ang="0">
                <a:pos x="386" y="128"/>
              </a:cxn>
              <a:cxn ang="0">
                <a:pos x="218" y="128"/>
              </a:cxn>
              <a:cxn ang="0">
                <a:pos x="256" y="35"/>
              </a:cxn>
              <a:cxn ang="0">
                <a:pos x="183" y="0"/>
              </a:cxn>
              <a:cxn ang="0">
                <a:pos x="0" y="0"/>
              </a:cxn>
              <a:cxn ang="0">
                <a:pos x="0" y="183"/>
              </a:cxn>
              <a:cxn ang="0">
                <a:pos x="35" y="256"/>
              </a:cxn>
              <a:cxn ang="0">
                <a:pos x="128" y="217"/>
              </a:cxn>
              <a:cxn ang="0">
                <a:pos x="128" y="385"/>
              </a:cxn>
              <a:cxn ang="0">
                <a:pos x="35" y="347"/>
              </a:cxn>
              <a:cxn ang="0">
                <a:pos x="0" y="420"/>
              </a:cxn>
              <a:cxn ang="0">
                <a:pos x="0" y="603"/>
              </a:cxn>
              <a:cxn ang="0">
                <a:pos x="183" y="603"/>
              </a:cxn>
            </a:cxnLst>
            <a:rect l="0" t="0" r="r" b="b"/>
            <a:pathLst>
              <a:path w="819" h="819">
                <a:moveTo>
                  <a:pt x="183" y="603"/>
                </a:moveTo>
                <a:cubicBezTo>
                  <a:pt x="249" y="603"/>
                  <a:pt x="265" y="619"/>
                  <a:pt x="256" y="638"/>
                </a:cubicBezTo>
                <a:cubicBezTo>
                  <a:pt x="239" y="675"/>
                  <a:pt x="210" y="680"/>
                  <a:pt x="218" y="731"/>
                </a:cubicBezTo>
                <a:cubicBezTo>
                  <a:pt x="231" y="819"/>
                  <a:pt x="372" y="819"/>
                  <a:pt x="386" y="731"/>
                </a:cubicBezTo>
                <a:cubicBezTo>
                  <a:pt x="394" y="680"/>
                  <a:pt x="364" y="675"/>
                  <a:pt x="347" y="638"/>
                </a:cubicBezTo>
                <a:cubicBezTo>
                  <a:pt x="339" y="619"/>
                  <a:pt x="354" y="603"/>
                  <a:pt x="420" y="603"/>
                </a:cubicBezTo>
                <a:cubicBezTo>
                  <a:pt x="603" y="603"/>
                  <a:pt x="603" y="603"/>
                  <a:pt x="603" y="603"/>
                </a:cubicBezTo>
                <a:cubicBezTo>
                  <a:pt x="603" y="420"/>
                  <a:pt x="603" y="420"/>
                  <a:pt x="603" y="420"/>
                </a:cubicBezTo>
                <a:cubicBezTo>
                  <a:pt x="603" y="354"/>
                  <a:pt x="619" y="338"/>
                  <a:pt x="639" y="347"/>
                </a:cubicBezTo>
                <a:cubicBezTo>
                  <a:pt x="675" y="364"/>
                  <a:pt x="680" y="393"/>
                  <a:pt x="731" y="385"/>
                </a:cubicBezTo>
                <a:cubicBezTo>
                  <a:pt x="819" y="372"/>
                  <a:pt x="819" y="231"/>
                  <a:pt x="731" y="217"/>
                </a:cubicBezTo>
                <a:cubicBezTo>
                  <a:pt x="680" y="209"/>
                  <a:pt x="675" y="239"/>
                  <a:pt x="639" y="256"/>
                </a:cubicBezTo>
                <a:cubicBezTo>
                  <a:pt x="619" y="264"/>
                  <a:pt x="603" y="249"/>
                  <a:pt x="603" y="183"/>
                </a:cubicBezTo>
                <a:cubicBezTo>
                  <a:pt x="603" y="0"/>
                  <a:pt x="603" y="0"/>
                  <a:pt x="603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354" y="0"/>
                  <a:pt x="339" y="16"/>
                  <a:pt x="347" y="35"/>
                </a:cubicBezTo>
                <a:cubicBezTo>
                  <a:pt x="364" y="72"/>
                  <a:pt x="394" y="76"/>
                  <a:pt x="386" y="128"/>
                </a:cubicBezTo>
                <a:cubicBezTo>
                  <a:pt x="372" y="216"/>
                  <a:pt x="231" y="216"/>
                  <a:pt x="218" y="128"/>
                </a:cubicBezTo>
                <a:cubicBezTo>
                  <a:pt x="210" y="76"/>
                  <a:pt x="239" y="72"/>
                  <a:pt x="256" y="35"/>
                </a:cubicBezTo>
                <a:cubicBezTo>
                  <a:pt x="265" y="16"/>
                  <a:pt x="249" y="0"/>
                  <a:pt x="1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49"/>
                  <a:pt x="16" y="264"/>
                  <a:pt x="35" y="256"/>
                </a:cubicBezTo>
                <a:cubicBezTo>
                  <a:pt x="72" y="239"/>
                  <a:pt x="77" y="209"/>
                  <a:pt x="128" y="217"/>
                </a:cubicBezTo>
                <a:cubicBezTo>
                  <a:pt x="216" y="231"/>
                  <a:pt x="216" y="372"/>
                  <a:pt x="128" y="385"/>
                </a:cubicBezTo>
                <a:cubicBezTo>
                  <a:pt x="77" y="393"/>
                  <a:pt x="72" y="364"/>
                  <a:pt x="35" y="347"/>
                </a:cubicBezTo>
                <a:cubicBezTo>
                  <a:pt x="16" y="338"/>
                  <a:pt x="0" y="354"/>
                  <a:pt x="0" y="420"/>
                </a:cubicBezTo>
                <a:cubicBezTo>
                  <a:pt x="0" y="603"/>
                  <a:pt x="0" y="603"/>
                  <a:pt x="0" y="603"/>
                </a:cubicBezTo>
                <a:lnTo>
                  <a:pt x="183" y="603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Freeform 78"/>
          <p:cNvSpPr>
            <a:spLocks/>
          </p:cNvSpPr>
          <p:nvPr/>
        </p:nvSpPr>
        <p:spPr bwMode="auto">
          <a:xfrm>
            <a:off x="7774923" y="6147687"/>
            <a:ext cx="4410726" cy="4406629"/>
          </a:xfrm>
          <a:custGeom>
            <a:avLst/>
            <a:gdLst/>
            <a:ahLst/>
            <a:cxnLst>
              <a:cxn ang="0">
                <a:pos x="399" y="216"/>
              </a:cxn>
              <a:cxn ang="0">
                <a:pos x="472" y="181"/>
              </a:cxn>
              <a:cxn ang="0">
                <a:pos x="433" y="88"/>
              </a:cxn>
              <a:cxn ang="0">
                <a:pos x="601" y="88"/>
              </a:cxn>
              <a:cxn ang="0">
                <a:pos x="563" y="181"/>
              </a:cxn>
              <a:cxn ang="0">
                <a:pos x="636" y="216"/>
              </a:cxn>
              <a:cxn ang="0">
                <a:pos x="819" y="216"/>
              </a:cxn>
              <a:cxn ang="0">
                <a:pos x="819" y="399"/>
              </a:cxn>
              <a:cxn ang="0">
                <a:pos x="784" y="472"/>
              </a:cxn>
              <a:cxn ang="0">
                <a:pos x="691" y="434"/>
              </a:cxn>
              <a:cxn ang="0">
                <a:pos x="691" y="602"/>
              </a:cxn>
              <a:cxn ang="0">
                <a:pos x="784" y="563"/>
              </a:cxn>
              <a:cxn ang="0">
                <a:pos x="819" y="636"/>
              </a:cxn>
              <a:cxn ang="0">
                <a:pos x="819" y="819"/>
              </a:cxn>
              <a:cxn ang="0">
                <a:pos x="636" y="819"/>
              </a:cxn>
              <a:cxn ang="0">
                <a:pos x="563" y="784"/>
              </a:cxn>
              <a:cxn ang="0">
                <a:pos x="601" y="691"/>
              </a:cxn>
              <a:cxn ang="0">
                <a:pos x="433" y="691"/>
              </a:cxn>
              <a:cxn ang="0">
                <a:pos x="472" y="784"/>
              </a:cxn>
              <a:cxn ang="0">
                <a:pos x="399" y="819"/>
              </a:cxn>
              <a:cxn ang="0">
                <a:pos x="216" y="819"/>
              </a:cxn>
              <a:cxn ang="0">
                <a:pos x="216" y="636"/>
              </a:cxn>
              <a:cxn ang="0">
                <a:pos x="180" y="563"/>
              </a:cxn>
              <a:cxn ang="0">
                <a:pos x="88" y="602"/>
              </a:cxn>
              <a:cxn ang="0">
                <a:pos x="88" y="434"/>
              </a:cxn>
              <a:cxn ang="0">
                <a:pos x="180" y="472"/>
              </a:cxn>
              <a:cxn ang="0">
                <a:pos x="216" y="399"/>
              </a:cxn>
              <a:cxn ang="0">
                <a:pos x="216" y="216"/>
              </a:cxn>
              <a:cxn ang="0">
                <a:pos x="399" y="216"/>
              </a:cxn>
            </a:cxnLst>
            <a:rect l="0" t="0" r="r" b="b"/>
            <a:pathLst>
              <a:path w="819" h="819">
                <a:moveTo>
                  <a:pt x="399" y="216"/>
                </a:moveTo>
                <a:cubicBezTo>
                  <a:pt x="465" y="216"/>
                  <a:pt x="480" y="200"/>
                  <a:pt x="472" y="181"/>
                </a:cubicBezTo>
                <a:cubicBezTo>
                  <a:pt x="455" y="144"/>
                  <a:pt x="425" y="139"/>
                  <a:pt x="433" y="88"/>
                </a:cubicBezTo>
                <a:cubicBezTo>
                  <a:pt x="447" y="0"/>
                  <a:pt x="588" y="0"/>
                  <a:pt x="601" y="88"/>
                </a:cubicBezTo>
                <a:cubicBezTo>
                  <a:pt x="609" y="139"/>
                  <a:pt x="580" y="144"/>
                  <a:pt x="563" y="181"/>
                </a:cubicBezTo>
                <a:cubicBezTo>
                  <a:pt x="554" y="200"/>
                  <a:pt x="570" y="216"/>
                  <a:pt x="636" y="216"/>
                </a:cubicBezTo>
                <a:cubicBezTo>
                  <a:pt x="819" y="216"/>
                  <a:pt x="819" y="216"/>
                  <a:pt x="819" y="216"/>
                </a:cubicBezTo>
                <a:cubicBezTo>
                  <a:pt x="819" y="399"/>
                  <a:pt x="819" y="399"/>
                  <a:pt x="819" y="399"/>
                </a:cubicBezTo>
                <a:cubicBezTo>
                  <a:pt x="819" y="465"/>
                  <a:pt x="803" y="481"/>
                  <a:pt x="784" y="472"/>
                </a:cubicBezTo>
                <a:cubicBezTo>
                  <a:pt x="747" y="455"/>
                  <a:pt x="742" y="426"/>
                  <a:pt x="691" y="434"/>
                </a:cubicBezTo>
                <a:cubicBezTo>
                  <a:pt x="603" y="447"/>
                  <a:pt x="603" y="588"/>
                  <a:pt x="691" y="602"/>
                </a:cubicBezTo>
                <a:cubicBezTo>
                  <a:pt x="742" y="610"/>
                  <a:pt x="747" y="580"/>
                  <a:pt x="784" y="563"/>
                </a:cubicBezTo>
                <a:cubicBezTo>
                  <a:pt x="803" y="555"/>
                  <a:pt x="819" y="570"/>
                  <a:pt x="819" y="636"/>
                </a:cubicBezTo>
                <a:cubicBezTo>
                  <a:pt x="819" y="819"/>
                  <a:pt x="819" y="819"/>
                  <a:pt x="819" y="819"/>
                </a:cubicBezTo>
                <a:cubicBezTo>
                  <a:pt x="636" y="819"/>
                  <a:pt x="636" y="819"/>
                  <a:pt x="636" y="819"/>
                </a:cubicBezTo>
                <a:cubicBezTo>
                  <a:pt x="570" y="819"/>
                  <a:pt x="554" y="803"/>
                  <a:pt x="563" y="784"/>
                </a:cubicBezTo>
                <a:cubicBezTo>
                  <a:pt x="580" y="747"/>
                  <a:pt x="609" y="743"/>
                  <a:pt x="601" y="691"/>
                </a:cubicBezTo>
                <a:cubicBezTo>
                  <a:pt x="588" y="603"/>
                  <a:pt x="447" y="603"/>
                  <a:pt x="433" y="691"/>
                </a:cubicBezTo>
                <a:cubicBezTo>
                  <a:pt x="425" y="743"/>
                  <a:pt x="455" y="747"/>
                  <a:pt x="472" y="784"/>
                </a:cubicBezTo>
                <a:cubicBezTo>
                  <a:pt x="480" y="803"/>
                  <a:pt x="465" y="819"/>
                  <a:pt x="399" y="819"/>
                </a:cubicBezTo>
                <a:cubicBezTo>
                  <a:pt x="216" y="819"/>
                  <a:pt x="216" y="819"/>
                  <a:pt x="216" y="819"/>
                </a:cubicBezTo>
                <a:cubicBezTo>
                  <a:pt x="216" y="636"/>
                  <a:pt x="216" y="636"/>
                  <a:pt x="216" y="636"/>
                </a:cubicBezTo>
                <a:cubicBezTo>
                  <a:pt x="216" y="570"/>
                  <a:pt x="200" y="555"/>
                  <a:pt x="180" y="563"/>
                </a:cubicBezTo>
                <a:cubicBezTo>
                  <a:pt x="144" y="580"/>
                  <a:pt x="139" y="610"/>
                  <a:pt x="88" y="602"/>
                </a:cubicBezTo>
                <a:cubicBezTo>
                  <a:pt x="0" y="588"/>
                  <a:pt x="0" y="447"/>
                  <a:pt x="88" y="434"/>
                </a:cubicBezTo>
                <a:cubicBezTo>
                  <a:pt x="139" y="426"/>
                  <a:pt x="144" y="455"/>
                  <a:pt x="180" y="472"/>
                </a:cubicBezTo>
                <a:cubicBezTo>
                  <a:pt x="200" y="481"/>
                  <a:pt x="216" y="465"/>
                  <a:pt x="216" y="399"/>
                </a:cubicBezTo>
                <a:cubicBezTo>
                  <a:pt x="216" y="216"/>
                  <a:pt x="216" y="216"/>
                  <a:pt x="216" y="216"/>
                </a:cubicBezTo>
                <a:lnTo>
                  <a:pt x="399" y="216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Freeform 77"/>
          <p:cNvSpPr>
            <a:spLocks/>
          </p:cNvSpPr>
          <p:nvPr/>
        </p:nvSpPr>
        <p:spPr bwMode="auto">
          <a:xfrm>
            <a:off x="8939093" y="2901129"/>
            <a:ext cx="4410726" cy="4406629"/>
          </a:xfrm>
          <a:custGeom>
            <a:avLst/>
            <a:gdLst/>
            <a:ahLst/>
            <a:cxnLst>
              <a:cxn ang="0">
                <a:pos x="183" y="216"/>
              </a:cxn>
              <a:cxn ang="0">
                <a:pos x="256" y="180"/>
              </a:cxn>
              <a:cxn ang="0">
                <a:pos x="217" y="88"/>
              </a:cxn>
              <a:cxn ang="0">
                <a:pos x="385" y="88"/>
              </a:cxn>
              <a:cxn ang="0">
                <a:pos x="347" y="180"/>
              </a:cxn>
              <a:cxn ang="0">
                <a:pos x="420" y="216"/>
              </a:cxn>
              <a:cxn ang="0">
                <a:pos x="603" y="216"/>
              </a:cxn>
              <a:cxn ang="0">
                <a:pos x="603" y="399"/>
              </a:cxn>
              <a:cxn ang="0">
                <a:pos x="638" y="472"/>
              </a:cxn>
              <a:cxn ang="0">
                <a:pos x="731" y="433"/>
              </a:cxn>
              <a:cxn ang="0">
                <a:pos x="731" y="601"/>
              </a:cxn>
              <a:cxn ang="0">
                <a:pos x="638" y="563"/>
              </a:cxn>
              <a:cxn ang="0">
                <a:pos x="603" y="636"/>
              </a:cxn>
              <a:cxn ang="0">
                <a:pos x="603" y="819"/>
              </a:cxn>
              <a:cxn ang="0">
                <a:pos x="420" y="819"/>
              </a:cxn>
              <a:cxn ang="0">
                <a:pos x="347" y="784"/>
              </a:cxn>
              <a:cxn ang="0">
                <a:pos x="385" y="691"/>
              </a:cxn>
              <a:cxn ang="0">
                <a:pos x="217" y="691"/>
              </a:cxn>
              <a:cxn ang="0">
                <a:pos x="256" y="784"/>
              </a:cxn>
              <a:cxn ang="0">
                <a:pos x="183" y="819"/>
              </a:cxn>
              <a:cxn ang="0">
                <a:pos x="0" y="819"/>
              </a:cxn>
              <a:cxn ang="0">
                <a:pos x="0" y="636"/>
              </a:cxn>
              <a:cxn ang="0">
                <a:pos x="35" y="563"/>
              </a:cxn>
              <a:cxn ang="0">
                <a:pos x="128" y="601"/>
              </a:cxn>
              <a:cxn ang="0">
                <a:pos x="128" y="433"/>
              </a:cxn>
              <a:cxn ang="0">
                <a:pos x="35" y="472"/>
              </a:cxn>
              <a:cxn ang="0">
                <a:pos x="0" y="399"/>
              </a:cxn>
              <a:cxn ang="0">
                <a:pos x="0" y="216"/>
              </a:cxn>
              <a:cxn ang="0">
                <a:pos x="183" y="216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09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09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Freeform 79"/>
          <p:cNvSpPr>
            <a:spLocks/>
          </p:cNvSpPr>
          <p:nvPr/>
        </p:nvSpPr>
        <p:spPr bwMode="auto">
          <a:xfrm>
            <a:off x="11021480" y="7307758"/>
            <a:ext cx="4410726" cy="4410727"/>
          </a:xfrm>
          <a:custGeom>
            <a:avLst/>
            <a:gdLst/>
            <a:ahLst/>
            <a:cxnLst>
              <a:cxn ang="0">
                <a:pos x="216" y="420"/>
              </a:cxn>
              <a:cxn ang="0">
                <a:pos x="181" y="347"/>
              </a:cxn>
              <a:cxn ang="0">
                <a:pos x="88" y="386"/>
              </a:cxn>
              <a:cxn ang="0">
                <a:pos x="88" y="218"/>
              </a:cxn>
              <a:cxn ang="0">
                <a:pos x="181" y="256"/>
              </a:cxn>
              <a:cxn ang="0">
                <a:pos x="216" y="183"/>
              </a:cxn>
              <a:cxn ang="0">
                <a:pos x="216" y="0"/>
              </a:cxn>
              <a:cxn ang="0">
                <a:pos x="399" y="0"/>
              </a:cxn>
              <a:cxn ang="0">
                <a:pos x="472" y="35"/>
              </a:cxn>
              <a:cxn ang="0">
                <a:pos x="434" y="128"/>
              </a:cxn>
              <a:cxn ang="0">
                <a:pos x="602" y="128"/>
              </a:cxn>
              <a:cxn ang="0">
                <a:pos x="563" y="35"/>
              </a:cxn>
              <a:cxn ang="0">
                <a:pos x="636" y="0"/>
              </a:cxn>
              <a:cxn ang="0">
                <a:pos x="819" y="0"/>
              </a:cxn>
              <a:cxn ang="0">
                <a:pos x="819" y="183"/>
              </a:cxn>
              <a:cxn ang="0">
                <a:pos x="784" y="256"/>
              </a:cxn>
              <a:cxn ang="0">
                <a:pos x="691" y="218"/>
              </a:cxn>
              <a:cxn ang="0">
                <a:pos x="691" y="386"/>
              </a:cxn>
              <a:cxn ang="0">
                <a:pos x="784" y="347"/>
              </a:cxn>
              <a:cxn ang="0">
                <a:pos x="819" y="420"/>
              </a:cxn>
              <a:cxn ang="0">
                <a:pos x="819" y="603"/>
              </a:cxn>
              <a:cxn ang="0">
                <a:pos x="636" y="603"/>
              </a:cxn>
              <a:cxn ang="0">
                <a:pos x="563" y="639"/>
              </a:cxn>
              <a:cxn ang="0">
                <a:pos x="602" y="731"/>
              </a:cxn>
              <a:cxn ang="0">
                <a:pos x="434" y="731"/>
              </a:cxn>
              <a:cxn ang="0">
                <a:pos x="472" y="639"/>
              </a:cxn>
              <a:cxn ang="0">
                <a:pos x="399" y="603"/>
              </a:cxn>
              <a:cxn ang="0">
                <a:pos x="216" y="603"/>
              </a:cxn>
              <a:cxn ang="0">
                <a:pos x="216" y="420"/>
              </a:cxn>
            </a:cxnLst>
            <a:rect l="0" t="0" r="r" b="b"/>
            <a:pathLst>
              <a:path w="819" h="819">
                <a:moveTo>
                  <a:pt x="216" y="420"/>
                </a:moveTo>
                <a:cubicBezTo>
                  <a:pt x="216" y="354"/>
                  <a:pt x="200" y="339"/>
                  <a:pt x="181" y="347"/>
                </a:cubicBezTo>
                <a:cubicBezTo>
                  <a:pt x="144" y="364"/>
                  <a:pt x="139" y="394"/>
                  <a:pt x="88" y="386"/>
                </a:cubicBezTo>
                <a:cubicBezTo>
                  <a:pt x="0" y="372"/>
                  <a:pt x="0" y="231"/>
                  <a:pt x="88" y="218"/>
                </a:cubicBezTo>
                <a:cubicBezTo>
                  <a:pt x="139" y="210"/>
                  <a:pt x="144" y="239"/>
                  <a:pt x="181" y="256"/>
                </a:cubicBezTo>
                <a:cubicBezTo>
                  <a:pt x="200" y="265"/>
                  <a:pt x="216" y="249"/>
                  <a:pt x="216" y="183"/>
                </a:cubicBezTo>
                <a:cubicBezTo>
                  <a:pt x="216" y="0"/>
                  <a:pt x="216" y="0"/>
                  <a:pt x="216" y="0"/>
                </a:cubicBezTo>
                <a:cubicBezTo>
                  <a:pt x="399" y="0"/>
                  <a:pt x="399" y="0"/>
                  <a:pt x="399" y="0"/>
                </a:cubicBezTo>
                <a:cubicBezTo>
                  <a:pt x="465" y="0"/>
                  <a:pt x="481" y="16"/>
                  <a:pt x="472" y="35"/>
                </a:cubicBezTo>
                <a:cubicBezTo>
                  <a:pt x="455" y="72"/>
                  <a:pt x="426" y="77"/>
                  <a:pt x="434" y="128"/>
                </a:cubicBezTo>
                <a:cubicBezTo>
                  <a:pt x="447" y="216"/>
                  <a:pt x="588" y="216"/>
                  <a:pt x="602" y="128"/>
                </a:cubicBezTo>
                <a:cubicBezTo>
                  <a:pt x="610" y="77"/>
                  <a:pt x="580" y="72"/>
                  <a:pt x="563" y="35"/>
                </a:cubicBezTo>
                <a:cubicBezTo>
                  <a:pt x="555" y="16"/>
                  <a:pt x="570" y="0"/>
                  <a:pt x="636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819" y="183"/>
                  <a:pt x="819" y="183"/>
                  <a:pt x="819" y="183"/>
                </a:cubicBezTo>
                <a:cubicBezTo>
                  <a:pt x="819" y="249"/>
                  <a:pt x="803" y="265"/>
                  <a:pt x="784" y="256"/>
                </a:cubicBezTo>
                <a:cubicBezTo>
                  <a:pt x="747" y="239"/>
                  <a:pt x="743" y="210"/>
                  <a:pt x="691" y="218"/>
                </a:cubicBezTo>
                <a:cubicBezTo>
                  <a:pt x="603" y="231"/>
                  <a:pt x="603" y="372"/>
                  <a:pt x="691" y="386"/>
                </a:cubicBezTo>
                <a:cubicBezTo>
                  <a:pt x="743" y="394"/>
                  <a:pt x="747" y="364"/>
                  <a:pt x="784" y="347"/>
                </a:cubicBezTo>
                <a:cubicBezTo>
                  <a:pt x="803" y="339"/>
                  <a:pt x="819" y="354"/>
                  <a:pt x="819" y="420"/>
                </a:cubicBezTo>
                <a:cubicBezTo>
                  <a:pt x="819" y="603"/>
                  <a:pt x="819" y="603"/>
                  <a:pt x="819" y="603"/>
                </a:cubicBezTo>
                <a:cubicBezTo>
                  <a:pt x="636" y="603"/>
                  <a:pt x="636" y="603"/>
                  <a:pt x="636" y="603"/>
                </a:cubicBezTo>
                <a:cubicBezTo>
                  <a:pt x="570" y="603"/>
                  <a:pt x="555" y="619"/>
                  <a:pt x="563" y="639"/>
                </a:cubicBezTo>
                <a:cubicBezTo>
                  <a:pt x="580" y="675"/>
                  <a:pt x="610" y="680"/>
                  <a:pt x="602" y="731"/>
                </a:cubicBezTo>
                <a:cubicBezTo>
                  <a:pt x="588" y="819"/>
                  <a:pt x="447" y="819"/>
                  <a:pt x="434" y="731"/>
                </a:cubicBezTo>
                <a:cubicBezTo>
                  <a:pt x="426" y="680"/>
                  <a:pt x="455" y="675"/>
                  <a:pt x="472" y="639"/>
                </a:cubicBezTo>
                <a:cubicBezTo>
                  <a:pt x="481" y="619"/>
                  <a:pt x="465" y="603"/>
                  <a:pt x="399" y="603"/>
                </a:cubicBezTo>
                <a:cubicBezTo>
                  <a:pt x="216" y="603"/>
                  <a:pt x="216" y="603"/>
                  <a:pt x="216" y="603"/>
                </a:cubicBezTo>
                <a:lnTo>
                  <a:pt x="216" y="420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41384" y="4914150"/>
            <a:ext cx="6339343" cy="615563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r"/>
            <a:r>
              <a:rPr lang="id-ID" sz="2800" dirty="0">
                <a:solidFill>
                  <a:schemeClr val="accent2"/>
                </a:solidFill>
                <a:cs typeface="+mn-ea"/>
                <a:sym typeface="+mn-lt"/>
              </a:rPr>
              <a:t>ELEMENT ONE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43399" y="5453513"/>
            <a:ext cx="4137327" cy="1292672"/>
          </a:xfrm>
          <a:prstGeom prst="rect">
            <a:avLst/>
          </a:prstGeom>
        </p:spPr>
        <p:txBody>
          <a:bodyPr wrap="square" lIns="182889" tIns="91445" rIns="182889" bIns="91445">
            <a:spAutoFit/>
          </a:bodyPr>
          <a:lstStyle/>
          <a:p>
            <a:pPr algn="r"/>
            <a:r>
              <a:rPr lang="fr-FR" sz="2400" dirty="0" err="1">
                <a:cs typeface="+mn-ea"/>
                <a:sym typeface="+mn-lt"/>
              </a:rPr>
              <a:t>Lorem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ipsum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dolor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sit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amet</a:t>
            </a:r>
            <a:r>
              <a:rPr lang="fr-FR" sz="2400" dirty="0">
                <a:cs typeface="+mn-ea"/>
                <a:sym typeface="+mn-lt"/>
              </a:rPr>
              <a:t>, </a:t>
            </a:r>
            <a:r>
              <a:rPr lang="fr-FR" sz="2400" dirty="0" err="1">
                <a:cs typeface="+mn-ea"/>
                <a:sym typeface="+mn-lt"/>
              </a:rPr>
              <a:t>consectetur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adipiscing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elit</a:t>
            </a:r>
            <a:r>
              <a:rPr lang="fr-FR" sz="2400" dirty="0">
                <a:cs typeface="+mn-ea"/>
                <a:sym typeface="+mn-lt"/>
              </a:rPr>
              <a:t>. </a:t>
            </a:r>
            <a:r>
              <a:rPr lang="fr-FR" sz="2400" dirty="0" err="1">
                <a:cs typeface="+mn-ea"/>
                <a:sym typeface="+mn-lt"/>
              </a:rPr>
              <a:t>Aliquam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tincidunt</a:t>
            </a:r>
            <a:r>
              <a:rPr lang="fr-FR" sz="2400" dirty="0">
                <a:cs typeface="+mn-ea"/>
                <a:sym typeface="+mn-lt"/>
              </a:rPr>
              <a:t> ante nec</a:t>
            </a:r>
            <a:endParaRPr lang="en-US" sz="2400" dirty="0">
              <a:cs typeface="+mn-ea"/>
              <a:sym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62238" y="8471928"/>
            <a:ext cx="5850089" cy="615563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pPr algn="r"/>
            <a:r>
              <a:rPr lang="id-ID" sz="2800" dirty="0">
                <a:solidFill>
                  <a:schemeClr val="accent3"/>
                </a:solidFill>
                <a:cs typeface="+mn-ea"/>
                <a:sym typeface="+mn-lt"/>
              </a:rPr>
              <a:t>ELEMENT TWO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833990" y="9011291"/>
            <a:ext cx="4478337" cy="1292672"/>
          </a:xfrm>
          <a:prstGeom prst="rect">
            <a:avLst/>
          </a:prstGeom>
        </p:spPr>
        <p:txBody>
          <a:bodyPr wrap="square" lIns="182889" tIns="91445" rIns="182889" bIns="91445">
            <a:spAutoFit/>
          </a:bodyPr>
          <a:lstStyle/>
          <a:p>
            <a:pPr algn="r"/>
            <a:r>
              <a:rPr lang="fr-FR" sz="2400" dirty="0" err="1">
                <a:cs typeface="+mn-ea"/>
                <a:sym typeface="+mn-lt"/>
              </a:rPr>
              <a:t>Lorem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ipsum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dolor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sit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amet</a:t>
            </a:r>
            <a:r>
              <a:rPr lang="fr-FR" sz="2400" dirty="0">
                <a:cs typeface="+mn-ea"/>
                <a:sym typeface="+mn-lt"/>
              </a:rPr>
              <a:t>, </a:t>
            </a:r>
            <a:r>
              <a:rPr lang="fr-FR" sz="2400" dirty="0" err="1">
                <a:cs typeface="+mn-ea"/>
                <a:sym typeface="+mn-lt"/>
              </a:rPr>
              <a:t>consectetur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adipiscing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elit</a:t>
            </a:r>
            <a:r>
              <a:rPr lang="fr-FR" sz="2400" dirty="0">
                <a:cs typeface="+mn-ea"/>
                <a:sym typeface="+mn-lt"/>
              </a:rPr>
              <a:t>. </a:t>
            </a:r>
            <a:r>
              <a:rPr lang="fr-FR" sz="2400" dirty="0" err="1">
                <a:cs typeface="+mn-ea"/>
                <a:sym typeface="+mn-lt"/>
              </a:rPr>
              <a:t>Aliquam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tincidunt</a:t>
            </a:r>
            <a:r>
              <a:rPr lang="fr-FR" sz="2400" dirty="0">
                <a:cs typeface="+mn-ea"/>
                <a:sym typeface="+mn-lt"/>
              </a:rPr>
              <a:t> ante nec</a:t>
            </a:r>
            <a:endParaRPr lang="en-US" sz="2400" dirty="0"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908435" y="4914150"/>
            <a:ext cx="6339343" cy="615563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r>
              <a:rPr lang="id-ID" sz="2800" dirty="0">
                <a:solidFill>
                  <a:schemeClr val="accent4"/>
                </a:solidFill>
                <a:cs typeface="+mn-ea"/>
                <a:sym typeface="+mn-lt"/>
              </a:rPr>
              <a:t>ELEMENT THREE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908435" y="5453513"/>
            <a:ext cx="4681565" cy="1292672"/>
          </a:xfrm>
          <a:prstGeom prst="rect">
            <a:avLst/>
          </a:prstGeom>
        </p:spPr>
        <p:txBody>
          <a:bodyPr wrap="square" lIns="182889" tIns="91445" rIns="182889" bIns="91445">
            <a:spAutoFit/>
          </a:bodyPr>
          <a:lstStyle/>
          <a:p>
            <a:r>
              <a:rPr lang="fr-FR" sz="2400" dirty="0" err="1">
                <a:cs typeface="+mn-ea"/>
                <a:sym typeface="+mn-lt"/>
              </a:rPr>
              <a:t>Lorem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ipsum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dolor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sit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amet</a:t>
            </a:r>
            <a:r>
              <a:rPr lang="fr-FR" sz="2400" dirty="0">
                <a:cs typeface="+mn-ea"/>
                <a:sym typeface="+mn-lt"/>
              </a:rPr>
              <a:t>, </a:t>
            </a:r>
            <a:r>
              <a:rPr lang="fr-FR" sz="2400" dirty="0" err="1">
                <a:cs typeface="+mn-ea"/>
                <a:sym typeface="+mn-lt"/>
              </a:rPr>
              <a:t>consectetur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adipiscing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elit</a:t>
            </a:r>
            <a:r>
              <a:rPr lang="fr-FR" sz="2400" dirty="0">
                <a:cs typeface="+mn-ea"/>
                <a:sym typeface="+mn-lt"/>
              </a:rPr>
              <a:t>. </a:t>
            </a:r>
            <a:r>
              <a:rPr lang="fr-FR" sz="2400" dirty="0" err="1">
                <a:cs typeface="+mn-ea"/>
                <a:sym typeface="+mn-lt"/>
              </a:rPr>
              <a:t>Aliquam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tincidunt</a:t>
            </a:r>
            <a:r>
              <a:rPr lang="fr-FR" sz="2400" dirty="0">
                <a:cs typeface="+mn-ea"/>
                <a:sym typeface="+mn-lt"/>
              </a:rPr>
              <a:t> ante nec</a:t>
            </a:r>
            <a:endParaRPr lang="en-US" sz="2400" dirty="0"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068549" y="8086458"/>
            <a:ext cx="6339343" cy="615563"/>
          </a:xfrm>
          <a:prstGeom prst="rect">
            <a:avLst/>
          </a:prstGeom>
          <a:noFill/>
        </p:spPr>
        <p:txBody>
          <a:bodyPr wrap="square" lIns="182889" tIns="91445" rIns="182889" bIns="91445" rtlCol="0">
            <a:spAutoFit/>
          </a:bodyPr>
          <a:lstStyle/>
          <a:p>
            <a:r>
              <a:rPr lang="id-ID" sz="2800" dirty="0">
                <a:solidFill>
                  <a:schemeClr val="accent5"/>
                </a:solidFill>
                <a:cs typeface="+mn-ea"/>
                <a:sym typeface="+mn-lt"/>
              </a:rPr>
              <a:t>ELEMENT FOUR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6068549" y="8625821"/>
            <a:ext cx="4683251" cy="1292672"/>
          </a:xfrm>
          <a:prstGeom prst="rect">
            <a:avLst/>
          </a:prstGeom>
        </p:spPr>
        <p:txBody>
          <a:bodyPr wrap="square" lIns="182889" tIns="91445" rIns="182889" bIns="91445">
            <a:spAutoFit/>
          </a:bodyPr>
          <a:lstStyle/>
          <a:p>
            <a:r>
              <a:rPr lang="fr-FR" sz="2400" dirty="0" err="1">
                <a:cs typeface="+mn-ea"/>
                <a:sym typeface="+mn-lt"/>
              </a:rPr>
              <a:t>Lorem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ipsum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dolor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sit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amet</a:t>
            </a:r>
            <a:r>
              <a:rPr lang="fr-FR" sz="2400" dirty="0">
                <a:cs typeface="+mn-ea"/>
                <a:sym typeface="+mn-lt"/>
              </a:rPr>
              <a:t>, </a:t>
            </a:r>
            <a:r>
              <a:rPr lang="fr-FR" sz="2400" dirty="0" err="1">
                <a:cs typeface="+mn-ea"/>
                <a:sym typeface="+mn-lt"/>
              </a:rPr>
              <a:t>consectetur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adipiscing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elit</a:t>
            </a:r>
            <a:r>
              <a:rPr lang="fr-FR" sz="2400" dirty="0">
                <a:cs typeface="+mn-ea"/>
                <a:sym typeface="+mn-lt"/>
              </a:rPr>
              <a:t>. </a:t>
            </a:r>
            <a:r>
              <a:rPr lang="fr-FR" sz="2400" dirty="0" err="1">
                <a:cs typeface="+mn-ea"/>
                <a:sym typeface="+mn-lt"/>
              </a:rPr>
              <a:t>Aliquam</a:t>
            </a:r>
            <a:r>
              <a:rPr lang="fr-FR" sz="2400" dirty="0">
                <a:cs typeface="+mn-ea"/>
                <a:sym typeface="+mn-lt"/>
              </a:rPr>
              <a:t> </a:t>
            </a:r>
            <a:r>
              <a:rPr lang="fr-FR" sz="2400" dirty="0" err="1">
                <a:cs typeface="+mn-ea"/>
                <a:sym typeface="+mn-lt"/>
              </a:rPr>
              <a:t>tincidunt</a:t>
            </a:r>
            <a:r>
              <a:rPr lang="fr-FR" sz="2400" dirty="0">
                <a:cs typeface="+mn-ea"/>
                <a:sym typeface="+mn-lt"/>
              </a:rPr>
              <a:t> ante nec</a:t>
            </a:r>
            <a:endParaRPr 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25793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Next Level 1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0F5142"/>
      </a:accent2>
      <a:accent3>
        <a:srgbClr val="1EA185"/>
      </a:accent3>
      <a:accent4>
        <a:srgbClr val="5BB292"/>
      </a:accent4>
      <a:accent5>
        <a:srgbClr val="363735"/>
      </a:accent5>
      <a:accent6>
        <a:srgbClr val="6D6F6B"/>
      </a:accent6>
      <a:hlink>
        <a:srgbClr val="1E9272"/>
      </a:hlink>
      <a:folHlink>
        <a:srgbClr val="32FFBF"/>
      </a:folHlink>
    </a:clrScheme>
    <a:fontScheme name="z5trx14m">
      <a:majorFont>
        <a:latin typeface="Calibri" panose="020F0502020204030204"/>
        <a:ea typeface="Calibri"/>
        <a:cs typeface=""/>
      </a:majorFont>
      <a:minorFont>
        <a:latin typeface="Calibri" panose="020F0502020204030204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16978</TotalTime>
  <Words>1324</Words>
  <Application>Microsoft Office PowerPoint</Application>
  <PresentationFormat>Custom</PresentationFormat>
  <Paragraphs>241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Lato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Trần Thanh Bình</cp:lastModifiedBy>
  <cp:revision>3092</cp:revision>
  <dcterms:created xsi:type="dcterms:W3CDTF">2014-11-12T21:47:38Z</dcterms:created>
  <dcterms:modified xsi:type="dcterms:W3CDTF">2023-08-06T04:03:29Z</dcterms:modified>
  <cp:category/>
</cp:coreProperties>
</file>