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533400"/>
            <a:ext cx="5168900" cy="421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969000" y="673100"/>
            <a:ext cx="3022600" cy="24892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8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7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5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3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6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EC73-E315-4A0F-8DFF-7EF2543E62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3D49-B9CF-4ACC-AAB6-DCCE22C02B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1468100" y="6464300"/>
            <a:ext cx="457200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AC25-B403-4A23-85BD-543AAB64ECF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149" y="450376"/>
            <a:ext cx="1291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smtClean="0"/>
              <a:t>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Cách mở: View -&gt;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Thêm 1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Đổi tên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Thay đổi thông tin trong slide master sẽ làm thay đổi toàn bộ slide bên dưới + slide bên ngoài.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Nháy chuột phải chọn layout sẽ có nhiều kiểu layout tuỳ thuộc vào việc có bao nhiêu slide master </a:t>
            </a:r>
          </a:p>
        </p:txBody>
      </p:sp>
    </p:spTree>
    <p:extLst>
      <p:ext uri="{BB962C8B-B14F-4D97-AF65-F5344CB8AC3E}">
        <p14:creationId xmlns:p14="http://schemas.microsoft.com/office/powerpoint/2010/main" val="34780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Nâng cao về slide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mẫu slide master (Insert Layout)</a:t>
            </a:r>
          </a:p>
          <a:p>
            <a:r>
              <a:rPr lang="en-US" dirty="0" smtClean="0"/>
              <a:t>Thêm 1 đối tượng lên trên trang chiếu đó. (Insert placemaster)</a:t>
            </a:r>
          </a:p>
          <a:p>
            <a:r>
              <a:rPr lang="en-US" dirty="0" smtClean="0"/>
              <a:t>Chọn cái slide mới đó</a:t>
            </a:r>
          </a:p>
          <a:p>
            <a:r>
              <a:rPr lang="en-US" dirty="0" smtClean="0"/>
              <a:t>Copy kiểu của 1 slide khác (layout của slide khác), tự động cho vào slide của mình.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Import bảng màu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Đường dẫn: C:\Program Files\Microsoft Office, tìm thư mục Document Themes ... Sau đó copy vào thư mục Theme Colors</a:t>
            </a:r>
          </a:p>
          <a:p>
            <a:r>
              <a:rPr lang="en-US" smtClean="0"/>
              <a:t>Trong bảng màu ở design sẽ có bảng màu mới.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249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1</vt:lpstr>
      <vt:lpstr>2</vt:lpstr>
      <vt:lpstr>PowerPoint Presentation</vt:lpstr>
      <vt:lpstr>II. Nâng cao về slide master</vt:lpstr>
      <vt:lpstr>III. Import bảng màu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5</cp:revision>
  <dcterms:created xsi:type="dcterms:W3CDTF">2022-10-11T10:37:18Z</dcterms:created>
  <dcterms:modified xsi:type="dcterms:W3CDTF">2022-10-11T10:58:49Z</dcterms:modified>
</cp:coreProperties>
</file>