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70" r:id="rId3"/>
    <p:sldId id="471" r:id="rId4"/>
    <p:sldId id="469" r:id="rId5"/>
    <p:sldId id="472" r:id="rId6"/>
    <p:sldId id="473" r:id="rId7"/>
    <p:sldId id="474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s" id="{B7576F41-1F37-46BD-8B32-35B70295E650}">
          <p14:sldIdLst>
            <p14:sldId id="256"/>
          </p14:sldIdLst>
        </p14:section>
        <p14:section name="Background Music" id="{228CACB0-84A5-4822-90D1-C7FDD9C63C43}">
          <p14:sldIdLst>
            <p14:sldId id="470"/>
          </p14:sldIdLst>
        </p14:section>
        <p14:section name="Colors, Replace Fonts, Fonts" id="{D7B52E28-CB54-45CF-89BF-F79D8BFFC3ED}">
          <p14:sldIdLst>
            <p14:sldId id="471"/>
            <p14:sldId id="469"/>
            <p14:sldId id="472"/>
          </p14:sldIdLst>
        </p14:section>
        <p14:section name="Embed Fonts" id="{0EB97E7F-21CE-4743-902E-FD9AC541CBDB}">
          <p14:sldIdLst>
            <p14:sldId id="473"/>
          </p14:sldIdLst>
        </p14:section>
        <p14:section name="Reduce presentation size" id="{B86AADA9-B4B6-41D1-AC58-BD6B0819D049}">
          <p14:sldIdLst>
            <p14:sldId id="474"/>
          </p14:sldIdLst>
        </p14:section>
        <p14:section name="Save, Export, cya!" id="{A16B0DCB-8BC9-4792-90F8-B58DB1D9A43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F51"/>
    <a:srgbClr val="F4A261"/>
    <a:srgbClr val="E6E6E6"/>
    <a:srgbClr val="4A4E52"/>
    <a:srgbClr val="E9C46A"/>
    <a:srgbClr val="2A9D8F"/>
    <a:srgbClr val="D526E2"/>
    <a:srgbClr val="264653"/>
    <a:srgbClr val="5C2F22"/>
    <a:srgbClr val="4D4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01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B4E0-AB4E-4EFE-88FD-8FD285144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03127-F204-410E-923A-6EB9882B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EB22-7474-4451-952B-A3F5821D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8467-5C61-4371-9666-FAC1A224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7FB9-D613-46BA-BB8F-EE07CC45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71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2401-81E0-4B46-8999-956C58D4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56D63-8F04-4B04-BBE7-729E3ACAB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FEDE-5A08-4275-92E3-5E8CAE91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5A76-A90E-45EB-A7EF-6E59F7BB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2F88E-73AE-4D85-8F28-02DA2A60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808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932CB-8DDF-4A47-A409-C50C203FD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3AC96-5E58-42D3-BF77-9032B8ACB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3104F-1881-4410-8E87-FBA26892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104BE-492B-47BE-A6B4-0C6D8669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4AE52-FC1E-44BA-BE0A-3CFD124F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04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D385-19C8-443B-BB49-F33431E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191B-08F6-466E-8561-A947ADF5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C23F-FFB3-4721-A403-216F1E5D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798-D100-48BA-A7AF-E3FFFE45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B219-EAB7-432D-8371-53F0DB7F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81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E72D-B0EC-4B0B-A0BC-3EB7E6EE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2E85F-1EBC-451E-9ECC-9A4D22C4B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7C934-8F63-42FB-84DE-C291D019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1A1A-1DB2-40FE-B6F3-AD683359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4D39-F279-4129-A8A3-B59CC3B5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04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1F25-6809-4D7F-AA56-9203D8BA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D6C7-44D9-4321-991C-15CE5261C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13C44-5763-492F-89F4-3D458538A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A1544-D3F5-4216-A41E-1E8E4405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22112-19CC-41D9-BA18-BED18B70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9741A-65E1-410C-B86E-65F31A72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47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AD02-4CB9-4312-9AB6-04570E54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F3E4-43E4-4099-992E-06BBD78E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0BACC-06D5-41D3-BE84-5D680FF9A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CEA96-A8FF-4A93-BBE0-C24C61CD0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F783C-11F2-4B20-B757-456D664C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BC51F-FE9D-49D7-92D7-A9EB64B0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04087-8A96-4AED-9944-27A0E59F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43793-ABFE-4D02-A556-45D7DB16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7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F256-4AB8-4D0E-A636-D9439834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32F17-1E3E-458F-82AA-462CBEE9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7E086-8863-4049-9E87-C036502B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E189F-3BF2-4749-AF9A-8C299409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24801-3BED-47FF-A8E6-709758B2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59DEB-5ECF-4570-B25F-98803B94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A45FB-098A-49ED-99A8-4F3855F2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921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7AFA-7F59-42F9-9C7C-0466B786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CE79-F51C-42BE-9FD1-343695D2C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1FA7B-91B4-4806-ABA8-60A48C6FC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C9F75-6313-43CF-BCD2-AB56B7C2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2D134-4FC3-43CB-81AC-201D801D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B48E9-C1C7-4FAF-AB7E-03D6D765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39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E602-4475-4BFC-9F4E-8BAEC13D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42DB9-D402-4732-AC2B-39B763AA5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58856-3A8D-4168-88CA-EA3CDFCAC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0E405-1D5A-4A7C-B3F4-785F41E4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E5223-0F92-46B8-BCAD-F2C7A212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262E1-A0D0-450A-83BA-ABB9E883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761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E9530-1515-406B-9DE9-734E7F33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6A47E-32C9-4125-9910-663A4FA1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A8A1E-186A-486F-8A8C-8A1DA2700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6A82-CDE2-489A-BC40-8F09BB765760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8F15B-B884-44B8-996A-15CC13069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06E57-AB0B-4CE6-A893-E33E9831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723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62D6B1-E483-4EBF-A3C7-17DB57FB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Sections – give me structure!</a:t>
            </a:r>
            <a:endParaRPr lang="pl-PL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6006C-E837-4033-BE8D-6F6EE00CD60F}"/>
              </a:ext>
            </a:extLst>
          </p:cNvPr>
          <p:cNvSpPr/>
          <p:nvPr/>
        </p:nvSpPr>
        <p:spPr>
          <a:xfrm>
            <a:off x="0" y="1828801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Graphic 11" descr="Pyramid with levels with solid fill">
            <a:extLst>
              <a:ext uri="{FF2B5EF4-FFF2-40B4-BE49-F238E27FC236}">
                <a16:creationId xmlns:a16="http://schemas.microsoft.com/office/drawing/2014/main" id="{481C5406-E185-4409-A3CF-70D8F06B9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4682" y="1750672"/>
            <a:ext cx="4982636" cy="498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0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415A27-FBD2-40F2-8D4D-00C3C0AA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Let the music plaaaaaaaaay…. </a:t>
            </a:r>
            <a:endParaRPr lang="pl-PL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EAF8B-569F-45B6-B015-F1EC01C1B700}"/>
              </a:ext>
            </a:extLst>
          </p:cNvPr>
          <p:cNvSpPr/>
          <p:nvPr/>
        </p:nvSpPr>
        <p:spPr>
          <a:xfrm>
            <a:off x="0" y="1828801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Graphic 8" descr="Music note with solid fill">
            <a:extLst>
              <a:ext uri="{FF2B5EF4-FFF2-40B4-BE49-F238E27FC236}">
                <a16:creationId xmlns:a16="http://schemas.microsoft.com/office/drawing/2014/main" id="{9E664E34-ED8C-4545-84F8-213BD65D1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0322" y="2278195"/>
            <a:ext cx="3306076" cy="3306076"/>
          </a:xfrm>
          <a:prstGeom prst="rect">
            <a:avLst/>
          </a:prstGeom>
        </p:spPr>
      </p:pic>
      <p:pic>
        <p:nvPicPr>
          <p:cNvPr id="11" name="Graphic 10" descr="Music notation with solid fill">
            <a:extLst>
              <a:ext uri="{FF2B5EF4-FFF2-40B4-BE49-F238E27FC236}">
                <a16:creationId xmlns:a16="http://schemas.microsoft.com/office/drawing/2014/main" id="{889E792C-A695-4EC1-8946-7A7601F5B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1396" y="1828801"/>
            <a:ext cx="4979469" cy="49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3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832E1D-FCAA-454F-A4D7-0D4D6D438EE7}"/>
              </a:ext>
            </a:extLst>
          </p:cNvPr>
          <p:cNvSpPr/>
          <p:nvPr/>
        </p:nvSpPr>
        <p:spPr>
          <a:xfrm>
            <a:off x="0" y="1828800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B4A3E-E668-4525-9890-9CA953D9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Changing Colors</a:t>
            </a:r>
            <a:endParaRPr lang="pl-PL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6B1E59-AFD6-4497-9763-DF0B5F39C5C2}"/>
              </a:ext>
            </a:extLst>
          </p:cNvPr>
          <p:cNvSpPr/>
          <p:nvPr/>
        </p:nvSpPr>
        <p:spPr>
          <a:xfrm>
            <a:off x="507146" y="2767702"/>
            <a:ext cx="2126974" cy="19977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44C5A-A586-4D77-BA0A-4C87E40DFC11}"/>
              </a:ext>
            </a:extLst>
          </p:cNvPr>
          <p:cNvSpPr/>
          <p:nvPr/>
        </p:nvSpPr>
        <p:spPr>
          <a:xfrm>
            <a:off x="2856807" y="2767703"/>
            <a:ext cx="2126974" cy="1997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EEE121-2B33-418D-94A7-134064FB3D02}"/>
              </a:ext>
            </a:extLst>
          </p:cNvPr>
          <p:cNvSpPr/>
          <p:nvPr/>
        </p:nvSpPr>
        <p:spPr>
          <a:xfrm>
            <a:off x="8715526" y="2767702"/>
            <a:ext cx="2126974" cy="1997765"/>
          </a:xfrm>
          <a:prstGeom prst="rect">
            <a:avLst/>
          </a:prstGeom>
          <a:solidFill>
            <a:srgbClr val="D52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589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252;p8">
            <a:extLst>
              <a:ext uri="{FF2B5EF4-FFF2-40B4-BE49-F238E27FC236}">
                <a16:creationId xmlns:a16="http://schemas.microsoft.com/office/drawing/2014/main" id="{FA3C9B94-D29E-4D7F-9CC9-F69E21688683}"/>
              </a:ext>
            </a:extLst>
          </p:cNvPr>
          <p:cNvGrpSpPr/>
          <p:nvPr/>
        </p:nvGrpSpPr>
        <p:grpSpPr>
          <a:xfrm>
            <a:off x="6075599" y="5958994"/>
            <a:ext cx="1661193" cy="905377"/>
            <a:chOff x="1003176" y="4540815"/>
            <a:chExt cx="1110494" cy="612269"/>
          </a:xfrm>
        </p:grpSpPr>
        <p:sp>
          <p:nvSpPr>
            <p:cNvPr id="5" name="Google Shape;1253;p8">
              <a:extLst>
                <a:ext uri="{FF2B5EF4-FFF2-40B4-BE49-F238E27FC236}">
                  <a16:creationId xmlns:a16="http://schemas.microsoft.com/office/drawing/2014/main" id="{7A60D6F9-E1DE-4614-9BED-6E2AC2CC27E9}"/>
                </a:ext>
              </a:extLst>
            </p:cNvPr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54;p8">
              <a:extLst>
                <a:ext uri="{FF2B5EF4-FFF2-40B4-BE49-F238E27FC236}">
                  <a16:creationId xmlns:a16="http://schemas.microsoft.com/office/drawing/2014/main" id="{D04397B9-69D4-43DC-A531-B6C8D0738914}"/>
                </a:ext>
              </a:extLst>
            </p:cNvPr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55;p8">
              <a:extLst>
                <a:ext uri="{FF2B5EF4-FFF2-40B4-BE49-F238E27FC236}">
                  <a16:creationId xmlns:a16="http://schemas.microsoft.com/office/drawing/2014/main" id="{FE3F8F3D-6D78-45FF-91EA-0E2B020B5F0F}"/>
                </a:ext>
              </a:extLst>
            </p:cNvPr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256;p8">
            <a:extLst>
              <a:ext uri="{FF2B5EF4-FFF2-40B4-BE49-F238E27FC236}">
                <a16:creationId xmlns:a16="http://schemas.microsoft.com/office/drawing/2014/main" id="{B7E5F94A-00EA-49E8-83EC-079BACF35884}"/>
              </a:ext>
            </a:extLst>
          </p:cNvPr>
          <p:cNvGrpSpPr/>
          <p:nvPr/>
        </p:nvGrpSpPr>
        <p:grpSpPr>
          <a:xfrm>
            <a:off x="1018390" y="5647919"/>
            <a:ext cx="570046" cy="1124623"/>
            <a:chOff x="342281" y="4183488"/>
            <a:chExt cx="369035" cy="728056"/>
          </a:xfrm>
        </p:grpSpPr>
        <p:sp>
          <p:nvSpPr>
            <p:cNvPr id="9" name="Google Shape;1257;p8">
              <a:extLst>
                <a:ext uri="{FF2B5EF4-FFF2-40B4-BE49-F238E27FC236}">
                  <a16:creationId xmlns:a16="http://schemas.microsoft.com/office/drawing/2014/main" id="{319D1891-E0E3-46D9-8693-652A9F981D29}"/>
                </a:ext>
              </a:extLst>
            </p:cNvPr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8;p8">
              <a:extLst>
                <a:ext uri="{FF2B5EF4-FFF2-40B4-BE49-F238E27FC236}">
                  <a16:creationId xmlns:a16="http://schemas.microsoft.com/office/drawing/2014/main" id="{12862E93-DD39-4BB6-9388-D80F3B3931C1}"/>
                </a:ext>
              </a:extLst>
            </p:cNvPr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59;p8">
              <a:extLst>
                <a:ext uri="{FF2B5EF4-FFF2-40B4-BE49-F238E27FC236}">
                  <a16:creationId xmlns:a16="http://schemas.microsoft.com/office/drawing/2014/main" id="{2D85F16D-A9EE-49B3-B115-E000102BE6A8}"/>
                </a:ext>
              </a:extLst>
            </p:cNvPr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60;p8">
            <a:extLst>
              <a:ext uri="{FF2B5EF4-FFF2-40B4-BE49-F238E27FC236}">
                <a16:creationId xmlns:a16="http://schemas.microsoft.com/office/drawing/2014/main" id="{BE37FD2A-591A-4DEF-BC3D-4C38B2D43FD2}"/>
              </a:ext>
            </a:extLst>
          </p:cNvPr>
          <p:cNvGrpSpPr/>
          <p:nvPr/>
        </p:nvGrpSpPr>
        <p:grpSpPr>
          <a:xfrm>
            <a:off x="-11375" y="3593082"/>
            <a:ext cx="702264" cy="1261998"/>
            <a:chOff x="50" y="1232900"/>
            <a:chExt cx="454630" cy="816989"/>
          </a:xfrm>
        </p:grpSpPr>
        <p:sp>
          <p:nvSpPr>
            <p:cNvPr id="13" name="Google Shape;1261;p8">
              <a:extLst>
                <a:ext uri="{FF2B5EF4-FFF2-40B4-BE49-F238E27FC236}">
                  <a16:creationId xmlns:a16="http://schemas.microsoft.com/office/drawing/2014/main" id="{4A6E3F51-7D28-404C-8FB4-BCD009C49058}"/>
                </a:ext>
              </a:extLst>
            </p:cNvPr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2;p8">
              <a:extLst>
                <a:ext uri="{FF2B5EF4-FFF2-40B4-BE49-F238E27FC236}">
                  <a16:creationId xmlns:a16="http://schemas.microsoft.com/office/drawing/2014/main" id="{F3FDFD0B-5AD1-44ED-86F5-8AE831CFD902}"/>
                </a:ext>
              </a:extLst>
            </p:cNvPr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63;p8">
              <a:extLst>
                <a:ext uri="{FF2B5EF4-FFF2-40B4-BE49-F238E27FC236}">
                  <a16:creationId xmlns:a16="http://schemas.microsoft.com/office/drawing/2014/main" id="{CF941A3D-8839-45CD-8F7C-F66E55DF29A9}"/>
                </a:ext>
              </a:extLst>
            </p:cNvPr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264;p8">
            <a:extLst>
              <a:ext uri="{FF2B5EF4-FFF2-40B4-BE49-F238E27FC236}">
                <a16:creationId xmlns:a16="http://schemas.microsoft.com/office/drawing/2014/main" id="{9D1A30CB-44AC-4BB1-9505-7756DEE524D3}"/>
              </a:ext>
            </a:extLst>
          </p:cNvPr>
          <p:cNvGrpSpPr/>
          <p:nvPr/>
        </p:nvGrpSpPr>
        <p:grpSpPr>
          <a:xfrm>
            <a:off x="0" y="4987099"/>
            <a:ext cx="1127239" cy="1616939"/>
            <a:chOff x="50" y="3073044"/>
            <a:chExt cx="729750" cy="1046771"/>
          </a:xfrm>
        </p:grpSpPr>
        <p:sp>
          <p:nvSpPr>
            <p:cNvPr id="17" name="Google Shape;1265;p8">
              <a:extLst>
                <a:ext uri="{FF2B5EF4-FFF2-40B4-BE49-F238E27FC236}">
                  <a16:creationId xmlns:a16="http://schemas.microsoft.com/office/drawing/2014/main" id="{8302A417-A874-469D-AA64-73E8266E6D1F}"/>
                </a:ext>
              </a:extLst>
            </p:cNvPr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66;p8">
              <a:extLst>
                <a:ext uri="{FF2B5EF4-FFF2-40B4-BE49-F238E27FC236}">
                  <a16:creationId xmlns:a16="http://schemas.microsoft.com/office/drawing/2014/main" id="{9F873DE5-8487-4014-AF31-AEDF89E302A4}"/>
                </a:ext>
              </a:extLst>
            </p:cNvPr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67;p8">
              <a:extLst>
                <a:ext uri="{FF2B5EF4-FFF2-40B4-BE49-F238E27FC236}">
                  <a16:creationId xmlns:a16="http://schemas.microsoft.com/office/drawing/2014/main" id="{51BF21CB-F209-4993-9FCF-03464E2628C8}"/>
                </a:ext>
              </a:extLst>
            </p:cNvPr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268;p8">
            <a:extLst>
              <a:ext uri="{FF2B5EF4-FFF2-40B4-BE49-F238E27FC236}">
                <a16:creationId xmlns:a16="http://schemas.microsoft.com/office/drawing/2014/main" id="{E152B14C-6DAE-418D-93D7-A0FA9522D1CF}"/>
              </a:ext>
            </a:extLst>
          </p:cNvPr>
          <p:cNvGrpSpPr/>
          <p:nvPr/>
        </p:nvGrpSpPr>
        <p:grpSpPr>
          <a:xfrm rot="10800000">
            <a:off x="8198033" y="5688514"/>
            <a:ext cx="3899740" cy="1173878"/>
            <a:chOff x="4012455" y="-7"/>
            <a:chExt cx="2524606" cy="759943"/>
          </a:xfrm>
        </p:grpSpPr>
        <p:sp>
          <p:nvSpPr>
            <p:cNvPr id="21" name="Google Shape;1269;p8">
              <a:extLst>
                <a:ext uri="{FF2B5EF4-FFF2-40B4-BE49-F238E27FC236}">
                  <a16:creationId xmlns:a16="http://schemas.microsoft.com/office/drawing/2014/main" id="{375F31CC-081F-4C60-ABAD-B2B974398AF8}"/>
                </a:ext>
              </a:extLst>
            </p:cNvPr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0;p8">
              <a:extLst>
                <a:ext uri="{FF2B5EF4-FFF2-40B4-BE49-F238E27FC236}">
                  <a16:creationId xmlns:a16="http://schemas.microsoft.com/office/drawing/2014/main" id="{7D942456-BC68-40DF-938D-763FF9F7A63B}"/>
                </a:ext>
              </a:extLst>
            </p:cNvPr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1;p8">
              <a:extLst>
                <a:ext uri="{FF2B5EF4-FFF2-40B4-BE49-F238E27FC236}">
                  <a16:creationId xmlns:a16="http://schemas.microsoft.com/office/drawing/2014/main" id="{71C06DBB-B293-45B9-A2C2-3FC0F591ABDB}"/>
                </a:ext>
              </a:extLst>
            </p:cNvPr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2;p8">
              <a:extLst>
                <a:ext uri="{FF2B5EF4-FFF2-40B4-BE49-F238E27FC236}">
                  <a16:creationId xmlns:a16="http://schemas.microsoft.com/office/drawing/2014/main" id="{AFDC2787-0DE5-41FA-87A4-6339113DD677}"/>
                </a:ext>
              </a:extLst>
            </p:cNvPr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3;p8">
              <a:extLst>
                <a:ext uri="{FF2B5EF4-FFF2-40B4-BE49-F238E27FC236}">
                  <a16:creationId xmlns:a16="http://schemas.microsoft.com/office/drawing/2014/main" id="{B4C76819-43D3-4432-8CEC-A06C29E7E557}"/>
                </a:ext>
              </a:extLst>
            </p:cNvPr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4;p8">
              <a:extLst>
                <a:ext uri="{FF2B5EF4-FFF2-40B4-BE49-F238E27FC236}">
                  <a16:creationId xmlns:a16="http://schemas.microsoft.com/office/drawing/2014/main" id="{55FEB489-F912-40FB-A946-D2EDC31BA782}"/>
                </a:ext>
              </a:extLst>
            </p:cNvPr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5;p8">
              <a:extLst>
                <a:ext uri="{FF2B5EF4-FFF2-40B4-BE49-F238E27FC236}">
                  <a16:creationId xmlns:a16="http://schemas.microsoft.com/office/drawing/2014/main" id="{E10E20FA-C7CA-4C3B-A5D4-21E9364F9AD6}"/>
                </a:ext>
              </a:extLst>
            </p:cNvPr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6;p8">
              <a:extLst>
                <a:ext uri="{FF2B5EF4-FFF2-40B4-BE49-F238E27FC236}">
                  <a16:creationId xmlns:a16="http://schemas.microsoft.com/office/drawing/2014/main" id="{FB207445-49AA-43EC-8D82-BFB5E678A649}"/>
                </a:ext>
              </a:extLst>
            </p:cNvPr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277;p8">
            <a:extLst>
              <a:ext uri="{FF2B5EF4-FFF2-40B4-BE49-F238E27FC236}">
                <a16:creationId xmlns:a16="http://schemas.microsoft.com/office/drawing/2014/main" id="{1340F0B1-5129-4D72-AA23-7375875201CD}"/>
              </a:ext>
            </a:extLst>
          </p:cNvPr>
          <p:cNvGrpSpPr/>
          <p:nvPr/>
        </p:nvGrpSpPr>
        <p:grpSpPr>
          <a:xfrm>
            <a:off x="11207368" y="3016292"/>
            <a:ext cx="984632" cy="1746464"/>
            <a:chOff x="6233393" y="2021291"/>
            <a:chExt cx="637429" cy="1130622"/>
          </a:xfrm>
        </p:grpSpPr>
        <p:sp>
          <p:nvSpPr>
            <p:cNvPr id="30" name="Google Shape;1278;p8">
              <a:extLst>
                <a:ext uri="{FF2B5EF4-FFF2-40B4-BE49-F238E27FC236}">
                  <a16:creationId xmlns:a16="http://schemas.microsoft.com/office/drawing/2014/main" id="{623A5BAE-A9B1-43C0-994D-C3CF3EAB3CBE}"/>
                </a:ext>
              </a:extLst>
            </p:cNvPr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9;p8">
              <a:extLst>
                <a:ext uri="{FF2B5EF4-FFF2-40B4-BE49-F238E27FC236}">
                  <a16:creationId xmlns:a16="http://schemas.microsoft.com/office/drawing/2014/main" id="{1ACF8D8A-4D81-4D6C-808A-CE9CCA105E0D}"/>
                </a:ext>
              </a:extLst>
            </p:cNvPr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80;p8">
              <a:extLst>
                <a:ext uri="{FF2B5EF4-FFF2-40B4-BE49-F238E27FC236}">
                  <a16:creationId xmlns:a16="http://schemas.microsoft.com/office/drawing/2014/main" id="{6CC11585-B4F1-456E-924C-DD695E686F41}"/>
                </a:ext>
              </a:extLst>
            </p:cNvPr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81;p8">
              <a:extLst>
                <a:ext uri="{FF2B5EF4-FFF2-40B4-BE49-F238E27FC236}">
                  <a16:creationId xmlns:a16="http://schemas.microsoft.com/office/drawing/2014/main" id="{1E8094EA-79B7-4042-9D9E-5C63D18DA172}"/>
                </a:ext>
              </a:extLst>
            </p:cNvPr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82;p8">
              <a:extLst>
                <a:ext uri="{FF2B5EF4-FFF2-40B4-BE49-F238E27FC236}">
                  <a16:creationId xmlns:a16="http://schemas.microsoft.com/office/drawing/2014/main" id="{50743069-1E91-4B65-86C4-CBD9583AD2FD}"/>
                </a:ext>
              </a:extLst>
            </p:cNvPr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83;p8">
              <a:extLst>
                <a:ext uri="{FF2B5EF4-FFF2-40B4-BE49-F238E27FC236}">
                  <a16:creationId xmlns:a16="http://schemas.microsoft.com/office/drawing/2014/main" id="{16EFEA76-9F42-4C6C-A954-A0D1C1F20D25}"/>
                </a:ext>
              </a:extLst>
            </p:cNvPr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84;p8">
              <a:extLst>
                <a:ext uri="{FF2B5EF4-FFF2-40B4-BE49-F238E27FC236}">
                  <a16:creationId xmlns:a16="http://schemas.microsoft.com/office/drawing/2014/main" id="{6E4CD3CE-5C54-43FA-A5F4-EAD560CEDF59}"/>
                </a:ext>
              </a:extLst>
            </p:cNvPr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85;p8">
              <a:extLst>
                <a:ext uri="{FF2B5EF4-FFF2-40B4-BE49-F238E27FC236}">
                  <a16:creationId xmlns:a16="http://schemas.microsoft.com/office/drawing/2014/main" id="{7F8D122D-EB6D-4CE8-807D-C4ED63E66362}"/>
                </a:ext>
              </a:extLst>
            </p:cNvPr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286;p8">
            <a:extLst>
              <a:ext uri="{FF2B5EF4-FFF2-40B4-BE49-F238E27FC236}">
                <a16:creationId xmlns:a16="http://schemas.microsoft.com/office/drawing/2014/main" id="{588CBC87-72B0-44D0-A23A-4A66D75C4B0B}"/>
              </a:ext>
            </a:extLst>
          </p:cNvPr>
          <p:cNvGrpSpPr/>
          <p:nvPr/>
        </p:nvGrpSpPr>
        <p:grpSpPr>
          <a:xfrm rot="16200000">
            <a:off x="9709679" y="103539"/>
            <a:ext cx="2593721" cy="2370921"/>
            <a:chOff x="5191704" y="3618202"/>
            <a:chExt cx="1679118" cy="1534882"/>
          </a:xfrm>
        </p:grpSpPr>
        <p:sp>
          <p:nvSpPr>
            <p:cNvPr id="39" name="Google Shape;1287;p8">
              <a:extLst>
                <a:ext uri="{FF2B5EF4-FFF2-40B4-BE49-F238E27FC236}">
                  <a16:creationId xmlns:a16="http://schemas.microsoft.com/office/drawing/2014/main" id="{FEDDD911-0DAB-409B-8E4E-605B04A93E38}"/>
                </a:ext>
              </a:extLst>
            </p:cNvPr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88;p8">
              <a:extLst>
                <a:ext uri="{FF2B5EF4-FFF2-40B4-BE49-F238E27FC236}">
                  <a16:creationId xmlns:a16="http://schemas.microsoft.com/office/drawing/2014/main" id="{5E1C96CA-B0B1-459B-A2DD-C2477E712966}"/>
                </a:ext>
              </a:extLst>
            </p:cNvPr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89;p8">
              <a:extLst>
                <a:ext uri="{FF2B5EF4-FFF2-40B4-BE49-F238E27FC236}">
                  <a16:creationId xmlns:a16="http://schemas.microsoft.com/office/drawing/2014/main" id="{148967B8-833F-43A3-942F-3DDDF4AAEE7B}"/>
                </a:ext>
              </a:extLst>
            </p:cNvPr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0;p8">
              <a:extLst>
                <a:ext uri="{FF2B5EF4-FFF2-40B4-BE49-F238E27FC236}">
                  <a16:creationId xmlns:a16="http://schemas.microsoft.com/office/drawing/2014/main" id="{DBFB5187-6788-4CE1-AEBF-C283120E02E8}"/>
                </a:ext>
              </a:extLst>
            </p:cNvPr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91;p8">
              <a:extLst>
                <a:ext uri="{FF2B5EF4-FFF2-40B4-BE49-F238E27FC236}">
                  <a16:creationId xmlns:a16="http://schemas.microsoft.com/office/drawing/2014/main" id="{52662EFA-B567-4A53-8C12-A59C372CED1E}"/>
                </a:ext>
              </a:extLst>
            </p:cNvPr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92;p8">
              <a:extLst>
                <a:ext uri="{FF2B5EF4-FFF2-40B4-BE49-F238E27FC236}">
                  <a16:creationId xmlns:a16="http://schemas.microsoft.com/office/drawing/2014/main" id="{B9B90129-D6D3-40D3-9E13-47E95B7089FE}"/>
                </a:ext>
              </a:extLst>
            </p:cNvPr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93;p8">
              <a:extLst>
                <a:ext uri="{FF2B5EF4-FFF2-40B4-BE49-F238E27FC236}">
                  <a16:creationId xmlns:a16="http://schemas.microsoft.com/office/drawing/2014/main" id="{9A84E439-4D7A-4E55-92DD-0A3567DFF206}"/>
                </a:ext>
              </a:extLst>
            </p:cNvPr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94;p8">
              <a:extLst>
                <a:ext uri="{FF2B5EF4-FFF2-40B4-BE49-F238E27FC236}">
                  <a16:creationId xmlns:a16="http://schemas.microsoft.com/office/drawing/2014/main" id="{F091E5BD-C24C-478C-9808-1931305A33FE}"/>
                </a:ext>
              </a:extLst>
            </p:cNvPr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95;p8">
              <a:extLst>
                <a:ext uri="{FF2B5EF4-FFF2-40B4-BE49-F238E27FC236}">
                  <a16:creationId xmlns:a16="http://schemas.microsoft.com/office/drawing/2014/main" id="{81F18A9D-1BCE-4836-903A-7839BCD9D5DA}"/>
                </a:ext>
              </a:extLst>
            </p:cNvPr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96;p8">
              <a:extLst>
                <a:ext uri="{FF2B5EF4-FFF2-40B4-BE49-F238E27FC236}">
                  <a16:creationId xmlns:a16="http://schemas.microsoft.com/office/drawing/2014/main" id="{DFBB6BE7-1159-49CA-9C9C-AC411FC73FF5}"/>
                </a:ext>
              </a:extLst>
            </p:cNvPr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297;p8">
            <a:extLst>
              <a:ext uri="{FF2B5EF4-FFF2-40B4-BE49-F238E27FC236}">
                <a16:creationId xmlns:a16="http://schemas.microsoft.com/office/drawing/2014/main" id="{D5993485-3639-4CBE-94BA-B0D18C5A3B3E}"/>
              </a:ext>
            </a:extLst>
          </p:cNvPr>
          <p:cNvGrpSpPr/>
          <p:nvPr/>
        </p:nvGrpSpPr>
        <p:grpSpPr>
          <a:xfrm>
            <a:off x="968246" y="3674619"/>
            <a:ext cx="1141479" cy="1173878"/>
            <a:chOff x="5944870" y="3341438"/>
            <a:chExt cx="598866" cy="595528"/>
          </a:xfrm>
        </p:grpSpPr>
        <p:sp>
          <p:nvSpPr>
            <p:cNvPr id="50" name="Google Shape;1298;p8">
              <a:extLst>
                <a:ext uri="{FF2B5EF4-FFF2-40B4-BE49-F238E27FC236}">
                  <a16:creationId xmlns:a16="http://schemas.microsoft.com/office/drawing/2014/main" id="{EAE0DBD1-A998-4CF5-930C-9060AAD76818}"/>
                </a:ext>
              </a:extLst>
            </p:cNvPr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9;p8">
              <a:extLst>
                <a:ext uri="{FF2B5EF4-FFF2-40B4-BE49-F238E27FC236}">
                  <a16:creationId xmlns:a16="http://schemas.microsoft.com/office/drawing/2014/main" id="{5D73F5F0-AFAD-4D2F-B5EC-BA72A4D73475}"/>
                </a:ext>
              </a:extLst>
            </p:cNvPr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305;p8">
            <a:extLst>
              <a:ext uri="{FF2B5EF4-FFF2-40B4-BE49-F238E27FC236}">
                <a16:creationId xmlns:a16="http://schemas.microsoft.com/office/drawing/2014/main" id="{3B851DA3-160F-4DEC-8D36-E8AB04364CBF}"/>
              </a:ext>
            </a:extLst>
          </p:cNvPr>
          <p:cNvGrpSpPr/>
          <p:nvPr/>
        </p:nvGrpSpPr>
        <p:grpSpPr>
          <a:xfrm>
            <a:off x="-8026" y="-20052"/>
            <a:ext cx="3166461" cy="1194580"/>
            <a:chOff x="50" y="-7"/>
            <a:chExt cx="2049897" cy="773345"/>
          </a:xfrm>
        </p:grpSpPr>
        <p:sp>
          <p:nvSpPr>
            <p:cNvPr id="58" name="Google Shape;1306;p8">
              <a:extLst>
                <a:ext uri="{FF2B5EF4-FFF2-40B4-BE49-F238E27FC236}">
                  <a16:creationId xmlns:a16="http://schemas.microsoft.com/office/drawing/2014/main" id="{3A193D17-609A-4ACE-9E65-CA4A97C04FA4}"/>
                </a:ext>
              </a:extLst>
            </p:cNvPr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07;p8">
              <a:extLst>
                <a:ext uri="{FF2B5EF4-FFF2-40B4-BE49-F238E27FC236}">
                  <a16:creationId xmlns:a16="http://schemas.microsoft.com/office/drawing/2014/main" id="{3F7E548F-46AF-4EED-952E-D8F24EEE018F}"/>
                </a:ext>
              </a:extLst>
            </p:cNvPr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08;p8">
              <a:extLst>
                <a:ext uri="{FF2B5EF4-FFF2-40B4-BE49-F238E27FC236}">
                  <a16:creationId xmlns:a16="http://schemas.microsoft.com/office/drawing/2014/main" id="{919396D4-DCDD-4ACA-A5CC-8552A2434501}"/>
                </a:ext>
              </a:extLst>
            </p:cNvPr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09;p8">
              <a:extLst>
                <a:ext uri="{FF2B5EF4-FFF2-40B4-BE49-F238E27FC236}">
                  <a16:creationId xmlns:a16="http://schemas.microsoft.com/office/drawing/2014/main" id="{442BB066-6CFF-4CF0-99BF-E8263E30CC74}"/>
                </a:ext>
              </a:extLst>
            </p:cNvPr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10;p8">
              <a:extLst>
                <a:ext uri="{FF2B5EF4-FFF2-40B4-BE49-F238E27FC236}">
                  <a16:creationId xmlns:a16="http://schemas.microsoft.com/office/drawing/2014/main" id="{C6F2E38C-C725-4EDB-BD5F-BE4C4DB8182B}"/>
                </a:ext>
              </a:extLst>
            </p:cNvPr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11;p8">
              <a:extLst>
                <a:ext uri="{FF2B5EF4-FFF2-40B4-BE49-F238E27FC236}">
                  <a16:creationId xmlns:a16="http://schemas.microsoft.com/office/drawing/2014/main" id="{834613B7-1E0A-4557-8081-E37AD888FD23}"/>
                </a:ext>
              </a:extLst>
            </p:cNvPr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12;p8">
              <a:extLst>
                <a:ext uri="{FF2B5EF4-FFF2-40B4-BE49-F238E27FC236}">
                  <a16:creationId xmlns:a16="http://schemas.microsoft.com/office/drawing/2014/main" id="{E7A267BC-97C7-4536-B63C-2C55D84FF689}"/>
                </a:ext>
              </a:extLst>
            </p:cNvPr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13;p8">
              <a:extLst>
                <a:ext uri="{FF2B5EF4-FFF2-40B4-BE49-F238E27FC236}">
                  <a16:creationId xmlns:a16="http://schemas.microsoft.com/office/drawing/2014/main" id="{431F495C-A17B-4787-AF10-1980F2F69998}"/>
                </a:ext>
              </a:extLst>
            </p:cNvPr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14;p8">
              <a:extLst>
                <a:ext uri="{FF2B5EF4-FFF2-40B4-BE49-F238E27FC236}">
                  <a16:creationId xmlns:a16="http://schemas.microsoft.com/office/drawing/2014/main" id="{EC636C7C-D488-4871-B472-8C06E3F615CA}"/>
                </a:ext>
              </a:extLst>
            </p:cNvPr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15;p8">
              <a:extLst>
                <a:ext uri="{FF2B5EF4-FFF2-40B4-BE49-F238E27FC236}">
                  <a16:creationId xmlns:a16="http://schemas.microsoft.com/office/drawing/2014/main" id="{D8713A4A-120F-4569-AEF6-A2A8265287E2}"/>
                </a:ext>
              </a:extLst>
            </p:cNvPr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16;p8">
              <a:extLst>
                <a:ext uri="{FF2B5EF4-FFF2-40B4-BE49-F238E27FC236}">
                  <a16:creationId xmlns:a16="http://schemas.microsoft.com/office/drawing/2014/main" id="{AA68528F-A41D-43A7-B1BD-318F4ABF735C}"/>
                </a:ext>
              </a:extLst>
            </p:cNvPr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17;p8">
              <a:extLst>
                <a:ext uri="{FF2B5EF4-FFF2-40B4-BE49-F238E27FC236}">
                  <a16:creationId xmlns:a16="http://schemas.microsoft.com/office/drawing/2014/main" id="{D91903E8-9C40-4115-A94B-4BBAA29DFD23}"/>
                </a:ext>
              </a:extLst>
            </p:cNvPr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18;p8">
              <a:extLst>
                <a:ext uri="{FF2B5EF4-FFF2-40B4-BE49-F238E27FC236}">
                  <a16:creationId xmlns:a16="http://schemas.microsoft.com/office/drawing/2014/main" id="{D134C866-88D5-4B0F-8D38-2DB752D7EB64}"/>
                </a:ext>
              </a:extLst>
            </p:cNvPr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19;p8">
              <a:extLst>
                <a:ext uri="{FF2B5EF4-FFF2-40B4-BE49-F238E27FC236}">
                  <a16:creationId xmlns:a16="http://schemas.microsoft.com/office/drawing/2014/main" id="{843FCA59-E177-4C3D-B80F-01DAEDA895D5}"/>
                </a:ext>
              </a:extLst>
            </p:cNvPr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20;p8">
              <a:extLst>
                <a:ext uri="{FF2B5EF4-FFF2-40B4-BE49-F238E27FC236}">
                  <a16:creationId xmlns:a16="http://schemas.microsoft.com/office/drawing/2014/main" id="{97EDAED2-9D63-4B4B-8CA9-0CE0722057CB}"/>
                </a:ext>
              </a:extLst>
            </p:cNvPr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21;p8">
              <a:extLst>
                <a:ext uri="{FF2B5EF4-FFF2-40B4-BE49-F238E27FC236}">
                  <a16:creationId xmlns:a16="http://schemas.microsoft.com/office/drawing/2014/main" id="{339B19CC-590A-4D5E-BDC6-43DEF4449D13}"/>
                </a:ext>
              </a:extLst>
            </p:cNvPr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22;p8">
              <a:extLst>
                <a:ext uri="{FF2B5EF4-FFF2-40B4-BE49-F238E27FC236}">
                  <a16:creationId xmlns:a16="http://schemas.microsoft.com/office/drawing/2014/main" id="{89162C3D-0B0F-417C-93F0-48DB5143D925}"/>
                </a:ext>
              </a:extLst>
            </p:cNvPr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23;p8">
              <a:extLst>
                <a:ext uri="{FF2B5EF4-FFF2-40B4-BE49-F238E27FC236}">
                  <a16:creationId xmlns:a16="http://schemas.microsoft.com/office/drawing/2014/main" id="{3C7058BE-2F23-41FF-912D-5CD748F65BB7}"/>
                </a:ext>
              </a:extLst>
            </p:cNvPr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24;p8">
              <a:extLst>
                <a:ext uri="{FF2B5EF4-FFF2-40B4-BE49-F238E27FC236}">
                  <a16:creationId xmlns:a16="http://schemas.microsoft.com/office/drawing/2014/main" id="{58FBD6F9-CC04-4B6D-9225-92EF4965CB83}"/>
                </a:ext>
              </a:extLst>
            </p:cNvPr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25;p8">
              <a:extLst>
                <a:ext uri="{FF2B5EF4-FFF2-40B4-BE49-F238E27FC236}">
                  <a16:creationId xmlns:a16="http://schemas.microsoft.com/office/drawing/2014/main" id="{E43CFFF3-6277-45E8-90CB-2723004C9897}"/>
                </a:ext>
              </a:extLst>
            </p:cNvPr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26;p8">
              <a:extLst>
                <a:ext uri="{FF2B5EF4-FFF2-40B4-BE49-F238E27FC236}">
                  <a16:creationId xmlns:a16="http://schemas.microsoft.com/office/drawing/2014/main" id="{E4A849D8-9789-41B0-8C88-AAC67F858D5D}"/>
                </a:ext>
              </a:extLst>
            </p:cNvPr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27;p8">
              <a:extLst>
                <a:ext uri="{FF2B5EF4-FFF2-40B4-BE49-F238E27FC236}">
                  <a16:creationId xmlns:a16="http://schemas.microsoft.com/office/drawing/2014/main" id="{1B25DA30-6F60-45F5-9655-30957DC6CB36}"/>
                </a:ext>
              </a:extLst>
            </p:cNvPr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28;p8">
              <a:extLst>
                <a:ext uri="{FF2B5EF4-FFF2-40B4-BE49-F238E27FC236}">
                  <a16:creationId xmlns:a16="http://schemas.microsoft.com/office/drawing/2014/main" id="{EEB6C80D-6AD9-4D07-BAA6-1F96326673ED}"/>
                </a:ext>
              </a:extLst>
            </p:cNvPr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29;p8">
              <a:extLst>
                <a:ext uri="{FF2B5EF4-FFF2-40B4-BE49-F238E27FC236}">
                  <a16:creationId xmlns:a16="http://schemas.microsoft.com/office/drawing/2014/main" id="{B927AD50-939A-49CF-879D-D72136EAE876}"/>
                </a:ext>
              </a:extLst>
            </p:cNvPr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30;p8">
              <a:extLst>
                <a:ext uri="{FF2B5EF4-FFF2-40B4-BE49-F238E27FC236}">
                  <a16:creationId xmlns:a16="http://schemas.microsoft.com/office/drawing/2014/main" id="{915394DE-44E4-43CF-A99A-80091C474F51}"/>
                </a:ext>
              </a:extLst>
            </p:cNvPr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31;p8">
              <a:extLst>
                <a:ext uri="{FF2B5EF4-FFF2-40B4-BE49-F238E27FC236}">
                  <a16:creationId xmlns:a16="http://schemas.microsoft.com/office/drawing/2014/main" id="{CBCE9C7E-F41A-411C-BE50-9B6472629409}"/>
                </a:ext>
              </a:extLst>
            </p:cNvPr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32;p8">
              <a:extLst>
                <a:ext uri="{FF2B5EF4-FFF2-40B4-BE49-F238E27FC236}">
                  <a16:creationId xmlns:a16="http://schemas.microsoft.com/office/drawing/2014/main" id="{0888C635-4001-43FF-8DDE-4A0E40A2890B}"/>
                </a:ext>
              </a:extLst>
            </p:cNvPr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33;p8">
              <a:extLst>
                <a:ext uri="{FF2B5EF4-FFF2-40B4-BE49-F238E27FC236}">
                  <a16:creationId xmlns:a16="http://schemas.microsoft.com/office/drawing/2014/main" id="{E5E3B61B-8052-4088-A8E4-7531A0298E62}"/>
                </a:ext>
              </a:extLst>
            </p:cNvPr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34;p8">
              <a:extLst>
                <a:ext uri="{FF2B5EF4-FFF2-40B4-BE49-F238E27FC236}">
                  <a16:creationId xmlns:a16="http://schemas.microsoft.com/office/drawing/2014/main" id="{B3086E47-C124-45A8-888D-0B7DB66E8AF3}"/>
                </a:ext>
              </a:extLst>
            </p:cNvPr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35;p8">
              <a:extLst>
                <a:ext uri="{FF2B5EF4-FFF2-40B4-BE49-F238E27FC236}">
                  <a16:creationId xmlns:a16="http://schemas.microsoft.com/office/drawing/2014/main" id="{D4E3A402-7DF9-4A6B-B8A5-4266FACE05E6}"/>
                </a:ext>
              </a:extLst>
            </p:cNvPr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36;p8">
              <a:extLst>
                <a:ext uri="{FF2B5EF4-FFF2-40B4-BE49-F238E27FC236}">
                  <a16:creationId xmlns:a16="http://schemas.microsoft.com/office/drawing/2014/main" id="{44BB91DF-DC6E-47C1-AC63-A0AA49BAB1C2}"/>
                </a:ext>
              </a:extLst>
            </p:cNvPr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37;p8">
              <a:extLst>
                <a:ext uri="{FF2B5EF4-FFF2-40B4-BE49-F238E27FC236}">
                  <a16:creationId xmlns:a16="http://schemas.microsoft.com/office/drawing/2014/main" id="{FF20F8A1-0607-417E-91AE-9601263AF220}"/>
                </a:ext>
              </a:extLst>
            </p:cNvPr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38;p8">
              <a:extLst>
                <a:ext uri="{FF2B5EF4-FFF2-40B4-BE49-F238E27FC236}">
                  <a16:creationId xmlns:a16="http://schemas.microsoft.com/office/drawing/2014/main" id="{91D6870B-42BA-4AC8-9317-AE6B3F27FC44}"/>
                </a:ext>
              </a:extLst>
            </p:cNvPr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39;p8">
              <a:extLst>
                <a:ext uri="{FF2B5EF4-FFF2-40B4-BE49-F238E27FC236}">
                  <a16:creationId xmlns:a16="http://schemas.microsoft.com/office/drawing/2014/main" id="{37CF7702-7C34-4AC0-8845-DE268B2862A6}"/>
                </a:ext>
              </a:extLst>
            </p:cNvPr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40;p8">
              <a:extLst>
                <a:ext uri="{FF2B5EF4-FFF2-40B4-BE49-F238E27FC236}">
                  <a16:creationId xmlns:a16="http://schemas.microsoft.com/office/drawing/2014/main" id="{1BE4E7E7-A27D-4DDD-B24B-7ED4BA3D7963}"/>
                </a:ext>
              </a:extLst>
            </p:cNvPr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41;p8">
              <a:extLst>
                <a:ext uri="{FF2B5EF4-FFF2-40B4-BE49-F238E27FC236}">
                  <a16:creationId xmlns:a16="http://schemas.microsoft.com/office/drawing/2014/main" id="{9DE95325-D93A-4409-8893-DDA66E2B3201}"/>
                </a:ext>
              </a:extLst>
            </p:cNvPr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42;p8">
              <a:extLst>
                <a:ext uri="{FF2B5EF4-FFF2-40B4-BE49-F238E27FC236}">
                  <a16:creationId xmlns:a16="http://schemas.microsoft.com/office/drawing/2014/main" id="{7A0221F5-E6FC-4E39-A405-4F5EEBEE0A86}"/>
                </a:ext>
              </a:extLst>
            </p:cNvPr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43;p8">
              <a:extLst>
                <a:ext uri="{FF2B5EF4-FFF2-40B4-BE49-F238E27FC236}">
                  <a16:creationId xmlns:a16="http://schemas.microsoft.com/office/drawing/2014/main" id="{E46E0550-6178-4086-9AD1-326D1DA9EAD2}"/>
                </a:ext>
              </a:extLst>
            </p:cNvPr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44;p8">
              <a:extLst>
                <a:ext uri="{FF2B5EF4-FFF2-40B4-BE49-F238E27FC236}">
                  <a16:creationId xmlns:a16="http://schemas.microsoft.com/office/drawing/2014/main" id="{DEE0AFA3-A93D-44BF-8016-0FEA96DDDD75}"/>
                </a:ext>
              </a:extLst>
            </p:cNvPr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45;p8">
              <a:extLst>
                <a:ext uri="{FF2B5EF4-FFF2-40B4-BE49-F238E27FC236}">
                  <a16:creationId xmlns:a16="http://schemas.microsoft.com/office/drawing/2014/main" id="{835C1246-A41D-4217-AC68-469E9E277854}"/>
                </a:ext>
              </a:extLst>
            </p:cNvPr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46;p8">
              <a:extLst>
                <a:ext uri="{FF2B5EF4-FFF2-40B4-BE49-F238E27FC236}">
                  <a16:creationId xmlns:a16="http://schemas.microsoft.com/office/drawing/2014/main" id="{3C6980F4-9DD3-4C63-94D3-311CBF4E6B44}"/>
                </a:ext>
              </a:extLst>
            </p:cNvPr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47;p8">
              <a:extLst>
                <a:ext uri="{FF2B5EF4-FFF2-40B4-BE49-F238E27FC236}">
                  <a16:creationId xmlns:a16="http://schemas.microsoft.com/office/drawing/2014/main" id="{E03BC984-00CF-44AE-BA9A-CD33FC0BFAE0}"/>
                </a:ext>
              </a:extLst>
            </p:cNvPr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48;p8">
              <a:extLst>
                <a:ext uri="{FF2B5EF4-FFF2-40B4-BE49-F238E27FC236}">
                  <a16:creationId xmlns:a16="http://schemas.microsoft.com/office/drawing/2014/main" id="{44EA7BC1-52D0-4F9A-9708-F4F42F0B547E}"/>
                </a:ext>
              </a:extLst>
            </p:cNvPr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49;p8">
              <a:extLst>
                <a:ext uri="{FF2B5EF4-FFF2-40B4-BE49-F238E27FC236}">
                  <a16:creationId xmlns:a16="http://schemas.microsoft.com/office/drawing/2014/main" id="{376A4A7E-86CE-43FE-80E9-69D2E71E2C83}"/>
                </a:ext>
              </a:extLst>
            </p:cNvPr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50;p8">
              <a:extLst>
                <a:ext uri="{FF2B5EF4-FFF2-40B4-BE49-F238E27FC236}">
                  <a16:creationId xmlns:a16="http://schemas.microsoft.com/office/drawing/2014/main" id="{34B789D1-EB64-4CD0-804E-2F11DCFE6C1D}"/>
                </a:ext>
              </a:extLst>
            </p:cNvPr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51;p8">
              <a:extLst>
                <a:ext uri="{FF2B5EF4-FFF2-40B4-BE49-F238E27FC236}">
                  <a16:creationId xmlns:a16="http://schemas.microsoft.com/office/drawing/2014/main" id="{B5B249DC-1813-4ACC-8994-5B23E39D1AC5}"/>
                </a:ext>
              </a:extLst>
            </p:cNvPr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52;p8">
              <a:extLst>
                <a:ext uri="{FF2B5EF4-FFF2-40B4-BE49-F238E27FC236}">
                  <a16:creationId xmlns:a16="http://schemas.microsoft.com/office/drawing/2014/main" id="{A1241683-7337-411F-B6BD-C94F1CE5E9AC}"/>
                </a:ext>
              </a:extLst>
            </p:cNvPr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53;p8">
              <a:extLst>
                <a:ext uri="{FF2B5EF4-FFF2-40B4-BE49-F238E27FC236}">
                  <a16:creationId xmlns:a16="http://schemas.microsoft.com/office/drawing/2014/main" id="{EA390EFF-0662-4224-8606-F466F5704BF9}"/>
                </a:ext>
              </a:extLst>
            </p:cNvPr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54;p8">
              <a:extLst>
                <a:ext uri="{FF2B5EF4-FFF2-40B4-BE49-F238E27FC236}">
                  <a16:creationId xmlns:a16="http://schemas.microsoft.com/office/drawing/2014/main" id="{565E1639-CA5C-488A-9CC7-A970A6832F1C}"/>
                </a:ext>
              </a:extLst>
            </p:cNvPr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55;p8">
              <a:extLst>
                <a:ext uri="{FF2B5EF4-FFF2-40B4-BE49-F238E27FC236}">
                  <a16:creationId xmlns:a16="http://schemas.microsoft.com/office/drawing/2014/main" id="{F57A3AB2-86DF-4DB8-8FD3-FB210FE59B2A}"/>
                </a:ext>
              </a:extLst>
            </p:cNvPr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56;p8">
              <a:extLst>
                <a:ext uri="{FF2B5EF4-FFF2-40B4-BE49-F238E27FC236}">
                  <a16:creationId xmlns:a16="http://schemas.microsoft.com/office/drawing/2014/main" id="{16F1E870-727F-4416-88A1-C9D8F3D5494C}"/>
                </a:ext>
              </a:extLst>
            </p:cNvPr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57;p8">
              <a:extLst>
                <a:ext uri="{FF2B5EF4-FFF2-40B4-BE49-F238E27FC236}">
                  <a16:creationId xmlns:a16="http://schemas.microsoft.com/office/drawing/2014/main" id="{133357F1-1666-40F7-847E-4782C1D89798}"/>
                </a:ext>
              </a:extLst>
            </p:cNvPr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58;p8">
              <a:extLst>
                <a:ext uri="{FF2B5EF4-FFF2-40B4-BE49-F238E27FC236}">
                  <a16:creationId xmlns:a16="http://schemas.microsoft.com/office/drawing/2014/main" id="{46E11260-AF3C-42AE-92EF-BC8DA3486839}"/>
                </a:ext>
              </a:extLst>
            </p:cNvPr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59;p8">
              <a:extLst>
                <a:ext uri="{FF2B5EF4-FFF2-40B4-BE49-F238E27FC236}">
                  <a16:creationId xmlns:a16="http://schemas.microsoft.com/office/drawing/2014/main" id="{FE2D3602-7D25-4F18-8BBC-8CE317EDD7F5}"/>
                </a:ext>
              </a:extLst>
            </p:cNvPr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60;p8">
              <a:extLst>
                <a:ext uri="{FF2B5EF4-FFF2-40B4-BE49-F238E27FC236}">
                  <a16:creationId xmlns:a16="http://schemas.microsoft.com/office/drawing/2014/main" id="{99FD1B4C-5868-4BB3-B433-2228D5482EF8}"/>
                </a:ext>
              </a:extLst>
            </p:cNvPr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61;p8">
              <a:extLst>
                <a:ext uri="{FF2B5EF4-FFF2-40B4-BE49-F238E27FC236}">
                  <a16:creationId xmlns:a16="http://schemas.microsoft.com/office/drawing/2014/main" id="{D6DA9C3B-94DC-499A-ACBF-0C461EBAACC8}"/>
                </a:ext>
              </a:extLst>
            </p:cNvPr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62;p8">
              <a:extLst>
                <a:ext uri="{FF2B5EF4-FFF2-40B4-BE49-F238E27FC236}">
                  <a16:creationId xmlns:a16="http://schemas.microsoft.com/office/drawing/2014/main" id="{59F82C99-C7AC-4DCD-9160-2BD0AFF530AD}"/>
                </a:ext>
              </a:extLst>
            </p:cNvPr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63;p8">
              <a:extLst>
                <a:ext uri="{FF2B5EF4-FFF2-40B4-BE49-F238E27FC236}">
                  <a16:creationId xmlns:a16="http://schemas.microsoft.com/office/drawing/2014/main" id="{83D89962-BB9D-4C65-AD5F-84E4D120FA00}"/>
                </a:ext>
              </a:extLst>
            </p:cNvPr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64;p8">
              <a:extLst>
                <a:ext uri="{FF2B5EF4-FFF2-40B4-BE49-F238E27FC236}">
                  <a16:creationId xmlns:a16="http://schemas.microsoft.com/office/drawing/2014/main" id="{72EF8F58-B253-4820-9465-34C95A466C0A}"/>
                </a:ext>
              </a:extLst>
            </p:cNvPr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65;p8">
              <a:extLst>
                <a:ext uri="{FF2B5EF4-FFF2-40B4-BE49-F238E27FC236}">
                  <a16:creationId xmlns:a16="http://schemas.microsoft.com/office/drawing/2014/main" id="{80EDB480-855A-40C0-A2E2-594F6DAFA820}"/>
                </a:ext>
              </a:extLst>
            </p:cNvPr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66;p8">
              <a:extLst>
                <a:ext uri="{FF2B5EF4-FFF2-40B4-BE49-F238E27FC236}">
                  <a16:creationId xmlns:a16="http://schemas.microsoft.com/office/drawing/2014/main" id="{3CA72E2B-69A6-4056-8391-85C17F5A49F9}"/>
                </a:ext>
              </a:extLst>
            </p:cNvPr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67;p8">
              <a:extLst>
                <a:ext uri="{FF2B5EF4-FFF2-40B4-BE49-F238E27FC236}">
                  <a16:creationId xmlns:a16="http://schemas.microsoft.com/office/drawing/2014/main" id="{89678659-897B-46E2-ABBA-B76794EFCBB3}"/>
                </a:ext>
              </a:extLst>
            </p:cNvPr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68;p8">
              <a:extLst>
                <a:ext uri="{FF2B5EF4-FFF2-40B4-BE49-F238E27FC236}">
                  <a16:creationId xmlns:a16="http://schemas.microsoft.com/office/drawing/2014/main" id="{71619D46-1FB2-40BE-B7B0-994768E2331A}"/>
                </a:ext>
              </a:extLst>
            </p:cNvPr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69;p8">
              <a:extLst>
                <a:ext uri="{FF2B5EF4-FFF2-40B4-BE49-F238E27FC236}">
                  <a16:creationId xmlns:a16="http://schemas.microsoft.com/office/drawing/2014/main" id="{9E5347AF-E8AD-40EB-9365-9B914E248FD7}"/>
                </a:ext>
              </a:extLst>
            </p:cNvPr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70;p8">
              <a:extLst>
                <a:ext uri="{FF2B5EF4-FFF2-40B4-BE49-F238E27FC236}">
                  <a16:creationId xmlns:a16="http://schemas.microsoft.com/office/drawing/2014/main" id="{AEECD347-3613-402D-8E87-872A6B736E25}"/>
                </a:ext>
              </a:extLst>
            </p:cNvPr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71;p8">
              <a:extLst>
                <a:ext uri="{FF2B5EF4-FFF2-40B4-BE49-F238E27FC236}">
                  <a16:creationId xmlns:a16="http://schemas.microsoft.com/office/drawing/2014/main" id="{4F32FB73-E3CB-4572-A28E-D01ED3D99C64}"/>
                </a:ext>
              </a:extLst>
            </p:cNvPr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72;p8">
              <a:extLst>
                <a:ext uri="{FF2B5EF4-FFF2-40B4-BE49-F238E27FC236}">
                  <a16:creationId xmlns:a16="http://schemas.microsoft.com/office/drawing/2014/main" id="{1887F11F-B423-4CE8-91AB-F6FC6DAADCC2}"/>
                </a:ext>
              </a:extLst>
            </p:cNvPr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73;p8">
              <a:extLst>
                <a:ext uri="{FF2B5EF4-FFF2-40B4-BE49-F238E27FC236}">
                  <a16:creationId xmlns:a16="http://schemas.microsoft.com/office/drawing/2014/main" id="{FA3C5FDB-F7F4-4D59-80FA-6E088DC38E74}"/>
                </a:ext>
              </a:extLst>
            </p:cNvPr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74;p8">
              <a:extLst>
                <a:ext uri="{FF2B5EF4-FFF2-40B4-BE49-F238E27FC236}">
                  <a16:creationId xmlns:a16="http://schemas.microsoft.com/office/drawing/2014/main" id="{0074D01C-E267-49F5-A1EA-9897C59A53CB}"/>
                </a:ext>
              </a:extLst>
            </p:cNvPr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75;p8">
              <a:extLst>
                <a:ext uri="{FF2B5EF4-FFF2-40B4-BE49-F238E27FC236}">
                  <a16:creationId xmlns:a16="http://schemas.microsoft.com/office/drawing/2014/main" id="{DD49F864-091B-4B0B-B455-4F2EF8C224EF}"/>
                </a:ext>
              </a:extLst>
            </p:cNvPr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76;p8">
              <a:extLst>
                <a:ext uri="{FF2B5EF4-FFF2-40B4-BE49-F238E27FC236}">
                  <a16:creationId xmlns:a16="http://schemas.microsoft.com/office/drawing/2014/main" id="{F95443C7-93DF-4455-AA55-1275B40EB6A6}"/>
                </a:ext>
              </a:extLst>
            </p:cNvPr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77;p8">
              <a:extLst>
                <a:ext uri="{FF2B5EF4-FFF2-40B4-BE49-F238E27FC236}">
                  <a16:creationId xmlns:a16="http://schemas.microsoft.com/office/drawing/2014/main" id="{0BA2C836-927A-470F-890F-D34B20C88784}"/>
                </a:ext>
              </a:extLst>
            </p:cNvPr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78;p8">
              <a:extLst>
                <a:ext uri="{FF2B5EF4-FFF2-40B4-BE49-F238E27FC236}">
                  <a16:creationId xmlns:a16="http://schemas.microsoft.com/office/drawing/2014/main" id="{B5D4594C-EBD5-4ED4-978A-6A47D1230729}"/>
                </a:ext>
              </a:extLst>
            </p:cNvPr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79;p8">
              <a:extLst>
                <a:ext uri="{FF2B5EF4-FFF2-40B4-BE49-F238E27FC236}">
                  <a16:creationId xmlns:a16="http://schemas.microsoft.com/office/drawing/2014/main" id="{22A06E56-B2DD-46B1-9B50-DF743471063F}"/>
                </a:ext>
              </a:extLst>
            </p:cNvPr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80;p8">
              <a:extLst>
                <a:ext uri="{FF2B5EF4-FFF2-40B4-BE49-F238E27FC236}">
                  <a16:creationId xmlns:a16="http://schemas.microsoft.com/office/drawing/2014/main" id="{1FF268A6-1AFB-4EE9-99E0-F923C946DEF9}"/>
                </a:ext>
              </a:extLst>
            </p:cNvPr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81;p8">
              <a:extLst>
                <a:ext uri="{FF2B5EF4-FFF2-40B4-BE49-F238E27FC236}">
                  <a16:creationId xmlns:a16="http://schemas.microsoft.com/office/drawing/2014/main" id="{627E34BA-7021-4606-9E32-4D9F851715A6}"/>
                </a:ext>
              </a:extLst>
            </p:cNvPr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82;p8">
              <a:extLst>
                <a:ext uri="{FF2B5EF4-FFF2-40B4-BE49-F238E27FC236}">
                  <a16:creationId xmlns:a16="http://schemas.microsoft.com/office/drawing/2014/main" id="{9C96C9B0-0A5E-4139-B56B-3AE66DB133CE}"/>
                </a:ext>
              </a:extLst>
            </p:cNvPr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83;p8">
              <a:extLst>
                <a:ext uri="{FF2B5EF4-FFF2-40B4-BE49-F238E27FC236}">
                  <a16:creationId xmlns:a16="http://schemas.microsoft.com/office/drawing/2014/main" id="{A0A10A37-845D-4F85-8D9A-C9D5D1A1B0A1}"/>
                </a:ext>
              </a:extLst>
            </p:cNvPr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84;p8">
              <a:extLst>
                <a:ext uri="{FF2B5EF4-FFF2-40B4-BE49-F238E27FC236}">
                  <a16:creationId xmlns:a16="http://schemas.microsoft.com/office/drawing/2014/main" id="{B346E2C6-9DBD-4BD1-B9C5-A5DF70894ED5}"/>
                </a:ext>
              </a:extLst>
            </p:cNvPr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85;p8">
              <a:extLst>
                <a:ext uri="{FF2B5EF4-FFF2-40B4-BE49-F238E27FC236}">
                  <a16:creationId xmlns:a16="http://schemas.microsoft.com/office/drawing/2014/main" id="{10729117-F7F8-4CE4-A7F4-54C3CF3DBCAB}"/>
                </a:ext>
              </a:extLst>
            </p:cNvPr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6;p8">
              <a:extLst>
                <a:ext uri="{FF2B5EF4-FFF2-40B4-BE49-F238E27FC236}">
                  <a16:creationId xmlns:a16="http://schemas.microsoft.com/office/drawing/2014/main" id="{DDFAAC3B-97B0-4D8E-A752-38D79C6EC646}"/>
                </a:ext>
              </a:extLst>
            </p:cNvPr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87;p8">
              <a:extLst>
                <a:ext uri="{FF2B5EF4-FFF2-40B4-BE49-F238E27FC236}">
                  <a16:creationId xmlns:a16="http://schemas.microsoft.com/office/drawing/2014/main" id="{3AC0A732-C897-4454-B90F-32E183BFBD29}"/>
                </a:ext>
              </a:extLst>
            </p:cNvPr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88;p8">
              <a:extLst>
                <a:ext uri="{FF2B5EF4-FFF2-40B4-BE49-F238E27FC236}">
                  <a16:creationId xmlns:a16="http://schemas.microsoft.com/office/drawing/2014/main" id="{17B65EC4-61B3-4CBB-96F1-9EAFB933AD2C}"/>
                </a:ext>
              </a:extLst>
            </p:cNvPr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89;p8">
              <a:extLst>
                <a:ext uri="{FF2B5EF4-FFF2-40B4-BE49-F238E27FC236}">
                  <a16:creationId xmlns:a16="http://schemas.microsoft.com/office/drawing/2014/main" id="{CE76DBBA-708A-47B7-B8B4-716113039500}"/>
                </a:ext>
              </a:extLst>
            </p:cNvPr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90;p8">
              <a:extLst>
                <a:ext uri="{FF2B5EF4-FFF2-40B4-BE49-F238E27FC236}">
                  <a16:creationId xmlns:a16="http://schemas.microsoft.com/office/drawing/2014/main" id="{1FDBC71A-991E-4F38-913D-89AAD701B2EC}"/>
                </a:ext>
              </a:extLst>
            </p:cNvPr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91;p8">
              <a:extLst>
                <a:ext uri="{FF2B5EF4-FFF2-40B4-BE49-F238E27FC236}">
                  <a16:creationId xmlns:a16="http://schemas.microsoft.com/office/drawing/2014/main" id="{55B6BB22-D898-4E1D-9B16-EF9EA033239A}"/>
                </a:ext>
              </a:extLst>
            </p:cNvPr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92;p8">
              <a:extLst>
                <a:ext uri="{FF2B5EF4-FFF2-40B4-BE49-F238E27FC236}">
                  <a16:creationId xmlns:a16="http://schemas.microsoft.com/office/drawing/2014/main" id="{3433D469-2D47-469A-82BE-6988D3A4781A}"/>
                </a:ext>
              </a:extLst>
            </p:cNvPr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93;p8">
              <a:extLst>
                <a:ext uri="{FF2B5EF4-FFF2-40B4-BE49-F238E27FC236}">
                  <a16:creationId xmlns:a16="http://schemas.microsoft.com/office/drawing/2014/main" id="{F31ABAF7-246A-44EF-9730-B156F8EB6759}"/>
                </a:ext>
              </a:extLst>
            </p:cNvPr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94;p8">
              <a:extLst>
                <a:ext uri="{FF2B5EF4-FFF2-40B4-BE49-F238E27FC236}">
                  <a16:creationId xmlns:a16="http://schemas.microsoft.com/office/drawing/2014/main" id="{98D9B403-348E-461E-B0EF-4219F9696582}"/>
                </a:ext>
              </a:extLst>
            </p:cNvPr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95;p8">
              <a:extLst>
                <a:ext uri="{FF2B5EF4-FFF2-40B4-BE49-F238E27FC236}">
                  <a16:creationId xmlns:a16="http://schemas.microsoft.com/office/drawing/2014/main" id="{36FA5DC3-C49C-4AFA-9592-35634BC82974}"/>
                </a:ext>
              </a:extLst>
            </p:cNvPr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96;p8">
              <a:extLst>
                <a:ext uri="{FF2B5EF4-FFF2-40B4-BE49-F238E27FC236}">
                  <a16:creationId xmlns:a16="http://schemas.microsoft.com/office/drawing/2014/main" id="{D966E80E-AAC8-4575-B8BD-17E071F6A1DC}"/>
                </a:ext>
              </a:extLst>
            </p:cNvPr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97;p8">
              <a:extLst>
                <a:ext uri="{FF2B5EF4-FFF2-40B4-BE49-F238E27FC236}">
                  <a16:creationId xmlns:a16="http://schemas.microsoft.com/office/drawing/2014/main" id="{101FD8A8-A415-4BD0-805C-B1C3D11F7F11}"/>
                </a:ext>
              </a:extLst>
            </p:cNvPr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98;p8">
              <a:extLst>
                <a:ext uri="{FF2B5EF4-FFF2-40B4-BE49-F238E27FC236}">
                  <a16:creationId xmlns:a16="http://schemas.microsoft.com/office/drawing/2014/main" id="{BCC18269-EB48-4977-BB12-8627D3C97E1F}"/>
                </a:ext>
              </a:extLst>
            </p:cNvPr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99;p8">
              <a:extLst>
                <a:ext uri="{FF2B5EF4-FFF2-40B4-BE49-F238E27FC236}">
                  <a16:creationId xmlns:a16="http://schemas.microsoft.com/office/drawing/2014/main" id="{7BABD4E3-D5D2-4065-81F0-D8E65C6D3059}"/>
                </a:ext>
              </a:extLst>
            </p:cNvPr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00;p8">
              <a:extLst>
                <a:ext uri="{FF2B5EF4-FFF2-40B4-BE49-F238E27FC236}">
                  <a16:creationId xmlns:a16="http://schemas.microsoft.com/office/drawing/2014/main" id="{24C18CDC-4608-4877-8BA2-9C867F4BEC31}"/>
                </a:ext>
              </a:extLst>
            </p:cNvPr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01;p8">
              <a:extLst>
                <a:ext uri="{FF2B5EF4-FFF2-40B4-BE49-F238E27FC236}">
                  <a16:creationId xmlns:a16="http://schemas.microsoft.com/office/drawing/2014/main" id="{538CF132-E756-48C3-870B-0242048C3A34}"/>
                </a:ext>
              </a:extLst>
            </p:cNvPr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02;p8">
              <a:extLst>
                <a:ext uri="{FF2B5EF4-FFF2-40B4-BE49-F238E27FC236}">
                  <a16:creationId xmlns:a16="http://schemas.microsoft.com/office/drawing/2014/main" id="{E7E5E28F-F7B5-41AA-8E63-E30779DBD4ED}"/>
                </a:ext>
              </a:extLst>
            </p:cNvPr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03;p8">
              <a:extLst>
                <a:ext uri="{FF2B5EF4-FFF2-40B4-BE49-F238E27FC236}">
                  <a16:creationId xmlns:a16="http://schemas.microsoft.com/office/drawing/2014/main" id="{ED68F114-D4CD-4AA9-AD96-BF2869CC7561}"/>
                </a:ext>
              </a:extLst>
            </p:cNvPr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04;p8">
              <a:extLst>
                <a:ext uri="{FF2B5EF4-FFF2-40B4-BE49-F238E27FC236}">
                  <a16:creationId xmlns:a16="http://schemas.microsoft.com/office/drawing/2014/main" id="{10D79F12-E4D2-4DDF-90C8-D20A1F5CE9FB}"/>
                </a:ext>
              </a:extLst>
            </p:cNvPr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05;p8">
              <a:extLst>
                <a:ext uri="{FF2B5EF4-FFF2-40B4-BE49-F238E27FC236}">
                  <a16:creationId xmlns:a16="http://schemas.microsoft.com/office/drawing/2014/main" id="{F2F3E6D7-93E4-4299-B176-931F4EC0DC0B}"/>
                </a:ext>
              </a:extLst>
            </p:cNvPr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06;p8">
              <a:extLst>
                <a:ext uri="{FF2B5EF4-FFF2-40B4-BE49-F238E27FC236}">
                  <a16:creationId xmlns:a16="http://schemas.microsoft.com/office/drawing/2014/main" id="{EBF312E1-C236-4630-96EF-1BE0F941AC04}"/>
                </a:ext>
              </a:extLst>
            </p:cNvPr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07;p8">
              <a:extLst>
                <a:ext uri="{FF2B5EF4-FFF2-40B4-BE49-F238E27FC236}">
                  <a16:creationId xmlns:a16="http://schemas.microsoft.com/office/drawing/2014/main" id="{39B5B0D4-A0F7-4010-B379-1B5DB1FA3A7C}"/>
                </a:ext>
              </a:extLst>
            </p:cNvPr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08;p8">
              <a:extLst>
                <a:ext uri="{FF2B5EF4-FFF2-40B4-BE49-F238E27FC236}">
                  <a16:creationId xmlns:a16="http://schemas.microsoft.com/office/drawing/2014/main" id="{7CB5D411-BEF7-4832-80A2-26AD2368018F}"/>
                </a:ext>
              </a:extLst>
            </p:cNvPr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09;p8">
              <a:extLst>
                <a:ext uri="{FF2B5EF4-FFF2-40B4-BE49-F238E27FC236}">
                  <a16:creationId xmlns:a16="http://schemas.microsoft.com/office/drawing/2014/main" id="{402D740F-25A1-441B-935D-94F0D21DBE18}"/>
                </a:ext>
              </a:extLst>
            </p:cNvPr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10;p8">
              <a:extLst>
                <a:ext uri="{FF2B5EF4-FFF2-40B4-BE49-F238E27FC236}">
                  <a16:creationId xmlns:a16="http://schemas.microsoft.com/office/drawing/2014/main" id="{D44D9642-4325-4E33-B56F-4F22017958AE}"/>
                </a:ext>
              </a:extLst>
            </p:cNvPr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11;p8">
              <a:extLst>
                <a:ext uri="{FF2B5EF4-FFF2-40B4-BE49-F238E27FC236}">
                  <a16:creationId xmlns:a16="http://schemas.microsoft.com/office/drawing/2014/main" id="{05332A17-A4DA-45BA-B76F-48102FA28FF0}"/>
                </a:ext>
              </a:extLst>
            </p:cNvPr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12;p8">
              <a:extLst>
                <a:ext uri="{FF2B5EF4-FFF2-40B4-BE49-F238E27FC236}">
                  <a16:creationId xmlns:a16="http://schemas.microsoft.com/office/drawing/2014/main" id="{8786534A-1448-4CAE-91B9-084141538745}"/>
                </a:ext>
              </a:extLst>
            </p:cNvPr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13;p8">
              <a:extLst>
                <a:ext uri="{FF2B5EF4-FFF2-40B4-BE49-F238E27FC236}">
                  <a16:creationId xmlns:a16="http://schemas.microsoft.com/office/drawing/2014/main" id="{9A1C7015-B6DC-4F59-BB4E-BA76F4F978C7}"/>
                </a:ext>
              </a:extLst>
            </p:cNvPr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14;p8">
              <a:extLst>
                <a:ext uri="{FF2B5EF4-FFF2-40B4-BE49-F238E27FC236}">
                  <a16:creationId xmlns:a16="http://schemas.microsoft.com/office/drawing/2014/main" id="{EB255F5A-9D38-4C4D-9CDE-84B66A277A44}"/>
                </a:ext>
              </a:extLst>
            </p:cNvPr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15;p8">
              <a:extLst>
                <a:ext uri="{FF2B5EF4-FFF2-40B4-BE49-F238E27FC236}">
                  <a16:creationId xmlns:a16="http://schemas.microsoft.com/office/drawing/2014/main" id="{9A6E47F7-F161-4484-B8FB-D062EEAC7841}"/>
                </a:ext>
              </a:extLst>
            </p:cNvPr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16;p8">
              <a:extLst>
                <a:ext uri="{FF2B5EF4-FFF2-40B4-BE49-F238E27FC236}">
                  <a16:creationId xmlns:a16="http://schemas.microsoft.com/office/drawing/2014/main" id="{CB5AF280-8C2A-4956-B190-EBCEB88F3DCB}"/>
                </a:ext>
              </a:extLst>
            </p:cNvPr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17;p8">
              <a:extLst>
                <a:ext uri="{FF2B5EF4-FFF2-40B4-BE49-F238E27FC236}">
                  <a16:creationId xmlns:a16="http://schemas.microsoft.com/office/drawing/2014/main" id="{7B4445A3-8140-4C3D-BE00-1BA54BD196C1}"/>
                </a:ext>
              </a:extLst>
            </p:cNvPr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18;p8">
              <a:extLst>
                <a:ext uri="{FF2B5EF4-FFF2-40B4-BE49-F238E27FC236}">
                  <a16:creationId xmlns:a16="http://schemas.microsoft.com/office/drawing/2014/main" id="{D6261433-6CAA-454B-B536-E76F6EF86961}"/>
                </a:ext>
              </a:extLst>
            </p:cNvPr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19;p8">
              <a:extLst>
                <a:ext uri="{FF2B5EF4-FFF2-40B4-BE49-F238E27FC236}">
                  <a16:creationId xmlns:a16="http://schemas.microsoft.com/office/drawing/2014/main" id="{16986789-0749-41B9-998E-A2C5BF716A12}"/>
                </a:ext>
              </a:extLst>
            </p:cNvPr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20;p8">
              <a:extLst>
                <a:ext uri="{FF2B5EF4-FFF2-40B4-BE49-F238E27FC236}">
                  <a16:creationId xmlns:a16="http://schemas.microsoft.com/office/drawing/2014/main" id="{3EE60CCC-6976-482B-9B97-C3CA1644BCF4}"/>
                </a:ext>
              </a:extLst>
            </p:cNvPr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21;p8">
              <a:extLst>
                <a:ext uri="{FF2B5EF4-FFF2-40B4-BE49-F238E27FC236}">
                  <a16:creationId xmlns:a16="http://schemas.microsoft.com/office/drawing/2014/main" id="{EF5C3AE6-334D-45A7-98EE-4B2F4E5C8C03}"/>
                </a:ext>
              </a:extLst>
            </p:cNvPr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22;p8">
              <a:extLst>
                <a:ext uri="{FF2B5EF4-FFF2-40B4-BE49-F238E27FC236}">
                  <a16:creationId xmlns:a16="http://schemas.microsoft.com/office/drawing/2014/main" id="{C420A9AA-6336-4569-885D-F2EE6409686A}"/>
                </a:ext>
              </a:extLst>
            </p:cNvPr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23;p8">
              <a:extLst>
                <a:ext uri="{FF2B5EF4-FFF2-40B4-BE49-F238E27FC236}">
                  <a16:creationId xmlns:a16="http://schemas.microsoft.com/office/drawing/2014/main" id="{937090B2-F4BD-42D2-B4A2-FEAA47EA1BF2}"/>
                </a:ext>
              </a:extLst>
            </p:cNvPr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424;p8">
              <a:extLst>
                <a:ext uri="{FF2B5EF4-FFF2-40B4-BE49-F238E27FC236}">
                  <a16:creationId xmlns:a16="http://schemas.microsoft.com/office/drawing/2014/main" id="{29234019-CD37-484F-87A0-708CA2C3B5D0}"/>
                </a:ext>
              </a:extLst>
            </p:cNvPr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425;p8">
              <a:extLst>
                <a:ext uri="{FF2B5EF4-FFF2-40B4-BE49-F238E27FC236}">
                  <a16:creationId xmlns:a16="http://schemas.microsoft.com/office/drawing/2014/main" id="{CDD73CA0-C521-40C8-91B6-873AB5B12B36}"/>
                </a:ext>
              </a:extLst>
            </p:cNvPr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26;p8">
              <a:extLst>
                <a:ext uri="{FF2B5EF4-FFF2-40B4-BE49-F238E27FC236}">
                  <a16:creationId xmlns:a16="http://schemas.microsoft.com/office/drawing/2014/main" id="{B416D3B1-A896-4CB1-A37D-21D5CCB598A0}"/>
                </a:ext>
              </a:extLst>
            </p:cNvPr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27;p8">
              <a:extLst>
                <a:ext uri="{FF2B5EF4-FFF2-40B4-BE49-F238E27FC236}">
                  <a16:creationId xmlns:a16="http://schemas.microsoft.com/office/drawing/2014/main" id="{4938F677-4FD1-4170-A98C-6913DBC9B1D9}"/>
                </a:ext>
              </a:extLst>
            </p:cNvPr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28;p8">
              <a:extLst>
                <a:ext uri="{FF2B5EF4-FFF2-40B4-BE49-F238E27FC236}">
                  <a16:creationId xmlns:a16="http://schemas.microsoft.com/office/drawing/2014/main" id="{4F5A5C3E-73B6-4D19-9DD5-AAEE056AB349}"/>
                </a:ext>
              </a:extLst>
            </p:cNvPr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29;p8">
              <a:extLst>
                <a:ext uri="{FF2B5EF4-FFF2-40B4-BE49-F238E27FC236}">
                  <a16:creationId xmlns:a16="http://schemas.microsoft.com/office/drawing/2014/main" id="{C213C745-78D2-45BA-80AD-233B93DF2ED2}"/>
                </a:ext>
              </a:extLst>
            </p:cNvPr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30;p8">
              <a:extLst>
                <a:ext uri="{FF2B5EF4-FFF2-40B4-BE49-F238E27FC236}">
                  <a16:creationId xmlns:a16="http://schemas.microsoft.com/office/drawing/2014/main" id="{EA1F9872-47DC-4334-B233-A42925C00B2B}"/>
                </a:ext>
              </a:extLst>
            </p:cNvPr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31;p8">
              <a:extLst>
                <a:ext uri="{FF2B5EF4-FFF2-40B4-BE49-F238E27FC236}">
                  <a16:creationId xmlns:a16="http://schemas.microsoft.com/office/drawing/2014/main" id="{A2723D3B-4A34-4A56-BBCF-708438F046B4}"/>
                </a:ext>
              </a:extLst>
            </p:cNvPr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32;p8">
              <a:extLst>
                <a:ext uri="{FF2B5EF4-FFF2-40B4-BE49-F238E27FC236}">
                  <a16:creationId xmlns:a16="http://schemas.microsoft.com/office/drawing/2014/main" id="{182DD77C-B60A-4557-8742-C52EE01B1D66}"/>
                </a:ext>
              </a:extLst>
            </p:cNvPr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33;p8">
              <a:extLst>
                <a:ext uri="{FF2B5EF4-FFF2-40B4-BE49-F238E27FC236}">
                  <a16:creationId xmlns:a16="http://schemas.microsoft.com/office/drawing/2014/main" id="{3517A591-3F35-4EC3-A6C6-9FD21DCD7B5D}"/>
                </a:ext>
              </a:extLst>
            </p:cNvPr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34;p8">
              <a:extLst>
                <a:ext uri="{FF2B5EF4-FFF2-40B4-BE49-F238E27FC236}">
                  <a16:creationId xmlns:a16="http://schemas.microsoft.com/office/drawing/2014/main" id="{755CE8D8-8D78-41E1-A11B-9C8AB91FF6DD}"/>
                </a:ext>
              </a:extLst>
            </p:cNvPr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35;p8">
              <a:extLst>
                <a:ext uri="{FF2B5EF4-FFF2-40B4-BE49-F238E27FC236}">
                  <a16:creationId xmlns:a16="http://schemas.microsoft.com/office/drawing/2014/main" id="{2F1827A0-8D45-4B54-A29C-8B92DB5A92C0}"/>
                </a:ext>
              </a:extLst>
            </p:cNvPr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439;p9">
            <a:extLst>
              <a:ext uri="{FF2B5EF4-FFF2-40B4-BE49-F238E27FC236}">
                <a16:creationId xmlns:a16="http://schemas.microsoft.com/office/drawing/2014/main" id="{1E6068EC-624D-45E5-A3C3-EF9882762C72}"/>
              </a:ext>
            </a:extLst>
          </p:cNvPr>
          <p:cNvGrpSpPr/>
          <p:nvPr/>
        </p:nvGrpSpPr>
        <p:grpSpPr>
          <a:xfrm>
            <a:off x="2471" y="1287848"/>
            <a:ext cx="1056245" cy="1543587"/>
            <a:chOff x="3" y="1439053"/>
            <a:chExt cx="830992" cy="1847937"/>
          </a:xfrm>
          <a:solidFill>
            <a:srgbClr val="C1D4D6"/>
          </a:solidFill>
        </p:grpSpPr>
        <p:sp>
          <p:nvSpPr>
            <p:cNvPr id="190" name="Google Shape;1440;p9">
              <a:extLst>
                <a:ext uri="{FF2B5EF4-FFF2-40B4-BE49-F238E27FC236}">
                  <a16:creationId xmlns:a16="http://schemas.microsoft.com/office/drawing/2014/main" id="{DB8B6FC0-BD0D-45EA-9841-A80D099BDD9B}"/>
                </a:ext>
              </a:extLst>
            </p:cNvPr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441;p9">
              <a:extLst>
                <a:ext uri="{FF2B5EF4-FFF2-40B4-BE49-F238E27FC236}">
                  <a16:creationId xmlns:a16="http://schemas.microsoft.com/office/drawing/2014/main" id="{F76166D3-A7B5-4F13-B89A-195D2E2545E8}"/>
                </a:ext>
              </a:extLst>
            </p:cNvPr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442;p9">
              <a:extLst>
                <a:ext uri="{FF2B5EF4-FFF2-40B4-BE49-F238E27FC236}">
                  <a16:creationId xmlns:a16="http://schemas.microsoft.com/office/drawing/2014/main" id="{6A39AE79-A55B-4B2A-B778-6A63CFD70878}"/>
                </a:ext>
              </a:extLst>
            </p:cNvPr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443;p9">
            <a:extLst>
              <a:ext uri="{FF2B5EF4-FFF2-40B4-BE49-F238E27FC236}">
                <a16:creationId xmlns:a16="http://schemas.microsoft.com/office/drawing/2014/main" id="{670E7F06-1019-4DEF-ACED-DB6F065F08D0}"/>
              </a:ext>
            </a:extLst>
          </p:cNvPr>
          <p:cNvSpPr/>
          <p:nvPr/>
        </p:nvSpPr>
        <p:spPr>
          <a:xfrm rot="19800000">
            <a:off x="10065493" y="4174682"/>
            <a:ext cx="1385369" cy="150655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rgbClr val="C1D4D6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1454;p9">
            <a:extLst>
              <a:ext uri="{FF2B5EF4-FFF2-40B4-BE49-F238E27FC236}">
                <a16:creationId xmlns:a16="http://schemas.microsoft.com/office/drawing/2014/main" id="{980D4DE7-0A13-4EA5-89E9-7AE5071B101D}"/>
              </a:ext>
            </a:extLst>
          </p:cNvPr>
          <p:cNvGrpSpPr/>
          <p:nvPr/>
        </p:nvGrpSpPr>
        <p:grpSpPr>
          <a:xfrm rot="16200000">
            <a:off x="7677287" y="-173724"/>
            <a:ext cx="981133" cy="1342267"/>
            <a:chOff x="5654182" y="1903115"/>
            <a:chExt cx="1207974" cy="1445876"/>
          </a:xfrm>
          <a:solidFill>
            <a:srgbClr val="C1D4D6"/>
          </a:solidFill>
        </p:grpSpPr>
        <p:sp>
          <p:nvSpPr>
            <p:cNvPr id="205" name="Google Shape;1455;p9">
              <a:extLst>
                <a:ext uri="{FF2B5EF4-FFF2-40B4-BE49-F238E27FC236}">
                  <a16:creationId xmlns:a16="http://schemas.microsoft.com/office/drawing/2014/main" id="{E1B82FFE-3105-45F5-89A2-693667AFD639}"/>
                </a:ext>
              </a:extLst>
            </p:cNvPr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456;p9">
              <a:extLst>
                <a:ext uri="{FF2B5EF4-FFF2-40B4-BE49-F238E27FC236}">
                  <a16:creationId xmlns:a16="http://schemas.microsoft.com/office/drawing/2014/main" id="{8C54B786-AC21-4C78-804E-5FE7524E9EDB}"/>
                </a:ext>
              </a:extLst>
            </p:cNvPr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457;p9">
              <a:extLst>
                <a:ext uri="{FF2B5EF4-FFF2-40B4-BE49-F238E27FC236}">
                  <a16:creationId xmlns:a16="http://schemas.microsoft.com/office/drawing/2014/main" id="{DA934A88-D4F2-446F-AC18-376A89BBC74C}"/>
                </a:ext>
              </a:extLst>
            </p:cNvPr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458;p9">
              <a:extLst>
                <a:ext uri="{FF2B5EF4-FFF2-40B4-BE49-F238E27FC236}">
                  <a16:creationId xmlns:a16="http://schemas.microsoft.com/office/drawing/2014/main" id="{B355CCEE-2B91-4192-8B95-86E9E1561082}"/>
                </a:ext>
              </a:extLst>
            </p:cNvPr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459;p9">
              <a:extLst>
                <a:ext uri="{FF2B5EF4-FFF2-40B4-BE49-F238E27FC236}">
                  <a16:creationId xmlns:a16="http://schemas.microsoft.com/office/drawing/2014/main" id="{74012DCD-1AD8-46BF-AB1D-ACE0EE769541}"/>
                </a:ext>
              </a:extLst>
            </p:cNvPr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460;p9">
              <a:extLst>
                <a:ext uri="{FF2B5EF4-FFF2-40B4-BE49-F238E27FC236}">
                  <a16:creationId xmlns:a16="http://schemas.microsoft.com/office/drawing/2014/main" id="{CA191784-5841-4AE1-A537-839158409FD4}"/>
                </a:ext>
              </a:extLst>
            </p:cNvPr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461;p9">
              <a:extLst>
                <a:ext uri="{FF2B5EF4-FFF2-40B4-BE49-F238E27FC236}">
                  <a16:creationId xmlns:a16="http://schemas.microsoft.com/office/drawing/2014/main" id="{F4A80F77-4D43-4002-84B9-BE19A2B4DE8C}"/>
                </a:ext>
              </a:extLst>
            </p:cNvPr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462;p9">
              <a:extLst>
                <a:ext uri="{FF2B5EF4-FFF2-40B4-BE49-F238E27FC236}">
                  <a16:creationId xmlns:a16="http://schemas.microsoft.com/office/drawing/2014/main" id="{F29EC7B3-CEBD-4BF2-A1BC-AC76020711CB}"/>
                </a:ext>
              </a:extLst>
            </p:cNvPr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463;p9">
              <a:extLst>
                <a:ext uri="{FF2B5EF4-FFF2-40B4-BE49-F238E27FC236}">
                  <a16:creationId xmlns:a16="http://schemas.microsoft.com/office/drawing/2014/main" id="{96743217-434C-440D-832B-CBF32DBAEC39}"/>
                </a:ext>
              </a:extLst>
            </p:cNvPr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464;p9">
              <a:extLst>
                <a:ext uri="{FF2B5EF4-FFF2-40B4-BE49-F238E27FC236}">
                  <a16:creationId xmlns:a16="http://schemas.microsoft.com/office/drawing/2014/main" id="{CA5C8A7A-4F50-4306-8217-654966F9C287}"/>
                </a:ext>
              </a:extLst>
            </p:cNvPr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465;p9">
              <a:extLst>
                <a:ext uri="{FF2B5EF4-FFF2-40B4-BE49-F238E27FC236}">
                  <a16:creationId xmlns:a16="http://schemas.microsoft.com/office/drawing/2014/main" id="{E297926C-8631-46F0-BE2A-D6CD3700F0B2}"/>
                </a:ext>
              </a:extLst>
            </p:cNvPr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466;p9">
              <a:extLst>
                <a:ext uri="{FF2B5EF4-FFF2-40B4-BE49-F238E27FC236}">
                  <a16:creationId xmlns:a16="http://schemas.microsoft.com/office/drawing/2014/main" id="{8DFEF6EB-6F04-4676-93A1-35C50FE3AA45}"/>
                </a:ext>
              </a:extLst>
            </p:cNvPr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467;p9">
              <a:extLst>
                <a:ext uri="{FF2B5EF4-FFF2-40B4-BE49-F238E27FC236}">
                  <a16:creationId xmlns:a16="http://schemas.microsoft.com/office/drawing/2014/main" id="{31267D63-9619-47BE-AAD4-3AAB123CCB39}"/>
                </a:ext>
              </a:extLst>
            </p:cNvPr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468;p9">
              <a:extLst>
                <a:ext uri="{FF2B5EF4-FFF2-40B4-BE49-F238E27FC236}">
                  <a16:creationId xmlns:a16="http://schemas.microsoft.com/office/drawing/2014/main" id="{527B6297-4C21-47EF-9C81-E754D3612918}"/>
                </a:ext>
              </a:extLst>
            </p:cNvPr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1469;p9">
            <a:extLst>
              <a:ext uri="{FF2B5EF4-FFF2-40B4-BE49-F238E27FC236}">
                <a16:creationId xmlns:a16="http://schemas.microsoft.com/office/drawing/2014/main" id="{4851D77F-D952-42C4-A630-986F0D3473C4}"/>
              </a:ext>
            </a:extLst>
          </p:cNvPr>
          <p:cNvGrpSpPr/>
          <p:nvPr/>
        </p:nvGrpSpPr>
        <p:grpSpPr>
          <a:xfrm rot="16200000">
            <a:off x="4348341" y="-351522"/>
            <a:ext cx="905515" cy="1581538"/>
            <a:chOff x="5825057" y="3508074"/>
            <a:chExt cx="1037098" cy="1476031"/>
          </a:xfrm>
          <a:solidFill>
            <a:srgbClr val="C1D4D6"/>
          </a:solidFill>
        </p:grpSpPr>
        <p:sp>
          <p:nvSpPr>
            <p:cNvPr id="220" name="Google Shape;1470;p9">
              <a:extLst>
                <a:ext uri="{FF2B5EF4-FFF2-40B4-BE49-F238E27FC236}">
                  <a16:creationId xmlns:a16="http://schemas.microsoft.com/office/drawing/2014/main" id="{FAA95986-012C-4242-8209-33D12CCFA052}"/>
                </a:ext>
              </a:extLst>
            </p:cNvPr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471;p9">
              <a:extLst>
                <a:ext uri="{FF2B5EF4-FFF2-40B4-BE49-F238E27FC236}">
                  <a16:creationId xmlns:a16="http://schemas.microsoft.com/office/drawing/2014/main" id="{D021ABD7-1E39-41F2-BB4C-E58825EA4E36}"/>
                </a:ext>
              </a:extLst>
            </p:cNvPr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472;p9">
              <a:extLst>
                <a:ext uri="{FF2B5EF4-FFF2-40B4-BE49-F238E27FC236}">
                  <a16:creationId xmlns:a16="http://schemas.microsoft.com/office/drawing/2014/main" id="{C87B25B8-35AD-44E2-873D-FE2217BDFB18}"/>
                </a:ext>
              </a:extLst>
            </p:cNvPr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1473;p9">
            <a:extLst>
              <a:ext uri="{FF2B5EF4-FFF2-40B4-BE49-F238E27FC236}">
                <a16:creationId xmlns:a16="http://schemas.microsoft.com/office/drawing/2014/main" id="{A99E8D5C-5E18-49C2-9D5A-B245F93F135D}"/>
              </a:ext>
            </a:extLst>
          </p:cNvPr>
          <p:cNvGrpSpPr/>
          <p:nvPr/>
        </p:nvGrpSpPr>
        <p:grpSpPr>
          <a:xfrm>
            <a:off x="1958541" y="6191221"/>
            <a:ext cx="3488587" cy="664112"/>
            <a:chOff x="2330363" y="4724358"/>
            <a:chExt cx="2218152" cy="422263"/>
          </a:xfrm>
          <a:solidFill>
            <a:srgbClr val="C1D4D6"/>
          </a:solidFill>
        </p:grpSpPr>
        <p:sp>
          <p:nvSpPr>
            <p:cNvPr id="224" name="Google Shape;1474;p9">
              <a:extLst>
                <a:ext uri="{FF2B5EF4-FFF2-40B4-BE49-F238E27FC236}">
                  <a16:creationId xmlns:a16="http://schemas.microsoft.com/office/drawing/2014/main" id="{C3656C38-3707-4BD3-B732-C6B4DBE83514}"/>
                </a:ext>
              </a:extLst>
            </p:cNvPr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475;p9">
              <a:extLst>
                <a:ext uri="{FF2B5EF4-FFF2-40B4-BE49-F238E27FC236}">
                  <a16:creationId xmlns:a16="http://schemas.microsoft.com/office/drawing/2014/main" id="{3F55A6EA-6011-4C97-B94E-4A55BC8DD3F5}"/>
                </a:ext>
              </a:extLst>
            </p:cNvPr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476;p9">
              <a:extLst>
                <a:ext uri="{FF2B5EF4-FFF2-40B4-BE49-F238E27FC236}">
                  <a16:creationId xmlns:a16="http://schemas.microsoft.com/office/drawing/2014/main" id="{566CFF69-3091-43F3-89D0-60A004EE852D}"/>
                </a:ext>
              </a:extLst>
            </p:cNvPr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477;p9">
              <a:extLst>
                <a:ext uri="{FF2B5EF4-FFF2-40B4-BE49-F238E27FC236}">
                  <a16:creationId xmlns:a16="http://schemas.microsoft.com/office/drawing/2014/main" id="{CFBA019C-DA8B-4FF3-A8CD-931F4E235FB9}"/>
                </a:ext>
              </a:extLst>
            </p:cNvPr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478;p9">
              <a:extLst>
                <a:ext uri="{FF2B5EF4-FFF2-40B4-BE49-F238E27FC236}">
                  <a16:creationId xmlns:a16="http://schemas.microsoft.com/office/drawing/2014/main" id="{B67617E8-1012-4E5B-ADD5-93C3FD0CE050}"/>
                </a:ext>
              </a:extLst>
            </p:cNvPr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479;p9">
              <a:extLst>
                <a:ext uri="{FF2B5EF4-FFF2-40B4-BE49-F238E27FC236}">
                  <a16:creationId xmlns:a16="http://schemas.microsoft.com/office/drawing/2014/main" id="{AC4D95F0-38B6-4A12-AF17-6A47122F0125}"/>
                </a:ext>
              </a:extLst>
            </p:cNvPr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480;p9">
              <a:extLst>
                <a:ext uri="{FF2B5EF4-FFF2-40B4-BE49-F238E27FC236}">
                  <a16:creationId xmlns:a16="http://schemas.microsoft.com/office/drawing/2014/main" id="{1F9F4014-9CEB-41F8-A838-8C4E1B138C57}"/>
                </a:ext>
              </a:extLst>
            </p:cNvPr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481;p9">
              <a:extLst>
                <a:ext uri="{FF2B5EF4-FFF2-40B4-BE49-F238E27FC236}">
                  <a16:creationId xmlns:a16="http://schemas.microsoft.com/office/drawing/2014/main" id="{60245002-D143-401A-9BB2-EBB6CF11188F}"/>
                </a:ext>
              </a:extLst>
            </p:cNvPr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482;p9">
              <a:extLst>
                <a:ext uri="{FF2B5EF4-FFF2-40B4-BE49-F238E27FC236}">
                  <a16:creationId xmlns:a16="http://schemas.microsoft.com/office/drawing/2014/main" id="{5B37E6DF-A5FB-461B-ADE3-C9A2C664ECA2}"/>
                </a:ext>
              </a:extLst>
            </p:cNvPr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483;p9">
              <a:extLst>
                <a:ext uri="{FF2B5EF4-FFF2-40B4-BE49-F238E27FC236}">
                  <a16:creationId xmlns:a16="http://schemas.microsoft.com/office/drawing/2014/main" id="{8089583D-5BBC-44B2-938F-6735201EBD76}"/>
                </a:ext>
              </a:extLst>
            </p:cNvPr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484;p9">
              <a:extLst>
                <a:ext uri="{FF2B5EF4-FFF2-40B4-BE49-F238E27FC236}">
                  <a16:creationId xmlns:a16="http://schemas.microsoft.com/office/drawing/2014/main" id="{6F3F2969-5105-4852-B561-E1FA0584D13D}"/>
                </a:ext>
              </a:extLst>
            </p:cNvPr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485;p9">
              <a:extLst>
                <a:ext uri="{FF2B5EF4-FFF2-40B4-BE49-F238E27FC236}">
                  <a16:creationId xmlns:a16="http://schemas.microsoft.com/office/drawing/2014/main" id="{254BCF6D-9AD5-4C21-8357-C777488B0864}"/>
                </a:ext>
              </a:extLst>
            </p:cNvPr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486;p9">
              <a:extLst>
                <a:ext uri="{FF2B5EF4-FFF2-40B4-BE49-F238E27FC236}">
                  <a16:creationId xmlns:a16="http://schemas.microsoft.com/office/drawing/2014/main" id="{E84F84EC-58B7-4071-AAB8-B63D39883F16}"/>
                </a:ext>
              </a:extLst>
            </p:cNvPr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487;p9">
              <a:extLst>
                <a:ext uri="{FF2B5EF4-FFF2-40B4-BE49-F238E27FC236}">
                  <a16:creationId xmlns:a16="http://schemas.microsoft.com/office/drawing/2014/main" id="{6B48D4D7-0480-4F16-BBDB-AB19090D3209}"/>
                </a:ext>
              </a:extLst>
            </p:cNvPr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488;p9">
              <a:extLst>
                <a:ext uri="{FF2B5EF4-FFF2-40B4-BE49-F238E27FC236}">
                  <a16:creationId xmlns:a16="http://schemas.microsoft.com/office/drawing/2014/main" id="{7D15764C-31B1-4BC4-B915-E74269747C63}"/>
                </a:ext>
              </a:extLst>
            </p:cNvPr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489;p9">
              <a:extLst>
                <a:ext uri="{FF2B5EF4-FFF2-40B4-BE49-F238E27FC236}">
                  <a16:creationId xmlns:a16="http://schemas.microsoft.com/office/drawing/2014/main" id="{C66EEB89-A089-40C7-AE62-452208E634DF}"/>
                </a:ext>
              </a:extLst>
            </p:cNvPr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490;p9">
              <a:extLst>
                <a:ext uri="{FF2B5EF4-FFF2-40B4-BE49-F238E27FC236}">
                  <a16:creationId xmlns:a16="http://schemas.microsoft.com/office/drawing/2014/main" id="{50B9C27F-2F4E-4038-8293-428238591226}"/>
                </a:ext>
              </a:extLst>
            </p:cNvPr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491;p9">
              <a:extLst>
                <a:ext uri="{FF2B5EF4-FFF2-40B4-BE49-F238E27FC236}">
                  <a16:creationId xmlns:a16="http://schemas.microsoft.com/office/drawing/2014/main" id="{6EE21852-FC04-4FDF-A922-B5D280D92FD9}"/>
                </a:ext>
              </a:extLst>
            </p:cNvPr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492;p9">
              <a:extLst>
                <a:ext uri="{FF2B5EF4-FFF2-40B4-BE49-F238E27FC236}">
                  <a16:creationId xmlns:a16="http://schemas.microsoft.com/office/drawing/2014/main" id="{7DAB5791-0585-49D5-962D-964ABC7EAF1B}"/>
                </a:ext>
              </a:extLst>
            </p:cNvPr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493;p9">
              <a:extLst>
                <a:ext uri="{FF2B5EF4-FFF2-40B4-BE49-F238E27FC236}">
                  <a16:creationId xmlns:a16="http://schemas.microsoft.com/office/drawing/2014/main" id="{D32654BA-A37E-4039-8727-DC7CF294336F}"/>
                </a:ext>
              </a:extLst>
            </p:cNvPr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494;p9">
              <a:extLst>
                <a:ext uri="{FF2B5EF4-FFF2-40B4-BE49-F238E27FC236}">
                  <a16:creationId xmlns:a16="http://schemas.microsoft.com/office/drawing/2014/main" id="{27F8765B-51FA-4232-90C6-30B147FC6686}"/>
                </a:ext>
              </a:extLst>
            </p:cNvPr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495;p9">
              <a:extLst>
                <a:ext uri="{FF2B5EF4-FFF2-40B4-BE49-F238E27FC236}">
                  <a16:creationId xmlns:a16="http://schemas.microsoft.com/office/drawing/2014/main" id="{82E43560-9FB7-44BF-BC7E-A8CB782DEB3D}"/>
                </a:ext>
              </a:extLst>
            </p:cNvPr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496;p9">
              <a:extLst>
                <a:ext uri="{FF2B5EF4-FFF2-40B4-BE49-F238E27FC236}">
                  <a16:creationId xmlns:a16="http://schemas.microsoft.com/office/drawing/2014/main" id="{902FB115-65F4-412F-A8B6-80FEC10EC4A0}"/>
                </a:ext>
              </a:extLst>
            </p:cNvPr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497;p9">
              <a:extLst>
                <a:ext uri="{FF2B5EF4-FFF2-40B4-BE49-F238E27FC236}">
                  <a16:creationId xmlns:a16="http://schemas.microsoft.com/office/drawing/2014/main" id="{7AC466B6-9C22-4460-860A-672DBE483DC8}"/>
                </a:ext>
              </a:extLst>
            </p:cNvPr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498;p9">
              <a:extLst>
                <a:ext uri="{FF2B5EF4-FFF2-40B4-BE49-F238E27FC236}">
                  <a16:creationId xmlns:a16="http://schemas.microsoft.com/office/drawing/2014/main" id="{29B5ECA2-26D5-4A4C-911D-453788B7EC5F}"/>
                </a:ext>
              </a:extLst>
            </p:cNvPr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499;p9">
              <a:extLst>
                <a:ext uri="{FF2B5EF4-FFF2-40B4-BE49-F238E27FC236}">
                  <a16:creationId xmlns:a16="http://schemas.microsoft.com/office/drawing/2014/main" id="{2B42C3FC-B30A-421A-BC8A-25FCFC88CC4F}"/>
                </a:ext>
              </a:extLst>
            </p:cNvPr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00;p9">
              <a:extLst>
                <a:ext uri="{FF2B5EF4-FFF2-40B4-BE49-F238E27FC236}">
                  <a16:creationId xmlns:a16="http://schemas.microsoft.com/office/drawing/2014/main" id="{A17B305E-824A-44DC-8302-A1987466304A}"/>
                </a:ext>
              </a:extLst>
            </p:cNvPr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01;p9">
              <a:extLst>
                <a:ext uri="{FF2B5EF4-FFF2-40B4-BE49-F238E27FC236}">
                  <a16:creationId xmlns:a16="http://schemas.microsoft.com/office/drawing/2014/main" id="{35624B06-820F-43D7-8FA7-A426FDDAF898}"/>
                </a:ext>
              </a:extLst>
            </p:cNvPr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02;p9">
              <a:extLst>
                <a:ext uri="{FF2B5EF4-FFF2-40B4-BE49-F238E27FC236}">
                  <a16:creationId xmlns:a16="http://schemas.microsoft.com/office/drawing/2014/main" id="{939B931B-2F83-4D37-855C-726BCD51E7FA}"/>
                </a:ext>
              </a:extLst>
            </p:cNvPr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03;p9">
              <a:extLst>
                <a:ext uri="{FF2B5EF4-FFF2-40B4-BE49-F238E27FC236}">
                  <a16:creationId xmlns:a16="http://schemas.microsoft.com/office/drawing/2014/main" id="{F02663D1-65E2-4A68-853E-06BE3E5D02C2}"/>
                </a:ext>
              </a:extLst>
            </p:cNvPr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04;p9">
              <a:extLst>
                <a:ext uri="{FF2B5EF4-FFF2-40B4-BE49-F238E27FC236}">
                  <a16:creationId xmlns:a16="http://schemas.microsoft.com/office/drawing/2014/main" id="{9C9483E7-66AD-4226-BB5B-2B4EE4B759ED}"/>
                </a:ext>
              </a:extLst>
            </p:cNvPr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05;p9">
              <a:extLst>
                <a:ext uri="{FF2B5EF4-FFF2-40B4-BE49-F238E27FC236}">
                  <a16:creationId xmlns:a16="http://schemas.microsoft.com/office/drawing/2014/main" id="{ACF15645-B101-4867-9B60-7A294BF018C6}"/>
                </a:ext>
              </a:extLst>
            </p:cNvPr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06;p9">
              <a:extLst>
                <a:ext uri="{FF2B5EF4-FFF2-40B4-BE49-F238E27FC236}">
                  <a16:creationId xmlns:a16="http://schemas.microsoft.com/office/drawing/2014/main" id="{E6732551-6A24-45CB-B440-DFEE7DC183AA}"/>
                </a:ext>
              </a:extLst>
            </p:cNvPr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07;p9">
              <a:extLst>
                <a:ext uri="{FF2B5EF4-FFF2-40B4-BE49-F238E27FC236}">
                  <a16:creationId xmlns:a16="http://schemas.microsoft.com/office/drawing/2014/main" id="{F06AC004-EDF8-4A34-B2D2-172AD2E95676}"/>
                </a:ext>
              </a:extLst>
            </p:cNvPr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08;p9">
              <a:extLst>
                <a:ext uri="{FF2B5EF4-FFF2-40B4-BE49-F238E27FC236}">
                  <a16:creationId xmlns:a16="http://schemas.microsoft.com/office/drawing/2014/main" id="{69F59E6E-2E60-4D6C-8946-A2090A30566F}"/>
                </a:ext>
              </a:extLst>
            </p:cNvPr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09;p9">
              <a:extLst>
                <a:ext uri="{FF2B5EF4-FFF2-40B4-BE49-F238E27FC236}">
                  <a16:creationId xmlns:a16="http://schemas.microsoft.com/office/drawing/2014/main" id="{C2B3020A-449A-4E4D-9500-A3DFCBC1718D}"/>
                </a:ext>
              </a:extLst>
            </p:cNvPr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10;p9">
              <a:extLst>
                <a:ext uri="{FF2B5EF4-FFF2-40B4-BE49-F238E27FC236}">
                  <a16:creationId xmlns:a16="http://schemas.microsoft.com/office/drawing/2014/main" id="{470C1E6E-4FCD-4BE0-B94F-CD402E25B8FF}"/>
                </a:ext>
              </a:extLst>
            </p:cNvPr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11;p9">
              <a:extLst>
                <a:ext uri="{FF2B5EF4-FFF2-40B4-BE49-F238E27FC236}">
                  <a16:creationId xmlns:a16="http://schemas.microsoft.com/office/drawing/2014/main" id="{5EAB64D1-3532-48AC-84C5-DF3481C23308}"/>
                </a:ext>
              </a:extLst>
            </p:cNvPr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12;p9">
              <a:extLst>
                <a:ext uri="{FF2B5EF4-FFF2-40B4-BE49-F238E27FC236}">
                  <a16:creationId xmlns:a16="http://schemas.microsoft.com/office/drawing/2014/main" id="{15E9F4CB-A50D-4296-8833-C07318867CD8}"/>
                </a:ext>
              </a:extLst>
            </p:cNvPr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13;p9">
              <a:extLst>
                <a:ext uri="{FF2B5EF4-FFF2-40B4-BE49-F238E27FC236}">
                  <a16:creationId xmlns:a16="http://schemas.microsoft.com/office/drawing/2014/main" id="{D70CE099-9EDF-464C-8A49-7B87B34576A1}"/>
                </a:ext>
              </a:extLst>
            </p:cNvPr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14;p9">
              <a:extLst>
                <a:ext uri="{FF2B5EF4-FFF2-40B4-BE49-F238E27FC236}">
                  <a16:creationId xmlns:a16="http://schemas.microsoft.com/office/drawing/2014/main" id="{3E714512-FA2E-4D33-8258-0A371A200D90}"/>
                </a:ext>
              </a:extLst>
            </p:cNvPr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15;p9">
              <a:extLst>
                <a:ext uri="{FF2B5EF4-FFF2-40B4-BE49-F238E27FC236}">
                  <a16:creationId xmlns:a16="http://schemas.microsoft.com/office/drawing/2014/main" id="{60426E23-0012-44F5-82FD-FA13E92952D7}"/>
                </a:ext>
              </a:extLst>
            </p:cNvPr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16;p9">
              <a:extLst>
                <a:ext uri="{FF2B5EF4-FFF2-40B4-BE49-F238E27FC236}">
                  <a16:creationId xmlns:a16="http://schemas.microsoft.com/office/drawing/2014/main" id="{13CB7026-CF53-4261-AB2E-CE8FCF64090E}"/>
                </a:ext>
              </a:extLst>
            </p:cNvPr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17;p9">
              <a:extLst>
                <a:ext uri="{FF2B5EF4-FFF2-40B4-BE49-F238E27FC236}">
                  <a16:creationId xmlns:a16="http://schemas.microsoft.com/office/drawing/2014/main" id="{3B748F28-9C4C-43E2-A8CC-BE30E240DEAA}"/>
                </a:ext>
              </a:extLst>
            </p:cNvPr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18;p9">
              <a:extLst>
                <a:ext uri="{FF2B5EF4-FFF2-40B4-BE49-F238E27FC236}">
                  <a16:creationId xmlns:a16="http://schemas.microsoft.com/office/drawing/2014/main" id="{F2092741-94E5-42E5-B2E0-F983BABC43C6}"/>
                </a:ext>
              </a:extLst>
            </p:cNvPr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19;p9">
              <a:extLst>
                <a:ext uri="{FF2B5EF4-FFF2-40B4-BE49-F238E27FC236}">
                  <a16:creationId xmlns:a16="http://schemas.microsoft.com/office/drawing/2014/main" id="{228E239E-6639-41F4-8871-1ED5263D8E1F}"/>
                </a:ext>
              </a:extLst>
            </p:cNvPr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20;p9">
              <a:extLst>
                <a:ext uri="{FF2B5EF4-FFF2-40B4-BE49-F238E27FC236}">
                  <a16:creationId xmlns:a16="http://schemas.microsoft.com/office/drawing/2014/main" id="{53F3ED17-0C3B-44FC-B383-B2202DB5C4D4}"/>
                </a:ext>
              </a:extLst>
            </p:cNvPr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21;p9">
              <a:extLst>
                <a:ext uri="{FF2B5EF4-FFF2-40B4-BE49-F238E27FC236}">
                  <a16:creationId xmlns:a16="http://schemas.microsoft.com/office/drawing/2014/main" id="{89A52BD2-7AC3-497F-AFA3-B1CED9675B31}"/>
                </a:ext>
              </a:extLst>
            </p:cNvPr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22;p9">
              <a:extLst>
                <a:ext uri="{FF2B5EF4-FFF2-40B4-BE49-F238E27FC236}">
                  <a16:creationId xmlns:a16="http://schemas.microsoft.com/office/drawing/2014/main" id="{41660F16-EEEA-4F9F-ABFA-0B2852714CD4}"/>
                </a:ext>
              </a:extLst>
            </p:cNvPr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23;p9">
              <a:extLst>
                <a:ext uri="{FF2B5EF4-FFF2-40B4-BE49-F238E27FC236}">
                  <a16:creationId xmlns:a16="http://schemas.microsoft.com/office/drawing/2014/main" id="{25743B38-E9D7-4352-BCD1-D49AD1584907}"/>
                </a:ext>
              </a:extLst>
            </p:cNvPr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24;p9">
              <a:extLst>
                <a:ext uri="{FF2B5EF4-FFF2-40B4-BE49-F238E27FC236}">
                  <a16:creationId xmlns:a16="http://schemas.microsoft.com/office/drawing/2014/main" id="{9CB2A0E1-2E20-4031-A4A2-B8BCC78180DC}"/>
                </a:ext>
              </a:extLst>
            </p:cNvPr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25;p9">
              <a:extLst>
                <a:ext uri="{FF2B5EF4-FFF2-40B4-BE49-F238E27FC236}">
                  <a16:creationId xmlns:a16="http://schemas.microsoft.com/office/drawing/2014/main" id="{CEDEE464-96F9-4BB0-9E2E-ADF546C18086}"/>
                </a:ext>
              </a:extLst>
            </p:cNvPr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26;p9">
              <a:extLst>
                <a:ext uri="{FF2B5EF4-FFF2-40B4-BE49-F238E27FC236}">
                  <a16:creationId xmlns:a16="http://schemas.microsoft.com/office/drawing/2014/main" id="{10FD0D7B-2010-423F-8EDD-DCCD48C8F178}"/>
                </a:ext>
              </a:extLst>
            </p:cNvPr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27;p9">
              <a:extLst>
                <a:ext uri="{FF2B5EF4-FFF2-40B4-BE49-F238E27FC236}">
                  <a16:creationId xmlns:a16="http://schemas.microsoft.com/office/drawing/2014/main" id="{957147F5-C5FB-42A2-A339-B9E4BFDB17D9}"/>
                </a:ext>
              </a:extLst>
            </p:cNvPr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28;p9">
              <a:extLst>
                <a:ext uri="{FF2B5EF4-FFF2-40B4-BE49-F238E27FC236}">
                  <a16:creationId xmlns:a16="http://schemas.microsoft.com/office/drawing/2014/main" id="{F26110B7-91D7-4835-897F-4E49B4C82D9A}"/>
                </a:ext>
              </a:extLst>
            </p:cNvPr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29;p9">
              <a:extLst>
                <a:ext uri="{FF2B5EF4-FFF2-40B4-BE49-F238E27FC236}">
                  <a16:creationId xmlns:a16="http://schemas.microsoft.com/office/drawing/2014/main" id="{8E31777F-C7C3-4DC9-8978-009C1FDB724E}"/>
                </a:ext>
              </a:extLst>
            </p:cNvPr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30;p9">
              <a:extLst>
                <a:ext uri="{FF2B5EF4-FFF2-40B4-BE49-F238E27FC236}">
                  <a16:creationId xmlns:a16="http://schemas.microsoft.com/office/drawing/2014/main" id="{EC4C5184-2F72-460E-80B0-C78607E90BBA}"/>
                </a:ext>
              </a:extLst>
            </p:cNvPr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31;p9">
              <a:extLst>
                <a:ext uri="{FF2B5EF4-FFF2-40B4-BE49-F238E27FC236}">
                  <a16:creationId xmlns:a16="http://schemas.microsoft.com/office/drawing/2014/main" id="{F04B6EA3-0C94-4F53-935A-047451305F30}"/>
                </a:ext>
              </a:extLst>
            </p:cNvPr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32;p9">
              <a:extLst>
                <a:ext uri="{FF2B5EF4-FFF2-40B4-BE49-F238E27FC236}">
                  <a16:creationId xmlns:a16="http://schemas.microsoft.com/office/drawing/2014/main" id="{36828284-77DF-4D33-83E6-8AB73E94FA2B}"/>
                </a:ext>
              </a:extLst>
            </p:cNvPr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1533;p9">
            <a:extLst>
              <a:ext uri="{FF2B5EF4-FFF2-40B4-BE49-F238E27FC236}">
                <a16:creationId xmlns:a16="http://schemas.microsoft.com/office/drawing/2014/main" id="{306B7E45-A37C-4084-B1F6-EBF06626E41D}"/>
              </a:ext>
            </a:extLst>
          </p:cNvPr>
          <p:cNvGrpSpPr/>
          <p:nvPr/>
        </p:nvGrpSpPr>
        <p:grpSpPr>
          <a:xfrm rot="5400000">
            <a:off x="834544" y="1937458"/>
            <a:ext cx="592610" cy="2261429"/>
            <a:chOff x="135698" y="3632076"/>
            <a:chExt cx="366930" cy="1514545"/>
          </a:xfrm>
          <a:solidFill>
            <a:srgbClr val="C1D4D6"/>
          </a:solidFill>
        </p:grpSpPr>
        <p:sp>
          <p:nvSpPr>
            <p:cNvPr id="284" name="Google Shape;1534;p9">
              <a:extLst>
                <a:ext uri="{FF2B5EF4-FFF2-40B4-BE49-F238E27FC236}">
                  <a16:creationId xmlns:a16="http://schemas.microsoft.com/office/drawing/2014/main" id="{A97C32A3-2A34-4DE3-BD4C-A894BC017ED9}"/>
                </a:ext>
              </a:extLst>
            </p:cNvPr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35;p9">
              <a:extLst>
                <a:ext uri="{FF2B5EF4-FFF2-40B4-BE49-F238E27FC236}">
                  <a16:creationId xmlns:a16="http://schemas.microsoft.com/office/drawing/2014/main" id="{52C6AD0F-4751-41A3-8A29-3212C4F4CEF5}"/>
                </a:ext>
              </a:extLst>
            </p:cNvPr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36;p9">
              <a:extLst>
                <a:ext uri="{FF2B5EF4-FFF2-40B4-BE49-F238E27FC236}">
                  <a16:creationId xmlns:a16="http://schemas.microsoft.com/office/drawing/2014/main" id="{AB7AD11B-715A-4E96-8F2C-BB78C65AA30E}"/>
                </a:ext>
              </a:extLst>
            </p:cNvPr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37;p9">
              <a:extLst>
                <a:ext uri="{FF2B5EF4-FFF2-40B4-BE49-F238E27FC236}">
                  <a16:creationId xmlns:a16="http://schemas.microsoft.com/office/drawing/2014/main" id="{0C1D6F99-1CED-48F6-9DE0-F78A935CD69D}"/>
                </a:ext>
              </a:extLst>
            </p:cNvPr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38;p9">
              <a:extLst>
                <a:ext uri="{FF2B5EF4-FFF2-40B4-BE49-F238E27FC236}">
                  <a16:creationId xmlns:a16="http://schemas.microsoft.com/office/drawing/2014/main" id="{F1A46204-3786-4B4A-8FDD-0BBFACB583DC}"/>
                </a:ext>
              </a:extLst>
            </p:cNvPr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39;p9">
              <a:extLst>
                <a:ext uri="{FF2B5EF4-FFF2-40B4-BE49-F238E27FC236}">
                  <a16:creationId xmlns:a16="http://schemas.microsoft.com/office/drawing/2014/main" id="{2E2D5914-D156-42CD-BC16-93A2271AAE2D}"/>
                </a:ext>
              </a:extLst>
            </p:cNvPr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40;p9">
              <a:extLst>
                <a:ext uri="{FF2B5EF4-FFF2-40B4-BE49-F238E27FC236}">
                  <a16:creationId xmlns:a16="http://schemas.microsoft.com/office/drawing/2014/main" id="{55876CF5-3B03-4426-BA39-79AB05556B38}"/>
                </a:ext>
              </a:extLst>
            </p:cNvPr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41;p9">
              <a:extLst>
                <a:ext uri="{FF2B5EF4-FFF2-40B4-BE49-F238E27FC236}">
                  <a16:creationId xmlns:a16="http://schemas.microsoft.com/office/drawing/2014/main" id="{5051579C-D60C-4E98-B1B6-D489BC615E05}"/>
                </a:ext>
              </a:extLst>
            </p:cNvPr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42;p9">
              <a:extLst>
                <a:ext uri="{FF2B5EF4-FFF2-40B4-BE49-F238E27FC236}">
                  <a16:creationId xmlns:a16="http://schemas.microsoft.com/office/drawing/2014/main" id="{A4C1E212-D040-47BF-BB70-64C82868BC03}"/>
                </a:ext>
              </a:extLst>
            </p:cNvPr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43;p9">
              <a:extLst>
                <a:ext uri="{FF2B5EF4-FFF2-40B4-BE49-F238E27FC236}">
                  <a16:creationId xmlns:a16="http://schemas.microsoft.com/office/drawing/2014/main" id="{E867FD3C-00CB-488B-9B37-C1858C48838A}"/>
                </a:ext>
              </a:extLst>
            </p:cNvPr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44;p9">
              <a:extLst>
                <a:ext uri="{FF2B5EF4-FFF2-40B4-BE49-F238E27FC236}">
                  <a16:creationId xmlns:a16="http://schemas.microsoft.com/office/drawing/2014/main" id="{761ACBC0-82DF-4A31-944C-27C5D5557353}"/>
                </a:ext>
              </a:extLst>
            </p:cNvPr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45;p9">
              <a:extLst>
                <a:ext uri="{FF2B5EF4-FFF2-40B4-BE49-F238E27FC236}">
                  <a16:creationId xmlns:a16="http://schemas.microsoft.com/office/drawing/2014/main" id="{B69F9638-49F5-414D-BE69-49B2DE3341DC}"/>
                </a:ext>
              </a:extLst>
            </p:cNvPr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46;p9">
              <a:extLst>
                <a:ext uri="{FF2B5EF4-FFF2-40B4-BE49-F238E27FC236}">
                  <a16:creationId xmlns:a16="http://schemas.microsoft.com/office/drawing/2014/main" id="{262FDC11-00E3-44ED-9FE5-CB85E60DBDD8}"/>
                </a:ext>
              </a:extLst>
            </p:cNvPr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47;p9">
              <a:extLst>
                <a:ext uri="{FF2B5EF4-FFF2-40B4-BE49-F238E27FC236}">
                  <a16:creationId xmlns:a16="http://schemas.microsoft.com/office/drawing/2014/main" id="{1571991A-6E5E-4D2F-807A-01CDC9F73223}"/>
                </a:ext>
              </a:extLst>
            </p:cNvPr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48;p9">
              <a:extLst>
                <a:ext uri="{FF2B5EF4-FFF2-40B4-BE49-F238E27FC236}">
                  <a16:creationId xmlns:a16="http://schemas.microsoft.com/office/drawing/2014/main" id="{AA031BAE-6D36-4059-8EE3-0CB77140CA56}"/>
                </a:ext>
              </a:extLst>
            </p:cNvPr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1300;p8">
            <a:extLst>
              <a:ext uri="{FF2B5EF4-FFF2-40B4-BE49-F238E27FC236}">
                <a16:creationId xmlns:a16="http://schemas.microsoft.com/office/drawing/2014/main" id="{38DDF635-4BD4-44C0-9ADD-CD33DE33933A}"/>
              </a:ext>
            </a:extLst>
          </p:cNvPr>
          <p:cNvGrpSpPr/>
          <p:nvPr/>
        </p:nvGrpSpPr>
        <p:grpSpPr>
          <a:xfrm rot="6210825">
            <a:off x="9938355" y="3105896"/>
            <a:ext cx="1211714" cy="564891"/>
            <a:chOff x="2204197" y="105666"/>
            <a:chExt cx="546902" cy="236607"/>
          </a:xfrm>
        </p:grpSpPr>
        <p:sp>
          <p:nvSpPr>
            <p:cNvPr id="302" name="Google Shape;1301;p8">
              <a:extLst>
                <a:ext uri="{FF2B5EF4-FFF2-40B4-BE49-F238E27FC236}">
                  <a16:creationId xmlns:a16="http://schemas.microsoft.com/office/drawing/2014/main" id="{E2A03232-093F-4202-9D83-1ACA4F91E8A6}"/>
                </a:ext>
              </a:extLst>
            </p:cNvPr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302;p8">
              <a:extLst>
                <a:ext uri="{FF2B5EF4-FFF2-40B4-BE49-F238E27FC236}">
                  <a16:creationId xmlns:a16="http://schemas.microsoft.com/office/drawing/2014/main" id="{18277FEC-4290-4F54-99B9-60DD68257661}"/>
                </a:ext>
              </a:extLst>
            </p:cNvPr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303;p8">
              <a:extLst>
                <a:ext uri="{FF2B5EF4-FFF2-40B4-BE49-F238E27FC236}">
                  <a16:creationId xmlns:a16="http://schemas.microsoft.com/office/drawing/2014/main" id="{BF87EC43-24A9-4DC9-A5C0-B246CB81608A}"/>
                </a:ext>
              </a:extLst>
            </p:cNvPr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304;p8">
              <a:extLst>
                <a:ext uri="{FF2B5EF4-FFF2-40B4-BE49-F238E27FC236}">
                  <a16:creationId xmlns:a16="http://schemas.microsoft.com/office/drawing/2014/main" id="{015B6F93-6C4A-4958-915D-7B6735D85EC1}"/>
                </a:ext>
              </a:extLst>
            </p:cNvPr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1443;p9">
            <a:extLst>
              <a:ext uri="{FF2B5EF4-FFF2-40B4-BE49-F238E27FC236}">
                <a16:creationId xmlns:a16="http://schemas.microsoft.com/office/drawing/2014/main" id="{61BD7C29-69A8-40BF-81EB-4351320E584E}"/>
              </a:ext>
            </a:extLst>
          </p:cNvPr>
          <p:cNvSpPr/>
          <p:nvPr/>
        </p:nvSpPr>
        <p:spPr>
          <a:xfrm rot="4410825">
            <a:off x="18689435" y="5671709"/>
            <a:ext cx="1385369" cy="150655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rgbClr val="C1D4D6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08158DEC-8661-4BEB-A7F3-222B65DD312C}"/>
              </a:ext>
            </a:extLst>
          </p:cNvPr>
          <p:cNvSpPr txBox="1"/>
          <p:nvPr/>
        </p:nvSpPr>
        <p:spPr>
          <a:xfrm>
            <a:off x="1436744" y="1281590"/>
            <a:ext cx="9318512" cy="70788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solidFill>
                  <a:srgbClr val="93B4B7"/>
                </a:solidFill>
                <a:effectLst>
                  <a:outerShdw blurRad="1016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Home &gt; Replace &gt; Replace Fonts </a:t>
            </a:r>
            <a:r>
              <a:rPr lang="en-US" sz="4000" b="1" dirty="0">
                <a:solidFill>
                  <a:srgbClr val="93B4B7"/>
                </a:solidFill>
                <a:effectLst>
                  <a:outerShdw blurRad="1016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:(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BF9E2A-16A5-4D16-8436-DBB59958D967}"/>
              </a:ext>
            </a:extLst>
          </p:cNvPr>
          <p:cNvGrpSpPr/>
          <p:nvPr/>
        </p:nvGrpSpPr>
        <p:grpSpPr>
          <a:xfrm>
            <a:off x="3165572" y="2167968"/>
            <a:ext cx="6186519" cy="892798"/>
            <a:chOff x="3165572" y="1962228"/>
            <a:chExt cx="6186519" cy="892798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DD0DABB3-120F-40D6-A027-1DFC42B55987}"/>
                </a:ext>
              </a:extLst>
            </p:cNvPr>
            <p:cNvSpPr txBox="1"/>
            <p:nvPr/>
          </p:nvSpPr>
          <p:spPr>
            <a:xfrm>
              <a:off x="4076904" y="2393361"/>
              <a:ext cx="527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3B4B7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rgbClr val="93B4B7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save your Time!</a:t>
              </a:r>
              <a:endParaRPr lang="en-US" altLang="ko-KR" sz="1200" dirty="0">
                <a:solidFill>
                  <a:srgbClr val="93B4B7"/>
                </a:solidFill>
                <a:cs typeface="Arial" pitchFamily="34" charset="0"/>
              </a:endParaRP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DF82275D-48EE-4DA8-9D69-47995F12446F}"/>
                </a:ext>
              </a:extLst>
            </p:cNvPr>
            <p:cNvGrpSpPr/>
            <p:nvPr/>
          </p:nvGrpSpPr>
          <p:grpSpPr>
            <a:xfrm>
              <a:off x="3165572" y="1962228"/>
              <a:ext cx="6132716" cy="531959"/>
              <a:chOff x="3301503" y="1962228"/>
              <a:chExt cx="6132716" cy="531959"/>
            </a:xfrm>
          </p:grpSpPr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103B3187-BE1D-4C7A-9737-60F49A47F097}"/>
                  </a:ext>
                </a:extLst>
              </p:cNvPr>
              <p:cNvSpPr txBox="1"/>
              <p:nvPr/>
            </p:nvSpPr>
            <p:spPr>
              <a:xfrm>
                <a:off x="4159032" y="2032522"/>
                <a:ext cx="527518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First Lesson</a:t>
                </a:r>
                <a:endParaRPr lang="ko-KR" altLang="en-US" sz="24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C30A5FC7-E48E-45A5-88E2-849805AF9171}"/>
                  </a:ext>
                </a:extLst>
              </p:cNvPr>
              <p:cNvSpPr txBox="1"/>
              <p:nvPr/>
            </p:nvSpPr>
            <p:spPr>
              <a:xfrm>
                <a:off x="3301503" y="1962228"/>
                <a:ext cx="111018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01</a:t>
                </a:r>
                <a:endParaRPr lang="ko-KR" altLang="en-US" sz="28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0D1F46-9BB7-402E-B8D0-FF1CA27D2CFF}"/>
              </a:ext>
            </a:extLst>
          </p:cNvPr>
          <p:cNvGrpSpPr/>
          <p:nvPr/>
        </p:nvGrpSpPr>
        <p:grpSpPr>
          <a:xfrm>
            <a:off x="3165572" y="3100668"/>
            <a:ext cx="6186519" cy="896653"/>
            <a:chOff x="3165572" y="2894928"/>
            <a:chExt cx="6186519" cy="896653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306692AE-3B56-48AD-95E9-B5532D277F71}"/>
                </a:ext>
              </a:extLst>
            </p:cNvPr>
            <p:cNvSpPr txBox="1"/>
            <p:nvPr/>
          </p:nvSpPr>
          <p:spPr>
            <a:xfrm>
              <a:off x="4076904" y="3329916"/>
              <a:ext cx="527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3B4B7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rgbClr val="93B4B7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save your Time!</a:t>
              </a:r>
              <a:endParaRPr lang="en-US" altLang="ko-KR" sz="1200" dirty="0">
                <a:solidFill>
                  <a:srgbClr val="93B4B7"/>
                </a:solidFill>
                <a:cs typeface="Arial" pitchFamily="34" charset="0"/>
              </a:endParaRPr>
            </a:p>
          </p:txBody>
        </p: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156DF4ED-CF1F-4808-801D-BBA78AF55C0F}"/>
                </a:ext>
              </a:extLst>
            </p:cNvPr>
            <p:cNvGrpSpPr/>
            <p:nvPr/>
          </p:nvGrpSpPr>
          <p:grpSpPr>
            <a:xfrm>
              <a:off x="3165572" y="2894928"/>
              <a:ext cx="6132716" cy="523220"/>
              <a:chOff x="3301503" y="2894928"/>
              <a:chExt cx="6132716" cy="523220"/>
            </a:xfrm>
          </p:grpSpPr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7FAF2DA-27C8-4E26-B140-694A01E6656D}"/>
                  </a:ext>
                </a:extLst>
              </p:cNvPr>
              <p:cNvSpPr txBox="1"/>
              <p:nvPr/>
            </p:nvSpPr>
            <p:spPr>
              <a:xfrm>
                <a:off x="4159032" y="2956140"/>
                <a:ext cx="527518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Second Lesson</a:t>
                </a:r>
                <a:endParaRPr lang="ko-KR" altLang="en-US" sz="24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AB4EEF57-746A-4FFB-A797-AFC71CF23D3B}"/>
                  </a:ext>
                </a:extLst>
              </p:cNvPr>
              <p:cNvSpPr txBox="1"/>
              <p:nvPr/>
            </p:nvSpPr>
            <p:spPr>
              <a:xfrm>
                <a:off x="3301503" y="2894928"/>
                <a:ext cx="111018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02</a:t>
                </a:r>
                <a:endParaRPr lang="ko-KR" altLang="en-US" sz="28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C92E728-C365-49F4-B767-36CACF8AC602}"/>
              </a:ext>
            </a:extLst>
          </p:cNvPr>
          <p:cNvGrpSpPr/>
          <p:nvPr/>
        </p:nvGrpSpPr>
        <p:grpSpPr>
          <a:xfrm>
            <a:off x="3165572" y="4033368"/>
            <a:ext cx="6186519" cy="887930"/>
            <a:chOff x="3165572" y="3827628"/>
            <a:chExt cx="6186519" cy="887930"/>
          </a:xfrm>
        </p:grpSpPr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AB3BE7A9-C937-4659-98D0-0323AE0BEE8D}"/>
                </a:ext>
              </a:extLst>
            </p:cNvPr>
            <p:cNvSpPr txBox="1"/>
            <p:nvPr/>
          </p:nvSpPr>
          <p:spPr>
            <a:xfrm>
              <a:off x="4076904" y="4253893"/>
              <a:ext cx="527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3B4B7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rgbClr val="93B4B7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save your Time!</a:t>
              </a:r>
              <a:endParaRPr lang="en-US" altLang="ko-KR" sz="1200" dirty="0">
                <a:solidFill>
                  <a:srgbClr val="93B4B7"/>
                </a:solidFill>
                <a:cs typeface="Arial" pitchFamily="34" charset="0"/>
              </a:endParaRPr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63F0F433-81B9-457F-8A0B-34259905B167}"/>
                </a:ext>
              </a:extLst>
            </p:cNvPr>
            <p:cNvGrpSpPr/>
            <p:nvPr/>
          </p:nvGrpSpPr>
          <p:grpSpPr>
            <a:xfrm>
              <a:off x="3165572" y="3827628"/>
              <a:ext cx="6132716" cy="523220"/>
              <a:chOff x="3301503" y="3827628"/>
              <a:chExt cx="6132716" cy="523220"/>
            </a:xfrm>
          </p:grpSpPr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D40DC34-518E-4E8A-AD5F-DFFC8B3134BA}"/>
                  </a:ext>
                </a:extLst>
              </p:cNvPr>
              <p:cNvSpPr txBox="1"/>
              <p:nvPr/>
            </p:nvSpPr>
            <p:spPr>
              <a:xfrm>
                <a:off x="4159032" y="3879758"/>
                <a:ext cx="527518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Third Lesson</a:t>
                </a:r>
                <a:endParaRPr lang="ko-KR" altLang="en-US" sz="24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3F45CFCC-9ACD-4660-9D2D-2D362A31636A}"/>
                  </a:ext>
                </a:extLst>
              </p:cNvPr>
              <p:cNvSpPr txBox="1"/>
              <p:nvPr/>
            </p:nvSpPr>
            <p:spPr>
              <a:xfrm>
                <a:off x="3301503" y="3827628"/>
                <a:ext cx="111018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03</a:t>
                </a:r>
                <a:endParaRPr lang="ko-KR" altLang="en-US" sz="28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010C223-AF82-422E-B6E5-ECF6D8C05C20}"/>
              </a:ext>
            </a:extLst>
          </p:cNvPr>
          <p:cNvGrpSpPr/>
          <p:nvPr/>
        </p:nvGrpSpPr>
        <p:grpSpPr>
          <a:xfrm>
            <a:off x="3165572" y="4966067"/>
            <a:ext cx="6186519" cy="891786"/>
            <a:chOff x="3165572" y="4760327"/>
            <a:chExt cx="6186519" cy="891786"/>
          </a:xfrm>
        </p:grpSpPr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4BE2FE92-D0D6-487F-A90B-8A0C12DAFBCD}"/>
                </a:ext>
              </a:extLst>
            </p:cNvPr>
            <p:cNvSpPr txBox="1"/>
            <p:nvPr/>
          </p:nvSpPr>
          <p:spPr>
            <a:xfrm>
              <a:off x="4076904" y="5190448"/>
              <a:ext cx="527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3B4B7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rgbClr val="93B4B7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save your Time!</a:t>
              </a:r>
              <a:endParaRPr lang="en-US" altLang="ko-KR" sz="1200" dirty="0">
                <a:solidFill>
                  <a:srgbClr val="93B4B7"/>
                </a:solidFill>
                <a:cs typeface="Arial" pitchFamily="34" charset="0"/>
              </a:endParaRP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52737D6E-D571-4B1D-9184-0B2DA72E7446}"/>
                </a:ext>
              </a:extLst>
            </p:cNvPr>
            <p:cNvGrpSpPr/>
            <p:nvPr/>
          </p:nvGrpSpPr>
          <p:grpSpPr>
            <a:xfrm>
              <a:off x="3165572" y="4760327"/>
              <a:ext cx="6132716" cy="523220"/>
              <a:chOff x="3301503" y="4760327"/>
              <a:chExt cx="6132716" cy="523220"/>
            </a:xfrm>
          </p:grpSpPr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BD5A6123-6A9A-4F8F-99D9-C591CBE8CA7D}"/>
                  </a:ext>
                </a:extLst>
              </p:cNvPr>
              <p:cNvSpPr txBox="1"/>
              <p:nvPr/>
            </p:nvSpPr>
            <p:spPr>
              <a:xfrm>
                <a:off x="4159032" y="4803376"/>
                <a:ext cx="527518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Fourth Lesson</a:t>
                </a:r>
                <a:endParaRPr lang="ko-KR" altLang="en-US" sz="24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3E87EDC6-D6D2-47AE-B44C-15E146AB30EF}"/>
                  </a:ext>
                </a:extLst>
              </p:cNvPr>
              <p:cNvSpPr txBox="1"/>
              <p:nvPr/>
            </p:nvSpPr>
            <p:spPr>
              <a:xfrm>
                <a:off x="3301503" y="4760327"/>
                <a:ext cx="111018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04</a:t>
                </a:r>
                <a:endParaRPr lang="ko-KR" altLang="en-US" sz="28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91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3F2A5F-2749-49B7-8F15-7355B6DE2F0F}"/>
              </a:ext>
            </a:extLst>
          </p:cNvPr>
          <p:cNvSpPr/>
          <p:nvPr/>
        </p:nvSpPr>
        <p:spPr>
          <a:xfrm>
            <a:off x="0" y="1828800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27873-66A8-4D7D-845C-A974A89F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b="1" dirty="0"/>
              <a:t>Design &gt; Variants &gt; Fonts &gt; Customize Fonts...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D166-C457-45A1-8FC7-2012BE2A2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900"/>
            <a:ext cx="10515600" cy="4056384"/>
          </a:xfrm>
        </p:spPr>
        <p:txBody>
          <a:bodyPr/>
          <a:lstStyle/>
          <a:p>
            <a:pPr marL="509588" indent="-506413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</a:rPr>
              <a:t>Why Am I Calibri by default ?!</a:t>
            </a:r>
          </a:p>
          <a:p>
            <a:pPr marL="685800" indent="-506413"/>
            <a:r>
              <a:rPr lang="en-US" dirty="0">
                <a:solidFill>
                  <a:schemeClr val="bg1"/>
                </a:solidFill>
              </a:rPr>
              <a:t>Yeah, why! There is no excuse</a:t>
            </a:r>
          </a:p>
          <a:p>
            <a:pPr marL="509588" indent="-506413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But why? Calibri is nice</a:t>
            </a:r>
          </a:p>
          <a:p>
            <a:pPr marL="685800" indent="-506413"/>
            <a:r>
              <a:rPr lang="en-US" dirty="0">
                <a:solidFill>
                  <a:schemeClr val="bg1"/>
                </a:solidFill>
              </a:rPr>
              <a:t>Oh, maybe you’re right</a:t>
            </a:r>
          </a:p>
        </p:txBody>
      </p:sp>
    </p:spTree>
    <p:extLst>
      <p:ext uri="{BB962C8B-B14F-4D97-AF65-F5344CB8AC3E}">
        <p14:creationId xmlns:p14="http://schemas.microsoft.com/office/powerpoint/2010/main" val="82881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A8655-A5CF-44B4-8C1D-6EF6BA6CEE25}"/>
              </a:ext>
            </a:extLst>
          </p:cNvPr>
          <p:cNvSpPr/>
          <p:nvPr/>
        </p:nvSpPr>
        <p:spPr>
          <a:xfrm>
            <a:off x="0" y="1828800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C5289D-1707-4F9B-83D1-CCEAB1D3F948}"/>
              </a:ext>
            </a:extLst>
          </p:cNvPr>
          <p:cNvGrpSpPr/>
          <p:nvPr/>
        </p:nvGrpSpPr>
        <p:grpSpPr>
          <a:xfrm>
            <a:off x="5365734" y="2457198"/>
            <a:ext cx="3488898" cy="3488898"/>
            <a:chOff x="3875589" y="2357375"/>
            <a:chExt cx="3972048" cy="397204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80C7FF-17B7-4333-8D23-74F1B672E724}"/>
                </a:ext>
              </a:extLst>
            </p:cNvPr>
            <p:cNvSpPr/>
            <p:nvPr/>
          </p:nvSpPr>
          <p:spPr>
            <a:xfrm>
              <a:off x="3875589" y="2357375"/>
              <a:ext cx="3972048" cy="3972048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  <a:p>
              <a:pPr algn="ctr"/>
              <a:endParaRPr lang="en-US" sz="1400" dirty="0"/>
            </a:p>
            <a:p>
              <a:pPr algn="ctr"/>
              <a:endParaRPr lang="pl-PL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AC4315-D64E-405E-BFC4-D2196C6C017D}"/>
                </a:ext>
              </a:extLst>
            </p:cNvPr>
            <p:cNvSpPr txBox="1"/>
            <p:nvPr/>
          </p:nvSpPr>
          <p:spPr>
            <a:xfrm>
              <a:off x="5144565" y="2563327"/>
              <a:ext cx="1544308" cy="3591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9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C5220397-A77C-4010-B910-6C9BBE80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Embedding Fonts</a:t>
            </a:r>
            <a:r>
              <a:rPr lang="pl-PL" b="1" dirty="0"/>
              <a:t> (careful)</a:t>
            </a:r>
          </a:p>
        </p:txBody>
      </p:sp>
      <p:pic>
        <p:nvPicPr>
          <p:cNvPr id="13" name="Graphic 12" descr="Signature with solid fill">
            <a:extLst>
              <a:ext uri="{FF2B5EF4-FFF2-40B4-BE49-F238E27FC236}">
                <a16:creationId xmlns:a16="http://schemas.microsoft.com/office/drawing/2014/main" id="{BDBF1744-56F6-4D31-A126-A4F201C7A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1022" y="1857233"/>
            <a:ext cx="4317356" cy="43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7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eople walking down a sidewalk with umbrellas&#10;&#10;Description automatically generated with medium confidence">
            <a:extLst>
              <a:ext uri="{FF2B5EF4-FFF2-40B4-BE49-F238E27FC236}">
                <a16:creationId xmlns:a16="http://schemas.microsoft.com/office/drawing/2014/main" id="{ECEA6625-8773-4C8E-B298-7A7A72A51A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0" t="45563" r="6344" b="27003"/>
          <a:stretch/>
        </p:blipFill>
        <p:spPr>
          <a:xfrm>
            <a:off x="7010098" y="2659482"/>
            <a:ext cx="4530868" cy="3712972"/>
          </a:xfrm>
          <a:prstGeom prst="rect">
            <a:avLst/>
          </a:prstGeom>
        </p:spPr>
      </p:pic>
      <p:pic>
        <p:nvPicPr>
          <p:cNvPr id="9" name="Picture 8" descr="A picture containing sky, person, outdoor&#10;&#10;Description automatically generated">
            <a:extLst>
              <a:ext uri="{FF2B5EF4-FFF2-40B4-BE49-F238E27FC236}">
                <a16:creationId xmlns:a16="http://schemas.microsoft.com/office/drawing/2014/main" id="{F244D052-0006-44CC-B25B-EAC07E0DA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7" b="11750"/>
          <a:stretch/>
        </p:blipFill>
        <p:spPr>
          <a:xfrm>
            <a:off x="757177" y="2239955"/>
            <a:ext cx="4163504" cy="374415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3D107DB-252C-45C1-8FB1-99471C4D955B}"/>
              </a:ext>
            </a:extLst>
          </p:cNvPr>
          <p:cNvSpPr/>
          <p:nvPr/>
        </p:nvSpPr>
        <p:spPr>
          <a:xfrm>
            <a:off x="0" y="1863523"/>
            <a:ext cx="6359064" cy="5006051"/>
          </a:xfrm>
          <a:custGeom>
            <a:avLst/>
            <a:gdLst>
              <a:gd name="connsiteX0" fmla="*/ 2814682 w 6359064"/>
              <a:gd name="connsiteY0" fmla="*/ 1021823 h 5167312"/>
              <a:gd name="connsiteX1" fmla="*/ 1352502 w 6359064"/>
              <a:gd name="connsiteY1" fmla="*/ 2484003 h 5167312"/>
              <a:gd name="connsiteX2" fmla="*/ 2814682 w 6359064"/>
              <a:gd name="connsiteY2" fmla="*/ 3946183 h 5167312"/>
              <a:gd name="connsiteX3" fmla="*/ 4276862 w 6359064"/>
              <a:gd name="connsiteY3" fmla="*/ 2484003 h 5167312"/>
              <a:gd name="connsiteX4" fmla="*/ 2814682 w 6359064"/>
              <a:gd name="connsiteY4" fmla="*/ 1021823 h 5167312"/>
              <a:gd name="connsiteX5" fmla="*/ 0 w 6359064"/>
              <a:gd name="connsiteY5" fmla="*/ 0 h 5167312"/>
              <a:gd name="connsiteX6" fmla="*/ 6359064 w 6359064"/>
              <a:gd name="connsiteY6" fmla="*/ 0 h 5167312"/>
              <a:gd name="connsiteX7" fmla="*/ 5067236 w 6359064"/>
              <a:gd name="connsiteY7" fmla="*/ 5167312 h 5167312"/>
              <a:gd name="connsiteX8" fmla="*/ 0 w 6359064"/>
              <a:gd name="connsiteY8" fmla="*/ 516731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9064" h="5167312">
                <a:moveTo>
                  <a:pt x="2814682" y="1021823"/>
                </a:moveTo>
                <a:cubicBezTo>
                  <a:pt x="2007142" y="1021823"/>
                  <a:pt x="1352502" y="1676463"/>
                  <a:pt x="1352502" y="2484003"/>
                </a:cubicBezTo>
                <a:cubicBezTo>
                  <a:pt x="1352502" y="3291543"/>
                  <a:pt x="2007142" y="3946183"/>
                  <a:pt x="2814682" y="3946183"/>
                </a:cubicBezTo>
                <a:cubicBezTo>
                  <a:pt x="3622222" y="3946183"/>
                  <a:pt x="4276862" y="3291543"/>
                  <a:pt x="4276862" y="2484003"/>
                </a:cubicBezTo>
                <a:cubicBezTo>
                  <a:pt x="4276862" y="1676463"/>
                  <a:pt x="3622222" y="1021823"/>
                  <a:pt x="2814682" y="1021823"/>
                </a:cubicBezTo>
                <a:close/>
                <a:moveTo>
                  <a:pt x="0" y="0"/>
                </a:moveTo>
                <a:lnTo>
                  <a:pt x="6359064" y="0"/>
                </a:lnTo>
                <a:lnTo>
                  <a:pt x="5067236" y="5167312"/>
                </a:lnTo>
                <a:lnTo>
                  <a:pt x="0" y="5167312"/>
                </a:lnTo>
                <a:close/>
              </a:path>
            </a:pathLst>
          </a:cu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F7E84B-AD65-4009-9863-7D9B8D949399}"/>
              </a:ext>
            </a:extLst>
          </p:cNvPr>
          <p:cNvSpPr/>
          <p:nvPr/>
        </p:nvSpPr>
        <p:spPr>
          <a:xfrm>
            <a:off x="5446856" y="1863523"/>
            <a:ext cx="6745144" cy="5006051"/>
          </a:xfrm>
          <a:custGeom>
            <a:avLst/>
            <a:gdLst>
              <a:gd name="connsiteX0" fmla="*/ 3953612 w 6745144"/>
              <a:gd name="connsiteY0" fmla="*/ 1021823 h 5167312"/>
              <a:gd name="connsiteX1" fmla="*/ 2491432 w 6745144"/>
              <a:gd name="connsiteY1" fmla="*/ 2484003 h 5167312"/>
              <a:gd name="connsiteX2" fmla="*/ 3953612 w 6745144"/>
              <a:gd name="connsiteY2" fmla="*/ 3946183 h 5167312"/>
              <a:gd name="connsiteX3" fmla="*/ 5415792 w 6745144"/>
              <a:gd name="connsiteY3" fmla="*/ 2484003 h 5167312"/>
              <a:gd name="connsiteX4" fmla="*/ 3953612 w 6745144"/>
              <a:gd name="connsiteY4" fmla="*/ 1021823 h 5167312"/>
              <a:gd name="connsiteX5" fmla="*/ 1291828 w 6745144"/>
              <a:gd name="connsiteY5" fmla="*/ 0 h 5167312"/>
              <a:gd name="connsiteX6" fmla="*/ 5457364 w 6745144"/>
              <a:gd name="connsiteY6" fmla="*/ 0 h 5167312"/>
              <a:gd name="connsiteX7" fmla="*/ 6552104 w 6745144"/>
              <a:gd name="connsiteY7" fmla="*/ 0 h 5167312"/>
              <a:gd name="connsiteX8" fmla="*/ 6745144 w 6745144"/>
              <a:gd name="connsiteY8" fmla="*/ 0 h 5167312"/>
              <a:gd name="connsiteX9" fmla="*/ 6745144 w 6745144"/>
              <a:gd name="connsiteY9" fmla="*/ 5167312 h 5167312"/>
              <a:gd name="connsiteX10" fmla="*/ 6552104 w 6745144"/>
              <a:gd name="connsiteY10" fmla="*/ 5167312 h 5167312"/>
              <a:gd name="connsiteX11" fmla="*/ 5457364 w 6745144"/>
              <a:gd name="connsiteY11" fmla="*/ 5167312 h 5167312"/>
              <a:gd name="connsiteX12" fmla="*/ 0 w 6745144"/>
              <a:gd name="connsiteY12" fmla="*/ 516731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45144" h="5167312">
                <a:moveTo>
                  <a:pt x="3953612" y="1021823"/>
                </a:moveTo>
                <a:cubicBezTo>
                  <a:pt x="3146072" y="1021823"/>
                  <a:pt x="2491432" y="1676463"/>
                  <a:pt x="2491432" y="2484003"/>
                </a:cubicBezTo>
                <a:cubicBezTo>
                  <a:pt x="2491432" y="3291543"/>
                  <a:pt x="3146072" y="3946183"/>
                  <a:pt x="3953612" y="3946183"/>
                </a:cubicBezTo>
                <a:cubicBezTo>
                  <a:pt x="4761152" y="3946183"/>
                  <a:pt x="5415792" y="3291543"/>
                  <a:pt x="5415792" y="2484003"/>
                </a:cubicBezTo>
                <a:cubicBezTo>
                  <a:pt x="5415792" y="1676463"/>
                  <a:pt x="4761152" y="1021823"/>
                  <a:pt x="3953612" y="1021823"/>
                </a:cubicBezTo>
                <a:close/>
                <a:moveTo>
                  <a:pt x="1291828" y="0"/>
                </a:moveTo>
                <a:lnTo>
                  <a:pt x="5457364" y="0"/>
                </a:lnTo>
                <a:lnTo>
                  <a:pt x="6552104" y="0"/>
                </a:lnTo>
                <a:lnTo>
                  <a:pt x="6745144" y="0"/>
                </a:lnTo>
                <a:lnTo>
                  <a:pt x="6745144" y="5167312"/>
                </a:lnTo>
                <a:lnTo>
                  <a:pt x="6552104" y="5167312"/>
                </a:lnTo>
                <a:lnTo>
                  <a:pt x="5457364" y="5167312"/>
                </a:lnTo>
                <a:lnTo>
                  <a:pt x="0" y="5167312"/>
                </a:lnTo>
                <a:close/>
              </a:path>
            </a:pathLst>
          </a:cu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D4C6AFEC-15E1-4C98-B056-A2E05109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Reduce presentation size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967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 MS</vt:lpstr>
      <vt:lpstr>Courier New</vt:lpstr>
      <vt:lpstr>Office Theme</vt:lpstr>
      <vt:lpstr>Sections – give me structure!</vt:lpstr>
      <vt:lpstr>Let the music plaaaaaaaaay…. </vt:lpstr>
      <vt:lpstr>Changing Colors</vt:lpstr>
      <vt:lpstr>PowerPoint Presentation</vt:lpstr>
      <vt:lpstr>Design &gt; Variants &gt; Fonts &gt; Customize Fonts...</vt:lpstr>
      <vt:lpstr>Embedding Fonts (careful)</vt:lpstr>
      <vt:lpstr>Reduce presentation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Pach</dc:creator>
  <cp:lastModifiedBy>Andrew Pach</cp:lastModifiedBy>
  <cp:revision>6</cp:revision>
  <dcterms:created xsi:type="dcterms:W3CDTF">2021-09-29T07:08:51Z</dcterms:created>
  <dcterms:modified xsi:type="dcterms:W3CDTF">2021-10-18T09:22:21Z</dcterms:modified>
</cp:coreProperties>
</file>