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0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E43BA-7FDD-4855-8488-EAAECE7D583C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98F40-B7FD-493B-BC93-364CA74AB1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85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Shape 4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7" name="Shape 47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33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542B8-0205-4AF0-B1F4-C01EC1D9B32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91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Shape 4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7" name="Shape 47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95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B769-7988-4FE4-8078-5F4329D3B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1828A-5CD4-497C-9BD5-0BADC79D9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7828-1A33-4335-B109-AE3B004E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88AE-1E08-48DA-BEE2-6FC1C22B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9CDE-0784-48BE-8397-01068A5B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7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1403-DBAF-4165-A6CA-6B5F1178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6D380-40DD-4141-8B71-5B087C904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BA81-DFD3-4952-8636-8A8BE984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D022-45B8-4EE3-8D0B-6F544F65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72EA-CCAC-4F85-A13F-568326CC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62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1714F-190F-4046-B148-1214780D8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7D0FB-0E1C-4B98-A2FD-CA1C38907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29A2-F161-4AC6-B92C-BC868702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82BC-37DD-4A61-B3A5-76DB0832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7F5A-274A-4808-AAC2-6809D72B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86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6E17-8EA8-4EBF-BF0A-67C32524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C43A8-1AD9-4EB5-86E4-292331912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9EBF1-601D-428E-900B-D5330A13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6808-86FF-4068-AFF4-324EFA3B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441B-BF67-4B96-879E-8D34401D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109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4278-532B-42B7-B93C-DD1D142F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A7AE-1029-4E45-BA63-DC8B9E87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8522-BB4B-4DFF-8019-3662EA03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CC75-21B7-4CFC-953F-2361D815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16CC-41BE-49D0-844F-E16667CA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860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B066-AFAB-48B8-8AEC-8BE3ABCF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62E7-5A57-4EDB-9C89-DBC508DD4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9B31-8B62-40C4-B0F5-D51243A2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C33D-BE31-4179-8C36-F15F9901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D7F17-C6C1-4B37-9B3D-FC4B8288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7119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EAB-8FD9-450B-9426-3639F6CA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1DBE-CA5E-4E0B-A113-7CFBC3B46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9D9F8-EAC6-4FFF-8818-468E811B0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8CDF9-E459-4A6C-AB8F-48359651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AAA4C-DEAB-4F12-BB89-C47088F6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BB3F9-7042-48B8-B084-E545E3DD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647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5693-3787-4AAE-AFB3-C26D00B3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44A2D-3F2A-4D08-9982-63F17219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EBDC6-9922-471F-8CAB-6804CD427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765AA-E903-44C0-A8EB-017AD8E07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20FBB-C374-46C0-B8A3-AE287EB8E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94258-7DEF-4F5A-B1AF-1B59C0B7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960D1-7D10-4E34-B06F-93E199A2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FFCFA-A36F-4A0C-97E1-1413C021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699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2EE8-13D0-449A-B173-4E745C66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538E5-FE15-4821-9CEF-34E8E846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6B2D9-9241-4DB3-BA29-406A781A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90D2-B3DB-4A30-9467-5939A2B0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33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A6FB6-D762-4EF8-BD64-DB5F2DA3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22D0B-4FAC-4B03-A59A-1AB2CE98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3BB3E-3DC6-4FAB-86F6-69BFA94C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780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771E-6D9C-488F-8776-97DABAB8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3E80-6E7B-4ABA-8925-63D805B82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9FBBF-C848-4451-A151-2BD180322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3753-554B-4467-BAE8-13B855F8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29E8E-B0AF-472E-8413-5D10FB6E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14DD2-9A1E-4E33-89B7-958D14C1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519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271F-CE5C-4002-968E-2725F3FC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03ED-CC88-4DB8-9203-C43757AE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ED67-8DB4-4790-99EF-7277895E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A78F-A6FB-449A-BBD1-508CBDA5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A2A1-C8E9-442A-8B49-E4FB24C8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70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3187-EEB1-46A3-897D-124326BD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B0300-DBB4-4099-B458-A48E0DB4E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32C27-849F-41F9-8ACD-DCA0127BB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2BAFA-A84F-41EF-8866-7FD329D6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6DA4A-82D4-461C-BBC1-DDC3E466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F10A2-E7CA-4289-9080-48670826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507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7BEE-BE91-4360-A449-35B94FD3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E6869-976D-44D9-9987-3ED50F17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2945-F477-4805-B107-B89C0AF3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DC09-8B97-4BE7-83FB-EB2D3018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FC5F-D92D-423F-B014-5954FCAB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649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8A81B-1103-4496-AECB-CEA231B93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ED34A-6F02-4F71-B69F-EF1F5AA16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CF91-F5C3-434A-B5FB-C9077E7A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8417-CD29-4401-BA58-E17EE56B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25AF-AF2D-48A4-A8B7-5B8A480C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352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24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7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ckgroun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82079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E189-EE5A-4404-89A2-B9690C7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D41B3-2B84-44E6-B105-E745D47C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6ED4-B006-48AD-893D-D6CD8998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C266-20E7-447F-8F3A-E062CD75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44B7-49A6-4021-A998-19F56144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AB65-3350-4F31-917C-8F74242E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201F-A5D3-4740-9922-F4F1FBC12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4C8E-ACA8-4EE2-AD3D-BEF4A50A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9B868-DCAC-44AB-8F65-039A5C1A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C849F-78B1-4B2B-9763-272898BB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45EA5-0324-4CF9-BB16-263788EF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551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047D-9720-4876-8EDA-8B87C7EC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373E-6F5E-4773-A78D-26DE9646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6A72A-5067-4BA9-9281-DC6C02550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D6852-F9B6-4BB4-8DC5-A36F35769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A97F3-E28A-4D39-9461-3CEE29AEA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C9316-C23B-4AB4-B0F0-FFE84FBC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0705A-CE63-408C-928F-2A99C052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A87C9-0A37-4049-A1EF-1E3B5966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64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7E33-2E88-4904-8B91-A83C5814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67B36-19A6-4B81-B14F-37192128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A2646-5423-4873-A15B-56565533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1D2B0-628C-4EAC-BA85-08CFE5F8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011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1A510-6D12-40E6-BFF5-B77773EA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C9081-AACD-4C67-A751-91C568EA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FAEA3-01C1-4C31-95A4-22DC6DB3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45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5FFB-4D01-4C01-81E0-DBE2A7C9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0813-E789-4239-8EEC-43A4FE02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D28D6-FC1B-4AEB-B05D-B97FD82E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912F8-5FFE-4B27-B9B4-4B0B0B4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3CB0F-A765-4838-9E9B-F70A2BE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F22D-18B5-4729-B46A-0A518F02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4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004-D2D1-47B9-A1A6-CC5426E7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E2589-A1E3-4830-A00D-807BB3468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1B18F-BF27-4871-B647-EBA33C3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61C7-9AB5-4AEE-A0C8-FBC0DF8D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4E31C-0CD7-4A4B-A3BF-F8E0E88D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3D7EA-3834-44A7-90AB-0F57C192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18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F23AE-C0B9-46EE-A41D-3695CEBC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C98F-C15F-4FCC-9C11-6F8622C8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D0846-43B5-4445-908F-4755D8702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AE60-9750-48D0-962D-13426C2BA719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A52D-6515-4E5D-9599-ABBFC5779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E665-FB7D-45E3-987B-3AD6EA6A5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8C34-B150-4F4D-978D-71229E3D46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49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E500A-198D-414E-BD4F-2651C539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8E49-20F8-4736-882C-72D10DEA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C3D8-E951-4177-A734-E21DC0AC0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FA5B-231B-4849-A5F2-99284E43AB66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B44E5-E131-478D-A77F-5157C8174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42B3E-342B-4DC2-926F-C52F7E1A4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2C08-7D4B-48BC-92BC-7363F7336F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5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740"/>
        </a:solidFill>
        <a:effectLst/>
      </p:bgPr>
    </p:bg>
    <p:spTree>
      <p:nvGrpSpPr>
        <p:cNvPr id="1" name="Shape 4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53"/>
          <p:cNvSpPr>
            <a:spLocks noEditPoints="1"/>
          </p:cNvSpPr>
          <p:nvPr/>
        </p:nvSpPr>
        <p:spPr bwMode="auto">
          <a:xfrm>
            <a:off x="8733977" y="5000059"/>
            <a:ext cx="276897" cy="278706"/>
          </a:xfrm>
          <a:custGeom>
            <a:avLst/>
            <a:gdLst>
              <a:gd name="T0" fmla="*/ 3 w 29"/>
              <a:gd name="T1" fmla="*/ 0 h 29"/>
              <a:gd name="T2" fmla="*/ 6 w 29"/>
              <a:gd name="T3" fmla="*/ 0 h 29"/>
              <a:gd name="T4" fmla="*/ 9 w 29"/>
              <a:gd name="T5" fmla="*/ 1 h 29"/>
              <a:gd name="T6" fmla="*/ 13 w 29"/>
              <a:gd name="T7" fmla="*/ 0 h 29"/>
              <a:gd name="T8" fmla="*/ 16 w 29"/>
              <a:gd name="T9" fmla="*/ 0 h 29"/>
              <a:gd name="T10" fmla="*/ 20 w 29"/>
              <a:gd name="T11" fmla="*/ 1 h 29"/>
              <a:gd name="T12" fmla="*/ 23 w 29"/>
              <a:gd name="T13" fmla="*/ 0 h 29"/>
              <a:gd name="T14" fmla="*/ 26 w 29"/>
              <a:gd name="T15" fmla="*/ 0 h 29"/>
              <a:gd name="T16" fmla="*/ 29 w 29"/>
              <a:gd name="T17" fmla="*/ 2 h 29"/>
              <a:gd name="T18" fmla="*/ 27 w 29"/>
              <a:gd name="T19" fmla="*/ 4 h 29"/>
              <a:gd name="T20" fmla="*/ 29 w 29"/>
              <a:gd name="T21" fmla="*/ 8 h 29"/>
              <a:gd name="T22" fmla="*/ 29 w 29"/>
              <a:gd name="T23" fmla="*/ 11 h 29"/>
              <a:gd name="T24" fmla="*/ 27 w 29"/>
              <a:gd name="T25" fmla="*/ 14 h 29"/>
              <a:gd name="T26" fmla="*/ 29 w 29"/>
              <a:gd name="T27" fmla="*/ 18 h 29"/>
              <a:gd name="T28" fmla="*/ 29 w 29"/>
              <a:gd name="T29" fmla="*/ 21 h 29"/>
              <a:gd name="T30" fmla="*/ 27 w 29"/>
              <a:gd name="T31" fmla="*/ 25 h 29"/>
              <a:gd name="T32" fmla="*/ 29 w 29"/>
              <a:gd name="T33" fmla="*/ 27 h 29"/>
              <a:gd name="T34" fmla="*/ 26 w 29"/>
              <a:gd name="T35" fmla="*/ 29 h 29"/>
              <a:gd name="T36" fmla="*/ 23 w 29"/>
              <a:gd name="T37" fmla="*/ 29 h 29"/>
              <a:gd name="T38" fmla="*/ 20 w 29"/>
              <a:gd name="T39" fmla="*/ 27 h 29"/>
              <a:gd name="T40" fmla="*/ 16 w 29"/>
              <a:gd name="T41" fmla="*/ 29 h 29"/>
              <a:gd name="T42" fmla="*/ 13 w 29"/>
              <a:gd name="T43" fmla="*/ 29 h 29"/>
              <a:gd name="T44" fmla="*/ 9 w 29"/>
              <a:gd name="T45" fmla="*/ 27 h 29"/>
              <a:gd name="T46" fmla="*/ 6 w 29"/>
              <a:gd name="T47" fmla="*/ 29 h 29"/>
              <a:gd name="T48" fmla="*/ 3 w 29"/>
              <a:gd name="T49" fmla="*/ 29 h 29"/>
              <a:gd name="T50" fmla="*/ 0 w 29"/>
              <a:gd name="T51" fmla="*/ 27 h 29"/>
              <a:gd name="T52" fmla="*/ 2 w 29"/>
              <a:gd name="T53" fmla="*/ 25 h 29"/>
              <a:gd name="T54" fmla="*/ 0 w 29"/>
              <a:gd name="T55" fmla="*/ 21 h 29"/>
              <a:gd name="T56" fmla="*/ 2 w 29"/>
              <a:gd name="T57" fmla="*/ 19 h 29"/>
              <a:gd name="T58" fmla="*/ 0 w 29"/>
              <a:gd name="T59" fmla="*/ 18 h 29"/>
              <a:gd name="T60" fmla="*/ 0 w 29"/>
              <a:gd name="T61" fmla="*/ 16 h 29"/>
              <a:gd name="T62" fmla="*/ 0 w 29"/>
              <a:gd name="T63" fmla="*/ 13 h 29"/>
              <a:gd name="T64" fmla="*/ 0 w 29"/>
              <a:gd name="T65" fmla="*/ 11 h 29"/>
              <a:gd name="T66" fmla="*/ 2 w 29"/>
              <a:gd name="T67" fmla="*/ 9 h 29"/>
              <a:gd name="T68" fmla="*/ 0 w 29"/>
              <a:gd name="T69" fmla="*/ 8 h 29"/>
              <a:gd name="T70" fmla="*/ 0 w 29"/>
              <a:gd name="T71" fmla="*/ 6 h 29"/>
              <a:gd name="T72" fmla="*/ 0 w 29"/>
              <a:gd name="T73" fmla="*/ 2 h 29"/>
              <a:gd name="T74" fmla="*/ 0 w 29"/>
              <a:gd name="T75" fmla="*/ 2 h 29"/>
              <a:gd name="T76" fmla="*/ 4 w 29"/>
              <a:gd name="T77" fmla="*/ 4 h 29"/>
              <a:gd name="T78" fmla="*/ 24 w 29"/>
              <a:gd name="T79" fmla="*/ 24 h 29"/>
              <a:gd name="T80" fmla="*/ 4 w 29"/>
              <a:gd name="T8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" h="29">
                <a:moveTo>
                  <a:pt x="2" y="0"/>
                </a:moveTo>
                <a:cubicBezTo>
                  <a:pt x="3" y="0"/>
                  <a:pt x="3" y="0"/>
                  <a:pt x="3" y="0"/>
                </a:cubicBezTo>
                <a:cubicBezTo>
                  <a:pt x="3" y="1"/>
                  <a:pt x="3" y="1"/>
                  <a:pt x="4" y="1"/>
                </a:cubicBezTo>
                <a:cubicBezTo>
                  <a:pt x="5" y="1"/>
                  <a:pt x="6" y="1"/>
                  <a:pt x="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"/>
                  <a:pt x="8" y="1"/>
                  <a:pt x="9" y="1"/>
                </a:cubicBezTo>
                <a:cubicBezTo>
                  <a:pt x="10" y="1"/>
                  <a:pt x="11" y="1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4" y="1"/>
                  <a:pt x="14" y="1"/>
                </a:cubicBezTo>
                <a:cubicBezTo>
                  <a:pt x="15" y="1"/>
                  <a:pt x="16" y="1"/>
                  <a:pt x="1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9" y="1"/>
                  <a:pt x="20" y="1"/>
                </a:cubicBezTo>
                <a:cubicBezTo>
                  <a:pt x="20" y="1"/>
                  <a:pt x="21" y="1"/>
                  <a:pt x="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"/>
                  <a:pt x="24" y="1"/>
                  <a:pt x="25" y="1"/>
                </a:cubicBezTo>
                <a:cubicBezTo>
                  <a:pt x="26" y="1"/>
                  <a:pt x="26" y="1"/>
                  <a:pt x="2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8" y="2"/>
                  <a:pt x="27" y="3"/>
                  <a:pt x="27" y="4"/>
                </a:cubicBezTo>
                <a:cubicBezTo>
                  <a:pt x="27" y="5"/>
                  <a:pt x="28" y="6"/>
                  <a:pt x="29" y="6"/>
                </a:cubicBezTo>
                <a:cubicBezTo>
                  <a:pt x="29" y="8"/>
                  <a:pt x="29" y="8"/>
                  <a:pt x="29" y="8"/>
                </a:cubicBezTo>
                <a:cubicBezTo>
                  <a:pt x="28" y="8"/>
                  <a:pt x="27" y="8"/>
                  <a:pt x="27" y="9"/>
                </a:cubicBezTo>
                <a:cubicBezTo>
                  <a:pt x="27" y="10"/>
                  <a:pt x="28" y="11"/>
                  <a:pt x="29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7" y="13"/>
                  <a:pt x="27" y="14"/>
                </a:cubicBezTo>
                <a:cubicBezTo>
                  <a:pt x="27" y="15"/>
                  <a:pt x="28" y="16"/>
                  <a:pt x="29" y="16"/>
                </a:cubicBezTo>
                <a:cubicBezTo>
                  <a:pt x="29" y="18"/>
                  <a:pt x="29" y="18"/>
                  <a:pt x="29" y="18"/>
                </a:cubicBezTo>
                <a:cubicBezTo>
                  <a:pt x="28" y="18"/>
                  <a:pt x="27" y="19"/>
                  <a:pt x="27" y="19"/>
                </a:cubicBezTo>
                <a:cubicBezTo>
                  <a:pt x="27" y="20"/>
                  <a:pt x="28" y="21"/>
                  <a:pt x="29" y="21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3"/>
                  <a:pt x="27" y="24"/>
                  <a:pt x="27" y="25"/>
                </a:cubicBezTo>
                <a:cubicBezTo>
                  <a:pt x="27" y="25"/>
                  <a:pt x="28" y="26"/>
                  <a:pt x="29" y="26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8"/>
                  <a:pt x="28" y="29"/>
                  <a:pt x="27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8"/>
                  <a:pt x="26" y="27"/>
                  <a:pt x="25" y="27"/>
                </a:cubicBezTo>
                <a:cubicBezTo>
                  <a:pt x="24" y="27"/>
                  <a:pt x="23" y="28"/>
                  <a:pt x="23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8"/>
                  <a:pt x="20" y="27"/>
                  <a:pt x="20" y="27"/>
                </a:cubicBezTo>
                <a:cubicBezTo>
                  <a:pt x="19" y="27"/>
                  <a:pt x="18" y="28"/>
                  <a:pt x="1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5" y="27"/>
                  <a:pt x="14" y="27"/>
                </a:cubicBezTo>
                <a:cubicBezTo>
                  <a:pt x="14" y="27"/>
                  <a:pt x="13" y="28"/>
                  <a:pt x="13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0" y="27"/>
                  <a:pt x="9" y="27"/>
                </a:cubicBezTo>
                <a:cubicBezTo>
                  <a:pt x="8" y="27"/>
                  <a:pt x="8" y="28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8"/>
                  <a:pt x="5" y="27"/>
                  <a:pt x="4" y="27"/>
                </a:cubicBezTo>
                <a:cubicBezTo>
                  <a:pt x="3" y="27"/>
                  <a:pt x="3" y="28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2" y="25"/>
                  <a:pt x="2" y="25"/>
                </a:cubicBezTo>
                <a:cubicBezTo>
                  <a:pt x="2" y="24"/>
                  <a:pt x="1" y="23"/>
                  <a:pt x="0" y="2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1"/>
                  <a:pt x="2" y="20"/>
                  <a:pt x="2" y="19"/>
                </a:cubicBezTo>
                <a:cubicBezTo>
                  <a:pt x="2" y="19"/>
                  <a:pt x="1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2" y="15"/>
                  <a:pt x="2" y="14"/>
                </a:cubicBezTo>
                <a:cubicBezTo>
                  <a:pt x="2" y="13"/>
                  <a:pt x="1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1" y="11"/>
                  <a:pt x="2" y="10"/>
                  <a:pt x="2" y="9"/>
                </a:cubicBezTo>
                <a:cubicBezTo>
                  <a:pt x="2" y="8"/>
                  <a:pt x="1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2" y="5"/>
                  <a:pt x="2" y="4"/>
                </a:cubicBezTo>
                <a:cubicBezTo>
                  <a:pt x="2" y="3"/>
                  <a:pt x="1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4" y="4"/>
                </a:moveTo>
                <a:cubicBezTo>
                  <a:pt x="4" y="24"/>
                  <a:pt x="4" y="24"/>
                  <a:pt x="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4"/>
                  <a:pt x="24" y="4"/>
                  <a:pt x="24" y="4"/>
                </a:cubicBezTo>
                <a:lnTo>
                  <a:pt x="4" y="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6" name="Freeform 156"/>
          <p:cNvSpPr>
            <a:spLocks noEditPoints="1"/>
          </p:cNvSpPr>
          <p:nvPr/>
        </p:nvSpPr>
        <p:spPr bwMode="auto">
          <a:xfrm>
            <a:off x="9951959" y="5048922"/>
            <a:ext cx="325761" cy="180978"/>
          </a:xfrm>
          <a:custGeom>
            <a:avLst/>
            <a:gdLst>
              <a:gd name="T0" fmla="*/ 34 w 34"/>
              <a:gd name="T1" fmla="*/ 17 h 19"/>
              <a:gd name="T2" fmla="*/ 34 w 34"/>
              <a:gd name="T3" fmla="*/ 2 h 19"/>
              <a:gd name="T4" fmla="*/ 32 w 34"/>
              <a:gd name="T5" fmla="*/ 0 h 19"/>
              <a:gd name="T6" fmla="*/ 5 w 34"/>
              <a:gd name="T7" fmla="*/ 0 h 19"/>
              <a:gd name="T8" fmla="*/ 3 w 34"/>
              <a:gd name="T9" fmla="*/ 2 h 19"/>
              <a:gd name="T10" fmla="*/ 3 w 34"/>
              <a:gd name="T11" fmla="*/ 6 h 19"/>
              <a:gd name="T12" fmla="*/ 0 w 34"/>
              <a:gd name="T13" fmla="*/ 6 h 19"/>
              <a:gd name="T14" fmla="*/ 0 w 34"/>
              <a:gd name="T15" fmla="*/ 13 h 19"/>
              <a:gd name="T16" fmla="*/ 3 w 34"/>
              <a:gd name="T17" fmla="*/ 13 h 19"/>
              <a:gd name="T18" fmla="*/ 3 w 34"/>
              <a:gd name="T19" fmla="*/ 17 h 19"/>
              <a:gd name="T20" fmla="*/ 5 w 34"/>
              <a:gd name="T21" fmla="*/ 19 h 19"/>
              <a:gd name="T22" fmla="*/ 32 w 34"/>
              <a:gd name="T23" fmla="*/ 19 h 19"/>
              <a:gd name="T24" fmla="*/ 34 w 34"/>
              <a:gd name="T25" fmla="*/ 17 h 19"/>
              <a:gd name="T26" fmla="*/ 23 w 34"/>
              <a:gd name="T27" fmla="*/ 3 h 19"/>
              <a:gd name="T28" fmla="*/ 31 w 34"/>
              <a:gd name="T29" fmla="*/ 3 h 19"/>
              <a:gd name="T30" fmla="*/ 31 w 34"/>
              <a:gd name="T31" fmla="*/ 16 h 19"/>
              <a:gd name="T32" fmla="*/ 23 w 34"/>
              <a:gd name="T33" fmla="*/ 16 h 19"/>
              <a:gd name="T34" fmla="*/ 23 w 34"/>
              <a:gd name="T35" fmla="*/ 3 h 19"/>
              <a:gd name="T36" fmla="*/ 15 w 34"/>
              <a:gd name="T37" fmla="*/ 3 h 19"/>
              <a:gd name="T38" fmla="*/ 22 w 34"/>
              <a:gd name="T39" fmla="*/ 3 h 19"/>
              <a:gd name="T40" fmla="*/ 22 w 34"/>
              <a:gd name="T41" fmla="*/ 16 h 19"/>
              <a:gd name="T42" fmla="*/ 15 w 34"/>
              <a:gd name="T43" fmla="*/ 16 h 19"/>
              <a:gd name="T44" fmla="*/ 15 w 34"/>
              <a:gd name="T45" fmla="*/ 3 h 19"/>
              <a:gd name="T46" fmla="*/ 32 w 34"/>
              <a:gd name="T47" fmla="*/ 17 h 19"/>
              <a:gd name="T48" fmla="*/ 5 w 34"/>
              <a:gd name="T49" fmla="*/ 17 h 19"/>
              <a:gd name="T50" fmla="*/ 5 w 34"/>
              <a:gd name="T51" fmla="*/ 17 h 19"/>
              <a:gd name="T52" fmla="*/ 5 w 34"/>
              <a:gd name="T53" fmla="*/ 2 h 19"/>
              <a:gd name="T54" fmla="*/ 5 w 34"/>
              <a:gd name="T55" fmla="*/ 2 h 19"/>
              <a:gd name="T56" fmla="*/ 32 w 34"/>
              <a:gd name="T57" fmla="*/ 2 h 19"/>
              <a:gd name="T58" fmla="*/ 32 w 34"/>
              <a:gd name="T59" fmla="*/ 2 h 19"/>
              <a:gd name="T60" fmla="*/ 32 w 34"/>
              <a:gd name="T61" fmla="*/ 17 h 19"/>
              <a:gd name="T62" fmla="*/ 32 w 34"/>
              <a:gd name="T63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" h="19">
                <a:moveTo>
                  <a:pt x="34" y="17"/>
                </a:moveTo>
                <a:cubicBezTo>
                  <a:pt x="34" y="2"/>
                  <a:pt x="34" y="2"/>
                  <a:pt x="34" y="2"/>
                </a:cubicBezTo>
                <a:cubicBezTo>
                  <a:pt x="34" y="1"/>
                  <a:pt x="33" y="0"/>
                  <a:pt x="32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4" y="19"/>
                  <a:pt x="5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3" y="19"/>
                  <a:pt x="34" y="18"/>
                  <a:pt x="34" y="17"/>
                </a:cubicBezTo>
                <a:close/>
                <a:moveTo>
                  <a:pt x="23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16"/>
                  <a:pt x="31" y="16"/>
                  <a:pt x="31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3"/>
                  <a:pt x="23" y="3"/>
                  <a:pt x="23" y="3"/>
                </a:cubicBezTo>
                <a:close/>
                <a:moveTo>
                  <a:pt x="15" y="3"/>
                </a:moveTo>
                <a:cubicBezTo>
                  <a:pt x="22" y="3"/>
                  <a:pt x="22" y="3"/>
                  <a:pt x="22" y="3"/>
                </a:cubicBezTo>
                <a:cubicBezTo>
                  <a:pt x="22" y="16"/>
                  <a:pt x="22" y="16"/>
                  <a:pt x="22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3"/>
                  <a:pt x="15" y="3"/>
                  <a:pt x="15" y="3"/>
                </a:cubicBezTo>
                <a:close/>
                <a:moveTo>
                  <a:pt x="32" y="17"/>
                </a:move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7" name="Freeform 157"/>
          <p:cNvSpPr>
            <a:spLocks noEditPoints="1"/>
          </p:cNvSpPr>
          <p:nvPr/>
        </p:nvSpPr>
        <p:spPr bwMode="auto">
          <a:xfrm>
            <a:off x="10565474" y="5048922"/>
            <a:ext cx="336619" cy="180978"/>
          </a:xfrm>
          <a:custGeom>
            <a:avLst/>
            <a:gdLst>
              <a:gd name="T0" fmla="*/ 35 w 35"/>
              <a:gd name="T1" fmla="*/ 17 h 19"/>
              <a:gd name="T2" fmla="*/ 35 w 35"/>
              <a:gd name="T3" fmla="*/ 2 h 19"/>
              <a:gd name="T4" fmla="*/ 33 w 35"/>
              <a:gd name="T5" fmla="*/ 0 h 19"/>
              <a:gd name="T6" fmla="*/ 5 w 35"/>
              <a:gd name="T7" fmla="*/ 0 h 19"/>
              <a:gd name="T8" fmla="*/ 3 w 35"/>
              <a:gd name="T9" fmla="*/ 2 h 19"/>
              <a:gd name="T10" fmla="*/ 3 w 35"/>
              <a:gd name="T11" fmla="*/ 6 h 19"/>
              <a:gd name="T12" fmla="*/ 0 w 35"/>
              <a:gd name="T13" fmla="*/ 6 h 19"/>
              <a:gd name="T14" fmla="*/ 0 w 35"/>
              <a:gd name="T15" fmla="*/ 13 h 19"/>
              <a:gd name="T16" fmla="*/ 3 w 35"/>
              <a:gd name="T17" fmla="*/ 13 h 19"/>
              <a:gd name="T18" fmla="*/ 3 w 35"/>
              <a:gd name="T19" fmla="*/ 17 h 19"/>
              <a:gd name="T20" fmla="*/ 5 w 35"/>
              <a:gd name="T21" fmla="*/ 19 h 19"/>
              <a:gd name="T22" fmla="*/ 33 w 35"/>
              <a:gd name="T23" fmla="*/ 19 h 19"/>
              <a:gd name="T24" fmla="*/ 35 w 35"/>
              <a:gd name="T25" fmla="*/ 17 h 19"/>
              <a:gd name="T26" fmla="*/ 24 w 35"/>
              <a:gd name="T27" fmla="*/ 3 h 19"/>
              <a:gd name="T28" fmla="*/ 31 w 35"/>
              <a:gd name="T29" fmla="*/ 3 h 19"/>
              <a:gd name="T30" fmla="*/ 31 w 35"/>
              <a:gd name="T31" fmla="*/ 16 h 19"/>
              <a:gd name="T32" fmla="*/ 24 w 35"/>
              <a:gd name="T33" fmla="*/ 16 h 19"/>
              <a:gd name="T34" fmla="*/ 24 w 35"/>
              <a:gd name="T35" fmla="*/ 3 h 19"/>
              <a:gd name="T36" fmla="*/ 32 w 35"/>
              <a:gd name="T37" fmla="*/ 17 h 19"/>
              <a:gd name="T38" fmla="*/ 5 w 35"/>
              <a:gd name="T39" fmla="*/ 17 h 19"/>
              <a:gd name="T40" fmla="*/ 5 w 35"/>
              <a:gd name="T41" fmla="*/ 17 h 19"/>
              <a:gd name="T42" fmla="*/ 5 w 35"/>
              <a:gd name="T43" fmla="*/ 2 h 19"/>
              <a:gd name="T44" fmla="*/ 5 w 35"/>
              <a:gd name="T45" fmla="*/ 2 h 19"/>
              <a:gd name="T46" fmla="*/ 32 w 35"/>
              <a:gd name="T47" fmla="*/ 2 h 19"/>
              <a:gd name="T48" fmla="*/ 33 w 35"/>
              <a:gd name="T49" fmla="*/ 2 h 19"/>
              <a:gd name="T50" fmla="*/ 33 w 35"/>
              <a:gd name="T51" fmla="*/ 17 h 19"/>
              <a:gd name="T52" fmla="*/ 32 w 35"/>
              <a:gd name="T53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19">
                <a:moveTo>
                  <a:pt x="35" y="17"/>
                </a:moveTo>
                <a:cubicBezTo>
                  <a:pt x="35" y="2"/>
                  <a:pt x="35" y="2"/>
                  <a:pt x="35" y="2"/>
                </a:cubicBezTo>
                <a:cubicBezTo>
                  <a:pt x="35" y="1"/>
                  <a:pt x="34" y="0"/>
                  <a:pt x="33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4" y="19"/>
                  <a:pt x="5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19"/>
                  <a:pt x="35" y="18"/>
                  <a:pt x="35" y="17"/>
                </a:cubicBezTo>
                <a:close/>
                <a:moveTo>
                  <a:pt x="24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16"/>
                  <a:pt x="31" y="16"/>
                  <a:pt x="31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3"/>
                  <a:pt x="24" y="3"/>
                  <a:pt x="24" y="3"/>
                </a:cubicBezTo>
                <a:close/>
                <a:moveTo>
                  <a:pt x="32" y="17"/>
                </a:move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2" y="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8" name="Freeform 164"/>
          <p:cNvSpPr>
            <a:spLocks noEditPoints="1"/>
          </p:cNvSpPr>
          <p:nvPr/>
        </p:nvSpPr>
        <p:spPr bwMode="auto">
          <a:xfrm>
            <a:off x="3158048" y="5000059"/>
            <a:ext cx="278706" cy="278706"/>
          </a:xfrm>
          <a:custGeom>
            <a:avLst/>
            <a:gdLst>
              <a:gd name="T0" fmla="*/ 21 w 29"/>
              <a:gd name="T1" fmla="*/ 25 h 29"/>
              <a:gd name="T2" fmla="*/ 19 w 29"/>
              <a:gd name="T3" fmla="*/ 24 h 29"/>
              <a:gd name="T4" fmla="*/ 19 w 29"/>
              <a:gd name="T5" fmla="*/ 23 h 29"/>
              <a:gd name="T6" fmla="*/ 20 w 29"/>
              <a:gd name="T7" fmla="*/ 23 h 29"/>
              <a:gd name="T8" fmla="*/ 23 w 29"/>
              <a:gd name="T9" fmla="*/ 23 h 29"/>
              <a:gd name="T10" fmla="*/ 24 w 29"/>
              <a:gd name="T11" fmla="*/ 17 h 29"/>
              <a:gd name="T12" fmla="*/ 19 w 29"/>
              <a:gd name="T13" fmla="*/ 21 h 29"/>
              <a:gd name="T14" fmla="*/ 17 w 29"/>
              <a:gd name="T15" fmla="*/ 21 h 29"/>
              <a:gd name="T16" fmla="*/ 19 w 29"/>
              <a:gd name="T17" fmla="*/ 18 h 29"/>
              <a:gd name="T18" fmla="*/ 14 w 29"/>
              <a:gd name="T19" fmla="*/ 21 h 29"/>
              <a:gd name="T20" fmla="*/ 10 w 29"/>
              <a:gd name="T21" fmla="*/ 19 h 29"/>
              <a:gd name="T22" fmla="*/ 3 w 29"/>
              <a:gd name="T23" fmla="*/ 21 h 29"/>
              <a:gd name="T24" fmla="*/ 9 w 29"/>
              <a:gd name="T25" fmla="*/ 26 h 29"/>
              <a:gd name="T26" fmla="*/ 14 w 29"/>
              <a:gd name="T27" fmla="*/ 25 h 29"/>
              <a:gd name="T28" fmla="*/ 14 w 29"/>
              <a:gd name="T29" fmla="*/ 27 h 29"/>
              <a:gd name="T30" fmla="*/ 23 w 29"/>
              <a:gd name="T31" fmla="*/ 8 h 29"/>
              <a:gd name="T32" fmla="*/ 18 w 29"/>
              <a:gd name="T33" fmla="*/ 8 h 29"/>
              <a:gd name="T34" fmla="*/ 7 w 29"/>
              <a:gd name="T35" fmla="*/ 15 h 29"/>
              <a:gd name="T36" fmla="*/ 7 w 29"/>
              <a:gd name="T37" fmla="*/ 11 h 29"/>
              <a:gd name="T38" fmla="*/ 7 w 29"/>
              <a:gd name="T39" fmla="*/ 15 h 29"/>
              <a:gd name="T40" fmla="*/ 14 w 29"/>
              <a:gd name="T41" fmla="*/ 23 h 29"/>
              <a:gd name="T42" fmla="*/ 18 w 29"/>
              <a:gd name="T43" fmla="*/ 23 h 29"/>
              <a:gd name="T44" fmla="*/ 2 w 29"/>
              <a:gd name="T45" fmla="*/ 18 h 29"/>
              <a:gd name="T46" fmla="*/ 4 w 29"/>
              <a:gd name="T47" fmla="*/ 8 h 29"/>
              <a:gd name="T48" fmla="*/ 6 w 29"/>
              <a:gd name="T49" fmla="*/ 10 h 29"/>
              <a:gd name="T50" fmla="*/ 7 w 29"/>
              <a:gd name="T51" fmla="*/ 10 h 29"/>
              <a:gd name="T52" fmla="*/ 12 w 29"/>
              <a:gd name="T53" fmla="*/ 9 h 29"/>
              <a:gd name="T54" fmla="*/ 9 w 29"/>
              <a:gd name="T55" fmla="*/ 11 h 29"/>
              <a:gd name="T56" fmla="*/ 12 w 29"/>
              <a:gd name="T57" fmla="*/ 10 h 29"/>
              <a:gd name="T58" fmla="*/ 17 w 29"/>
              <a:gd name="T59" fmla="*/ 11 h 29"/>
              <a:gd name="T60" fmla="*/ 19 w 29"/>
              <a:gd name="T61" fmla="*/ 17 h 29"/>
              <a:gd name="T62" fmla="*/ 11 w 29"/>
              <a:gd name="T63" fmla="*/ 18 h 29"/>
              <a:gd name="T64" fmla="*/ 9 w 29"/>
              <a:gd name="T65" fmla="*/ 15 h 29"/>
              <a:gd name="T66" fmla="*/ 9 w 29"/>
              <a:gd name="T67" fmla="*/ 18 h 29"/>
              <a:gd name="T68" fmla="*/ 6 w 29"/>
              <a:gd name="T69" fmla="*/ 15 h 29"/>
              <a:gd name="T70" fmla="*/ 3 w 29"/>
              <a:gd name="T71" fmla="*/ 18 h 29"/>
              <a:gd name="T72" fmla="*/ 2 w 29"/>
              <a:gd name="T73" fmla="*/ 18 h 29"/>
              <a:gd name="T74" fmla="*/ 21 w 29"/>
              <a:gd name="T75" fmla="*/ 15 h 29"/>
              <a:gd name="T76" fmla="*/ 21 w 29"/>
              <a:gd name="T77" fmla="*/ 17 h 29"/>
              <a:gd name="T78" fmla="*/ 22 w 29"/>
              <a:gd name="T79" fmla="*/ 13 h 29"/>
              <a:gd name="T80" fmla="*/ 21 w 29"/>
              <a:gd name="T81" fmla="*/ 10 h 29"/>
              <a:gd name="T82" fmla="*/ 17 w 29"/>
              <a:gd name="T83" fmla="*/ 10 h 29"/>
              <a:gd name="T84" fmla="*/ 18 w 29"/>
              <a:gd name="T85" fmla="*/ 8 h 29"/>
              <a:gd name="T86" fmla="*/ 18 w 29"/>
              <a:gd name="T87" fmla="*/ 7 h 29"/>
              <a:gd name="T88" fmla="*/ 7 w 29"/>
              <a:gd name="T89" fmla="*/ 7 h 29"/>
              <a:gd name="T90" fmla="*/ 14 w 29"/>
              <a:gd name="T91" fmla="*/ 2 h 29"/>
              <a:gd name="T92" fmla="*/ 19 w 29"/>
              <a:gd name="T93" fmla="*/ 5 h 29"/>
              <a:gd name="T94" fmla="*/ 18 w 29"/>
              <a:gd name="T95" fmla="*/ 2 h 29"/>
              <a:gd name="T96" fmla="*/ 24 w 29"/>
              <a:gd name="T97" fmla="*/ 7 h 29"/>
              <a:gd name="T98" fmla="*/ 23 w 29"/>
              <a:gd name="T99" fmla="*/ 8 h 29"/>
              <a:gd name="T100" fmla="*/ 25 w 29"/>
              <a:gd name="T101" fmla="*/ 8 h 29"/>
              <a:gd name="T102" fmla="*/ 24 w 29"/>
              <a:gd name="T103" fmla="*/ 15 h 29"/>
              <a:gd name="T104" fmla="*/ 27 w 29"/>
              <a:gd name="T105" fmla="*/ 14 h 29"/>
              <a:gd name="T106" fmla="*/ 24 w 29"/>
              <a:gd name="T107" fmla="*/ 16 h 29"/>
              <a:gd name="T108" fmla="*/ 3 w 29"/>
              <a:gd name="T109" fmla="*/ 19 h 29"/>
              <a:gd name="T110" fmla="*/ 3 w 29"/>
              <a:gd name="T111" fmla="*/ 20 h 29"/>
              <a:gd name="T112" fmla="*/ 4 w 29"/>
              <a:gd name="T113" fmla="*/ 7 h 29"/>
              <a:gd name="T114" fmla="*/ 6 w 29"/>
              <a:gd name="T115" fmla="*/ 5 h 29"/>
              <a:gd name="T116" fmla="*/ 4 w 29"/>
              <a:gd name="T117" fmla="*/ 7 h 29"/>
              <a:gd name="T118" fmla="*/ 14 w 29"/>
              <a:gd name="T119" fmla="*/ 29 h 29"/>
              <a:gd name="T120" fmla="*/ 0 w 29"/>
              <a:gd name="T121" fmla="*/ 14 h 29"/>
              <a:gd name="T122" fmla="*/ 14 w 29"/>
              <a:gd name="T123" fmla="*/ 0 h 29"/>
              <a:gd name="T124" fmla="*/ 29 w 29"/>
              <a:gd name="T125" fmla="*/ 1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" h="29">
                <a:moveTo>
                  <a:pt x="14" y="27"/>
                </a:moveTo>
                <a:cubicBezTo>
                  <a:pt x="17" y="27"/>
                  <a:pt x="19" y="26"/>
                  <a:pt x="21" y="25"/>
                </a:cubicBezTo>
                <a:cubicBezTo>
                  <a:pt x="21" y="25"/>
                  <a:pt x="20" y="25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4"/>
                  <a:pt x="18" y="24"/>
                </a:cubicBezTo>
                <a:cubicBezTo>
                  <a:pt x="18" y="24"/>
                  <a:pt x="19" y="24"/>
                  <a:pt x="19" y="23"/>
                </a:cubicBezTo>
                <a:cubicBezTo>
                  <a:pt x="19" y="23"/>
                  <a:pt x="19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4"/>
                  <a:pt x="21" y="24"/>
                  <a:pt x="22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4" y="22"/>
                  <a:pt x="25" y="21"/>
                  <a:pt x="25" y="20"/>
                </a:cubicBezTo>
                <a:cubicBezTo>
                  <a:pt x="25" y="19"/>
                  <a:pt x="24" y="18"/>
                  <a:pt x="24" y="17"/>
                </a:cubicBezTo>
                <a:cubicBezTo>
                  <a:pt x="23" y="17"/>
                  <a:pt x="21" y="18"/>
                  <a:pt x="20" y="18"/>
                </a:cubicBezTo>
                <a:cubicBezTo>
                  <a:pt x="20" y="19"/>
                  <a:pt x="19" y="20"/>
                  <a:pt x="19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7" y="21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9" y="19"/>
                  <a:pt x="19" y="18"/>
                </a:cubicBezTo>
                <a:cubicBezTo>
                  <a:pt x="17" y="19"/>
                  <a:pt x="14" y="19"/>
                  <a:pt x="12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4" y="21"/>
                  <a:pt x="13" y="22"/>
                  <a:pt x="13" y="22"/>
                </a:cubicBezTo>
                <a:cubicBezTo>
                  <a:pt x="12" y="21"/>
                  <a:pt x="11" y="20"/>
                  <a:pt x="10" y="19"/>
                </a:cubicBezTo>
                <a:cubicBezTo>
                  <a:pt x="8" y="19"/>
                  <a:pt x="6" y="19"/>
                  <a:pt x="4" y="19"/>
                </a:cubicBezTo>
                <a:cubicBezTo>
                  <a:pt x="4" y="20"/>
                  <a:pt x="4" y="20"/>
                  <a:pt x="3" y="21"/>
                </a:cubicBezTo>
                <a:cubicBezTo>
                  <a:pt x="4" y="22"/>
                  <a:pt x="5" y="23"/>
                  <a:pt x="5" y="23"/>
                </a:cubicBezTo>
                <a:cubicBezTo>
                  <a:pt x="6" y="24"/>
                  <a:pt x="7" y="25"/>
                  <a:pt x="9" y="26"/>
                </a:cubicBezTo>
                <a:cubicBezTo>
                  <a:pt x="10" y="25"/>
                  <a:pt x="12" y="25"/>
                  <a:pt x="13" y="24"/>
                </a:cubicBezTo>
                <a:cubicBezTo>
                  <a:pt x="14" y="24"/>
                  <a:pt x="14" y="24"/>
                  <a:pt x="14" y="25"/>
                </a:cubicBezTo>
                <a:cubicBezTo>
                  <a:pt x="13" y="25"/>
                  <a:pt x="12" y="26"/>
                  <a:pt x="10" y="26"/>
                </a:cubicBezTo>
                <a:cubicBezTo>
                  <a:pt x="11" y="27"/>
                  <a:pt x="13" y="27"/>
                  <a:pt x="14" y="27"/>
                </a:cubicBezTo>
                <a:close/>
                <a:moveTo>
                  <a:pt x="20" y="10"/>
                </a:moveTo>
                <a:cubicBezTo>
                  <a:pt x="22" y="10"/>
                  <a:pt x="23" y="9"/>
                  <a:pt x="23" y="8"/>
                </a:cubicBezTo>
                <a:cubicBezTo>
                  <a:pt x="23" y="6"/>
                  <a:pt x="22" y="5"/>
                  <a:pt x="20" y="5"/>
                </a:cubicBezTo>
                <a:cubicBezTo>
                  <a:pt x="19" y="5"/>
                  <a:pt x="18" y="6"/>
                  <a:pt x="18" y="8"/>
                </a:cubicBezTo>
                <a:cubicBezTo>
                  <a:pt x="18" y="9"/>
                  <a:pt x="19" y="10"/>
                  <a:pt x="20" y="10"/>
                </a:cubicBezTo>
                <a:close/>
                <a:moveTo>
                  <a:pt x="7" y="15"/>
                </a:moveTo>
                <a:cubicBezTo>
                  <a:pt x="8" y="15"/>
                  <a:pt x="9" y="14"/>
                  <a:pt x="9" y="13"/>
                </a:cubicBezTo>
                <a:cubicBezTo>
                  <a:pt x="9" y="12"/>
                  <a:pt x="8" y="11"/>
                  <a:pt x="7" y="11"/>
                </a:cubicBezTo>
                <a:cubicBezTo>
                  <a:pt x="6" y="11"/>
                  <a:pt x="5" y="12"/>
                  <a:pt x="5" y="13"/>
                </a:cubicBezTo>
                <a:cubicBezTo>
                  <a:pt x="5" y="14"/>
                  <a:pt x="6" y="15"/>
                  <a:pt x="7" y="15"/>
                </a:cubicBezTo>
                <a:close/>
                <a:moveTo>
                  <a:pt x="16" y="25"/>
                </a:moveTo>
                <a:cubicBezTo>
                  <a:pt x="15" y="25"/>
                  <a:pt x="14" y="24"/>
                  <a:pt x="14" y="23"/>
                </a:cubicBezTo>
                <a:cubicBezTo>
                  <a:pt x="14" y="22"/>
                  <a:pt x="15" y="21"/>
                  <a:pt x="16" y="21"/>
                </a:cubicBezTo>
                <a:cubicBezTo>
                  <a:pt x="17" y="21"/>
                  <a:pt x="18" y="22"/>
                  <a:pt x="18" y="23"/>
                </a:cubicBezTo>
                <a:cubicBezTo>
                  <a:pt x="18" y="24"/>
                  <a:pt x="17" y="25"/>
                  <a:pt x="16" y="25"/>
                </a:cubicBezTo>
                <a:close/>
                <a:moveTo>
                  <a:pt x="2" y="18"/>
                </a:moveTo>
                <a:cubicBezTo>
                  <a:pt x="2" y="17"/>
                  <a:pt x="2" y="16"/>
                  <a:pt x="2" y="14"/>
                </a:cubicBezTo>
                <a:cubicBezTo>
                  <a:pt x="2" y="12"/>
                  <a:pt x="2" y="10"/>
                  <a:pt x="4" y="8"/>
                </a:cubicBezTo>
                <a:cubicBezTo>
                  <a:pt x="4" y="8"/>
                  <a:pt x="5" y="8"/>
                  <a:pt x="6" y="8"/>
                </a:cubicBezTo>
                <a:cubicBezTo>
                  <a:pt x="6" y="9"/>
                  <a:pt x="6" y="10"/>
                  <a:pt x="6" y="10"/>
                </a:cubicBezTo>
                <a:cubicBezTo>
                  <a:pt x="6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7" y="8"/>
                </a:cubicBezTo>
                <a:cubicBezTo>
                  <a:pt x="9" y="8"/>
                  <a:pt x="10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10"/>
                  <a:pt x="10" y="10"/>
                  <a:pt x="9" y="11"/>
                </a:cubicBezTo>
                <a:cubicBezTo>
                  <a:pt x="9" y="11"/>
                  <a:pt x="9" y="11"/>
                  <a:pt x="9" y="12"/>
                </a:cubicBezTo>
                <a:cubicBezTo>
                  <a:pt x="10" y="11"/>
                  <a:pt x="11" y="11"/>
                  <a:pt x="12" y="10"/>
                </a:cubicBezTo>
                <a:cubicBezTo>
                  <a:pt x="12" y="10"/>
                  <a:pt x="13" y="10"/>
                  <a:pt x="13" y="10"/>
                </a:cubicBezTo>
                <a:cubicBezTo>
                  <a:pt x="14" y="10"/>
                  <a:pt x="16" y="11"/>
                  <a:pt x="17" y="11"/>
                </a:cubicBezTo>
                <a:cubicBezTo>
                  <a:pt x="18" y="12"/>
                  <a:pt x="19" y="13"/>
                  <a:pt x="21" y="14"/>
                </a:cubicBezTo>
                <a:cubicBezTo>
                  <a:pt x="20" y="15"/>
                  <a:pt x="20" y="16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6" y="18"/>
                  <a:pt x="14" y="18"/>
                  <a:pt x="11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7"/>
                  <a:pt x="9" y="16"/>
                  <a:pt x="9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7"/>
                  <a:pt x="9" y="18"/>
                  <a:pt x="9" y="18"/>
                </a:cubicBezTo>
                <a:cubicBezTo>
                  <a:pt x="8" y="18"/>
                  <a:pt x="6" y="18"/>
                  <a:pt x="4" y="18"/>
                </a:cubicBezTo>
                <a:cubicBezTo>
                  <a:pt x="5" y="17"/>
                  <a:pt x="5" y="16"/>
                  <a:pt x="6" y="15"/>
                </a:cubicBezTo>
                <a:cubicBezTo>
                  <a:pt x="6" y="15"/>
                  <a:pt x="5" y="15"/>
                  <a:pt x="5" y="15"/>
                </a:cubicBezTo>
                <a:cubicBezTo>
                  <a:pt x="4" y="16"/>
                  <a:pt x="4" y="17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2" y="18"/>
                  <a:pt x="2" y="18"/>
                </a:cubicBezTo>
                <a:close/>
                <a:moveTo>
                  <a:pt x="21" y="17"/>
                </a:moveTo>
                <a:cubicBezTo>
                  <a:pt x="21" y="16"/>
                  <a:pt x="21" y="15"/>
                  <a:pt x="21" y="15"/>
                </a:cubicBezTo>
                <a:cubicBezTo>
                  <a:pt x="22" y="15"/>
                  <a:pt x="22" y="15"/>
                  <a:pt x="23" y="16"/>
                </a:cubicBezTo>
                <a:cubicBezTo>
                  <a:pt x="22" y="16"/>
                  <a:pt x="22" y="17"/>
                  <a:pt x="21" y="17"/>
                </a:cubicBezTo>
                <a:close/>
                <a:moveTo>
                  <a:pt x="24" y="15"/>
                </a:moveTo>
                <a:cubicBezTo>
                  <a:pt x="23" y="15"/>
                  <a:pt x="22" y="14"/>
                  <a:pt x="22" y="13"/>
                </a:cubicBezTo>
                <a:cubicBezTo>
                  <a:pt x="22" y="12"/>
                  <a:pt x="22" y="11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1"/>
                  <a:pt x="21" y="12"/>
                  <a:pt x="21" y="13"/>
                </a:cubicBezTo>
                <a:cubicBezTo>
                  <a:pt x="20" y="12"/>
                  <a:pt x="18" y="11"/>
                  <a:pt x="17" y="10"/>
                </a:cubicBezTo>
                <a:cubicBezTo>
                  <a:pt x="16" y="10"/>
                  <a:pt x="15" y="9"/>
                  <a:pt x="14" y="9"/>
                </a:cubicBezTo>
                <a:cubicBezTo>
                  <a:pt x="16" y="9"/>
                  <a:pt x="17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7"/>
                  <a:pt x="15" y="8"/>
                  <a:pt x="13" y="8"/>
                </a:cubicBezTo>
                <a:cubicBezTo>
                  <a:pt x="11" y="8"/>
                  <a:pt x="9" y="7"/>
                  <a:pt x="7" y="7"/>
                </a:cubicBezTo>
                <a:cubicBezTo>
                  <a:pt x="7" y="6"/>
                  <a:pt x="7" y="5"/>
                  <a:pt x="7" y="4"/>
                </a:cubicBezTo>
                <a:cubicBezTo>
                  <a:pt x="9" y="3"/>
                  <a:pt x="12" y="2"/>
                  <a:pt x="14" y="2"/>
                </a:cubicBezTo>
                <a:cubicBezTo>
                  <a:pt x="14" y="2"/>
                  <a:pt x="15" y="2"/>
                  <a:pt x="15" y="2"/>
                </a:cubicBezTo>
                <a:cubicBezTo>
                  <a:pt x="17" y="3"/>
                  <a:pt x="18" y="4"/>
                  <a:pt x="19" y="5"/>
                </a:cubicBezTo>
                <a:cubicBezTo>
                  <a:pt x="19" y="5"/>
                  <a:pt x="19" y="5"/>
                  <a:pt x="20" y="5"/>
                </a:cubicBezTo>
                <a:cubicBezTo>
                  <a:pt x="19" y="4"/>
                  <a:pt x="18" y="3"/>
                  <a:pt x="18" y="2"/>
                </a:cubicBezTo>
                <a:cubicBezTo>
                  <a:pt x="20" y="3"/>
                  <a:pt x="22" y="4"/>
                  <a:pt x="23" y="6"/>
                </a:cubicBezTo>
                <a:cubicBezTo>
                  <a:pt x="24" y="6"/>
                  <a:pt x="24" y="7"/>
                  <a:pt x="24" y="7"/>
                </a:cubicBezTo>
                <a:cubicBezTo>
                  <a:pt x="24" y="7"/>
                  <a:pt x="24" y="7"/>
                  <a:pt x="23" y="7"/>
                </a:cubicBezTo>
                <a:cubicBezTo>
                  <a:pt x="23" y="7"/>
                  <a:pt x="23" y="7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8"/>
                  <a:pt x="25" y="8"/>
                  <a:pt x="25" y="8"/>
                </a:cubicBezTo>
                <a:cubicBezTo>
                  <a:pt x="26" y="10"/>
                  <a:pt x="26" y="11"/>
                  <a:pt x="27" y="13"/>
                </a:cubicBezTo>
                <a:cubicBezTo>
                  <a:pt x="26" y="14"/>
                  <a:pt x="25" y="15"/>
                  <a:pt x="24" y="15"/>
                </a:cubicBezTo>
                <a:close/>
                <a:moveTo>
                  <a:pt x="27" y="14"/>
                </a:moveTo>
                <a:cubicBezTo>
                  <a:pt x="27" y="14"/>
                  <a:pt x="27" y="14"/>
                  <a:pt x="27" y="14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18"/>
                  <a:pt x="25" y="17"/>
                  <a:pt x="24" y="16"/>
                </a:cubicBezTo>
                <a:cubicBezTo>
                  <a:pt x="25" y="16"/>
                  <a:pt x="26" y="15"/>
                  <a:pt x="27" y="14"/>
                </a:cubicBezTo>
                <a:close/>
                <a:moveTo>
                  <a:pt x="3" y="19"/>
                </a:moveTo>
                <a:cubicBezTo>
                  <a:pt x="3" y="19"/>
                  <a:pt x="3" y="19"/>
                  <a:pt x="2" y="19"/>
                </a:cubicBezTo>
                <a:cubicBezTo>
                  <a:pt x="3" y="19"/>
                  <a:pt x="3" y="19"/>
                  <a:pt x="3" y="20"/>
                </a:cubicBezTo>
                <a:cubicBezTo>
                  <a:pt x="3" y="19"/>
                  <a:pt x="3" y="19"/>
                  <a:pt x="3" y="19"/>
                </a:cubicBezTo>
                <a:close/>
                <a:moveTo>
                  <a:pt x="4" y="7"/>
                </a:moveTo>
                <a:cubicBezTo>
                  <a:pt x="5" y="7"/>
                  <a:pt x="5" y="7"/>
                  <a:pt x="6" y="7"/>
                </a:cubicBezTo>
                <a:cubicBezTo>
                  <a:pt x="6" y="6"/>
                  <a:pt x="6" y="5"/>
                  <a:pt x="6" y="5"/>
                </a:cubicBezTo>
                <a:cubicBezTo>
                  <a:pt x="6" y="5"/>
                  <a:pt x="6" y="5"/>
                  <a:pt x="5" y="6"/>
                </a:cubicBezTo>
                <a:cubicBezTo>
                  <a:pt x="5" y="6"/>
                  <a:pt x="5" y="6"/>
                  <a:pt x="4" y="7"/>
                </a:cubicBezTo>
                <a:close/>
                <a:moveTo>
                  <a:pt x="24" y="25"/>
                </a:moveTo>
                <a:cubicBezTo>
                  <a:pt x="22" y="27"/>
                  <a:pt x="18" y="29"/>
                  <a:pt x="14" y="29"/>
                </a:cubicBezTo>
                <a:cubicBezTo>
                  <a:pt x="10" y="29"/>
                  <a:pt x="6" y="27"/>
                  <a:pt x="4" y="25"/>
                </a:cubicBezTo>
                <a:cubicBezTo>
                  <a:pt x="1" y="22"/>
                  <a:pt x="0" y="18"/>
                  <a:pt x="0" y="14"/>
                </a:cubicBezTo>
                <a:cubicBezTo>
                  <a:pt x="0" y="10"/>
                  <a:pt x="1" y="7"/>
                  <a:pt x="4" y="4"/>
                </a:cubicBezTo>
                <a:cubicBezTo>
                  <a:pt x="6" y="2"/>
                  <a:pt x="10" y="0"/>
                  <a:pt x="14" y="0"/>
                </a:cubicBezTo>
                <a:cubicBezTo>
                  <a:pt x="18" y="0"/>
                  <a:pt x="22" y="2"/>
                  <a:pt x="24" y="4"/>
                </a:cubicBezTo>
                <a:cubicBezTo>
                  <a:pt x="27" y="7"/>
                  <a:pt x="29" y="10"/>
                  <a:pt x="29" y="14"/>
                </a:cubicBezTo>
                <a:cubicBezTo>
                  <a:pt x="29" y="18"/>
                  <a:pt x="27" y="22"/>
                  <a:pt x="24" y="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9" name="Freeform 170"/>
          <p:cNvSpPr>
            <a:spLocks noEditPoints="1"/>
          </p:cNvSpPr>
          <p:nvPr/>
        </p:nvSpPr>
        <p:spPr bwMode="auto">
          <a:xfrm>
            <a:off x="8100554" y="4962053"/>
            <a:ext cx="316712" cy="345668"/>
          </a:xfrm>
          <a:custGeom>
            <a:avLst/>
            <a:gdLst>
              <a:gd name="T0" fmla="*/ 11 w 33"/>
              <a:gd name="T1" fmla="*/ 36 h 36"/>
              <a:gd name="T2" fmla="*/ 11 w 33"/>
              <a:gd name="T3" fmla="*/ 12 h 36"/>
              <a:gd name="T4" fmla="*/ 30 w 33"/>
              <a:gd name="T5" fmla="*/ 16 h 36"/>
              <a:gd name="T6" fmla="*/ 33 w 33"/>
              <a:gd name="T7" fmla="*/ 15 h 36"/>
              <a:gd name="T8" fmla="*/ 16 w 33"/>
              <a:gd name="T9" fmla="*/ 36 h 36"/>
              <a:gd name="T10" fmla="*/ 29 w 33"/>
              <a:gd name="T11" fmla="*/ 6 h 36"/>
              <a:gd name="T12" fmla="*/ 14 w 33"/>
              <a:gd name="T13" fmla="*/ 0 h 36"/>
              <a:gd name="T14" fmla="*/ 15 w 33"/>
              <a:gd name="T15" fmla="*/ 15 h 36"/>
              <a:gd name="T16" fmla="*/ 23 w 33"/>
              <a:gd name="T17" fmla="*/ 3 h 36"/>
              <a:gd name="T18" fmla="*/ 25 w 33"/>
              <a:gd name="T19" fmla="*/ 7 h 36"/>
              <a:gd name="T20" fmla="*/ 29 w 33"/>
              <a:gd name="T21" fmla="*/ 15 h 36"/>
              <a:gd name="T22" fmla="*/ 25 w 33"/>
              <a:gd name="T23" fmla="*/ 3 h 36"/>
              <a:gd name="T24" fmla="*/ 6 w 33"/>
              <a:gd name="T25" fmla="*/ 10 h 36"/>
              <a:gd name="T26" fmla="*/ 8 w 33"/>
              <a:gd name="T27" fmla="*/ 10 h 36"/>
              <a:gd name="T28" fmla="*/ 1 w 33"/>
              <a:gd name="T29" fmla="*/ 36 h 36"/>
              <a:gd name="T30" fmla="*/ 1 w 33"/>
              <a:gd name="T31" fmla="*/ 13 h 36"/>
              <a:gd name="T32" fmla="*/ 30 w 33"/>
              <a:gd name="T33" fmla="*/ 35 h 36"/>
              <a:gd name="T34" fmla="*/ 12 w 33"/>
              <a:gd name="T35" fmla="*/ 35 h 36"/>
              <a:gd name="T36" fmla="*/ 23 w 33"/>
              <a:gd name="T37" fmla="*/ 31 h 36"/>
              <a:gd name="T38" fmla="*/ 26 w 33"/>
              <a:gd name="T39" fmla="*/ 31 h 36"/>
              <a:gd name="T40" fmla="*/ 23 w 33"/>
              <a:gd name="T41" fmla="*/ 29 h 36"/>
              <a:gd name="T42" fmla="*/ 20 w 33"/>
              <a:gd name="T43" fmla="*/ 31 h 36"/>
              <a:gd name="T44" fmla="*/ 22 w 33"/>
              <a:gd name="T45" fmla="*/ 31 h 36"/>
              <a:gd name="T46" fmla="*/ 20 w 33"/>
              <a:gd name="T47" fmla="*/ 29 h 36"/>
              <a:gd name="T48" fmla="*/ 16 w 33"/>
              <a:gd name="T49" fmla="*/ 31 h 36"/>
              <a:gd name="T50" fmla="*/ 19 w 33"/>
              <a:gd name="T51" fmla="*/ 31 h 36"/>
              <a:gd name="T52" fmla="*/ 16 w 33"/>
              <a:gd name="T53" fmla="*/ 29 h 36"/>
              <a:gd name="T54" fmla="*/ 23 w 33"/>
              <a:gd name="T55" fmla="*/ 28 h 36"/>
              <a:gd name="T56" fmla="*/ 26 w 33"/>
              <a:gd name="T57" fmla="*/ 28 h 36"/>
              <a:gd name="T58" fmla="*/ 23 w 33"/>
              <a:gd name="T59" fmla="*/ 26 h 36"/>
              <a:gd name="T60" fmla="*/ 20 w 33"/>
              <a:gd name="T61" fmla="*/ 28 h 36"/>
              <a:gd name="T62" fmla="*/ 22 w 33"/>
              <a:gd name="T63" fmla="*/ 28 h 36"/>
              <a:gd name="T64" fmla="*/ 20 w 33"/>
              <a:gd name="T65" fmla="*/ 26 h 36"/>
              <a:gd name="T66" fmla="*/ 16 w 33"/>
              <a:gd name="T67" fmla="*/ 28 h 36"/>
              <a:gd name="T68" fmla="*/ 19 w 33"/>
              <a:gd name="T69" fmla="*/ 28 h 36"/>
              <a:gd name="T70" fmla="*/ 16 w 33"/>
              <a:gd name="T71" fmla="*/ 26 h 36"/>
              <a:gd name="T72" fmla="*/ 23 w 33"/>
              <a:gd name="T73" fmla="*/ 25 h 36"/>
              <a:gd name="T74" fmla="*/ 26 w 33"/>
              <a:gd name="T75" fmla="*/ 25 h 36"/>
              <a:gd name="T76" fmla="*/ 23 w 33"/>
              <a:gd name="T77" fmla="*/ 23 h 36"/>
              <a:gd name="T78" fmla="*/ 20 w 33"/>
              <a:gd name="T79" fmla="*/ 25 h 36"/>
              <a:gd name="T80" fmla="*/ 22 w 33"/>
              <a:gd name="T81" fmla="*/ 25 h 36"/>
              <a:gd name="T82" fmla="*/ 20 w 33"/>
              <a:gd name="T83" fmla="*/ 23 h 36"/>
              <a:gd name="T84" fmla="*/ 16 w 33"/>
              <a:gd name="T85" fmla="*/ 25 h 36"/>
              <a:gd name="T86" fmla="*/ 19 w 33"/>
              <a:gd name="T87" fmla="*/ 25 h 36"/>
              <a:gd name="T88" fmla="*/ 16 w 33"/>
              <a:gd name="T89" fmla="*/ 23 h 36"/>
              <a:gd name="T90" fmla="*/ 16 w 33"/>
              <a:gd name="T91" fmla="*/ 18 h 36"/>
              <a:gd name="T92" fmla="*/ 16 w 33"/>
              <a:gd name="T93" fmla="*/ 21 h 36"/>
              <a:gd name="T94" fmla="*/ 26 w 33"/>
              <a:gd name="T95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3" h="36">
                <a:moveTo>
                  <a:pt x="16" y="36"/>
                </a:moveTo>
                <a:cubicBezTo>
                  <a:pt x="15" y="36"/>
                  <a:pt x="15" y="36"/>
                  <a:pt x="15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0" y="36"/>
                  <a:pt x="9" y="35"/>
                  <a:pt x="9" y="34"/>
                </a:cubicBezTo>
                <a:cubicBezTo>
                  <a:pt x="9" y="26"/>
                  <a:pt x="9" y="22"/>
                  <a:pt x="9" y="15"/>
                </a:cubicBezTo>
                <a:cubicBezTo>
                  <a:pt x="9" y="13"/>
                  <a:pt x="10" y="12"/>
                  <a:pt x="1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6"/>
                  <a:pt x="12" y="16"/>
                  <a:pt x="12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2" y="12"/>
                  <a:pt x="33" y="13"/>
                  <a:pt x="33" y="15"/>
                </a:cubicBezTo>
                <a:cubicBezTo>
                  <a:pt x="33" y="23"/>
                  <a:pt x="33" y="26"/>
                  <a:pt x="33" y="34"/>
                </a:cubicBezTo>
                <a:cubicBezTo>
                  <a:pt x="33" y="35"/>
                  <a:pt x="32" y="36"/>
                  <a:pt x="30" y="36"/>
                </a:cubicBezTo>
                <a:cubicBezTo>
                  <a:pt x="16" y="36"/>
                  <a:pt x="16" y="36"/>
                  <a:pt x="16" y="36"/>
                </a:cubicBezTo>
                <a:close/>
                <a:moveTo>
                  <a:pt x="29" y="15"/>
                </a:moveTo>
                <a:cubicBezTo>
                  <a:pt x="29" y="7"/>
                  <a:pt x="29" y="7"/>
                  <a:pt x="29" y="7"/>
                </a:cubicBezTo>
                <a:cubicBezTo>
                  <a:pt x="29" y="6"/>
                  <a:pt x="29" y="6"/>
                  <a:pt x="29" y="6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1"/>
                  <a:pt x="13" y="2"/>
                </a:cubicBezTo>
                <a:cubicBezTo>
                  <a:pt x="13" y="15"/>
                  <a:pt x="13" y="15"/>
                  <a:pt x="13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6"/>
                  <a:pt x="24" y="7"/>
                  <a:pt x="25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29" y="15"/>
                  <a:pt x="29" y="15"/>
                </a:cubicBezTo>
                <a:close/>
                <a:moveTo>
                  <a:pt x="25" y="3"/>
                </a:move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lose/>
                <a:moveTo>
                  <a:pt x="6" y="13"/>
                </a:move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7" y="9"/>
                  <a:pt x="7" y="9"/>
                </a:cubicBezTo>
                <a:cubicBezTo>
                  <a:pt x="7" y="9"/>
                  <a:pt x="7" y="9"/>
                  <a:pt x="7" y="9"/>
                </a:cubicBezTo>
                <a:cubicBezTo>
                  <a:pt x="8" y="9"/>
                  <a:pt x="8" y="10"/>
                  <a:pt x="8" y="10"/>
                </a:cubicBezTo>
                <a:cubicBezTo>
                  <a:pt x="8" y="18"/>
                  <a:pt x="8" y="27"/>
                  <a:pt x="8" y="35"/>
                </a:cubicBezTo>
                <a:cubicBezTo>
                  <a:pt x="8" y="35"/>
                  <a:pt x="8" y="36"/>
                  <a:pt x="8" y="36"/>
                </a:cubicBezTo>
                <a:cubicBezTo>
                  <a:pt x="5" y="36"/>
                  <a:pt x="3" y="36"/>
                  <a:pt x="1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27"/>
                  <a:pt x="0" y="21"/>
                  <a:pt x="0" y="13"/>
                </a:cubicBezTo>
                <a:cubicBezTo>
                  <a:pt x="0" y="13"/>
                  <a:pt x="0" y="13"/>
                  <a:pt x="1" y="13"/>
                </a:cubicBezTo>
                <a:cubicBezTo>
                  <a:pt x="6" y="13"/>
                  <a:pt x="6" y="13"/>
                  <a:pt x="6" y="13"/>
                </a:cubicBezTo>
                <a:close/>
                <a:moveTo>
                  <a:pt x="12" y="35"/>
                </a:moveTo>
                <a:cubicBezTo>
                  <a:pt x="30" y="35"/>
                  <a:pt x="30" y="35"/>
                  <a:pt x="30" y="35"/>
                </a:cubicBezTo>
                <a:cubicBezTo>
                  <a:pt x="30" y="34"/>
                  <a:pt x="30" y="34"/>
                  <a:pt x="30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23" y="29"/>
                </a:moveTo>
                <a:cubicBezTo>
                  <a:pt x="23" y="29"/>
                  <a:pt x="23" y="29"/>
                  <a:pt x="23" y="29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6" y="32"/>
                  <a:pt x="26" y="32"/>
                  <a:pt x="26" y="31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5" y="29"/>
                </a:cubicBezTo>
                <a:cubicBezTo>
                  <a:pt x="23" y="29"/>
                  <a:pt x="23" y="29"/>
                  <a:pt x="23" y="29"/>
                </a:cubicBezTo>
                <a:close/>
                <a:moveTo>
                  <a:pt x="20" y="29"/>
                </a:moveTo>
                <a:cubicBezTo>
                  <a:pt x="20" y="29"/>
                  <a:pt x="20" y="29"/>
                  <a:pt x="20" y="2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2"/>
                  <a:pt x="22" y="32"/>
                  <a:pt x="22" y="31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0" y="29"/>
                  <a:pt x="20" y="29"/>
                  <a:pt x="20" y="29"/>
                </a:cubicBezTo>
                <a:close/>
                <a:moveTo>
                  <a:pt x="16" y="29"/>
                </a:moveTo>
                <a:cubicBezTo>
                  <a:pt x="16" y="29"/>
                  <a:pt x="16" y="29"/>
                  <a:pt x="16" y="29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1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23" y="26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25" y="26"/>
                </a:cubicBezTo>
                <a:cubicBezTo>
                  <a:pt x="23" y="26"/>
                  <a:pt x="23" y="26"/>
                  <a:pt x="23" y="26"/>
                </a:cubicBezTo>
                <a:close/>
                <a:moveTo>
                  <a:pt x="20" y="26"/>
                </a:moveTo>
                <a:cubicBezTo>
                  <a:pt x="20" y="26"/>
                  <a:pt x="20" y="26"/>
                  <a:pt x="20" y="26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20" y="26"/>
                  <a:pt x="20" y="26"/>
                </a:cubicBezTo>
                <a:close/>
                <a:moveTo>
                  <a:pt x="16" y="26"/>
                </a:moveTo>
                <a:cubicBezTo>
                  <a:pt x="16" y="26"/>
                  <a:pt x="16" y="26"/>
                  <a:pt x="16" y="26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6" y="26"/>
                  <a:pt x="16" y="26"/>
                  <a:pt x="16" y="26"/>
                </a:cubicBezTo>
                <a:close/>
                <a:moveTo>
                  <a:pt x="23" y="23"/>
                </a:moveTo>
                <a:cubicBezTo>
                  <a:pt x="23" y="23"/>
                  <a:pt x="23" y="23"/>
                  <a:pt x="23" y="23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5" y="23"/>
                </a:cubicBezTo>
                <a:cubicBezTo>
                  <a:pt x="23" y="23"/>
                  <a:pt x="23" y="23"/>
                  <a:pt x="23" y="23"/>
                </a:cubicBezTo>
                <a:close/>
                <a:moveTo>
                  <a:pt x="20" y="23"/>
                </a:moveTo>
                <a:cubicBezTo>
                  <a:pt x="20" y="23"/>
                  <a:pt x="20" y="23"/>
                  <a:pt x="20" y="23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3"/>
                  <a:pt x="20" y="23"/>
                  <a:pt x="20" y="23"/>
                </a:cubicBezTo>
                <a:close/>
                <a:moveTo>
                  <a:pt x="16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26" y="18"/>
                </a:moveTo>
                <a:cubicBezTo>
                  <a:pt x="26" y="18"/>
                  <a:pt x="26" y="18"/>
                  <a:pt x="2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1"/>
                  <a:pt x="1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0"/>
                  <a:pt x="26" y="20"/>
                </a:cubicBezTo>
                <a:cubicBezTo>
                  <a:pt x="26" y="19"/>
                  <a:pt x="26" y="19"/>
                  <a:pt x="26" y="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0" name="Freeform 171"/>
          <p:cNvSpPr>
            <a:spLocks noEditPoints="1"/>
          </p:cNvSpPr>
          <p:nvPr/>
        </p:nvSpPr>
        <p:spPr bwMode="auto">
          <a:xfrm>
            <a:off x="6238292" y="5019965"/>
            <a:ext cx="307663" cy="238891"/>
          </a:xfrm>
          <a:custGeom>
            <a:avLst/>
            <a:gdLst>
              <a:gd name="T0" fmla="*/ 31 w 32"/>
              <a:gd name="T1" fmla="*/ 22 h 25"/>
              <a:gd name="T2" fmla="*/ 31 w 32"/>
              <a:gd name="T3" fmla="*/ 17 h 25"/>
              <a:gd name="T4" fmla="*/ 32 w 32"/>
              <a:gd name="T5" fmla="*/ 2 h 25"/>
              <a:gd name="T6" fmla="*/ 11 w 32"/>
              <a:gd name="T7" fmla="*/ 0 h 25"/>
              <a:gd name="T8" fmla="*/ 10 w 32"/>
              <a:gd name="T9" fmla="*/ 2 h 25"/>
              <a:gd name="T10" fmla="*/ 24 w 32"/>
              <a:gd name="T11" fmla="*/ 4 h 25"/>
              <a:gd name="T12" fmla="*/ 29 w 32"/>
              <a:gd name="T13" fmla="*/ 4 h 25"/>
              <a:gd name="T14" fmla="*/ 29 w 32"/>
              <a:gd name="T15" fmla="*/ 5 h 25"/>
              <a:gd name="T16" fmla="*/ 24 w 32"/>
              <a:gd name="T17" fmla="*/ 5 h 25"/>
              <a:gd name="T18" fmla="*/ 29 w 32"/>
              <a:gd name="T19" fmla="*/ 8 h 25"/>
              <a:gd name="T20" fmla="*/ 29 w 32"/>
              <a:gd name="T21" fmla="*/ 8 h 25"/>
              <a:gd name="T22" fmla="*/ 24 w 32"/>
              <a:gd name="T23" fmla="*/ 9 h 25"/>
              <a:gd name="T24" fmla="*/ 29 w 32"/>
              <a:gd name="T25" fmla="*/ 11 h 25"/>
              <a:gd name="T26" fmla="*/ 29 w 32"/>
              <a:gd name="T27" fmla="*/ 12 h 25"/>
              <a:gd name="T28" fmla="*/ 24 w 32"/>
              <a:gd name="T29" fmla="*/ 13 h 25"/>
              <a:gd name="T30" fmla="*/ 22 w 32"/>
              <a:gd name="T31" fmla="*/ 19 h 25"/>
              <a:gd name="T32" fmla="*/ 21 w 32"/>
              <a:gd name="T33" fmla="*/ 20 h 25"/>
              <a:gd name="T34" fmla="*/ 1 w 32"/>
              <a:gd name="T35" fmla="*/ 25 h 25"/>
              <a:gd name="T36" fmla="*/ 1 w 32"/>
              <a:gd name="T37" fmla="*/ 20 h 25"/>
              <a:gd name="T38" fmla="*/ 0 w 32"/>
              <a:gd name="T39" fmla="*/ 5 h 25"/>
              <a:gd name="T40" fmla="*/ 21 w 32"/>
              <a:gd name="T41" fmla="*/ 3 h 25"/>
              <a:gd name="T42" fmla="*/ 22 w 32"/>
              <a:gd name="T43" fmla="*/ 19 h 25"/>
              <a:gd name="T44" fmla="*/ 19 w 32"/>
              <a:gd name="T45" fmla="*/ 7 h 25"/>
              <a:gd name="T46" fmla="*/ 19 w 32"/>
              <a:gd name="T47" fmla="*/ 8 h 25"/>
              <a:gd name="T48" fmla="*/ 3 w 32"/>
              <a:gd name="T49" fmla="*/ 9 h 25"/>
              <a:gd name="T50" fmla="*/ 3 w 32"/>
              <a:gd name="T51" fmla="*/ 8 h 25"/>
              <a:gd name="T52" fmla="*/ 3 w 32"/>
              <a:gd name="T53" fmla="*/ 11 h 25"/>
              <a:gd name="T54" fmla="*/ 19 w 32"/>
              <a:gd name="T55" fmla="*/ 11 h 25"/>
              <a:gd name="T56" fmla="*/ 19 w 32"/>
              <a:gd name="T57" fmla="*/ 12 h 25"/>
              <a:gd name="T58" fmla="*/ 3 w 32"/>
              <a:gd name="T59" fmla="*/ 11 h 25"/>
              <a:gd name="T60" fmla="*/ 3 w 32"/>
              <a:gd name="T61" fmla="*/ 11 h 25"/>
              <a:gd name="T62" fmla="*/ 19 w 32"/>
              <a:gd name="T63" fmla="*/ 14 h 25"/>
              <a:gd name="T64" fmla="*/ 19 w 32"/>
              <a:gd name="T65" fmla="*/ 15 h 25"/>
              <a:gd name="T66" fmla="*/ 3 w 32"/>
              <a:gd name="T67" fmla="*/ 16 h 25"/>
              <a:gd name="T68" fmla="*/ 3 w 32"/>
              <a:gd name="T69" fmla="*/ 15 h 25"/>
              <a:gd name="T70" fmla="*/ 2 w 32"/>
              <a:gd name="T71" fmla="*/ 22 h 25"/>
              <a:gd name="T72" fmla="*/ 2 w 32"/>
              <a:gd name="T73" fmla="*/ 19 h 25"/>
              <a:gd name="T74" fmla="*/ 1 w 32"/>
              <a:gd name="T75" fmla="*/ 6 h 25"/>
              <a:gd name="T76" fmla="*/ 20 w 32"/>
              <a:gd name="T77" fmla="*/ 4 h 25"/>
              <a:gd name="T78" fmla="*/ 21 w 32"/>
              <a:gd name="T79" fmla="*/ 18 h 25"/>
              <a:gd name="T80" fmla="*/ 20 w 32"/>
              <a:gd name="T81" fmla="*/ 19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" h="25">
                <a:moveTo>
                  <a:pt x="24" y="17"/>
                </a:moveTo>
                <a:cubicBezTo>
                  <a:pt x="27" y="17"/>
                  <a:pt x="29" y="20"/>
                  <a:pt x="31" y="22"/>
                </a:cubicBezTo>
                <a:cubicBezTo>
                  <a:pt x="31" y="20"/>
                  <a:pt x="31" y="19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7"/>
                  <a:pt x="32" y="16"/>
                  <a:pt x="32" y="16"/>
                </a:cubicBezTo>
                <a:cubicBezTo>
                  <a:pt x="32" y="12"/>
                  <a:pt x="32" y="5"/>
                  <a:pt x="32" y="2"/>
                </a:cubicBezTo>
                <a:cubicBezTo>
                  <a:pt x="32" y="1"/>
                  <a:pt x="32" y="0"/>
                  <a:pt x="31" y="0"/>
                </a:cubicBezTo>
                <a:cubicBezTo>
                  <a:pt x="24" y="0"/>
                  <a:pt x="18" y="0"/>
                  <a:pt x="11" y="0"/>
                </a:cubicBezTo>
                <a:cubicBezTo>
                  <a:pt x="11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2"/>
                  <a:pt x="23" y="3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8"/>
                  <a:pt x="24" y="8"/>
                  <a:pt x="24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1"/>
                  <a:pt x="24" y="11"/>
                  <a:pt x="2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2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2"/>
                  <a:pt x="29" y="13"/>
                  <a:pt x="29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7"/>
                  <a:pt x="24" y="17"/>
                  <a:pt x="24" y="17"/>
                </a:cubicBezTo>
                <a:close/>
                <a:moveTo>
                  <a:pt x="22" y="19"/>
                </a:moveTo>
                <a:cubicBezTo>
                  <a:pt x="22" y="19"/>
                  <a:pt x="22" y="20"/>
                  <a:pt x="22" y="20"/>
                </a:cubicBezTo>
                <a:cubicBezTo>
                  <a:pt x="22" y="20"/>
                  <a:pt x="21" y="20"/>
                  <a:pt x="21" y="20"/>
                </a:cubicBezTo>
                <a:cubicBezTo>
                  <a:pt x="15" y="20"/>
                  <a:pt x="7" y="19"/>
                  <a:pt x="3" y="23"/>
                </a:cubicBezTo>
                <a:cubicBezTo>
                  <a:pt x="2" y="24"/>
                  <a:pt x="2" y="25"/>
                  <a:pt x="1" y="25"/>
                </a:cubicBezTo>
                <a:cubicBezTo>
                  <a:pt x="1" y="24"/>
                  <a:pt x="1" y="22"/>
                  <a:pt x="1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20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3"/>
                  <a:pt x="1" y="3"/>
                </a:cubicBezTo>
                <a:cubicBezTo>
                  <a:pt x="8" y="3"/>
                  <a:pt x="14" y="3"/>
                  <a:pt x="21" y="3"/>
                </a:cubicBezTo>
                <a:cubicBezTo>
                  <a:pt x="22" y="3"/>
                  <a:pt x="22" y="4"/>
                  <a:pt x="22" y="5"/>
                </a:cubicBezTo>
                <a:cubicBezTo>
                  <a:pt x="22" y="8"/>
                  <a:pt x="22" y="15"/>
                  <a:pt x="22" y="19"/>
                </a:cubicBezTo>
                <a:close/>
                <a:moveTo>
                  <a:pt x="3" y="7"/>
                </a:move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9"/>
                  <a:pt x="19" y="9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8"/>
                  <a:pt x="3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3" y="7"/>
                  <a:pt x="3" y="7"/>
                </a:cubicBezTo>
                <a:close/>
                <a:moveTo>
                  <a:pt x="3" y="11"/>
                </a:move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2"/>
                  <a:pt x="19" y="12"/>
                  <a:pt x="19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1"/>
                  <a:pt x="3" y="11"/>
                  <a:pt x="3" y="11"/>
                </a:cubicBezTo>
                <a:close/>
                <a:moveTo>
                  <a:pt x="3" y="14"/>
                </a:move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6"/>
                  <a:pt x="19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4"/>
                  <a:pt x="3" y="14"/>
                </a:cubicBezTo>
                <a:close/>
                <a:moveTo>
                  <a:pt x="2" y="22"/>
                </a:moveTo>
                <a:cubicBezTo>
                  <a:pt x="2" y="21"/>
                  <a:pt x="2" y="20"/>
                  <a:pt x="3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8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1" y="4"/>
                  <a:pt x="2" y="4"/>
                </a:cubicBezTo>
                <a:cubicBezTo>
                  <a:pt x="8" y="4"/>
                  <a:pt x="14" y="4"/>
                  <a:pt x="20" y="4"/>
                </a:cubicBezTo>
                <a:cubicBezTo>
                  <a:pt x="21" y="4"/>
                  <a:pt x="21" y="5"/>
                  <a:pt x="21" y="6"/>
                </a:cubicBezTo>
                <a:cubicBezTo>
                  <a:pt x="21" y="9"/>
                  <a:pt x="21" y="15"/>
                  <a:pt x="21" y="18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0" y="19"/>
                  <a:pt x="20" y="19"/>
                </a:cubicBezTo>
                <a:cubicBezTo>
                  <a:pt x="14" y="19"/>
                  <a:pt x="5" y="19"/>
                  <a:pt x="2" y="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1" name="Freeform 172"/>
          <p:cNvSpPr>
            <a:spLocks noEditPoints="1"/>
          </p:cNvSpPr>
          <p:nvPr/>
        </p:nvSpPr>
        <p:spPr bwMode="auto">
          <a:xfrm>
            <a:off x="1911109" y="5019965"/>
            <a:ext cx="276897" cy="258799"/>
          </a:xfrm>
          <a:custGeom>
            <a:avLst/>
            <a:gdLst>
              <a:gd name="T0" fmla="*/ 18 w 29"/>
              <a:gd name="T1" fmla="*/ 1 h 27"/>
              <a:gd name="T2" fmla="*/ 9 w 29"/>
              <a:gd name="T3" fmla="*/ 8 h 27"/>
              <a:gd name="T4" fmla="*/ 1 w 29"/>
              <a:gd name="T5" fmla="*/ 4 h 27"/>
              <a:gd name="T6" fmla="*/ 1 w 29"/>
              <a:gd name="T7" fmla="*/ 6 h 27"/>
              <a:gd name="T8" fmla="*/ 7 w 29"/>
              <a:gd name="T9" fmla="*/ 22 h 27"/>
              <a:gd name="T10" fmla="*/ 3 w 29"/>
              <a:gd name="T11" fmla="*/ 23 h 27"/>
              <a:gd name="T12" fmla="*/ 25 w 29"/>
              <a:gd name="T13" fmla="*/ 9 h 27"/>
              <a:gd name="T14" fmla="*/ 29 w 29"/>
              <a:gd name="T15" fmla="*/ 8 h 27"/>
              <a:gd name="T16" fmla="*/ 26 w 29"/>
              <a:gd name="T17" fmla="*/ 7 h 27"/>
              <a:gd name="T18" fmla="*/ 29 w 29"/>
              <a:gd name="T19" fmla="*/ 5 h 27"/>
              <a:gd name="T20" fmla="*/ 24 w 29"/>
              <a:gd name="T21" fmla="*/ 6 h 27"/>
              <a:gd name="T22" fmla="*/ 18 w 29"/>
              <a:gd name="T23" fmla="*/ 1 h 27"/>
              <a:gd name="T24" fmla="*/ 20 w 29"/>
              <a:gd name="T25" fmla="*/ 4 h 27"/>
              <a:gd name="T26" fmla="*/ 21 w 29"/>
              <a:gd name="T27" fmla="*/ 6 h 27"/>
              <a:gd name="T28" fmla="*/ 19 w 29"/>
              <a:gd name="T29" fmla="*/ 8 h 27"/>
              <a:gd name="T30" fmla="*/ 18 w 29"/>
              <a:gd name="T31" fmla="*/ 5 h 27"/>
              <a:gd name="T32" fmla="*/ 20 w 29"/>
              <a:gd name="T33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" h="27">
                <a:moveTo>
                  <a:pt x="18" y="1"/>
                </a:moveTo>
                <a:cubicBezTo>
                  <a:pt x="14" y="0"/>
                  <a:pt x="10" y="3"/>
                  <a:pt x="9" y="8"/>
                </a:cubicBezTo>
                <a:cubicBezTo>
                  <a:pt x="6" y="7"/>
                  <a:pt x="4" y="6"/>
                  <a:pt x="1" y="4"/>
                </a:cubicBezTo>
                <a:cubicBezTo>
                  <a:pt x="1" y="5"/>
                  <a:pt x="1" y="6"/>
                  <a:pt x="1" y="6"/>
                </a:cubicBezTo>
                <a:cubicBezTo>
                  <a:pt x="0" y="12"/>
                  <a:pt x="2" y="18"/>
                  <a:pt x="7" y="22"/>
                </a:cubicBezTo>
                <a:cubicBezTo>
                  <a:pt x="6" y="22"/>
                  <a:pt x="4" y="22"/>
                  <a:pt x="3" y="23"/>
                </a:cubicBezTo>
                <a:cubicBezTo>
                  <a:pt x="12" y="27"/>
                  <a:pt x="24" y="20"/>
                  <a:pt x="25" y="9"/>
                </a:cubicBezTo>
                <a:cubicBezTo>
                  <a:pt x="26" y="9"/>
                  <a:pt x="27" y="8"/>
                  <a:pt x="29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27" y="6"/>
                  <a:pt x="25" y="6"/>
                  <a:pt x="24" y="6"/>
                </a:cubicBezTo>
                <a:cubicBezTo>
                  <a:pt x="23" y="3"/>
                  <a:pt x="21" y="1"/>
                  <a:pt x="18" y="1"/>
                </a:cubicBezTo>
                <a:close/>
                <a:moveTo>
                  <a:pt x="20" y="4"/>
                </a:moveTo>
                <a:cubicBezTo>
                  <a:pt x="21" y="4"/>
                  <a:pt x="22" y="5"/>
                  <a:pt x="21" y="6"/>
                </a:cubicBezTo>
                <a:cubicBezTo>
                  <a:pt x="21" y="7"/>
                  <a:pt x="20" y="8"/>
                  <a:pt x="19" y="8"/>
                </a:cubicBezTo>
                <a:cubicBezTo>
                  <a:pt x="18" y="7"/>
                  <a:pt x="18" y="6"/>
                  <a:pt x="18" y="5"/>
                </a:cubicBezTo>
                <a:cubicBezTo>
                  <a:pt x="18" y="4"/>
                  <a:pt x="19" y="4"/>
                  <a:pt x="20" y="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2" name="Freeform 173"/>
          <p:cNvSpPr>
            <a:spLocks noEditPoints="1"/>
          </p:cNvSpPr>
          <p:nvPr/>
        </p:nvSpPr>
        <p:spPr bwMode="auto">
          <a:xfrm>
            <a:off x="6851806" y="5038063"/>
            <a:ext cx="316712" cy="202696"/>
          </a:xfrm>
          <a:custGeom>
            <a:avLst/>
            <a:gdLst>
              <a:gd name="T0" fmla="*/ 31 w 33"/>
              <a:gd name="T1" fmla="*/ 0 h 21"/>
              <a:gd name="T2" fmla="*/ 2 w 33"/>
              <a:gd name="T3" fmla="*/ 0 h 21"/>
              <a:gd name="T4" fmla="*/ 1 w 33"/>
              <a:gd name="T5" fmla="*/ 0 h 21"/>
              <a:gd name="T6" fmla="*/ 0 w 33"/>
              <a:gd name="T7" fmla="*/ 2 h 21"/>
              <a:gd name="T8" fmla="*/ 16 w 33"/>
              <a:gd name="T9" fmla="*/ 13 h 21"/>
              <a:gd name="T10" fmla="*/ 17 w 33"/>
              <a:gd name="T11" fmla="*/ 14 h 21"/>
              <a:gd name="T12" fmla="*/ 18 w 33"/>
              <a:gd name="T13" fmla="*/ 13 h 21"/>
              <a:gd name="T14" fmla="*/ 33 w 33"/>
              <a:gd name="T15" fmla="*/ 2 h 21"/>
              <a:gd name="T16" fmla="*/ 32 w 33"/>
              <a:gd name="T17" fmla="*/ 0 h 21"/>
              <a:gd name="T18" fmla="*/ 31 w 33"/>
              <a:gd name="T19" fmla="*/ 0 h 21"/>
              <a:gd name="T20" fmla="*/ 33 w 33"/>
              <a:gd name="T21" fmla="*/ 17 h 21"/>
              <a:gd name="T22" fmla="*/ 24 w 33"/>
              <a:gd name="T23" fmla="*/ 10 h 21"/>
              <a:gd name="T24" fmla="*/ 33 w 33"/>
              <a:gd name="T25" fmla="*/ 4 h 21"/>
              <a:gd name="T26" fmla="*/ 33 w 33"/>
              <a:gd name="T27" fmla="*/ 17 h 21"/>
              <a:gd name="T28" fmla="*/ 32 w 33"/>
              <a:gd name="T29" fmla="*/ 20 h 21"/>
              <a:gd name="T30" fmla="*/ 31 w 33"/>
              <a:gd name="T31" fmla="*/ 21 h 21"/>
              <a:gd name="T32" fmla="*/ 2 w 33"/>
              <a:gd name="T33" fmla="*/ 21 h 21"/>
              <a:gd name="T34" fmla="*/ 1 w 33"/>
              <a:gd name="T35" fmla="*/ 20 h 21"/>
              <a:gd name="T36" fmla="*/ 0 w 33"/>
              <a:gd name="T37" fmla="*/ 19 h 21"/>
              <a:gd name="T38" fmla="*/ 11 w 33"/>
              <a:gd name="T39" fmla="*/ 11 h 21"/>
              <a:gd name="T40" fmla="*/ 15 w 33"/>
              <a:gd name="T41" fmla="*/ 15 h 21"/>
              <a:gd name="T42" fmla="*/ 17 w 33"/>
              <a:gd name="T43" fmla="*/ 15 h 21"/>
              <a:gd name="T44" fmla="*/ 18 w 33"/>
              <a:gd name="T45" fmla="*/ 15 h 21"/>
              <a:gd name="T46" fmla="*/ 23 w 33"/>
              <a:gd name="T47" fmla="*/ 11 h 21"/>
              <a:gd name="T48" fmla="*/ 33 w 33"/>
              <a:gd name="T49" fmla="*/ 19 h 21"/>
              <a:gd name="T50" fmla="*/ 32 w 33"/>
              <a:gd name="T51" fmla="*/ 20 h 21"/>
              <a:gd name="T52" fmla="*/ 0 w 33"/>
              <a:gd name="T53" fmla="*/ 4 h 21"/>
              <a:gd name="T54" fmla="*/ 9 w 33"/>
              <a:gd name="T55" fmla="*/ 10 h 21"/>
              <a:gd name="T56" fmla="*/ 0 w 33"/>
              <a:gd name="T57" fmla="*/ 17 h 21"/>
              <a:gd name="T58" fmla="*/ 0 w 33"/>
              <a:gd name="T59" fmla="*/ 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" h="21">
                <a:moveTo>
                  <a:pt x="31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1"/>
                  <a:pt x="0" y="1"/>
                  <a:pt x="0" y="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4"/>
                  <a:pt x="17" y="14"/>
                </a:cubicBezTo>
                <a:cubicBezTo>
                  <a:pt x="17" y="14"/>
                  <a:pt x="17" y="13"/>
                  <a:pt x="18" y="13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"/>
                  <a:pt x="33" y="1"/>
                  <a:pt x="32" y="0"/>
                </a:cubicBezTo>
                <a:cubicBezTo>
                  <a:pt x="32" y="0"/>
                  <a:pt x="32" y="0"/>
                  <a:pt x="31" y="0"/>
                </a:cubicBezTo>
                <a:close/>
                <a:moveTo>
                  <a:pt x="33" y="17"/>
                </a:moveTo>
                <a:cubicBezTo>
                  <a:pt x="24" y="10"/>
                  <a:pt x="24" y="10"/>
                  <a:pt x="24" y="10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17"/>
                  <a:pt x="33" y="17"/>
                  <a:pt x="33" y="17"/>
                </a:cubicBezTo>
                <a:close/>
                <a:moveTo>
                  <a:pt x="32" y="20"/>
                </a:moveTo>
                <a:cubicBezTo>
                  <a:pt x="32" y="21"/>
                  <a:pt x="32" y="21"/>
                  <a:pt x="31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1" y="21"/>
                  <a:pt x="1" y="20"/>
                </a:cubicBezTo>
                <a:cubicBezTo>
                  <a:pt x="1" y="20"/>
                  <a:pt x="0" y="19"/>
                  <a:pt x="0" y="19"/>
                </a:cubicBezTo>
                <a:cubicBezTo>
                  <a:pt x="11" y="11"/>
                  <a:pt x="11" y="11"/>
                  <a:pt x="11" y="11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5"/>
                  <a:pt x="16" y="15"/>
                  <a:pt x="17" y="15"/>
                </a:cubicBezTo>
                <a:cubicBezTo>
                  <a:pt x="17" y="15"/>
                  <a:pt x="18" y="15"/>
                  <a:pt x="18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20"/>
                  <a:pt x="32" y="20"/>
                </a:cubicBezTo>
                <a:close/>
                <a:moveTo>
                  <a:pt x="0" y="4"/>
                </a:moveTo>
                <a:cubicBezTo>
                  <a:pt x="9" y="10"/>
                  <a:pt x="9" y="10"/>
                  <a:pt x="9" y="10"/>
                </a:cubicBezTo>
                <a:cubicBezTo>
                  <a:pt x="0" y="17"/>
                  <a:pt x="0" y="17"/>
                  <a:pt x="0" y="17"/>
                </a:cubicBezTo>
                <a:lnTo>
                  <a:pt x="0" y="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3" name="Freeform 174"/>
          <p:cNvSpPr>
            <a:spLocks noEditPoints="1"/>
          </p:cNvSpPr>
          <p:nvPr/>
        </p:nvSpPr>
        <p:spPr bwMode="auto">
          <a:xfrm>
            <a:off x="7476181" y="4981960"/>
            <a:ext cx="316712" cy="305853"/>
          </a:xfrm>
          <a:custGeom>
            <a:avLst/>
            <a:gdLst>
              <a:gd name="T0" fmla="*/ 0 w 33"/>
              <a:gd name="T1" fmla="*/ 15 h 32"/>
              <a:gd name="T2" fmla="*/ 0 w 33"/>
              <a:gd name="T3" fmla="*/ 28 h 32"/>
              <a:gd name="T4" fmla="*/ 9 w 33"/>
              <a:gd name="T5" fmla="*/ 22 h 32"/>
              <a:gd name="T6" fmla="*/ 0 w 33"/>
              <a:gd name="T7" fmla="*/ 15 h 32"/>
              <a:gd name="T8" fmla="*/ 0 w 33"/>
              <a:gd name="T9" fmla="*/ 12 h 32"/>
              <a:gd name="T10" fmla="*/ 15 w 33"/>
              <a:gd name="T11" fmla="*/ 1 h 32"/>
              <a:gd name="T12" fmla="*/ 16 w 33"/>
              <a:gd name="T13" fmla="*/ 0 h 32"/>
              <a:gd name="T14" fmla="*/ 17 w 33"/>
              <a:gd name="T15" fmla="*/ 1 h 32"/>
              <a:gd name="T16" fmla="*/ 33 w 33"/>
              <a:gd name="T17" fmla="*/ 12 h 32"/>
              <a:gd name="T18" fmla="*/ 33 w 33"/>
              <a:gd name="T19" fmla="*/ 13 h 32"/>
              <a:gd name="T20" fmla="*/ 30 w 33"/>
              <a:gd name="T21" fmla="*/ 15 h 32"/>
              <a:gd name="T22" fmla="*/ 3 w 33"/>
              <a:gd name="T23" fmla="*/ 15 h 32"/>
              <a:gd name="T24" fmla="*/ 0 w 33"/>
              <a:gd name="T25" fmla="*/ 13 h 32"/>
              <a:gd name="T26" fmla="*/ 0 w 33"/>
              <a:gd name="T27" fmla="*/ 12 h 32"/>
              <a:gd name="T28" fmla="*/ 32 w 33"/>
              <a:gd name="T29" fmla="*/ 32 h 32"/>
              <a:gd name="T30" fmla="*/ 31 w 33"/>
              <a:gd name="T31" fmla="*/ 32 h 32"/>
              <a:gd name="T32" fmla="*/ 2 w 33"/>
              <a:gd name="T33" fmla="*/ 32 h 32"/>
              <a:gd name="T34" fmla="*/ 1 w 33"/>
              <a:gd name="T35" fmla="*/ 32 h 32"/>
              <a:gd name="T36" fmla="*/ 0 w 33"/>
              <a:gd name="T37" fmla="*/ 31 h 32"/>
              <a:gd name="T38" fmla="*/ 10 w 33"/>
              <a:gd name="T39" fmla="*/ 23 h 32"/>
              <a:gd name="T40" fmla="*/ 15 w 33"/>
              <a:gd name="T41" fmla="*/ 27 h 32"/>
              <a:gd name="T42" fmla="*/ 16 w 33"/>
              <a:gd name="T43" fmla="*/ 27 h 32"/>
              <a:gd name="T44" fmla="*/ 18 w 33"/>
              <a:gd name="T45" fmla="*/ 27 h 32"/>
              <a:gd name="T46" fmla="*/ 23 w 33"/>
              <a:gd name="T47" fmla="*/ 23 h 32"/>
              <a:gd name="T48" fmla="*/ 33 w 33"/>
              <a:gd name="T49" fmla="*/ 31 h 32"/>
              <a:gd name="T50" fmla="*/ 32 w 33"/>
              <a:gd name="T51" fmla="*/ 32 h 32"/>
              <a:gd name="T52" fmla="*/ 33 w 33"/>
              <a:gd name="T53" fmla="*/ 28 h 32"/>
              <a:gd name="T54" fmla="*/ 33 w 33"/>
              <a:gd name="T55" fmla="*/ 15 h 32"/>
              <a:gd name="T56" fmla="*/ 24 w 33"/>
              <a:gd name="T57" fmla="*/ 22 h 32"/>
              <a:gd name="T58" fmla="*/ 33 w 33"/>
              <a:gd name="T59" fmla="*/ 2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" h="32">
                <a:moveTo>
                  <a:pt x="0" y="15"/>
                </a:moveTo>
                <a:cubicBezTo>
                  <a:pt x="0" y="28"/>
                  <a:pt x="0" y="28"/>
                  <a:pt x="0" y="28"/>
                </a:cubicBezTo>
                <a:cubicBezTo>
                  <a:pt x="9" y="22"/>
                  <a:pt x="9" y="22"/>
                  <a:pt x="9" y="22"/>
                </a:cubicBezTo>
                <a:cubicBezTo>
                  <a:pt x="0" y="15"/>
                  <a:pt x="0" y="15"/>
                  <a:pt x="0" y="15"/>
                </a:cubicBezTo>
                <a:close/>
                <a:moveTo>
                  <a:pt x="0" y="12"/>
                </a:moveTo>
                <a:cubicBezTo>
                  <a:pt x="15" y="1"/>
                  <a:pt x="15" y="1"/>
                  <a:pt x="15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3"/>
                  <a:pt x="33" y="13"/>
                </a:cubicBezTo>
                <a:cubicBezTo>
                  <a:pt x="30" y="15"/>
                  <a:pt x="30" y="15"/>
                  <a:pt x="30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close/>
                <a:moveTo>
                  <a:pt x="32" y="32"/>
                </a:moveTo>
                <a:cubicBezTo>
                  <a:pt x="32" y="32"/>
                  <a:pt x="31" y="32"/>
                  <a:pt x="31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10" y="23"/>
                  <a:pt x="10" y="23"/>
                  <a:pt x="10" y="23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6" y="27"/>
                  <a:pt x="16" y="27"/>
                </a:cubicBezTo>
                <a:cubicBezTo>
                  <a:pt x="17" y="27"/>
                  <a:pt x="17" y="27"/>
                  <a:pt x="18" y="27"/>
                </a:cubicBezTo>
                <a:cubicBezTo>
                  <a:pt x="23" y="23"/>
                  <a:pt x="23" y="23"/>
                  <a:pt x="23" y="23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2" y="32"/>
                  <a:pt x="32" y="32"/>
                </a:cubicBezTo>
                <a:close/>
                <a:moveTo>
                  <a:pt x="33" y="28"/>
                </a:moveTo>
                <a:cubicBezTo>
                  <a:pt x="33" y="15"/>
                  <a:pt x="33" y="15"/>
                  <a:pt x="33" y="15"/>
                </a:cubicBezTo>
                <a:cubicBezTo>
                  <a:pt x="24" y="22"/>
                  <a:pt x="24" y="22"/>
                  <a:pt x="24" y="22"/>
                </a:cubicBezTo>
                <a:lnTo>
                  <a:pt x="33" y="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4" name="Freeform 175"/>
          <p:cNvSpPr>
            <a:spLocks noEditPoints="1"/>
          </p:cNvSpPr>
          <p:nvPr/>
        </p:nvSpPr>
        <p:spPr bwMode="auto">
          <a:xfrm>
            <a:off x="2591586" y="4991009"/>
            <a:ext cx="162880" cy="278706"/>
          </a:xfrm>
          <a:custGeom>
            <a:avLst/>
            <a:gdLst>
              <a:gd name="T0" fmla="*/ 9 w 17"/>
              <a:gd name="T1" fmla="*/ 0 h 29"/>
              <a:gd name="T2" fmla="*/ 9 w 17"/>
              <a:gd name="T3" fmla="*/ 0 h 29"/>
              <a:gd name="T4" fmla="*/ 14 w 17"/>
              <a:gd name="T5" fmla="*/ 6 h 29"/>
              <a:gd name="T6" fmla="*/ 14 w 17"/>
              <a:gd name="T7" fmla="*/ 15 h 29"/>
              <a:gd name="T8" fmla="*/ 9 w 17"/>
              <a:gd name="T9" fmla="*/ 21 h 29"/>
              <a:gd name="T10" fmla="*/ 9 w 17"/>
              <a:gd name="T11" fmla="*/ 21 h 29"/>
              <a:gd name="T12" fmla="*/ 3 w 17"/>
              <a:gd name="T13" fmla="*/ 15 h 29"/>
              <a:gd name="T14" fmla="*/ 3 w 17"/>
              <a:gd name="T15" fmla="*/ 6 h 29"/>
              <a:gd name="T16" fmla="*/ 9 w 17"/>
              <a:gd name="T17" fmla="*/ 0 h 29"/>
              <a:gd name="T18" fmla="*/ 6 w 17"/>
              <a:gd name="T19" fmla="*/ 15 h 29"/>
              <a:gd name="T20" fmla="*/ 6 w 17"/>
              <a:gd name="T21" fmla="*/ 6 h 29"/>
              <a:gd name="T22" fmla="*/ 7 w 17"/>
              <a:gd name="T23" fmla="*/ 4 h 29"/>
              <a:gd name="T24" fmla="*/ 8 w 17"/>
              <a:gd name="T25" fmla="*/ 3 h 29"/>
              <a:gd name="T26" fmla="*/ 8 w 17"/>
              <a:gd name="T27" fmla="*/ 2 h 29"/>
              <a:gd name="T28" fmla="*/ 7 w 17"/>
              <a:gd name="T29" fmla="*/ 2 h 29"/>
              <a:gd name="T30" fmla="*/ 5 w 17"/>
              <a:gd name="T31" fmla="*/ 4 h 29"/>
              <a:gd name="T32" fmla="*/ 4 w 17"/>
              <a:gd name="T33" fmla="*/ 6 h 29"/>
              <a:gd name="T34" fmla="*/ 4 w 17"/>
              <a:gd name="T35" fmla="*/ 15 h 29"/>
              <a:gd name="T36" fmla="*/ 5 w 17"/>
              <a:gd name="T37" fmla="*/ 16 h 29"/>
              <a:gd name="T38" fmla="*/ 6 w 17"/>
              <a:gd name="T39" fmla="*/ 15 h 29"/>
              <a:gd name="T40" fmla="*/ 10 w 17"/>
              <a:gd name="T41" fmla="*/ 23 h 29"/>
              <a:gd name="T42" fmla="*/ 14 w 17"/>
              <a:gd name="T43" fmla="*/ 21 h 29"/>
              <a:gd name="T44" fmla="*/ 17 w 17"/>
              <a:gd name="T45" fmla="*/ 15 h 29"/>
              <a:gd name="T46" fmla="*/ 16 w 17"/>
              <a:gd name="T47" fmla="*/ 14 h 29"/>
              <a:gd name="T48" fmla="*/ 15 w 17"/>
              <a:gd name="T49" fmla="*/ 15 h 29"/>
              <a:gd name="T50" fmla="*/ 13 w 17"/>
              <a:gd name="T51" fmla="*/ 20 h 29"/>
              <a:gd name="T52" fmla="*/ 9 w 17"/>
              <a:gd name="T53" fmla="*/ 21 h 29"/>
              <a:gd name="T54" fmla="*/ 4 w 17"/>
              <a:gd name="T55" fmla="*/ 20 h 29"/>
              <a:gd name="T56" fmla="*/ 2 w 17"/>
              <a:gd name="T57" fmla="*/ 15 h 29"/>
              <a:gd name="T58" fmla="*/ 1 w 17"/>
              <a:gd name="T59" fmla="*/ 14 h 29"/>
              <a:gd name="T60" fmla="*/ 0 w 17"/>
              <a:gd name="T61" fmla="*/ 15 h 29"/>
              <a:gd name="T62" fmla="*/ 3 w 17"/>
              <a:gd name="T63" fmla="*/ 21 h 29"/>
              <a:gd name="T64" fmla="*/ 8 w 17"/>
              <a:gd name="T65" fmla="*/ 23 h 29"/>
              <a:gd name="T66" fmla="*/ 8 w 17"/>
              <a:gd name="T67" fmla="*/ 27 h 29"/>
              <a:gd name="T68" fmla="*/ 1 w 17"/>
              <a:gd name="T69" fmla="*/ 27 h 29"/>
              <a:gd name="T70" fmla="*/ 0 w 17"/>
              <a:gd name="T71" fmla="*/ 28 h 29"/>
              <a:gd name="T72" fmla="*/ 1 w 17"/>
              <a:gd name="T73" fmla="*/ 29 h 29"/>
              <a:gd name="T74" fmla="*/ 16 w 17"/>
              <a:gd name="T75" fmla="*/ 29 h 29"/>
              <a:gd name="T76" fmla="*/ 17 w 17"/>
              <a:gd name="T77" fmla="*/ 28 h 29"/>
              <a:gd name="T78" fmla="*/ 16 w 17"/>
              <a:gd name="T79" fmla="*/ 27 h 29"/>
              <a:gd name="T80" fmla="*/ 10 w 17"/>
              <a:gd name="T81" fmla="*/ 27 h 29"/>
              <a:gd name="T82" fmla="*/ 10 w 17"/>
              <a:gd name="T83" fmla="*/ 2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" h="29"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12" y="0"/>
                  <a:pt x="14" y="3"/>
                  <a:pt x="14" y="6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8"/>
                  <a:pt x="12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6" y="21"/>
                  <a:pt x="3" y="18"/>
                  <a:pt x="3" y="15"/>
                </a:cubicBezTo>
                <a:cubicBezTo>
                  <a:pt x="3" y="6"/>
                  <a:pt x="3" y="6"/>
                  <a:pt x="3" y="6"/>
                </a:cubicBezTo>
                <a:cubicBezTo>
                  <a:pt x="3" y="3"/>
                  <a:pt x="6" y="0"/>
                  <a:pt x="9" y="0"/>
                </a:cubicBezTo>
                <a:close/>
                <a:moveTo>
                  <a:pt x="6" y="15"/>
                </a:move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5"/>
                  <a:pt x="7" y="4"/>
                </a:cubicBezTo>
                <a:cubicBezTo>
                  <a:pt x="7" y="4"/>
                  <a:pt x="7" y="4"/>
                  <a:pt x="8" y="3"/>
                </a:cubicBezTo>
                <a:cubicBezTo>
                  <a:pt x="8" y="3"/>
                  <a:pt x="8" y="3"/>
                  <a:pt x="8" y="2"/>
                </a:cubicBezTo>
                <a:cubicBezTo>
                  <a:pt x="8" y="2"/>
                  <a:pt x="7" y="2"/>
                  <a:pt x="7" y="2"/>
                </a:cubicBezTo>
                <a:cubicBezTo>
                  <a:pt x="6" y="2"/>
                  <a:pt x="5" y="3"/>
                  <a:pt x="5" y="4"/>
                </a:cubicBezTo>
                <a:cubicBezTo>
                  <a:pt x="5" y="4"/>
                  <a:pt x="4" y="5"/>
                  <a:pt x="4" y="6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5" y="16"/>
                  <a:pt x="5" y="16"/>
                </a:cubicBezTo>
                <a:cubicBezTo>
                  <a:pt x="6" y="16"/>
                  <a:pt x="6" y="15"/>
                  <a:pt x="6" y="15"/>
                </a:cubicBezTo>
                <a:close/>
                <a:moveTo>
                  <a:pt x="10" y="23"/>
                </a:moveTo>
                <a:cubicBezTo>
                  <a:pt x="11" y="23"/>
                  <a:pt x="13" y="22"/>
                  <a:pt x="14" y="21"/>
                </a:cubicBezTo>
                <a:cubicBezTo>
                  <a:pt x="16" y="20"/>
                  <a:pt x="17" y="17"/>
                  <a:pt x="17" y="15"/>
                </a:cubicBezTo>
                <a:cubicBezTo>
                  <a:pt x="17" y="15"/>
                  <a:pt x="16" y="14"/>
                  <a:pt x="16" y="14"/>
                </a:cubicBezTo>
                <a:cubicBezTo>
                  <a:pt x="15" y="14"/>
                  <a:pt x="15" y="15"/>
                  <a:pt x="15" y="15"/>
                </a:cubicBezTo>
                <a:cubicBezTo>
                  <a:pt x="15" y="17"/>
                  <a:pt x="14" y="18"/>
                  <a:pt x="13" y="20"/>
                </a:cubicBezTo>
                <a:cubicBezTo>
                  <a:pt x="12" y="21"/>
                  <a:pt x="10" y="21"/>
                  <a:pt x="9" y="21"/>
                </a:cubicBezTo>
                <a:cubicBezTo>
                  <a:pt x="7" y="21"/>
                  <a:pt x="5" y="21"/>
                  <a:pt x="4" y="20"/>
                </a:cubicBezTo>
                <a:cubicBezTo>
                  <a:pt x="3" y="18"/>
                  <a:pt x="2" y="17"/>
                  <a:pt x="2" y="15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4"/>
                  <a:pt x="0" y="15"/>
                  <a:pt x="0" y="15"/>
                </a:cubicBezTo>
                <a:cubicBezTo>
                  <a:pt x="0" y="17"/>
                  <a:pt x="1" y="20"/>
                  <a:pt x="3" y="21"/>
                </a:cubicBezTo>
                <a:cubicBezTo>
                  <a:pt x="4" y="22"/>
                  <a:pt x="6" y="23"/>
                  <a:pt x="8" y="23"/>
                </a:cubicBezTo>
                <a:cubicBezTo>
                  <a:pt x="8" y="27"/>
                  <a:pt x="8" y="27"/>
                  <a:pt x="8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0" y="27"/>
                  <a:pt x="0" y="28"/>
                </a:cubicBezTo>
                <a:cubicBezTo>
                  <a:pt x="0" y="28"/>
                  <a:pt x="1" y="29"/>
                  <a:pt x="1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7" y="28"/>
                  <a:pt x="17" y="28"/>
                </a:cubicBezTo>
                <a:cubicBezTo>
                  <a:pt x="17" y="27"/>
                  <a:pt x="16" y="27"/>
                  <a:pt x="16" y="27"/>
                </a:cubicBezTo>
                <a:cubicBezTo>
                  <a:pt x="10" y="27"/>
                  <a:pt x="10" y="27"/>
                  <a:pt x="10" y="27"/>
                </a:cubicBezTo>
                <a:lnTo>
                  <a:pt x="10" y="2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5" name="Freeform 176"/>
          <p:cNvSpPr>
            <a:spLocks noEditPoints="1"/>
          </p:cNvSpPr>
          <p:nvPr/>
        </p:nvSpPr>
        <p:spPr bwMode="auto">
          <a:xfrm>
            <a:off x="1295784" y="5009107"/>
            <a:ext cx="269658" cy="231652"/>
          </a:xfrm>
          <a:custGeom>
            <a:avLst/>
            <a:gdLst>
              <a:gd name="T0" fmla="*/ 14 w 28"/>
              <a:gd name="T1" fmla="*/ 24 h 24"/>
              <a:gd name="T2" fmla="*/ 0 w 28"/>
              <a:gd name="T3" fmla="*/ 10 h 24"/>
              <a:gd name="T4" fmla="*/ 14 w 28"/>
              <a:gd name="T5" fmla="*/ 8 h 24"/>
              <a:gd name="T6" fmla="*/ 28 w 28"/>
              <a:gd name="T7" fmla="*/ 10 h 24"/>
              <a:gd name="T8" fmla="*/ 14 w 28"/>
              <a:gd name="T9" fmla="*/ 24 h 24"/>
              <a:gd name="T10" fmla="*/ 5 w 28"/>
              <a:gd name="T11" fmla="*/ 13 h 24"/>
              <a:gd name="T12" fmla="*/ 4 w 28"/>
              <a:gd name="T13" fmla="*/ 12 h 24"/>
              <a:gd name="T14" fmla="*/ 4 w 28"/>
              <a:gd name="T15" fmla="*/ 10 h 24"/>
              <a:gd name="T16" fmla="*/ 4 w 28"/>
              <a:gd name="T17" fmla="*/ 8 h 24"/>
              <a:gd name="T18" fmla="*/ 6 w 28"/>
              <a:gd name="T19" fmla="*/ 6 h 24"/>
              <a:gd name="T20" fmla="*/ 7 w 28"/>
              <a:gd name="T21" fmla="*/ 5 h 24"/>
              <a:gd name="T22" fmla="*/ 5 w 28"/>
              <a:gd name="T23" fmla="*/ 4 h 24"/>
              <a:gd name="T24" fmla="*/ 3 w 28"/>
              <a:gd name="T25" fmla="*/ 7 h 24"/>
              <a:gd name="T26" fmla="*/ 2 w 28"/>
              <a:gd name="T27" fmla="*/ 10 h 24"/>
              <a:gd name="T28" fmla="*/ 3 w 28"/>
              <a:gd name="T29" fmla="*/ 12 h 24"/>
              <a:gd name="T30" fmla="*/ 4 w 28"/>
              <a:gd name="T31" fmla="*/ 14 h 24"/>
              <a:gd name="T32" fmla="*/ 5 w 28"/>
              <a:gd name="T33" fmla="*/ 14 h 24"/>
              <a:gd name="T34" fmla="*/ 5 w 28"/>
              <a:gd name="T35" fmla="*/ 13 h 24"/>
              <a:gd name="T36" fmla="*/ 17 w 28"/>
              <a:gd name="T37" fmla="*/ 10 h 24"/>
              <a:gd name="T38" fmla="*/ 19 w 28"/>
              <a:gd name="T39" fmla="*/ 7 h 24"/>
              <a:gd name="T40" fmla="*/ 21 w 28"/>
              <a:gd name="T41" fmla="*/ 6 h 24"/>
              <a:gd name="T42" fmla="*/ 22 w 28"/>
              <a:gd name="T43" fmla="*/ 5 h 24"/>
              <a:gd name="T44" fmla="*/ 21 w 28"/>
              <a:gd name="T45" fmla="*/ 4 h 24"/>
              <a:gd name="T46" fmla="*/ 17 w 28"/>
              <a:gd name="T47" fmla="*/ 6 h 24"/>
              <a:gd name="T48" fmla="*/ 15 w 28"/>
              <a:gd name="T49" fmla="*/ 9 h 24"/>
              <a:gd name="T50" fmla="*/ 16 w 28"/>
              <a:gd name="T51" fmla="*/ 10 h 24"/>
              <a:gd name="T52" fmla="*/ 17 w 28"/>
              <a:gd name="T53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" h="24">
                <a:moveTo>
                  <a:pt x="14" y="24"/>
                </a:moveTo>
                <a:cubicBezTo>
                  <a:pt x="10" y="21"/>
                  <a:pt x="0" y="16"/>
                  <a:pt x="0" y="10"/>
                </a:cubicBezTo>
                <a:cubicBezTo>
                  <a:pt x="0" y="2"/>
                  <a:pt x="12" y="0"/>
                  <a:pt x="14" y="8"/>
                </a:cubicBezTo>
                <a:cubicBezTo>
                  <a:pt x="16" y="0"/>
                  <a:pt x="28" y="2"/>
                  <a:pt x="28" y="10"/>
                </a:cubicBezTo>
                <a:cubicBezTo>
                  <a:pt x="28" y="16"/>
                  <a:pt x="19" y="21"/>
                  <a:pt x="14" y="24"/>
                </a:cubicBezTo>
                <a:close/>
                <a:moveTo>
                  <a:pt x="5" y="13"/>
                </a:moveTo>
                <a:cubicBezTo>
                  <a:pt x="5" y="13"/>
                  <a:pt x="5" y="12"/>
                  <a:pt x="4" y="12"/>
                </a:cubicBezTo>
                <a:cubicBezTo>
                  <a:pt x="4" y="11"/>
                  <a:pt x="4" y="11"/>
                  <a:pt x="4" y="10"/>
                </a:cubicBezTo>
                <a:cubicBezTo>
                  <a:pt x="4" y="9"/>
                  <a:pt x="4" y="8"/>
                  <a:pt x="4" y="8"/>
                </a:cubicBezTo>
                <a:cubicBezTo>
                  <a:pt x="5" y="7"/>
                  <a:pt x="5" y="7"/>
                  <a:pt x="6" y="6"/>
                </a:cubicBezTo>
                <a:cubicBezTo>
                  <a:pt x="7" y="6"/>
                  <a:pt x="7" y="5"/>
                  <a:pt x="7" y="5"/>
                </a:cubicBezTo>
                <a:cubicBezTo>
                  <a:pt x="6" y="4"/>
                  <a:pt x="6" y="4"/>
                  <a:pt x="5" y="4"/>
                </a:cubicBezTo>
                <a:cubicBezTo>
                  <a:pt x="4" y="5"/>
                  <a:pt x="3" y="6"/>
                  <a:pt x="3" y="7"/>
                </a:cubicBezTo>
                <a:cubicBezTo>
                  <a:pt x="2" y="8"/>
                  <a:pt x="2" y="9"/>
                  <a:pt x="2" y="10"/>
                </a:cubicBezTo>
                <a:cubicBezTo>
                  <a:pt x="2" y="11"/>
                  <a:pt x="2" y="12"/>
                  <a:pt x="3" y="12"/>
                </a:cubicBezTo>
                <a:cubicBezTo>
                  <a:pt x="3" y="13"/>
                  <a:pt x="3" y="14"/>
                  <a:pt x="4" y="14"/>
                </a:cubicBezTo>
                <a:cubicBezTo>
                  <a:pt x="4" y="15"/>
                  <a:pt x="5" y="15"/>
                  <a:pt x="5" y="14"/>
                </a:cubicBezTo>
                <a:cubicBezTo>
                  <a:pt x="6" y="14"/>
                  <a:pt x="6" y="14"/>
                  <a:pt x="5" y="13"/>
                </a:cubicBezTo>
                <a:close/>
                <a:moveTo>
                  <a:pt x="17" y="10"/>
                </a:moveTo>
                <a:cubicBezTo>
                  <a:pt x="18" y="9"/>
                  <a:pt x="18" y="8"/>
                  <a:pt x="19" y="7"/>
                </a:cubicBezTo>
                <a:cubicBezTo>
                  <a:pt x="19" y="7"/>
                  <a:pt x="20" y="6"/>
                  <a:pt x="21" y="6"/>
                </a:cubicBezTo>
                <a:cubicBezTo>
                  <a:pt x="22" y="6"/>
                  <a:pt x="22" y="5"/>
                  <a:pt x="22" y="5"/>
                </a:cubicBezTo>
                <a:cubicBezTo>
                  <a:pt x="22" y="4"/>
                  <a:pt x="21" y="4"/>
                  <a:pt x="21" y="4"/>
                </a:cubicBezTo>
                <a:cubicBezTo>
                  <a:pt x="20" y="4"/>
                  <a:pt x="18" y="5"/>
                  <a:pt x="17" y="6"/>
                </a:cubicBezTo>
                <a:cubicBezTo>
                  <a:pt x="16" y="7"/>
                  <a:pt x="16" y="8"/>
                  <a:pt x="15" y="9"/>
                </a:cubicBezTo>
                <a:cubicBezTo>
                  <a:pt x="15" y="10"/>
                  <a:pt x="16" y="10"/>
                  <a:pt x="16" y="10"/>
                </a:cubicBezTo>
                <a:cubicBezTo>
                  <a:pt x="17" y="10"/>
                  <a:pt x="17" y="10"/>
                  <a:pt x="17" y="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6" name="Freeform 177"/>
          <p:cNvSpPr>
            <a:spLocks noEditPoints="1"/>
          </p:cNvSpPr>
          <p:nvPr/>
        </p:nvSpPr>
        <p:spPr bwMode="auto">
          <a:xfrm>
            <a:off x="3753464" y="4991009"/>
            <a:ext cx="316712" cy="296804"/>
          </a:xfrm>
          <a:custGeom>
            <a:avLst/>
            <a:gdLst>
              <a:gd name="T0" fmla="*/ 30 w 33"/>
              <a:gd name="T1" fmla="*/ 6 h 31"/>
              <a:gd name="T2" fmla="*/ 33 w 33"/>
              <a:gd name="T3" fmla="*/ 27 h 31"/>
              <a:gd name="T4" fmla="*/ 15 w 33"/>
              <a:gd name="T5" fmla="*/ 30 h 31"/>
              <a:gd name="T6" fmla="*/ 11 w 33"/>
              <a:gd name="T7" fmla="*/ 4 h 31"/>
              <a:gd name="T8" fmla="*/ 13 w 33"/>
              <a:gd name="T9" fmla="*/ 0 h 31"/>
              <a:gd name="T10" fmla="*/ 14 w 33"/>
              <a:gd name="T11" fmla="*/ 1 h 31"/>
              <a:gd name="T12" fmla="*/ 13 w 33"/>
              <a:gd name="T13" fmla="*/ 31 h 31"/>
              <a:gd name="T14" fmla="*/ 4 w 33"/>
              <a:gd name="T15" fmla="*/ 30 h 31"/>
              <a:gd name="T16" fmla="*/ 5 w 33"/>
              <a:gd name="T17" fmla="*/ 4 h 31"/>
              <a:gd name="T18" fmla="*/ 3 w 33"/>
              <a:gd name="T19" fmla="*/ 30 h 31"/>
              <a:gd name="T20" fmla="*/ 0 w 33"/>
              <a:gd name="T21" fmla="*/ 27 h 31"/>
              <a:gd name="T22" fmla="*/ 2 w 33"/>
              <a:gd name="T23" fmla="*/ 6 h 31"/>
              <a:gd name="T24" fmla="*/ 3 w 33"/>
              <a:gd name="T25" fmla="*/ 30 h 31"/>
              <a:gd name="T26" fmla="*/ 26 w 33"/>
              <a:gd name="T27" fmla="*/ 23 h 31"/>
              <a:gd name="T28" fmla="*/ 26 w 33"/>
              <a:gd name="T29" fmla="*/ 26 h 31"/>
              <a:gd name="T30" fmla="*/ 29 w 33"/>
              <a:gd name="T31" fmla="*/ 26 h 31"/>
              <a:gd name="T32" fmla="*/ 29 w 33"/>
              <a:gd name="T33" fmla="*/ 23 h 31"/>
              <a:gd name="T34" fmla="*/ 22 w 33"/>
              <a:gd name="T35" fmla="*/ 23 h 31"/>
              <a:gd name="T36" fmla="*/ 21 w 33"/>
              <a:gd name="T37" fmla="*/ 26 h 31"/>
              <a:gd name="T38" fmla="*/ 25 w 33"/>
              <a:gd name="T39" fmla="*/ 26 h 31"/>
              <a:gd name="T40" fmla="*/ 25 w 33"/>
              <a:gd name="T41" fmla="*/ 23 h 31"/>
              <a:gd name="T42" fmla="*/ 22 w 33"/>
              <a:gd name="T43" fmla="*/ 23 h 31"/>
              <a:gd name="T44" fmla="*/ 17 w 33"/>
              <a:gd name="T45" fmla="*/ 23 h 31"/>
              <a:gd name="T46" fmla="*/ 18 w 33"/>
              <a:gd name="T47" fmla="*/ 26 h 31"/>
              <a:gd name="T48" fmla="*/ 21 w 33"/>
              <a:gd name="T49" fmla="*/ 26 h 31"/>
              <a:gd name="T50" fmla="*/ 20 w 33"/>
              <a:gd name="T51" fmla="*/ 23 h 31"/>
              <a:gd name="T52" fmla="*/ 26 w 33"/>
              <a:gd name="T53" fmla="*/ 19 h 31"/>
              <a:gd name="T54" fmla="*/ 26 w 33"/>
              <a:gd name="T55" fmla="*/ 22 h 31"/>
              <a:gd name="T56" fmla="*/ 29 w 33"/>
              <a:gd name="T57" fmla="*/ 22 h 31"/>
              <a:gd name="T58" fmla="*/ 29 w 33"/>
              <a:gd name="T59" fmla="*/ 19 h 31"/>
              <a:gd name="T60" fmla="*/ 26 w 33"/>
              <a:gd name="T61" fmla="*/ 19 h 31"/>
              <a:gd name="T62" fmla="*/ 21 w 33"/>
              <a:gd name="T63" fmla="*/ 19 h 31"/>
              <a:gd name="T64" fmla="*/ 22 w 33"/>
              <a:gd name="T65" fmla="*/ 22 h 31"/>
              <a:gd name="T66" fmla="*/ 25 w 33"/>
              <a:gd name="T67" fmla="*/ 22 h 31"/>
              <a:gd name="T68" fmla="*/ 25 w 33"/>
              <a:gd name="T69" fmla="*/ 19 h 31"/>
              <a:gd name="T70" fmla="*/ 18 w 33"/>
              <a:gd name="T71" fmla="*/ 19 h 31"/>
              <a:gd name="T72" fmla="*/ 17 w 33"/>
              <a:gd name="T73" fmla="*/ 22 h 31"/>
              <a:gd name="T74" fmla="*/ 20 w 33"/>
              <a:gd name="T75" fmla="*/ 22 h 31"/>
              <a:gd name="T76" fmla="*/ 21 w 33"/>
              <a:gd name="T77" fmla="*/ 19 h 31"/>
              <a:gd name="T78" fmla="*/ 18 w 33"/>
              <a:gd name="T79" fmla="*/ 19 h 31"/>
              <a:gd name="T80" fmla="*/ 26 w 33"/>
              <a:gd name="T81" fmla="*/ 15 h 31"/>
              <a:gd name="T82" fmla="*/ 26 w 33"/>
              <a:gd name="T83" fmla="*/ 18 h 31"/>
              <a:gd name="T84" fmla="*/ 29 w 33"/>
              <a:gd name="T85" fmla="*/ 18 h 31"/>
              <a:gd name="T86" fmla="*/ 29 w 33"/>
              <a:gd name="T87" fmla="*/ 15 h 31"/>
              <a:gd name="T88" fmla="*/ 22 w 33"/>
              <a:gd name="T89" fmla="*/ 15 h 31"/>
              <a:gd name="T90" fmla="*/ 21 w 33"/>
              <a:gd name="T91" fmla="*/ 18 h 31"/>
              <a:gd name="T92" fmla="*/ 25 w 33"/>
              <a:gd name="T93" fmla="*/ 18 h 31"/>
              <a:gd name="T94" fmla="*/ 25 w 33"/>
              <a:gd name="T95" fmla="*/ 15 h 31"/>
              <a:gd name="T96" fmla="*/ 22 w 33"/>
              <a:gd name="T97" fmla="*/ 15 h 31"/>
              <a:gd name="T98" fmla="*/ 17 w 33"/>
              <a:gd name="T99" fmla="*/ 15 h 31"/>
              <a:gd name="T100" fmla="*/ 18 w 33"/>
              <a:gd name="T101" fmla="*/ 18 h 31"/>
              <a:gd name="T102" fmla="*/ 21 w 33"/>
              <a:gd name="T103" fmla="*/ 18 h 31"/>
              <a:gd name="T104" fmla="*/ 20 w 33"/>
              <a:gd name="T105" fmla="*/ 15 h 31"/>
              <a:gd name="T106" fmla="*/ 29 w 33"/>
              <a:gd name="T107" fmla="*/ 10 h 31"/>
              <a:gd name="T108" fmla="*/ 17 w 33"/>
              <a:gd name="T109" fmla="*/ 9 h 31"/>
              <a:gd name="T110" fmla="*/ 17 w 33"/>
              <a:gd name="T111" fmla="*/ 12 h 31"/>
              <a:gd name="T112" fmla="*/ 29 w 33"/>
              <a:gd name="T113" fmla="*/ 12 h 31"/>
              <a:gd name="T114" fmla="*/ 29 w 33"/>
              <a:gd name="T115" fmla="*/ 1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" h="31">
                <a:moveTo>
                  <a:pt x="15" y="6"/>
                </a:moveTo>
                <a:cubicBezTo>
                  <a:pt x="20" y="6"/>
                  <a:pt x="25" y="6"/>
                  <a:pt x="30" y="6"/>
                </a:cubicBezTo>
                <a:cubicBezTo>
                  <a:pt x="32" y="6"/>
                  <a:pt x="33" y="7"/>
                  <a:pt x="33" y="8"/>
                </a:cubicBezTo>
                <a:cubicBezTo>
                  <a:pt x="33" y="16"/>
                  <a:pt x="33" y="20"/>
                  <a:pt x="33" y="27"/>
                </a:cubicBezTo>
                <a:cubicBezTo>
                  <a:pt x="33" y="29"/>
                  <a:pt x="32" y="30"/>
                  <a:pt x="30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2"/>
                  <a:pt x="15" y="14"/>
                  <a:pt x="15" y="6"/>
                </a:cubicBezTo>
                <a:close/>
                <a:moveTo>
                  <a:pt x="11" y="4"/>
                </a:move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11"/>
                  <a:pt x="14" y="20"/>
                  <a:pt x="14" y="30"/>
                </a:cubicBezTo>
                <a:cubicBezTo>
                  <a:pt x="14" y="31"/>
                  <a:pt x="13" y="31"/>
                  <a:pt x="13" y="31"/>
                </a:cubicBezTo>
                <a:cubicBezTo>
                  <a:pt x="10" y="31"/>
                  <a:pt x="7" y="31"/>
                  <a:pt x="5" y="31"/>
                </a:cubicBezTo>
                <a:cubicBezTo>
                  <a:pt x="4" y="31"/>
                  <a:pt x="4" y="31"/>
                  <a:pt x="4" y="30"/>
                </a:cubicBezTo>
                <a:cubicBezTo>
                  <a:pt x="4" y="21"/>
                  <a:pt x="4" y="14"/>
                  <a:pt x="4" y="4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lose/>
                <a:moveTo>
                  <a:pt x="3" y="30"/>
                </a:move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29"/>
                  <a:pt x="0" y="27"/>
                </a:cubicBezTo>
                <a:cubicBezTo>
                  <a:pt x="0" y="20"/>
                  <a:pt x="0" y="16"/>
                  <a:pt x="0" y="8"/>
                </a:cubicBezTo>
                <a:cubicBezTo>
                  <a:pt x="0" y="7"/>
                  <a:pt x="1" y="6"/>
                  <a:pt x="2" y="6"/>
                </a:cubicBezTo>
                <a:cubicBezTo>
                  <a:pt x="3" y="6"/>
                  <a:pt x="3" y="6"/>
                  <a:pt x="3" y="6"/>
                </a:cubicBezTo>
                <a:cubicBezTo>
                  <a:pt x="3" y="14"/>
                  <a:pt x="3" y="22"/>
                  <a:pt x="3" y="30"/>
                </a:cubicBezTo>
                <a:close/>
                <a:moveTo>
                  <a:pt x="26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6" y="23"/>
                  <a:pt x="26" y="23"/>
                  <a:pt x="26" y="23"/>
                </a:cubicBezTo>
                <a:close/>
                <a:moveTo>
                  <a:pt x="22" y="23"/>
                </a:moveTo>
                <a:cubicBezTo>
                  <a:pt x="22" y="23"/>
                  <a:pt x="21" y="23"/>
                  <a:pt x="21" y="23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2" y="26"/>
                  <a:pt x="22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2" y="23"/>
                  <a:pt x="22" y="23"/>
                  <a:pt x="22" y="23"/>
                </a:cubicBezTo>
                <a:close/>
                <a:moveTo>
                  <a:pt x="18" y="23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8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0" y="23"/>
                </a:cubicBezTo>
                <a:cubicBezTo>
                  <a:pt x="18" y="23"/>
                  <a:pt x="18" y="23"/>
                  <a:pt x="18" y="23"/>
                </a:cubicBezTo>
                <a:close/>
                <a:moveTo>
                  <a:pt x="26" y="19"/>
                </a:moveTo>
                <a:cubicBezTo>
                  <a:pt x="26" y="19"/>
                  <a:pt x="26" y="19"/>
                  <a:pt x="26" y="19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6" y="19"/>
                  <a:pt x="26" y="19"/>
                  <a:pt x="26" y="19"/>
                </a:cubicBezTo>
                <a:close/>
                <a:moveTo>
                  <a:pt x="22" y="19"/>
                </a:moveTo>
                <a:cubicBezTo>
                  <a:pt x="22" y="19"/>
                  <a:pt x="21" y="19"/>
                  <a:pt x="21" y="19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2" y="22"/>
                  <a:pt x="22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2" y="19"/>
                  <a:pt x="22" y="19"/>
                  <a:pt x="22" y="19"/>
                </a:cubicBezTo>
                <a:close/>
                <a:moveTo>
                  <a:pt x="18" y="19"/>
                </a:moveTo>
                <a:cubicBezTo>
                  <a:pt x="17" y="19"/>
                  <a:pt x="17" y="19"/>
                  <a:pt x="17" y="19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2"/>
                  <a:pt x="18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0" y="19"/>
                </a:cubicBezTo>
                <a:cubicBezTo>
                  <a:pt x="18" y="19"/>
                  <a:pt x="18" y="19"/>
                  <a:pt x="18" y="19"/>
                </a:cubicBezTo>
                <a:close/>
                <a:moveTo>
                  <a:pt x="26" y="15"/>
                </a:moveTo>
                <a:cubicBezTo>
                  <a:pt x="26" y="15"/>
                  <a:pt x="26" y="15"/>
                  <a:pt x="26" y="15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6" y="15"/>
                  <a:pt x="26" y="15"/>
                  <a:pt x="26" y="15"/>
                </a:cubicBezTo>
                <a:close/>
                <a:moveTo>
                  <a:pt x="22" y="15"/>
                </a:moveTo>
                <a:cubicBezTo>
                  <a:pt x="22" y="15"/>
                  <a:pt x="21" y="15"/>
                  <a:pt x="21" y="15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2" y="18"/>
                  <a:pt x="22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2" y="15"/>
                  <a:pt x="22" y="15"/>
                  <a:pt x="22" y="15"/>
                </a:cubicBezTo>
                <a:close/>
                <a:moveTo>
                  <a:pt x="18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8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0" y="15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9"/>
                  <a:pt x="17" y="10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1"/>
                  <a:pt x="29" y="11"/>
                  <a:pt x="29" y="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7" name="Freeform 178"/>
          <p:cNvSpPr>
            <a:spLocks/>
          </p:cNvSpPr>
          <p:nvPr/>
        </p:nvSpPr>
        <p:spPr bwMode="auto">
          <a:xfrm>
            <a:off x="5000403" y="5067020"/>
            <a:ext cx="316712" cy="115826"/>
          </a:xfrm>
          <a:custGeom>
            <a:avLst/>
            <a:gdLst>
              <a:gd name="T0" fmla="*/ 29 w 33"/>
              <a:gd name="T1" fmla="*/ 2 h 12"/>
              <a:gd name="T2" fmla="*/ 4 w 33"/>
              <a:gd name="T3" fmla="*/ 2 h 12"/>
              <a:gd name="T4" fmla="*/ 1 w 33"/>
              <a:gd name="T5" fmla="*/ 6 h 12"/>
              <a:gd name="T6" fmla="*/ 2 w 33"/>
              <a:gd name="T7" fmla="*/ 11 h 12"/>
              <a:gd name="T8" fmla="*/ 3 w 33"/>
              <a:gd name="T9" fmla="*/ 12 h 12"/>
              <a:gd name="T10" fmla="*/ 9 w 33"/>
              <a:gd name="T11" fmla="*/ 12 h 12"/>
              <a:gd name="T12" fmla="*/ 10 w 33"/>
              <a:gd name="T13" fmla="*/ 11 h 12"/>
              <a:gd name="T14" fmla="*/ 10 w 33"/>
              <a:gd name="T15" fmla="*/ 10 h 12"/>
              <a:gd name="T16" fmla="*/ 10 w 33"/>
              <a:gd name="T17" fmla="*/ 6 h 12"/>
              <a:gd name="T18" fmla="*/ 24 w 33"/>
              <a:gd name="T19" fmla="*/ 6 h 12"/>
              <a:gd name="T20" fmla="*/ 23 w 33"/>
              <a:gd name="T21" fmla="*/ 10 h 12"/>
              <a:gd name="T22" fmla="*/ 23 w 33"/>
              <a:gd name="T23" fmla="*/ 11 h 12"/>
              <a:gd name="T24" fmla="*/ 25 w 33"/>
              <a:gd name="T25" fmla="*/ 12 h 12"/>
              <a:gd name="T26" fmla="*/ 30 w 33"/>
              <a:gd name="T27" fmla="*/ 12 h 12"/>
              <a:gd name="T28" fmla="*/ 32 w 33"/>
              <a:gd name="T29" fmla="*/ 11 h 12"/>
              <a:gd name="T30" fmla="*/ 32 w 33"/>
              <a:gd name="T31" fmla="*/ 6 h 12"/>
              <a:gd name="T32" fmla="*/ 29 w 33"/>
              <a:gd name="T33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" h="12">
                <a:moveTo>
                  <a:pt x="29" y="2"/>
                </a:moveTo>
                <a:cubicBezTo>
                  <a:pt x="21" y="0"/>
                  <a:pt x="13" y="0"/>
                  <a:pt x="4" y="2"/>
                </a:cubicBezTo>
                <a:cubicBezTo>
                  <a:pt x="2" y="2"/>
                  <a:pt x="0" y="4"/>
                  <a:pt x="1" y="6"/>
                </a:cubicBezTo>
                <a:cubicBezTo>
                  <a:pt x="1" y="7"/>
                  <a:pt x="1" y="9"/>
                  <a:pt x="2" y="11"/>
                </a:cubicBezTo>
                <a:cubicBezTo>
                  <a:pt x="2" y="12"/>
                  <a:pt x="3" y="12"/>
                  <a:pt x="3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10" y="11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6"/>
                  <a:pt x="10" y="6"/>
                  <a:pt x="10" y="6"/>
                </a:cubicBezTo>
                <a:cubicBezTo>
                  <a:pt x="14" y="6"/>
                  <a:pt x="19" y="6"/>
                  <a:pt x="24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10"/>
                  <a:pt x="23" y="11"/>
                </a:cubicBezTo>
                <a:cubicBezTo>
                  <a:pt x="24" y="11"/>
                  <a:pt x="24" y="11"/>
                  <a:pt x="25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9"/>
                  <a:pt x="32" y="7"/>
                  <a:pt x="32" y="6"/>
                </a:cubicBezTo>
                <a:cubicBezTo>
                  <a:pt x="33" y="4"/>
                  <a:pt x="31" y="2"/>
                  <a:pt x="29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8" name="Freeform 181"/>
          <p:cNvSpPr>
            <a:spLocks noEditPoints="1"/>
          </p:cNvSpPr>
          <p:nvPr/>
        </p:nvSpPr>
        <p:spPr bwMode="auto">
          <a:xfrm>
            <a:off x="5642874" y="5029015"/>
            <a:ext cx="258799" cy="258799"/>
          </a:xfrm>
          <a:custGeom>
            <a:avLst/>
            <a:gdLst>
              <a:gd name="T0" fmla="*/ 25 w 27"/>
              <a:gd name="T1" fmla="*/ 0 h 27"/>
              <a:gd name="T2" fmla="*/ 27 w 27"/>
              <a:gd name="T3" fmla="*/ 2 h 27"/>
              <a:gd name="T4" fmla="*/ 27 w 27"/>
              <a:gd name="T5" fmla="*/ 17 h 27"/>
              <a:gd name="T6" fmla="*/ 25 w 27"/>
              <a:gd name="T7" fmla="*/ 19 h 27"/>
              <a:gd name="T8" fmla="*/ 20 w 27"/>
              <a:gd name="T9" fmla="*/ 19 h 27"/>
              <a:gd name="T10" fmla="*/ 20 w 27"/>
              <a:gd name="T11" fmla="*/ 27 h 27"/>
              <a:gd name="T12" fmla="*/ 13 w 27"/>
              <a:gd name="T13" fmla="*/ 19 h 27"/>
              <a:gd name="T14" fmla="*/ 2 w 27"/>
              <a:gd name="T15" fmla="*/ 19 h 27"/>
              <a:gd name="T16" fmla="*/ 0 w 27"/>
              <a:gd name="T17" fmla="*/ 17 h 27"/>
              <a:gd name="T18" fmla="*/ 0 w 27"/>
              <a:gd name="T19" fmla="*/ 2 h 27"/>
              <a:gd name="T20" fmla="*/ 2 w 27"/>
              <a:gd name="T21" fmla="*/ 0 h 27"/>
              <a:gd name="T22" fmla="*/ 25 w 27"/>
              <a:gd name="T23" fmla="*/ 0 h 27"/>
              <a:gd name="T24" fmla="*/ 5 w 27"/>
              <a:gd name="T25" fmla="*/ 5 h 27"/>
              <a:gd name="T26" fmla="*/ 5 w 27"/>
              <a:gd name="T27" fmla="*/ 6 h 27"/>
              <a:gd name="T28" fmla="*/ 5 w 27"/>
              <a:gd name="T29" fmla="*/ 6 h 27"/>
              <a:gd name="T30" fmla="*/ 5 w 27"/>
              <a:gd name="T31" fmla="*/ 7 h 27"/>
              <a:gd name="T32" fmla="*/ 22 w 27"/>
              <a:gd name="T33" fmla="*/ 7 h 27"/>
              <a:gd name="T34" fmla="*/ 22 w 27"/>
              <a:gd name="T35" fmla="*/ 6 h 27"/>
              <a:gd name="T36" fmla="*/ 22 w 27"/>
              <a:gd name="T37" fmla="*/ 6 h 27"/>
              <a:gd name="T38" fmla="*/ 22 w 27"/>
              <a:gd name="T39" fmla="*/ 5 h 27"/>
              <a:gd name="T40" fmla="*/ 5 w 27"/>
              <a:gd name="T41" fmla="*/ 5 h 27"/>
              <a:gd name="T42" fmla="*/ 5 w 27"/>
              <a:gd name="T43" fmla="*/ 13 h 27"/>
              <a:gd name="T44" fmla="*/ 5 w 27"/>
              <a:gd name="T45" fmla="*/ 13 h 27"/>
              <a:gd name="T46" fmla="*/ 5 w 27"/>
              <a:gd name="T47" fmla="*/ 13 h 27"/>
              <a:gd name="T48" fmla="*/ 5 w 27"/>
              <a:gd name="T49" fmla="*/ 14 h 27"/>
              <a:gd name="T50" fmla="*/ 22 w 27"/>
              <a:gd name="T51" fmla="*/ 14 h 27"/>
              <a:gd name="T52" fmla="*/ 22 w 27"/>
              <a:gd name="T53" fmla="*/ 13 h 27"/>
              <a:gd name="T54" fmla="*/ 22 w 27"/>
              <a:gd name="T55" fmla="*/ 13 h 27"/>
              <a:gd name="T56" fmla="*/ 22 w 27"/>
              <a:gd name="T57" fmla="*/ 13 h 27"/>
              <a:gd name="T58" fmla="*/ 5 w 27"/>
              <a:gd name="T59" fmla="*/ 13 h 27"/>
              <a:gd name="T60" fmla="*/ 5 w 27"/>
              <a:gd name="T61" fmla="*/ 9 h 27"/>
              <a:gd name="T62" fmla="*/ 5 w 27"/>
              <a:gd name="T63" fmla="*/ 10 h 27"/>
              <a:gd name="T64" fmla="*/ 5 w 27"/>
              <a:gd name="T65" fmla="*/ 10 h 27"/>
              <a:gd name="T66" fmla="*/ 5 w 27"/>
              <a:gd name="T67" fmla="*/ 10 h 27"/>
              <a:gd name="T68" fmla="*/ 22 w 27"/>
              <a:gd name="T69" fmla="*/ 10 h 27"/>
              <a:gd name="T70" fmla="*/ 22 w 27"/>
              <a:gd name="T71" fmla="*/ 10 h 27"/>
              <a:gd name="T72" fmla="*/ 22 w 27"/>
              <a:gd name="T73" fmla="*/ 10 h 27"/>
              <a:gd name="T74" fmla="*/ 22 w 27"/>
              <a:gd name="T75" fmla="*/ 9 h 27"/>
              <a:gd name="T76" fmla="*/ 5 w 27"/>
              <a:gd name="T77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" h="27">
                <a:moveTo>
                  <a:pt x="25" y="0"/>
                </a:moveTo>
                <a:cubicBezTo>
                  <a:pt x="26" y="0"/>
                  <a:pt x="27" y="1"/>
                  <a:pt x="27" y="2"/>
                </a:cubicBezTo>
                <a:cubicBezTo>
                  <a:pt x="27" y="7"/>
                  <a:pt x="27" y="12"/>
                  <a:pt x="27" y="17"/>
                </a:cubicBezTo>
                <a:cubicBezTo>
                  <a:pt x="27" y="18"/>
                  <a:pt x="26" y="19"/>
                  <a:pt x="25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4"/>
                  <a:pt x="17" y="21"/>
                  <a:pt x="13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2"/>
                  <a:pt x="0" y="7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7" y="0"/>
                  <a:pt x="25" y="0"/>
                </a:cubicBezTo>
                <a:close/>
                <a:moveTo>
                  <a:pt x="5" y="5"/>
                </a:moveTo>
                <a:cubicBezTo>
                  <a:pt x="5" y="5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7"/>
                  <a:pt x="5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5"/>
                  <a:pt x="22" y="5"/>
                </a:cubicBezTo>
                <a:cubicBezTo>
                  <a:pt x="5" y="5"/>
                  <a:pt x="5" y="5"/>
                  <a:pt x="5" y="5"/>
                </a:cubicBezTo>
                <a:close/>
                <a:moveTo>
                  <a:pt x="5" y="13"/>
                </a:move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5" y="14"/>
                  <a:pt x="5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5" y="13"/>
                  <a:pt x="5" y="13"/>
                  <a:pt x="5" y="13"/>
                </a:cubicBezTo>
                <a:close/>
                <a:moveTo>
                  <a:pt x="5" y="9"/>
                </a:moveTo>
                <a:cubicBezTo>
                  <a:pt x="5" y="9"/>
                  <a:pt x="5" y="9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9"/>
                  <a:pt x="22" y="9"/>
                  <a:pt x="22" y="9"/>
                </a:cubicBezTo>
                <a:lnTo>
                  <a:pt x="5" y="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9" name="Freeform 184"/>
          <p:cNvSpPr>
            <a:spLocks noEditPoints="1"/>
          </p:cNvSpPr>
          <p:nvPr/>
        </p:nvSpPr>
        <p:spPr bwMode="auto">
          <a:xfrm>
            <a:off x="9298628" y="5000059"/>
            <a:ext cx="394532" cy="269658"/>
          </a:xfrm>
          <a:custGeom>
            <a:avLst/>
            <a:gdLst>
              <a:gd name="T0" fmla="*/ 15 w 41"/>
              <a:gd name="T1" fmla="*/ 5 h 28"/>
              <a:gd name="T2" fmla="*/ 26 w 41"/>
              <a:gd name="T3" fmla="*/ 22 h 28"/>
              <a:gd name="T4" fmla="*/ 34 w 41"/>
              <a:gd name="T5" fmla="*/ 22 h 28"/>
              <a:gd name="T6" fmla="*/ 34 w 41"/>
              <a:gd name="T7" fmla="*/ 4 h 28"/>
              <a:gd name="T8" fmla="*/ 36 w 41"/>
              <a:gd name="T9" fmla="*/ 3 h 28"/>
              <a:gd name="T10" fmla="*/ 36 w 41"/>
              <a:gd name="T11" fmla="*/ 24 h 28"/>
              <a:gd name="T12" fmla="*/ 35 w 41"/>
              <a:gd name="T13" fmla="*/ 24 h 28"/>
              <a:gd name="T14" fmla="*/ 34 w 41"/>
              <a:gd name="T15" fmla="*/ 22 h 28"/>
              <a:gd name="T16" fmla="*/ 31 w 41"/>
              <a:gd name="T17" fmla="*/ 20 h 28"/>
              <a:gd name="T18" fmla="*/ 32 w 41"/>
              <a:gd name="T19" fmla="*/ 21 h 28"/>
              <a:gd name="T20" fmla="*/ 33 w 41"/>
              <a:gd name="T21" fmla="*/ 7 h 28"/>
              <a:gd name="T22" fmla="*/ 32 w 41"/>
              <a:gd name="T23" fmla="*/ 7 h 28"/>
              <a:gd name="T24" fmla="*/ 31 w 41"/>
              <a:gd name="T25" fmla="*/ 9 h 28"/>
              <a:gd name="T26" fmla="*/ 7 w 41"/>
              <a:gd name="T27" fmla="*/ 22 h 28"/>
              <a:gd name="T28" fmla="*/ 7 w 41"/>
              <a:gd name="T29" fmla="*/ 4 h 28"/>
              <a:gd name="T30" fmla="*/ 5 w 41"/>
              <a:gd name="T31" fmla="*/ 3 h 28"/>
              <a:gd name="T32" fmla="*/ 5 w 41"/>
              <a:gd name="T33" fmla="*/ 24 h 28"/>
              <a:gd name="T34" fmla="*/ 6 w 41"/>
              <a:gd name="T35" fmla="*/ 24 h 28"/>
              <a:gd name="T36" fmla="*/ 7 w 41"/>
              <a:gd name="T37" fmla="*/ 22 h 28"/>
              <a:gd name="T38" fmla="*/ 10 w 41"/>
              <a:gd name="T39" fmla="*/ 20 h 28"/>
              <a:gd name="T40" fmla="*/ 9 w 41"/>
              <a:gd name="T41" fmla="*/ 21 h 28"/>
              <a:gd name="T42" fmla="*/ 8 w 41"/>
              <a:gd name="T43" fmla="*/ 7 h 28"/>
              <a:gd name="T44" fmla="*/ 9 w 41"/>
              <a:gd name="T45" fmla="*/ 7 h 28"/>
              <a:gd name="T46" fmla="*/ 10 w 41"/>
              <a:gd name="T47" fmla="*/ 9 h 28"/>
              <a:gd name="T48" fmla="*/ 27 w 41"/>
              <a:gd name="T49" fmla="*/ 28 h 28"/>
              <a:gd name="T50" fmla="*/ 12 w 41"/>
              <a:gd name="T51" fmla="*/ 26 h 28"/>
              <a:gd name="T52" fmla="*/ 14 w 41"/>
              <a:gd name="T53" fmla="*/ 0 h 28"/>
              <a:gd name="T54" fmla="*/ 29 w 41"/>
              <a:gd name="T55" fmla="*/ 2 h 28"/>
              <a:gd name="T56" fmla="*/ 27 w 41"/>
              <a:gd name="T57" fmla="*/ 28 h 28"/>
              <a:gd name="T58" fmla="*/ 27 w 41"/>
              <a:gd name="T59" fmla="*/ 3 h 28"/>
              <a:gd name="T60" fmla="*/ 28 w 41"/>
              <a:gd name="T61" fmla="*/ 23 h 28"/>
              <a:gd name="T62" fmla="*/ 14 w 41"/>
              <a:gd name="T63" fmla="*/ 24 h 28"/>
              <a:gd name="T64" fmla="*/ 13 w 41"/>
              <a:gd name="T65" fmla="*/ 4 h 28"/>
              <a:gd name="T66" fmla="*/ 21 w 41"/>
              <a:gd name="T67" fmla="*/ 25 h 28"/>
              <a:gd name="T68" fmla="*/ 20 w 41"/>
              <a:gd name="T69" fmla="*/ 25 h 28"/>
              <a:gd name="T70" fmla="*/ 20 w 41"/>
              <a:gd name="T71" fmla="*/ 27 h 28"/>
              <a:gd name="T72" fmla="*/ 21 w 41"/>
              <a:gd name="T73" fmla="*/ 27 h 28"/>
              <a:gd name="T74" fmla="*/ 21 w 41"/>
              <a:gd name="T75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" h="28">
                <a:moveTo>
                  <a:pt x="26" y="5"/>
                </a:moveTo>
                <a:cubicBezTo>
                  <a:pt x="15" y="5"/>
                  <a:pt x="15" y="5"/>
                  <a:pt x="15" y="5"/>
                </a:cubicBezTo>
                <a:cubicBezTo>
                  <a:pt x="15" y="22"/>
                  <a:pt x="15" y="22"/>
                  <a:pt x="15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5"/>
                  <a:pt x="26" y="5"/>
                  <a:pt x="26" y="5"/>
                </a:cubicBezTo>
                <a:close/>
                <a:moveTo>
                  <a:pt x="34" y="22"/>
                </a:moveTo>
                <a:cubicBezTo>
                  <a:pt x="38" y="17"/>
                  <a:pt x="38" y="10"/>
                  <a:pt x="34" y="5"/>
                </a:cubicBezTo>
                <a:cubicBezTo>
                  <a:pt x="34" y="5"/>
                  <a:pt x="34" y="5"/>
                  <a:pt x="34" y="4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6" y="3"/>
                </a:cubicBezTo>
                <a:cubicBezTo>
                  <a:pt x="36" y="3"/>
                  <a:pt x="36" y="3"/>
                  <a:pt x="36" y="4"/>
                </a:cubicBezTo>
                <a:cubicBezTo>
                  <a:pt x="41" y="9"/>
                  <a:pt x="41" y="18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2"/>
                </a:cubicBezTo>
                <a:close/>
                <a:moveTo>
                  <a:pt x="31" y="19"/>
                </a:moveTo>
                <a:cubicBezTo>
                  <a:pt x="30" y="19"/>
                  <a:pt x="30" y="20"/>
                  <a:pt x="31" y="20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3" y="21"/>
                  <a:pt x="33" y="21"/>
                </a:cubicBezTo>
                <a:cubicBezTo>
                  <a:pt x="36" y="17"/>
                  <a:pt x="36" y="11"/>
                  <a:pt x="33" y="7"/>
                </a:cubicBezTo>
                <a:cubicBezTo>
                  <a:pt x="33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8"/>
                  <a:pt x="30" y="8"/>
                  <a:pt x="31" y="9"/>
                </a:cubicBezTo>
                <a:cubicBezTo>
                  <a:pt x="33" y="12"/>
                  <a:pt x="33" y="16"/>
                  <a:pt x="31" y="19"/>
                </a:cubicBezTo>
                <a:close/>
                <a:moveTo>
                  <a:pt x="7" y="22"/>
                </a:moveTo>
                <a:cubicBezTo>
                  <a:pt x="3" y="17"/>
                  <a:pt x="3" y="10"/>
                  <a:pt x="7" y="5"/>
                </a:cubicBezTo>
                <a:cubicBezTo>
                  <a:pt x="7" y="5"/>
                  <a:pt x="7" y="5"/>
                  <a:pt x="7" y="4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5" y="3"/>
                </a:cubicBezTo>
                <a:cubicBezTo>
                  <a:pt x="5" y="3"/>
                  <a:pt x="5" y="3"/>
                  <a:pt x="5" y="4"/>
                </a:cubicBezTo>
                <a:cubicBezTo>
                  <a:pt x="0" y="9"/>
                  <a:pt x="0" y="18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2"/>
                </a:cubicBezTo>
                <a:close/>
                <a:moveTo>
                  <a:pt x="10" y="19"/>
                </a:moveTo>
                <a:cubicBezTo>
                  <a:pt x="11" y="19"/>
                  <a:pt x="11" y="20"/>
                  <a:pt x="10" y="20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8" y="21"/>
                  <a:pt x="8" y="21"/>
                </a:cubicBezTo>
                <a:cubicBezTo>
                  <a:pt x="5" y="17"/>
                  <a:pt x="5" y="11"/>
                  <a:pt x="8" y="7"/>
                </a:cubicBezTo>
                <a:cubicBezTo>
                  <a:pt x="8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8"/>
                  <a:pt x="10" y="9"/>
                </a:cubicBezTo>
                <a:cubicBezTo>
                  <a:pt x="8" y="12"/>
                  <a:pt x="8" y="16"/>
                  <a:pt x="10" y="19"/>
                </a:cubicBezTo>
                <a:close/>
                <a:moveTo>
                  <a:pt x="27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7"/>
                  <a:pt x="12" y="26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3" y="0"/>
                  <a:pt x="1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7"/>
                  <a:pt x="28" y="28"/>
                  <a:pt x="27" y="28"/>
                </a:cubicBezTo>
                <a:close/>
                <a:moveTo>
                  <a:pt x="14" y="3"/>
                </a:move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8" y="3"/>
                  <a:pt x="28" y="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7" y="24"/>
                  <a:pt x="27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4" y="3"/>
                  <a:pt x="14" y="3"/>
                </a:cubicBezTo>
                <a:close/>
                <a:moveTo>
                  <a:pt x="21" y="25"/>
                </a:moveTo>
                <a:cubicBezTo>
                  <a:pt x="21" y="25"/>
                  <a:pt x="21" y="25"/>
                  <a:pt x="21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6"/>
                  <a:pt x="20" y="26"/>
                </a:cubicBezTo>
                <a:cubicBezTo>
                  <a:pt x="20" y="26"/>
                  <a:pt x="20" y="26"/>
                  <a:pt x="20" y="27"/>
                </a:cubicBezTo>
                <a:cubicBezTo>
                  <a:pt x="20" y="27"/>
                  <a:pt x="20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6"/>
                  <a:pt x="22" y="26"/>
                  <a:pt x="22" y="26"/>
                </a:cubicBezTo>
                <a:cubicBezTo>
                  <a:pt x="22" y="26"/>
                  <a:pt x="21" y="25"/>
                  <a:pt x="21" y="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0" name="Freeform 185"/>
          <p:cNvSpPr>
            <a:spLocks noEditPoints="1"/>
          </p:cNvSpPr>
          <p:nvPr/>
        </p:nvSpPr>
        <p:spPr bwMode="auto">
          <a:xfrm>
            <a:off x="9961007" y="1910765"/>
            <a:ext cx="307663" cy="267847"/>
          </a:xfrm>
          <a:custGeom>
            <a:avLst/>
            <a:gdLst>
              <a:gd name="T0" fmla="*/ 25 w 32"/>
              <a:gd name="T1" fmla="*/ 28 h 28"/>
              <a:gd name="T2" fmla="*/ 28 w 32"/>
              <a:gd name="T3" fmla="*/ 1 h 28"/>
              <a:gd name="T4" fmla="*/ 20 w 32"/>
              <a:gd name="T5" fmla="*/ 2 h 28"/>
              <a:gd name="T6" fmla="*/ 10 w 32"/>
              <a:gd name="T7" fmla="*/ 27 h 28"/>
              <a:gd name="T8" fmla="*/ 17 w 32"/>
              <a:gd name="T9" fmla="*/ 1 h 28"/>
              <a:gd name="T10" fmla="*/ 17 w 32"/>
              <a:gd name="T11" fmla="*/ 28 h 28"/>
              <a:gd name="T12" fmla="*/ 0 w 32"/>
              <a:gd name="T13" fmla="*/ 27 h 28"/>
              <a:gd name="T14" fmla="*/ 7 w 32"/>
              <a:gd name="T15" fmla="*/ 1 h 28"/>
              <a:gd name="T16" fmla="*/ 7 w 32"/>
              <a:gd name="T17" fmla="*/ 28 h 28"/>
              <a:gd name="T18" fmla="*/ 29 w 32"/>
              <a:gd name="T19" fmla="*/ 21 h 28"/>
              <a:gd name="T20" fmla="*/ 27 w 32"/>
              <a:gd name="T21" fmla="*/ 23 h 28"/>
              <a:gd name="T22" fmla="*/ 25 w 32"/>
              <a:gd name="T23" fmla="*/ 21 h 28"/>
              <a:gd name="T24" fmla="*/ 25 w 32"/>
              <a:gd name="T25" fmla="*/ 19 h 28"/>
              <a:gd name="T26" fmla="*/ 29 w 32"/>
              <a:gd name="T27" fmla="*/ 21 h 28"/>
              <a:gd name="T28" fmla="*/ 29 w 32"/>
              <a:gd name="T29" fmla="*/ 23 h 28"/>
              <a:gd name="T30" fmla="*/ 27 w 32"/>
              <a:gd name="T31" fmla="*/ 24 h 28"/>
              <a:gd name="T32" fmla="*/ 25 w 32"/>
              <a:gd name="T33" fmla="*/ 19 h 28"/>
              <a:gd name="T34" fmla="*/ 23 w 32"/>
              <a:gd name="T35" fmla="*/ 6 h 28"/>
              <a:gd name="T36" fmla="*/ 26 w 32"/>
              <a:gd name="T37" fmla="*/ 4 h 28"/>
              <a:gd name="T38" fmla="*/ 27 w 32"/>
              <a:gd name="T39" fmla="*/ 5 h 28"/>
              <a:gd name="T40" fmla="*/ 2 w 32"/>
              <a:gd name="T41" fmla="*/ 22 h 28"/>
              <a:gd name="T42" fmla="*/ 6 w 32"/>
              <a:gd name="T43" fmla="*/ 23 h 28"/>
              <a:gd name="T44" fmla="*/ 4 w 32"/>
              <a:gd name="T45" fmla="*/ 19 h 28"/>
              <a:gd name="T46" fmla="*/ 3 w 32"/>
              <a:gd name="T47" fmla="*/ 20 h 28"/>
              <a:gd name="T48" fmla="*/ 4 w 32"/>
              <a:gd name="T49" fmla="*/ 23 h 28"/>
              <a:gd name="T50" fmla="*/ 5 w 32"/>
              <a:gd name="T51" fmla="*/ 20 h 28"/>
              <a:gd name="T52" fmla="*/ 6 w 32"/>
              <a:gd name="T53" fmla="*/ 6 h 28"/>
              <a:gd name="T54" fmla="*/ 2 w 32"/>
              <a:gd name="T55" fmla="*/ 5 h 28"/>
              <a:gd name="T56" fmla="*/ 2 w 32"/>
              <a:gd name="T57" fmla="*/ 6 h 28"/>
              <a:gd name="T58" fmla="*/ 13 w 32"/>
              <a:gd name="T59" fmla="*/ 22 h 28"/>
              <a:gd name="T60" fmla="*/ 16 w 32"/>
              <a:gd name="T61" fmla="*/ 23 h 28"/>
              <a:gd name="T62" fmla="*/ 14 w 32"/>
              <a:gd name="T63" fmla="*/ 20 h 28"/>
              <a:gd name="T64" fmla="*/ 13 w 32"/>
              <a:gd name="T65" fmla="*/ 23 h 28"/>
              <a:gd name="T66" fmla="*/ 17 w 32"/>
              <a:gd name="T67" fmla="*/ 22 h 28"/>
              <a:gd name="T68" fmla="*/ 13 w 32"/>
              <a:gd name="T69" fmla="*/ 20 h 28"/>
              <a:gd name="T70" fmla="*/ 16 w 32"/>
              <a:gd name="T71" fmla="*/ 5 h 28"/>
              <a:gd name="T72" fmla="*/ 12 w 32"/>
              <a:gd name="T73" fmla="*/ 5 h 28"/>
              <a:gd name="T74" fmla="*/ 16 w 32"/>
              <a:gd name="T75" fmla="*/ 6 h 28"/>
              <a:gd name="T76" fmla="*/ 6 w 32"/>
              <a:gd name="T77" fmla="*/ 9 h 28"/>
              <a:gd name="T78" fmla="*/ 2 w 32"/>
              <a:gd name="T79" fmla="*/ 9 h 28"/>
              <a:gd name="T80" fmla="*/ 2 w 32"/>
              <a:gd name="T81" fmla="*/ 10 h 28"/>
              <a:gd name="T82" fmla="*/ 6 w 32"/>
              <a:gd name="T83" fmla="*/ 8 h 28"/>
              <a:gd name="T84" fmla="*/ 2 w 32"/>
              <a:gd name="T85" fmla="*/ 7 h 28"/>
              <a:gd name="T86" fmla="*/ 2 w 32"/>
              <a:gd name="T87" fmla="*/ 8 h 28"/>
              <a:gd name="T88" fmla="*/ 16 w 32"/>
              <a:gd name="T89" fmla="*/ 9 h 28"/>
              <a:gd name="T90" fmla="*/ 12 w 32"/>
              <a:gd name="T91" fmla="*/ 9 h 28"/>
              <a:gd name="T92" fmla="*/ 16 w 32"/>
              <a:gd name="T93" fmla="*/ 10 h 28"/>
              <a:gd name="T94" fmla="*/ 16 w 32"/>
              <a:gd name="T95" fmla="*/ 7 h 28"/>
              <a:gd name="T96" fmla="*/ 12 w 32"/>
              <a:gd name="T97" fmla="*/ 7 h 28"/>
              <a:gd name="T98" fmla="*/ 16 w 32"/>
              <a:gd name="T99" fmla="*/ 8 h 28"/>
              <a:gd name="T100" fmla="*/ 23 w 32"/>
              <a:gd name="T101" fmla="*/ 9 h 28"/>
              <a:gd name="T102" fmla="*/ 27 w 32"/>
              <a:gd name="T103" fmla="*/ 8 h 28"/>
              <a:gd name="T104" fmla="*/ 27 w 32"/>
              <a:gd name="T105" fmla="*/ 9 h 28"/>
              <a:gd name="T106" fmla="*/ 23 w 32"/>
              <a:gd name="T107" fmla="*/ 7 h 28"/>
              <a:gd name="T108" fmla="*/ 27 w 32"/>
              <a:gd name="T109" fmla="*/ 6 h 28"/>
              <a:gd name="T110" fmla="*/ 27 w 32"/>
              <a:gd name="T111" fmla="*/ 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" h="28">
                <a:moveTo>
                  <a:pt x="20" y="2"/>
                </a:moveTo>
                <a:cubicBezTo>
                  <a:pt x="21" y="10"/>
                  <a:pt x="22" y="19"/>
                  <a:pt x="23" y="27"/>
                </a:cubicBezTo>
                <a:cubicBezTo>
                  <a:pt x="23" y="28"/>
                  <a:pt x="24" y="28"/>
                  <a:pt x="25" y="28"/>
                </a:cubicBezTo>
                <a:cubicBezTo>
                  <a:pt x="27" y="28"/>
                  <a:pt x="29" y="27"/>
                  <a:pt x="31" y="27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18"/>
                  <a:pt x="30" y="9"/>
                  <a:pt x="28" y="1"/>
                </a:cubicBezTo>
                <a:cubicBezTo>
                  <a:pt x="28" y="0"/>
                  <a:pt x="28" y="0"/>
                  <a:pt x="27" y="0"/>
                </a:cubicBezTo>
                <a:cubicBezTo>
                  <a:pt x="25" y="0"/>
                  <a:pt x="23" y="1"/>
                  <a:pt x="21" y="1"/>
                </a:cubicBezTo>
                <a:cubicBezTo>
                  <a:pt x="20" y="1"/>
                  <a:pt x="20" y="2"/>
                  <a:pt x="20" y="2"/>
                </a:cubicBezTo>
                <a:close/>
                <a:moveTo>
                  <a:pt x="17" y="28"/>
                </a:moveTo>
                <a:cubicBezTo>
                  <a:pt x="15" y="28"/>
                  <a:pt x="13" y="28"/>
                  <a:pt x="11" y="28"/>
                </a:cubicBezTo>
                <a:cubicBezTo>
                  <a:pt x="11" y="28"/>
                  <a:pt x="10" y="28"/>
                  <a:pt x="10" y="27"/>
                </a:cubicBezTo>
                <a:cubicBezTo>
                  <a:pt x="10" y="19"/>
                  <a:pt x="10" y="10"/>
                  <a:pt x="10" y="2"/>
                </a:cubicBezTo>
                <a:cubicBezTo>
                  <a:pt x="10" y="1"/>
                  <a:pt x="11" y="1"/>
                  <a:pt x="11" y="1"/>
                </a:cubicBezTo>
                <a:cubicBezTo>
                  <a:pt x="13" y="1"/>
                  <a:pt x="15" y="1"/>
                  <a:pt x="17" y="1"/>
                </a:cubicBezTo>
                <a:cubicBezTo>
                  <a:pt x="18" y="1"/>
                  <a:pt x="19" y="1"/>
                  <a:pt x="19" y="2"/>
                </a:cubicBezTo>
                <a:cubicBezTo>
                  <a:pt x="19" y="10"/>
                  <a:pt x="19" y="19"/>
                  <a:pt x="19" y="27"/>
                </a:cubicBezTo>
                <a:cubicBezTo>
                  <a:pt x="19" y="28"/>
                  <a:pt x="18" y="28"/>
                  <a:pt x="17" y="28"/>
                </a:cubicBezTo>
                <a:close/>
                <a:moveTo>
                  <a:pt x="7" y="28"/>
                </a:moveTo>
                <a:cubicBezTo>
                  <a:pt x="5" y="28"/>
                  <a:pt x="3" y="28"/>
                  <a:pt x="1" y="28"/>
                </a:cubicBezTo>
                <a:cubicBezTo>
                  <a:pt x="1" y="28"/>
                  <a:pt x="0" y="28"/>
                  <a:pt x="0" y="27"/>
                </a:cubicBezTo>
                <a:cubicBezTo>
                  <a:pt x="0" y="19"/>
                  <a:pt x="0" y="10"/>
                  <a:pt x="0" y="2"/>
                </a:cubicBezTo>
                <a:cubicBezTo>
                  <a:pt x="0" y="1"/>
                  <a:pt x="1" y="1"/>
                  <a:pt x="1" y="1"/>
                </a:cubicBezTo>
                <a:cubicBezTo>
                  <a:pt x="3" y="1"/>
                  <a:pt x="5" y="1"/>
                  <a:pt x="7" y="1"/>
                </a:cubicBezTo>
                <a:cubicBezTo>
                  <a:pt x="8" y="1"/>
                  <a:pt x="9" y="1"/>
                  <a:pt x="9" y="2"/>
                </a:cubicBezTo>
                <a:cubicBezTo>
                  <a:pt x="9" y="10"/>
                  <a:pt x="9" y="19"/>
                  <a:pt x="9" y="27"/>
                </a:cubicBezTo>
                <a:cubicBezTo>
                  <a:pt x="9" y="28"/>
                  <a:pt x="8" y="28"/>
                  <a:pt x="7" y="28"/>
                </a:cubicBezTo>
                <a:close/>
                <a:moveTo>
                  <a:pt x="27" y="19"/>
                </a:moveTo>
                <a:cubicBezTo>
                  <a:pt x="27" y="19"/>
                  <a:pt x="28" y="19"/>
                  <a:pt x="28" y="20"/>
                </a:cubicBezTo>
                <a:cubicBezTo>
                  <a:pt x="28" y="20"/>
                  <a:pt x="29" y="20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2"/>
                  <a:pt x="28" y="22"/>
                </a:cubicBezTo>
                <a:cubicBezTo>
                  <a:pt x="28" y="22"/>
                  <a:pt x="28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6" y="23"/>
                  <a:pt x="26" y="22"/>
                </a:cubicBezTo>
                <a:cubicBezTo>
                  <a:pt x="26" y="22"/>
                  <a:pt x="25" y="22"/>
                  <a:pt x="25" y="21"/>
                </a:cubicBezTo>
                <a:cubicBezTo>
                  <a:pt x="25" y="21"/>
                  <a:pt x="25" y="20"/>
                  <a:pt x="26" y="20"/>
                </a:cubicBezTo>
                <a:cubicBezTo>
                  <a:pt x="26" y="20"/>
                  <a:pt x="26" y="19"/>
                  <a:pt x="27" y="19"/>
                </a:cubicBezTo>
                <a:close/>
                <a:moveTo>
                  <a:pt x="25" y="19"/>
                </a:moveTo>
                <a:cubicBezTo>
                  <a:pt x="25" y="19"/>
                  <a:pt x="26" y="19"/>
                  <a:pt x="27" y="18"/>
                </a:cubicBezTo>
                <a:cubicBezTo>
                  <a:pt x="27" y="18"/>
                  <a:pt x="28" y="19"/>
                  <a:pt x="28" y="19"/>
                </a:cubicBezTo>
                <a:cubicBezTo>
                  <a:pt x="29" y="19"/>
                  <a:pt x="29" y="20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30" y="21"/>
                  <a:pt x="29" y="22"/>
                  <a:pt x="29" y="23"/>
                </a:cubicBezTo>
                <a:cubicBezTo>
                  <a:pt x="29" y="23"/>
                  <a:pt x="28" y="23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6" y="23"/>
                  <a:pt x="25" y="23"/>
                </a:cubicBezTo>
                <a:cubicBezTo>
                  <a:pt x="25" y="23"/>
                  <a:pt x="24" y="22"/>
                  <a:pt x="24" y="21"/>
                </a:cubicBezTo>
                <a:cubicBezTo>
                  <a:pt x="24" y="21"/>
                  <a:pt x="24" y="20"/>
                  <a:pt x="25" y="19"/>
                </a:cubicBezTo>
                <a:close/>
                <a:moveTo>
                  <a:pt x="27" y="5"/>
                </a:move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7" y="4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lose/>
                <a:moveTo>
                  <a:pt x="4" y="19"/>
                </a:moveTo>
                <a:cubicBezTo>
                  <a:pt x="4" y="19"/>
                  <a:pt x="3" y="19"/>
                  <a:pt x="2" y="20"/>
                </a:cubicBezTo>
                <a:cubicBezTo>
                  <a:pt x="2" y="20"/>
                  <a:pt x="2" y="21"/>
                  <a:pt x="2" y="22"/>
                </a:cubicBezTo>
                <a:cubicBezTo>
                  <a:pt x="2" y="22"/>
                  <a:pt x="2" y="23"/>
                  <a:pt x="2" y="23"/>
                </a:cubicBezTo>
                <a:cubicBezTo>
                  <a:pt x="3" y="24"/>
                  <a:pt x="4" y="24"/>
                  <a:pt x="4" y="24"/>
                </a:cubicBezTo>
                <a:cubicBezTo>
                  <a:pt x="5" y="24"/>
                  <a:pt x="6" y="24"/>
                  <a:pt x="6" y="23"/>
                </a:cubicBezTo>
                <a:cubicBezTo>
                  <a:pt x="7" y="23"/>
                  <a:pt x="7" y="22"/>
                  <a:pt x="7" y="22"/>
                </a:cubicBezTo>
                <a:cubicBezTo>
                  <a:pt x="7" y="21"/>
                  <a:pt x="7" y="20"/>
                  <a:pt x="6" y="20"/>
                </a:cubicBezTo>
                <a:cubicBezTo>
                  <a:pt x="6" y="19"/>
                  <a:pt x="5" y="19"/>
                  <a:pt x="4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4" y="20"/>
                </a:cubicBezTo>
                <a:cubicBezTo>
                  <a:pt x="4" y="20"/>
                  <a:pt x="3" y="20"/>
                  <a:pt x="3" y="20"/>
                </a:cubicBezTo>
                <a:cubicBezTo>
                  <a:pt x="3" y="21"/>
                  <a:pt x="3" y="21"/>
                  <a:pt x="3" y="22"/>
                </a:cubicBezTo>
                <a:cubicBezTo>
                  <a:pt x="3" y="22"/>
                  <a:pt x="3" y="22"/>
                  <a:pt x="3" y="23"/>
                </a:cubicBezTo>
                <a:cubicBezTo>
                  <a:pt x="3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5" y="20"/>
                </a:cubicBezTo>
                <a:close/>
                <a:moveTo>
                  <a:pt x="2" y="6"/>
                </a:move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lose/>
                <a:moveTo>
                  <a:pt x="14" y="20"/>
                </a:moveTo>
                <a:cubicBezTo>
                  <a:pt x="14" y="20"/>
                  <a:pt x="13" y="20"/>
                  <a:pt x="13" y="20"/>
                </a:cubicBezTo>
                <a:cubicBezTo>
                  <a:pt x="13" y="21"/>
                  <a:pt x="13" y="21"/>
                  <a:pt x="13" y="22"/>
                </a:cubicBezTo>
                <a:cubicBezTo>
                  <a:pt x="13" y="22"/>
                  <a:pt x="13" y="22"/>
                  <a:pt x="13" y="23"/>
                </a:cubicBezTo>
                <a:cubicBezTo>
                  <a:pt x="13" y="23"/>
                  <a:pt x="14" y="23"/>
                  <a:pt x="14" y="23"/>
                </a:cubicBezTo>
                <a:cubicBezTo>
                  <a:pt x="15" y="23"/>
                  <a:pt x="15" y="23"/>
                  <a:pt x="16" y="23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1"/>
                  <a:pt x="16" y="21"/>
                  <a:pt x="16" y="20"/>
                </a:cubicBezTo>
                <a:cubicBezTo>
                  <a:pt x="15" y="20"/>
                  <a:pt x="15" y="20"/>
                  <a:pt x="14" y="20"/>
                </a:cubicBezTo>
                <a:close/>
                <a:moveTo>
                  <a:pt x="13" y="20"/>
                </a:moveTo>
                <a:cubicBezTo>
                  <a:pt x="12" y="20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3" y="24"/>
                  <a:pt x="14" y="24"/>
                  <a:pt x="14" y="24"/>
                </a:cubicBezTo>
                <a:cubicBezTo>
                  <a:pt x="15" y="24"/>
                  <a:pt x="16" y="24"/>
                  <a:pt x="16" y="23"/>
                </a:cubicBezTo>
                <a:cubicBezTo>
                  <a:pt x="17" y="23"/>
                  <a:pt x="17" y="22"/>
                  <a:pt x="17" y="22"/>
                </a:cubicBezTo>
                <a:cubicBezTo>
                  <a:pt x="17" y="21"/>
                  <a:pt x="17" y="20"/>
                  <a:pt x="16" y="20"/>
                </a:cubicBezTo>
                <a:cubicBezTo>
                  <a:pt x="16" y="19"/>
                  <a:pt x="15" y="19"/>
                  <a:pt x="14" y="19"/>
                </a:cubicBezTo>
                <a:cubicBezTo>
                  <a:pt x="14" y="19"/>
                  <a:pt x="13" y="19"/>
                  <a:pt x="13" y="20"/>
                </a:cubicBezTo>
                <a:close/>
                <a:moveTo>
                  <a:pt x="16" y="6"/>
                </a:move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2" y="6"/>
                  <a:pt x="13" y="6"/>
                </a:cubicBezTo>
                <a:cubicBezTo>
                  <a:pt x="16" y="6"/>
                  <a:pt x="16" y="6"/>
                  <a:pt x="16" y="6"/>
                </a:cubicBezTo>
                <a:close/>
                <a:moveTo>
                  <a:pt x="2" y="10"/>
                </a:move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10"/>
                  <a:pt x="2" y="10"/>
                  <a:pt x="2" y="10"/>
                </a:cubicBezTo>
                <a:close/>
                <a:moveTo>
                  <a:pt x="2" y="8"/>
                </a:move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close/>
                <a:moveTo>
                  <a:pt x="16" y="10"/>
                </a:moveTo>
                <a:cubicBezTo>
                  <a:pt x="16" y="10"/>
                  <a:pt x="16" y="10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0"/>
                  <a:pt x="12" y="10"/>
                  <a:pt x="13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6" y="8"/>
                </a:move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3" y="8"/>
                </a:cubicBezTo>
                <a:cubicBezTo>
                  <a:pt x="16" y="8"/>
                  <a:pt x="16" y="8"/>
                  <a:pt x="16" y="8"/>
                </a:cubicBezTo>
                <a:close/>
                <a:moveTo>
                  <a:pt x="27" y="9"/>
                </a:moveTo>
                <a:cubicBezTo>
                  <a:pt x="24" y="10"/>
                  <a:pt x="24" y="10"/>
                  <a:pt x="24" y="10"/>
                </a:cubicBezTo>
                <a:cubicBezTo>
                  <a:pt x="23" y="10"/>
                  <a:pt x="23" y="9"/>
                  <a:pt x="23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3" y="9"/>
                  <a:pt x="23" y="8"/>
                </a:cubicBezTo>
                <a:cubicBezTo>
                  <a:pt x="27" y="8"/>
                  <a:pt x="27" y="8"/>
                  <a:pt x="27" y="8"/>
                </a:cubicBezTo>
                <a:cubicBezTo>
                  <a:pt x="27" y="8"/>
                  <a:pt x="27" y="8"/>
                  <a:pt x="27" y="8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9"/>
                  <a:pt x="27" y="9"/>
                </a:cubicBezTo>
                <a:close/>
                <a:moveTo>
                  <a:pt x="27" y="7"/>
                </a:move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1" name="Freeform 186"/>
          <p:cNvSpPr>
            <a:spLocks noEditPoints="1"/>
          </p:cNvSpPr>
          <p:nvPr/>
        </p:nvSpPr>
        <p:spPr bwMode="auto">
          <a:xfrm>
            <a:off x="6891622" y="1899906"/>
            <a:ext cx="247941" cy="289565"/>
          </a:xfrm>
          <a:custGeom>
            <a:avLst/>
            <a:gdLst>
              <a:gd name="T0" fmla="*/ 8 w 26"/>
              <a:gd name="T1" fmla="*/ 6 h 30"/>
              <a:gd name="T2" fmla="*/ 6 w 26"/>
              <a:gd name="T3" fmla="*/ 4 h 30"/>
              <a:gd name="T4" fmla="*/ 22 w 26"/>
              <a:gd name="T5" fmla="*/ 22 h 30"/>
              <a:gd name="T6" fmla="*/ 21 w 26"/>
              <a:gd name="T7" fmla="*/ 24 h 30"/>
              <a:gd name="T8" fmla="*/ 19 w 26"/>
              <a:gd name="T9" fmla="*/ 25 h 30"/>
              <a:gd name="T10" fmla="*/ 16 w 26"/>
              <a:gd name="T11" fmla="*/ 24 h 30"/>
              <a:gd name="T12" fmla="*/ 13 w 26"/>
              <a:gd name="T13" fmla="*/ 24 h 30"/>
              <a:gd name="T14" fmla="*/ 10 w 26"/>
              <a:gd name="T15" fmla="*/ 24 h 30"/>
              <a:gd name="T16" fmla="*/ 7 w 26"/>
              <a:gd name="T17" fmla="*/ 24 h 30"/>
              <a:gd name="T18" fmla="*/ 4 w 26"/>
              <a:gd name="T19" fmla="*/ 25 h 30"/>
              <a:gd name="T20" fmla="*/ 24 w 26"/>
              <a:gd name="T21" fmla="*/ 1 h 30"/>
              <a:gd name="T22" fmla="*/ 2 w 26"/>
              <a:gd name="T23" fmla="*/ 25 h 30"/>
              <a:gd name="T24" fmla="*/ 5 w 26"/>
              <a:gd name="T25" fmla="*/ 27 h 30"/>
              <a:gd name="T26" fmla="*/ 8 w 26"/>
              <a:gd name="T27" fmla="*/ 27 h 30"/>
              <a:gd name="T28" fmla="*/ 10 w 26"/>
              <a:gd name="T29" fmla="*/ 26 h 30"/>
              <a:gd name="T30" fmla="*/ 10 w 26"/>
              <a:gd name="T31" fmla="*/ 27 h 30"/>
              <a:gd name="T32" fmla="*/ 8 w 26"/>
              <a:gd name="T33" fmla="*/ 28 h 30"/>
              <a:gd name="T34" fmla="*/ 6 w 26"/>
              <a:gd name="T35" fmla="*/ 27 h 30"/>
              <a:gd name="T36" fmla="*/ 3 w 26"/>
              <a:gd name="T37" fmla="*/ 27 h 30"/>
              <a:gd name="T38" fmla="*/ 2 w 26"/>
              <a:gd name="T39" fmla="*/ 1 h 30"/>
              <a:gd name="T40" fmla="*/ 2 w 26"/>
              <a:gd name="T41" fmla="*/ 2 h 30"/>
              <a:gd name="T42" fmla="*/ 13 w 26"/>
              <a:gd name="T43" fmla="*/ 27 h 30"/>
              <a:gd name="T44" fmla="*/ 13 w 26"/>
              <a:gd name="T45" fmla="*/ 27 h 30"/>
              <a:gd name="T46" fmla="*/ 18 w 26"/>
              <a:gd name="T47" fmla="*/ 27 h 30"/>
              <a:gd name="T48" fmla="*/ 20 w 26"/>
              <a:gd name="T49" fmla="*/ 28 h 30"/>
              <a:gd name="T50" fmla="*/ 0 w 26"/>
              <a:gd name="T51" fmla="*/ 2 h 30"/>
              <a:gd name="T52" fmla="*/ 25 w 26"/>
              <a:gd name="T53" fmla="*/ 0 h 30"/>
              <a:gd name="T54" fmla="*/ 26 w 26"/>
              <a:gd name="T55" fmla="*/ 24 h 30"/>
              <a:gd name="T56" fmla="*/ 22 w 26"/>
              <a:gd name="T57" fmla="*/ 28 h 30"/>
              <a:gd name="T58" fmla="*/ 20 w 26"/>
              <a:gd name="T59" fmla="*/ 29 h 30"/>
              <a:gd name="T60" fmla="*/ 17 w 26"/>
              <a:gd name="T61" fmla="*/ 29 h 30"/>
              <a:gd name="T62" fmla="*/ 14 w 26"/>
              <a:gd name="T63" fmla="*/ 30 h 30"/>
              <a:gd name="T64" fmla="*/ 11 w 26"/>
              <a:gd name="T65" fmla="*/ 29 h 30"/>
              <a:gd name="T66" fmla="*/ 9 w 26"/>
              <a:gd name="T67" fmla="*/ 29 h 30"/>
              <a:gd name="T68" fmla="*/ 7 w 26"/>
              <a:gd name="T69" fmla="*/ 29 h 30"/>
              <a:gd name="T70" fmla="*/ 5 w 26"/>
              <a:gd name="T71" fmla="*/ 29 h 30"/>
              <a:gd name="T72" fmla="*/ 2 w 26"/>
              <a:gd name="T73" fmla="*/ 29 h 30"/>
              <a:gd name="T74" fmla="*/ 0 w 26"/>
              <a:gd name="T75" fmla="*/ 2 h 30"/>
              <a:gd name="T76" fmla="*/ 13 w 26"/>
              <a:gd name="T77" fmla="*/ 14 h 30"/>
              <a:gd name="T78" fmla="*/ 6 w 26"/>
              <a:gd name="T79" fmla="*/ 13 h 30"/>
              <a:gd name="T80" fmla="*/ 10 w 26"/>
              <a:gd name="T81" fmla="*/ 12 h 30"/>
              <a:gd name="T82" fmla="*/ 6 w 26"/>
              <a:gd name="T83" fmla="*/ 13 h 30"/>
              <a:gd name="T84" fmla="*/ 22 w 26"/>
              <a:gd name="T85" fmla="*/ 22 h 30"/>
              <a:gd name="T86" fmla="*/ 6 w 26"/>
              <a:gd name="T87" fmla="*/ 16 h 30"/>
              <a:gd name="T88" fmla="*/ 23 w 26"/>
              <a:gd name="T89" fmla="*/ 17 h 30"/>
              <a:gd name="T90" fmla="*/ 16 w 26"/>
              <a:gd name="T91" fmla="*/ 13 h 30"/>
              <a:gd name="T92" fmla="*/ 23 w 26"/>
              <a:gd name="T93" fmla="*/ 13 h 30"/>
              <a:gd name="T94" fmla="*/ 16 w 26"/>
              <a:gd name="T95" fmla="*/ 9 h 30"/>
              <a:gd name="T96" fmla="*/ 22 w 26"/>
              <a:gd name="T97" fmla="*/ 9 h 30"/>
              <a:gd name="T98" fmla="*/ 10 w 26"/>
              <a:gd name="T99" fmla="*/ 3 h 30"/>
              <a:gd name="T100" fmla="*/ 11 w 26"/>
              <a:gd name="T101" fmla="*/ 5 h 30"/>
              <a:gd name="T102" fmla="*/ 14 w 26"/>
              <a:gd name="T103" fmla="*/ 3 h 30"/>
              <a:gd name="T104" fmla="*/ 17 w 26"/>
              <a:gd name="T105" fmla="*/ 7 h 30"/>
              <a:gd name="T106" fmla="*/ 18 w 26"/>
              <a:gd name="T107" fmla="*/ 6 h 30"/>
              <a:gd name="T108" fmla="*/ 14 w 26"/>
              <a:gd name="T109" fmla="*/ 3 h 30"/>
              <a:gd name="T110" fmla="*/ 21 w 26"/>
              <a:gd name="T111" fmla="*/ 6 h 30"/>
              <a:gd name="T112" fmla="*/ 21 w 26"/>
              <a:gd name="T113" fmla="*/ 7 h 30"/>
              <a:gd name="T114" fmla="*/ 23 w 26"/>
              <a:gd name="T115" fmla="*/ 7 h 30"/>
              <a:gd name="T116" fmla="*/ 22 w 26"/>
              <a:gd name="T117" fmla="*/ 5 h 30"/>
              <a:gd name="T118" fmla="*/ 23 w 26"/>
              <a:gd name="T119" fmla="*/ 4 h 30"/>
              <a:gd name="T120" fmla="*/ 24 w 26"/>
              <a:gd name="T121" fmla="*/ 4 h 30"/>
              <a:gd name="T122" fmla="*/ 20 w 26"/>
              <a:gd name="T123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" h="30">
                <a:moveTo>
                  <a:pt x="8" y="7"/>
                </a:moveTo>
                <a:cubicBezTo>
                  <a:pt x="9" y="7"/>
                  <a:pt x="9" y="7"/>
                  <a:pt x="9" y="7"/>
                </a:cubicBezTo>
                <a:cubicBezTo>
                  <a:pt x="9" y="3"/>
                  <a:pt x="9" y="3"/>
                  <a:pt x="9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8" y="5"/>
                  <a:pt x="8" y="6"/>
                </a:cubicBezTo>
                <a:cubicBezTo>
                  <a:pt x="8" y="5"/>
                  <a:pt x="7" y="4"/>
                  <a:pt x="7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6" y="7"/>
                  <a:pt x="6" y="7"/>
                </a:cubicBezTo>
                <a:cubicBezTo>
                  <a:pt x="6" y="6"/>
                  <a:pt x="6" y="5"/>
                  <a:pt x="6" y="4"/>
                </a:cubicBezTo>
                <a:cubicBezTo>
                  <a:pt x="7" y="5"/>
                  <a:pt x="7" y="6"/>
                  <a:pt x="8" y="7"/>
                </a:cubicBezTo>
                <a:close/>
                <a:moveTo>
                  <a:pt x="25" y="2"/>
                </a:moveTo>
                <a:cubicBezTo>
                  <a:pt x="25" y="22"/>
                  <a:pt x="25" y="22"/>
                  <a:pt x="25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6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5" y="25"/>
                  <a:pt x="5" y="25"/>
                  <a:pt x="5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4" y="1"/>
                  <a:pt x="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lose/>
                <a:moveTo>
                  <a:pt x="2" y="25"/>
                </a:moveTo>
                <a:cubicBezTo>
                  <a:pt x="2" y="25"/>
                  <a:pt x="2" y="25"/>
                  <a:pt x="2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6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2" y="27"/>
                  <a:pt x="12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8"/>
                  <a:pt x="8" y="2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8"/>
                  <a:pt x="5" y="28"/>
                  <a:pt x="5" y="28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5"/>
                  <a:pt x="2" y="25"/>
                  <a:pt x="2" y="25"/>
                </a:cubicBezTo>
                <a:close/>
                <a:moveTo>
                  <a:pt x="13" y="27"/>
                </a:move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16" y="27"/>
                </a:moveTo>
                <a:cubicBezTo>
                  <a:pt x="16" y="27"/>
                  <a:pt x="16" y="27"/>
                  <a:pt x="16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7"/>
                  <a:pt x="16" y="27"/>
                  <a:pt x="16" y="27"/>
                </a:cubicBezTo>
                <a:close/>
                <a:moveTo>
                  <a:pt x="19" y="27"/>
                </a:moveTo>
                <a:cubicBezTo>
                  <a:pt x="19" y="27"/>
                  <a:pt x="19" y="27"/>
                  <a:pt x="19" y="27"/>
                </a:cubicBezTo>
                <a:cubicBezTo>
                  <a:pt x="20" y="28"/>
                  <a:pt x="20" y="28"/>
                  <a:pt x="20" y="28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19" y="27"/>
                  <a:pt x="19" y="27"/>
                  <a:pt x="19" y="27"/>
                </a:cubicBezTo>
                <a:close/>
                <a:moveTo>
                  <a:pt x="0" y="2"/>
                </a:move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6" y="0"/>
                  <a:pt x="26" y="0"/>
                </a:cubicBezTo>
                <a:cubicBezTo>
                  <a:pt x="26" y="0"/>
                  <a:pt x="26" y="2"/>
                  <a:pt x="26" y="2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10"/>
                  <a:pt x="26" y="16"/>
                  <a:pt x="26" y="22"/>
                </a:cubicBezTo>
                <a:cubicBezTo>
                  <a:pt x="26" y="23"/>
                  <a:pt x="26" y="23"/>
                  <a:pt x="26" y="24"/>
                </a:cubicBezTo>
                <a:cubicBezTo>
                  <a:pt x="25" y="25"/>
                  <a:pt x="23" y="26"/>
                  <a:pt x="23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2" y="28"/>
                  <a:pt x="22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30"/>
                  <a:pt x="20" y="30"/>
                  <a:pt x="20" y="30"/>
                </a:cubicBezTo>
                <a:cubicBezTo>
                  <a:pt x="20" y="30"/>
                  <a:pt x="20" y="30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7" y="30"/>
                  <a:pt x="17" y="30"/>
                </a:cubicBezTo>
                <a:cubicBezTo>
                  <a:pt x="17" y="30"/>
                  <a:pt x="17" y="30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30"/>
                  <a:pt x="14" y="30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29"/>
                  <a:pt x="11" y="29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9"/>
                  <a:pt x="9" y="29"/>
                  <a:pt x="8" y="29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5" y="29"/>
                  <a:pt x="5" y="29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29"/>
                </a:cubicBezTo>
                <a:cubicBezTo>
                  <a:pt x="2" y="29"/>
                  <a:pt x="2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"/>
                  <a:pt x="0" y="2"/>
                  <a:pt x="0" y="2"/>
                </a:cubicBezTo>
                <a:close/>
                <a:moveTo>
                  <a:pt x="6" y="9"/>
                </a:moveTo>
                <a:cubicBezTo>
                  <a:pt x="6" y="9"/>
                  <a:pt x="6" y="9"/>
                  <a:pt x="6" y="9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4"/>
                  <a:pt x="6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3"/>
                  <a:pt x="14" y="13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3" y="9"/>
                </a:cubicBezTo>
                <a:cubicBezTo>
                  <a:pt x="6" y="9"/>
                  <a:pt x="6" y="9"/>
                  <a:pt x="6" y="9"/>
                </a:cubicBezTo>
                <a:close/>
                <a:moveTo>
                  <a:pt x="6" y="13"/>
                </a:moveTo>
                <a:cubicBezTo>
                  <a:pt x="13" y="13"/>
                  <a:pt x="13" y="13"/>
                  <a:pt x="13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9" y="12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close/>
                <a:moveTo>
                  <a:pt x="6" y="20"/>
                </a:moveTo>
                <a:cubicBezTo>
                  <a:pt x="6" y="20"/>
                  <a:pt x="6" y="20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2"/>
                  <a:pt x="6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3" y="22"/>
                  <a:pt x="23" y="21"/>
                  <a:pt x="23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0"/>
                  <a:pt x="23" y="20"/>
                  <a:pt x="22" y="20"/>
                </a:cubicBezTo>
                <a:cubicBezTo>
                  <a:pt x="6" y="20"/>
                  <a:pt x="6" y="20"/>
                  <a:pt x="6" y="20"/>
                </a:cubicBezTo>
                <a:close/>
                <a:moveTo>
                  <a:pt x="6" y="16"/>
                </a:moveTo>
                <a:cubicBezTo>
                  <a:pt x="6" y="16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8"/>
                  <a:pt x="6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6"/>
                  <a:pt x="22" y="16"/>
                </a:cubicBezTo>
                <a:cubicBezTo>
                  <a:pt x="6" y="16"/>
                  <a:pt x="6" y="16"/>
                  <a:pt x="6" y="16"/>
                </a:cubicBezTo>
                <a:close/>
                <a:moveTo>
                  <a:pt x="16" y="12"/>
                </a:moveTo>
                <a:cubicBezTo>
                  <a:pt x="16" y="12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4"/>
                  <a:pt x="16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4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2"/>
                  <a:pt x="22" y="12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16" y="9"/>
                </a:move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6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3" y="10"/>
                  <a:pt x="23" y="10"/>
                  <a:pt x="23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3" y="9"/>
                  <a:pt x="22" y="9"/>
                </a:cubicBezTo>
                <a:cubicBezTo>
                  <a:pt x="16" y="9"/>
                  <a:pt x="16" y="9"/>
                  <a:pt x="16" y="9"/>
                </a:cubicBezTo>
                <a:close/>
                <a:moveTo>
                  <a:pt x="11" y="4"/>
                </a:move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3" y="3"/>
                  <a:pt x="1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7"/>
                  <a:pt x="10" y="7"/>
                  <a:pt x="10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6"/>
                  <a:pt x="11" y="6"/>
                  <a:pt x="11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1" y="4"/>
                  <a:pt x="11" y="4"/>
                </a:cubicBezTo>
                <a:close/>
                <a:moveTo>
                  <a:pt x="14" y="3"/>
                </a:moveTo>
                <a:cubicBezTo>
                  <a:pt x="13" y="3"/>
                  <a:pt x="13" y="3"/>
                  <a:pt x="13" y="3"/>
                </a:cubicBezTo>
                <a:cubicBezTo>
                  <a:pt x="14" y="7"/>
                  <a:pt x="14" y="7"/>
                  <a:pt x="1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6"/>
                  <a:pt x="16" y="5"/>
                  <a:pt x="17" y="4"/>
                </a:cubicBezTo>
                <a:cubicBezTo>
                  <a:pt x="17" y="5"/>
                  <a:pt x="17" y="6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4"/>
                  <a:pt x="18" y="5"/>
                  <a:pt x="18" y="6"/>
                </a:cubicBezTo>
                <a:cubicBezTo>
                  <a:pt x="18" y="5"/>
                  <a:pt x="17" y="4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4"/>
                  <a:pt x="15" y="5"/>
                  <a:pt x="15" y="6"/>
                </a:cubicBezTo>
                <a:cubicBezTo>
                  <a:pt x="15" y="5"/>
                  <a:pt x="15" y="4"/>
                  <a:pt x="14" y="4"/>
                </a:cubicBezTo>
                <a:cubicBezTo>
                  <a:pt x="14" y="3"/>
                  <a:pt x="14" y="3"/>
                  <a:pt x="14" y="3"/>
                </a:cubicBezTo>
                <a:close/>
                <a:moveTo>
                  <a:pt x="20" y="5"/>
                </a:moveTo>
                <a:cubicBezTo>
                  <a:pt x="21" y="5"/>
                  <a:pt x="21" y="5"/>
                  <a:pt x="21" y="5"/>
                </a:cubicBezTo>
                <a:cubicBezTo>
                  <a:pt x="22" y="6"/>
                  <a:pt x="23" y="5"/>
                  <a:pt x="23" y="6"/>
                </a:cubicBezTo>
                <a:cubicBezTo>
                  <a:pt x="23" y="7"/>
                  <a:pt x="21" y="7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0" y="6"/>
                  <a:pt x="20" y="6"/>
                </a:cubicBezTo>
                <a:cubicBezTo>
                  <a:pt x="20" y="6"/>
                  <a:pt x="20" y="6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4" y="6"/>
                  <a:pt x="24" y="5"/>
                </a:cubicBezTo>
                <a:cubicBezTo>
                  <a:pt x="24" y="5"/>
                  <a:pt x="23" y="5"/>
                  <a:pt x="22" y="5"/>
                </a:cubicBezTo>
                <a:cubicBezTo>
                  <a:pt x="21" y="5"/>
                  <a:pt x="21" y="5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3"/>
                  <a:pt x="23" y="3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3"/>
                </a:cubicBezTo>
                <a:cubicBezTo>
                  <a:pt x="24" y="3"/>
                  <a:pt x="23" y="3"/>
                  <a:pt x="23" y="3"/>
                </a:cubicBezTo>
                <a:cubicBezTo>
                  <a:pt x="23" y="3"/>
                  <a:pt x="21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4"/>
                  <a:pt x="20" y="5"/>
                  <a:pt x="20" y="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" name="Freeform 187"/>
          <p:cNvSpPr>
            <a:spLocks noEditPoints="1"/>
          </p:cNvSpPr>
          <p:nvPr/>
        </p:nvSpPr>
        <p:spPr bwMode="auto">
          <a:xfrm>
            <a:off x="3771562" y="1899906"/>
            <a:ext cx="269658" cy="307663"/>
          </a:xfrm>
          <a:custGeom>
            <a:avLst/>
            <a:gdLst>
              <a:gd name="T0" fmla="*/ 14 w 28"/>
              <a:gd name="T1" fmla="*/ 8 h 32"/>
              <a:gd name="T2" fmla="*/ 20 w 28"/>
              <a:gd name="T3" fmla="*/ 14 h 32"/>
              <a:gd name="T4" fmla="*/ 14 w 28"/>
              <a:gd name="T5" fmla="*/ 21 h 32"/>
              <a:gd name="T6" fmla="*/ 8 w 28"/>
              <a:gd name="T7" fmla="*/ 14 h 32"/>
              <a:gd name="T8" fmla="*/ 14 w 28"/>
              <a:gd name="T9" fmla="*/ 8 h 32"/>
              <a:gd name="T10" fmla="*/ 20 w 28"/>
              <a:gd name="T11" fmla="*/ 27 h 32"/>
              <a:gd name="T12" fmla="*/ 22 w 28"/>
              <a:gd name="T13" fmla="*/ 30 h 32"/>
              <a:gd name="T14" fmla="*/ 25 w 28"/>
              <a:gd name="T15" fmla="*/ 27 h 32"/>
              <a:gd name="T16" fmla="*/ 23 w 28"/>
              <a:gd name="T17" fmla="*/ 25 h 32"/>
              <a:gd name="T18" fmla="*/ 28 w 28"/>
              <a:gd name="T19" fmla="*/ 14 h 32"/>
              <a:gd name="T20" fmla="*/ 16 w 28"/>
              <a:gd name="T21" fmla="*/ 0 h 32"/>
              <a:gd name="T22" fmla="*/ 14 w 28"/>
              <a:gd name="T23" fmla="*/ 0 h 32"/>
              <a:gd name="T24" fmla="*/ 0 w 28"/>
              <a:gd name="T25" fmla="*/ 14 h 32"/>
              <a:gd name="T26" fmla="*/ 4 w 28"/>
              <a:gd name="T27" fmla="*/ 25 h 32"/>
              <a:gd name="T28" fmla="*/ 2 w 28"/>
              <a:gd name="T29" fmla="*/ 27 h 32"/>
              <a:gd name="T30" fmla="*/ 6 w 28"/>
              <a:gd name="T31" fmla="*/ 30 h 32"/>
              <a:gd name="T32" fmla="*/ 8 w 28"/>
              <a:gd name="T33" fmla="*/ 27 h 32"/>
              <a:gd name="T34" fmla="*/ 14 w 28"/>
              <a:gd name="T35" fmla="*/ 28 h 32"/>
              <a:gd name="T36" fmla="*/ 20 w 28"/>
              <a:gd name="T37" fmla="*/ 27 h 32"/>
              <a:gd name="T38" fmla="*/ 14 w 28"/>
              <a:gd name="T39" fmla="*/ 25 h 32"/>
              <a:gd name="T40" fmla="*/ 25 w 28"/>
              <a:gd name="T41" fmla="*/ 14 h 32"/>
              <a:gd name="T42" fmla="*/ 14 w 28"/>
              <a:gd name="T43" fmla="*/ 3 h 32"/>
              <a:gd name="T44" fmla="*/ 3 w 28"/>
              <a:gd name="T45" fmla="*/ 14 h 32"/>
              <a:gd name="T46" fmla="*/ 14 w 28"/>
              <a:gd name="T47" fmla="*/ 25 h 32"/>
              <a:gd name="T48" fmla="*/ 14 w 28"/>
              <a:gd name="T49" fmla="*/ 17 h 32"/>
              <a:gd name="T50" fmla="*/ 17 w 28"/>
              <a:gd name="T51" fmla="*/ 14 h 32"/>
              <a:gd name="T52" fmla="*/ 14 w 28"/>
              <a:gd name="T53" fmla="*/ 11 h 32"/>
              <a:gd name="T54" fmla="*/ 11 w 28"/>
              <a:gd name="T55" fmla="*/ 14 h 32"/>
              <a:gd name="T56" fmla="*/ 14 w 28"/>
              <a:gd name="T57" fmla="*/ 1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" h="32">
                <a:moveTo>
                  <a:pt x="14" y="8"/>
                </a:moveTo>
                <a:cubicBezTo>
                  <a:pt x="17" y="8"/>
                  <a:pt x="20" y="11"/>
                  <a:pt x="20" y="14"/>
                </a:cubicBezTo>
                <a:cubicBezTo>
                  <a:pt x="20" y="18"/>
                  <a:pt x="17" y="21"/>
                  <a:pt x="14" y="21"/>
                </a:cubicBezTo>
                <a:cubicBezTo>
                  <a:pt x="10" y="21"/>
                  <a:pt x="8" y="18"/>
                  <a:pt x="8" y="14"/>
                </a:cubicBezTo>
                <a:cubicBezTo>
                  <a:pt x="8" y="11"/>
                  <a:pt x="10" y="8"/>
                  <a:pt x="14" y="8"/>
                </a:cubicBezTo>
                <a:close/>
                <a:moveTo>
                  <a:pt x="20" y="27"/>
                </a:moveTo>
                <a:cubicBezTo>
                  <a:pt x="20" y="28"/>
                  <a:pt x="22" y="29"/>
                  <a:pt x="22" y="30"/>
                </a:cubicBezTo>
                <a:cubicBezTo>
                  <a:pt x="24" y="32"/>
                  <a:pt x="27" y="29"/>
                  <a:pt x="25" y="27"/>
                </a:cubicBezTo>
                <a:cubicBezTo>
                  <a:pt x="23" y="25"/>
                  <a:pt x="23" y="25"/>
                  <a:pt x="23" y="25"/>
                </a:cubicBezTo>
                <a:cubicBezTo>
                  <a:pt x="26" y="22"/>
                  <a:pt x="28" y="18"/>
                  <a:pt x="28" y="14"/>
                </a:cubicBezTo>
                <a:cubicBezTo>
                  <a:pt x="28" y="7"/>
                  <a:pt x="23" y="2"/>
                  <a:pt x="16" y="0"/>
                </a:cubicBezTo>
                <a:cubicBezTo>
                  <a:pt x="16" y="0"/>
                  <a:pt x="15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8"/>
                  <a:pt x="2" y="22"/>
                  <a:pt x="4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0" y="29"/>
                  <a:pt x="3" y="32"/>
                  <a:pt x="6" y="30"/>
                </a:cubicBezTo>
                <a:cubicBezTo>
                  <a:pt x="6" y="29"/>
                  <a:pt x="8" y="28"/>
                  <a:pt x="8" y="27"/>
                </a:cubicBezTo>
                <a:cubicBezTo>
                  <a:pt x="10" y="28"/>
                  <a:pt x="12" y="28"/>
                  <a:pt x="14" y="28"/>
                </a:cubicBezTo>
                <a:cubicBezTo>
                  <a:pt x="16" y="28"/>
                  <a:pt x="18" y="28"/>
                  <a:pt x="20" y="27"/>
                </a:cubicBezTo>
                <a:close/>
                <a:moveTo>
                  <a:pt x="14" y="25"/>
                </a:moveTo>
                <a:cubicBezTo>
                  <a:pt x="20" y="25"/>
                  <a:pt x="25" y="20"/>
                  <a:pt x="25" y="14"/>
                </a:cubicBezTo>
                <a:cubicBezTo>
                  <a:pt x="25" y="8"/>
                  <a:pt x="20" y="3"/>
                  <a:pt x="14" y="3"/>
                </a:cubicBezTo>
                <a:cubicBezTo>
                  <a:pt x="8" y="3"/>
                  <a:pt x="3" y="8"/>
                  <a:pt x="3" y="14"/>
                </a:cubicBezTo>
                <a:cubicBezTo>
                  <a:pt x="3" y="20"/>
                  <a:pt x="8" y="25"/>
                  <a:pt x="14" y="25"/>
                </a:cubicBezTo>
                <a:close/>
                <a:moveTo>
                  <a:pt x="14" y="17"/>
                </a:moveTo>
                <a:cubicBezTo>
                  <a:pt x="16" y="17"/>
                  <a:pt x="17" y="16"/>
                  <a:pt x="17" y="14"/>
                </a:cubicBezTo>
                <a:cubicBezTo>
                  <a:pt x="17" y="12"/>
                  <a:pt x="16" y="11"/>
                  <a:pt x="14" y="11"/>
                </a:cubicBezTo>
                <a:cubicBezTo>
                  <a:pt x="12" y="11"/>
                  <a:pt x="11" y="12"/>
                  <a:pt x="11" y="14"/>
                </a:cubicBezTo>
                <a:cubicBezTo>
                  <a:pt x="11" y="16"/>
                  <a:pt x="12" y="17"/>
                  <a:pt x="14" y="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3" name="Freeform 188"/>
          <p:cNvSpPr>
            <a:spLocks noEditPoints="1"/>
          </p:cNvSpPr>
          <p:nvPr/>
        </p:nvSpPr>
        <p:spPr bwMode="auto">
          <a:xfrm>
            <a:off x="8752075" y="1890858"/>
            <a:ext cx="258799" cy="269658"/>
          </a:xfrm>
          <a:custGeom>
            <a:avLst/>
            <a:gdLst>
              <a:gd name="T0" fmla="*/ 24 w 27"/>
              <a:gd name="T1" fmla="*/ 3 h 28"/>
              <a:gd name="T2" fmla="*/ 24 w 27"/>
              <a:gd name="T3" fmla="*/ 14 h 28"/>
              <a:gd name="T4" fmla="*/ 14 w 27"/>
              <a:gd name="T5" fmla="*/ 13 h 28"/>
              <a:gd name="T6" fmla="*/ 13 w 27"/>
              <a:gd name="T7" fmla="*/ 3 h 28"/>
              <a:gd name="T8" fmla="*/ 24 w 27"/>
              <a:gd name="T9" fmla="*/ 3 h 28"/>
              <a:gd name="T10" fmla="*/ 3 w 27"/>
              <a:gd name="T11" fmla="*/ 25 h 28"/>
              <a:gd name="T12" fmla="*/ 3 w 27"/>
              <a:gd name="T13" fmla="*/ 24 h 28"/>
              <a:gd name="T14" fmla="*/ 13 w 27"/>
              <a:gd name="T15" fmla="*/ 14 h 28"/>
              <a:gd name="T16" fmla="*/ 12 w 27"/>
              <a:gd name="T17" fmla="*/ 12 h 28"/>
              <a:gd name="T18" fmla="*/ 10 w 27"/>
              <a:gd name="T19" fmla="*/ 13 h 28"/>
              <a:gd name="T20" fmla="*/ 8 w 27"/>
              <a:gd name="T21" fmla="*/ 14 h 28"/>
              <a:gd name="T22" fmla="*/ 7 w 27"/>
              <a:gd name="T23" fmla="*/ 16 h 28"/>
              <a:gd name="T24" fmla="*/ 6 w 27"/>
              <a:gd name="T25" fmla="*/ 18 h 28"/>
              <a:gd name="T26" fmla="*/ 5 w 27"/>
              <a:gd name="T27" fmla="*/ 20 h 28"/>
              <a:gd name="T28" fmla="*/ 3 w 27"/>
              <a:gd name="T29" fmla="*/ 20 h 28"/>
              <a:gd name="T30" fmla="*/ 0 w 27"/>
              <a:gd name="T31" fmla="*/ 23 h 28"/>
              <a:gd name="T32" fmla="*/ 0 w 27"/>
              <a:gd name="T33" fmla="*/ 27 h 28"/>
              <a:gd name="T34" fmla="*/ 4 w 27"/>
              <a:gd name="T35" fmla="*/ 27 h 28"/>
              <a:gd name="T36" fmla="*/ 16 w 27"/>
              <a:gd name="T37" fmla="*/ 15 h 28"/>
              <a:gd name="T38" fmla="*/ 14 w 27"/>
              <a:gd name="T39" fmla="*/ 14 h 28"/>
              <a:gd name="T40" fmla="*/ 4 w 27"/>
              <a:gd name="T41" fmla="*/ 25 h 28"/>
              <a:gd name="T42" fmla="*/ 4 w 27"/>
              <a:gd name="T43" fmla="*/ 25 h 28"/>
              <a:gd name="T44" fmla="*/ 3 w 27"/>
              <a:gd name="T45" fmla="*/ 25 h 28"/>
              <a:gd name="T46" fmla="*/ 3 w 27"/>
              <a:gd name="T47" fmla="*/ 25 h 28"/>
              <a:gd name="T48" fmla="*/ 22 w 27"/>
              <a:gd name="T49" fmla="*/ 5 h 28"/>
              <a:gd name="T50" fmla="*/ 18 w 27"/>
              <a:gd name="T51" fmla="*/ 3 h 28"/>
              <a:gd name="T52" fmla="*/ 18 w 27"/>
              <a:gd name="T53" fmla="*/ 4 h 28"/>
              <a:gd name="T54" fmla="*/ 18 w 27"/>
              <a:gd name="T55" fmla="*/ 5 h 28"/>
              <a:gd name="T56" fmla="*/ 22 w 27"/>
              <a:gd name="T57" fmla="*/ 9 h 28"/>
              <a:gd name="T58" fmla="*/ 23 w 27"/>
              <a:gd name="T59" fmla="*/ 9 h 28"/>
              <a:gd name="T60" fmla="*/ 24 w 27"/>
              <a:gd name="T61" fmla="*/ 9 h 28"/>
              <a:gd name="T62" fmla="*/ 22 w 27"/>
              <a:gd name="T6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" h="28">
                <a:moveTo>
                  <a:pt x="24" y="3"/>
                </a:moveTo>
                <a:cubicBezTo>
                  <a:pt x="27" y="6"/>
                  <a:pt x="27" y="11"/>
                  <a:pt x="24" y="14"/>
                </a:cubicBezTo>
                <a:cubicBezTo>
                  <a:pt x="21" y="17"/>
                  <a:pt x="17" y="16"/>
                  <a:pt x="14" y="13"/>
                </a:cubicBezTo>
                <a:cubicBezTo>
                  <a:pt x="11" y="10"/>
                  <a:pt x="10" y="6"/>
                  <a:pt x="13" y="3"/>
                </a:cubicBezTo>
                <a:cubicBezTo>
                  <a:pt x="16" y="0"/>
                  <a:pt x="21" y="0"/>
                  <a:pt x="24" y="3"/>
                </a:cubicBezTo>
                <a:close/>
                <a:moveTo>
                  <a:pt x="3" y="25"/>
                </a:moveTo>
                <a:cubicBezTo>
                  <a:pt x="3" y="24"/>
                  <a:pt x="3" y="24"/>
                  <a:pt x="3" y="2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3"/>
                  <a:pt x="12" y="12"/>
                  <a:pt x="12" y="12"/>
                </a:cubicBezTo>
                <a:cubicBezTo>
                  <a:pt x="10" y="13"/>
                  <a:pt x="10" y="13"/>
                  <a:pt x="10" y="13"/>
                </a:cubicBezTo>
                <a:cubicBezTo>
                  <a:pt x="8" y="14"/>
                  <a:pt x="8" y="14"/>
                  <a:pt x="8" y="14"/>
                </a:cubicBezTo>
                <a:cubicBezTo>
                  <a:pt x="7" y="16"/>
                  <a:pt x="7" y="16"/>
                  <a:pt x="7" y="16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20"/>
                  <a:pt x="5" y="20"/>
                  <a:pt x="5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3" y="28"/>
                  <a:pt x="4" y="27"/>
                </a:cubicBezTo>
                <a:cubicBezTo>
                  <a:pt x="16" y="15"/>
                  <a:pt x="16" y="15"/>
                  <a:pt x="16" y="15"/>
                </a:cubicBezTo>
                <a:cubicBezTo>
                  <a:pt x="15" y="15"/>
                  <a:pt x="15" y="15"/>
                  <a:pt x="14" y="14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lose/>
                <a:moveTo>
                  <a:pt x="22" y="5"/>
                </a:moveTo>
                <a:cubicBezTo>
                  <a:pt x="21" y="3"/>
                  <a:pt x="20" y="3"/>
                  <a:pt x="18" y="3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3" y="9"/>
                  <a:pt x="23" y="9"/>
                </a:cubicBezTo>
                <a:cubicBezTo>
                  <a:pt x="23" y="9"/>
                  <a:pt x="24" y="9"/>
                  <a:pt x="24" y="9"/>
                </a:cubicBezTo>
                <a:cubicBezTo>
                  <a:pt x="24" y="7"/>
                  <a:pt x="24" y="6"/>
                  <a:pt x="22" y="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4" name="Freeform 189"/>
          <p:cNvSpPr>
            <a:spLocks/>
          </p:cNvSpPr>
          <p:nvPr/>
        </p:nvSpPr>
        <p:spPr bwMode="auto">
          <a:xfrm>
            <a:off x="4962397" y="1899906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5" name="Freeform 190"/>
          <p:cNvSpPr>
            <a:spLocks noEditPoints="1"/>
          </p:cNvSpPr>
          <p:nvPr/>
        </p:nvSpPr>
        <p:spPr bwMode="auto">
          <a:xfrm>
            <a:off x="5653733" y="1872760"/>
            <a:ext cx="247941" cy="316712"/>
          </a:xfrm>
          <a:custGeom>
            <a:avLst/>
            <a:gdLst>
              <a:gd name="T0" fmla="*/ 2 w 26"/>
              <a:gd name="T1" fmla="*/ 33 h 33"/>
              <a:gd name="T2" fmla="*/ 24 w 26"/>
              <a:gd name="T3" fmla="*/ 33 h 33"/>
              <a:gd name="T4" fmla="*/ 26 w 26"/>
              <a:gd name="T5" fmla="*/ 31 h 33"/>
              <a:gd name="T6" fmla="*/ 26 w 26"/>
              <a:gd name="T7" fmla="*/ 2 h 33"/>
              <a:gd name="T8" fmla="*/ 24 w 26"/>
              <a:gd name="T9" fmla="*/ 0 h 33"/>
              <a:gd name="T10" fmla="*/ 18 w 26"/>
              <a:gd name="T11" fmla="*/ 0 h 33"/>
              <a:gd name="T12" fmla="*/ 18 w 26"/>
              <a:gd name="T13" fmla="*/ 3 h 33"/>
              <a:gd name="T14" fmla="*/ 22 w 26"/>
              <a:gd name="T15" fmla="*/ 3 h 33"/>
              <a:gd name="T16" fmla="*/ 22 w 26"/>
              <a:gd name="T17" fmla="*/ 6 h 33"/>
              <a:gd name="T18" fmla="*/ 22 w 26"/>
              <a:gd name="T19" fmla="*/ 30 h 33"/>
              <a:gd name="T20" fmla="*/ 3 w 26"/>
              <a:gd name="T21" fmla="*/ 30 h 33"/>
              <a:gd name="T22" fmla="*/ 3 w 26"/>
              <a:gd name="T23" fmla="*/ 3 h 33"/>
              <a:gd name="T24" fmla="*/ 7 w 26"/>
              <a:gd name="T25" fmla="*/ 3 h 33"/>
              <a:gd name="T26" fmla="*/ 7 w 26"/>
              <a:gd name="T27" fmla="*/ 0 h 33"/>
              <a:gd name="T28" fmla="*/ 2 w 26"/>
              <a:gd name="T29" fmla="*/ 0 h 33"/>
              <a:gd name="T30" fmla="*/ 0 w 26"/>
              <a:gd name="T31" fmla="*/ 2 h 33"/>
              <a:gd name="T32" fmla="*/ 0 w 26"/>
              <a:gd name="T33" fmla="*/ 31 h 33"/>
              <a:gd name="T34" fmla="*/ 2 w 26"/>
              <a:gd name="T35" fmla="*/ 33 h 33"/>
              <a:gd name="T36" fmla="*/ 10 w 26"/>
              <a:gd name="T37" fmla="*/ 3 h 33"/>
              <a:gd name="T38" fmla="*/ 10 w 26"/>
              <a:gd name="T39" fmla="*/ 1 h 33"/>
              <a:gd name="T40" fmla="*/ 10 w 26"/>
              <a:gd name="T41" fmla="*/ 1 h 33"/>
              <a:gd name="T42" fmla="*/ 10 w 26"/>
              <a:gd name="T43" fmla="*/ 1 h 33"/>
              <a:gd name="T44" fmla="*/ 10 w 26"/>
              <a:gd name="T45" fmla="*/ 1 h 33"/>
              <a:gd name="T46" fmla="*/ 15 w 26"/>
              <a:gd name="T47" fmla="*/ 1 h 33"/>
              <a:gd name="T48" fmla="*/ 16 w 26"/>
              <a:gd name="T49" fmla="*/ 1 h 33"/>
              <a:gd name="T50" fmla="*/ 16 w 26"/>
              <a:gd name="T51" fmla="*/ 1 h 33"/>
              <a:gd name="T52" fmla="*/ 16 w 26"/>
              <a:gd name="T53" fmla="*/ 1 h 33"/>
              <a:gd name="T54" fmla="*/ 16 w 26"/>
              <a:gd name="T55" fmla="*/ 3 h 33"/>
              <a:gd name="T56" fmla="*/ 10 w 26"/>
              <a:gd name="T57" fmla="*/ 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" h="33">
                <a:moveTo>
                  <a:pt x="2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2"/>
                  <a:pt x="26" y="31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1"/>
                  <a:pt x="25" y="0"/>
                  <a:pt x="2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"/>
                  <a:pt x="18" y="3"/>
                  <a:pt x="18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30"/>
                  <a:pt x="22" y="30"/>
                  <a:pt x="22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"/>
                  <a:pt x="3" y="3"/>
                  <a:pt x="3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0"/>
                  <a:pt x="7" y="0"/>
                  <a:pt x="7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2" y="33"/>
                </a:cubicBezTo>
                <a:close/>
                <a:moveTo>
                  <a:pt x="10" y="3"/>
                </a:move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lnTo>
                  <a:pt x="10" y="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6" name="Freeform 191"/>
          <p:cNvSpPr>
            <a:spLocks/>
          </p:cNvSpPr>
          <p:nvPr/>
        </p:nvSpPr>
        <p:spPr bwMode="auto">
          <a:xfrm>
            <a:off x="5709836" y="1948771"/>
            <a:ext cx="135734" cy="9050"/>
          </a:xfrm>
          <a:custGeom>
            <a:avLst/>
            <a:gdLst>
              <a:gd name="T0" fmla="*/ 0 w 14"/>
              <a:gd name="T1" fmla="*/ 0 h 1"/>
              <a:gd name="T2" fmla="*/ 13 w 14"/>
              <a:gd name="T3" fmla="*/ 0 h 1"/>
              <a:gd name="T4" fmla="*/ 14 w 14"/>
              <a:gd name="T5" fmla="*/ 0 h 1"/>
              <a:gd name="T6" fmla="*/ 14 w 14"/>
              <a:gd name="T7" fmla="*/ 0 h 1"/>
              <a:gd name="T8" fmla="*/ 13 w 14"/>
              <a:gd name="T9" fmla="*/ 1 h 1"/>
              <a:gd name="T10" fmla="*/ 0 w 14"/>
              <a:gd name="T11" fmla="*/ 1 h 1"/>
              <a:gd name="T12" fmla="*/ 0 w 14"/>
              <a:gd name="T13" fmla="*/ 0 h 1"/>
              <a:gd name="T14" fmla="*/ 0 w 14"/>
              <a:gd name="T15" fmla="*/ 0 h 1"/>
              <a:gd name="T16" fmla="*/ 0 w 14"/>
              <a:gd name="T1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" name="Freeform 192"/>
          <p:cNvSpPr>
            <a:spLocks/>
          </p:cNvSpPr>
          <p:nvPr/>
        </p:nvSpPr>
        <p:spPr bwMode="auto">
          <a:xfrm>
            <a:off x="5709836" y="1977727"/>
            <a:ext cx="135734" cy="18098"/>
          </a:xfrm>
          <a:custGeom>
            <a:avLst/>
            <a:gdLst>
              <a:gd name="T0" fmla="*/ 0 w 14"/>
              <a:gd name="T1" fmla="*/ 0 h 2"/>
              <a:gd name="T2" fmla="*/ 13 w 14"/>
              <a:gd name="T3" fmla="*/ 0 h 2"/>
              <a:gd name="T4" fmla="*/ 14 w 14"/>
              <a:gd name="T5" fmla="*/ 1 h 2"/>
              <a:gd name="T6" fmla="*/ 14 w 14"/>
              <a:gd name="T7" fmla="*/ 1 h 2"/>
              <a:gd name="T8" fmla="*/ 13 w 14"/>
              <a:gd name="T9" fmla="*/ 2 h 2"/>
              <a:gd name="T10" fmla="*/ 0 w 14"/>
              <a:gd name="T11" fmla="*/ 2 h 2"/>
              <a:gd name="T12" fmla="*/ 0 w 14"/>
              <a:gd name="T13" fmla="*/ 1 h 2"/>
              <a:gd name="T14" fmla="*/ 0 w 14"/>
              <a:gd name="T15" fmla="*/ 1 h 2"/>
              <a:gd name="T16" fmla="*/ 0 w 14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2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2"/>
                  <a:pt x="13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8" name="Freeform 193"/>
          <p:cNvSpPr>
            <a:spLocks/>
          </p:cNvSpPr>
          <p:nvPr/>
        </p:nvSpPr>
        <p:spPr bwMode="auto">
          <a:xfrm>
            <a:off x="5709836" y="2015732"/>
            <a:ext cx="135734" cy="19908"/>
          </a:xfrm>
          <a:custGeom>
            <a:avLst/>
            <a:gdLst>
              <a:gd name="T0" fmla="*/ 0 w 14"/>
              <a:gd name="T1" fmla="*/ 0 h 2"/>
              <a:gd name="T2" fmla="*/ 13 w 14"/>
              <a:gd name="T3" fmla="*/ 0 h 2"/>
              <a:gd name="T4" fmla="*/ 14 w 14"/>
              <a:gd name="T5" fmla="*/ 1 h 2"/>
              <a:gd name="T6" fmla="*/ 14 w 14"/>
              <a:gd name="T7" fmla="*/ 1 h 2"/>
              <a:gd name="T8" fmla="*/ 13 w 14"/>
              <a:gd name="T9" fmla="*/ 2 h 2"/>
              <a:gd name="T10" fmla="*/ 0 w 14"/>
              <a:gd name="T11" fmla="*/ 2 h 2"/>
              <a:gd name="T12" fmla="*/ 0 w 14"/>
              <a:gd name="T13" fmla="*/ 1 h 2"/>
              <a:gd name="T14" fmla="*/ 0 w 14"/>
              <a:gd name="T15" fmla="*/ 1 h 2"/>
              <a:gd name="T16" fmla="*/ 0 w 14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2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2"/>
                  <a:pt x="13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9" name="Freeform 194"/>
          <p:cNvSpPr>
            <a:spLocks/>
          </p:cNvSpPr>
          <p:nvPr/>
        </p:nvSpPr>
        <p:spPr bwMode="auto">
          <a:xfrm>
            <a:off x="5709836" y="2053738"/>
            <a:ext cx="135734" cy="10859"/>
          </a:xfrm>
          <a:custGeom>
            <a:avLst/>
            <a:gdLst>
              <a:gd name="T0" fmla="*/ 0 w 14"/>
              <a:gd name="T1" fmla="*/ 0 h 1"/>
              <a:gd name="T2" fmla="*/ 13 w 14"/>
              <a:gd name="T3" fmla="*/ 0 h 1"/>
              <a:gd name="T4" fmla="*/ 14 w 14"/>
              <a:gd name="T5" fmla="*/ 1 h 1"/>
              <a:gd name="T6" fmla="*/ 14 w 14"/>
              <a:gd name="T7" fmla="*/ 1 h 1"/>
              <a:gd name="T8" fmla="*/ 13 w 14"/>
              <a:gd name="T9" fmla="*/ 1 h 1"/>
              <a:gd name="T10" fmla="*/ 0 w 14"/>
              <a:gd name="T11" fmla="*/ 1 h 1"/>
              <a:gd name="T12" fmla="*/ 0 w 14"/>
              <a:gd name="T13" fmla="*/ 1 h 1"/>
              <a:gd name="T14" fmla="*/ 0 w 14"/>
              <a:gd name="T15" fmla="*/ 1 h 1"/>
              <a:gd name="T16" fmla="*/ 0 w 14"/>
              <a:gd name="T1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0" name="Freeform 195"/>
          <p:cNvSpPr>
            <a:spLocks/>
          </p:cNvSpPr>
          <p:nvPr/>
        </p:nvSpPr>
        <p:spPr bwMode="auto">
          <a:xfrm>
            <a:off x="5709836" y="2053738"/>
            <a:ext cx="135734" cy="10859"/>
          </a:xfrm>
          <a:custGeom>
            <a:avLst/>
            <a:gdLst>
              <a:gd name="T0" fmla="*/ 0 w 14"/>
              <a:gd name="T1" fmla="*/ 0 h 1"/>
              <a:gd name="T2" fmla="*/ 13 w 14"/>
              <a:gd name="T3" fmla="*/ 0 h 1"/>
              <a:gd name="T4" fmla="*/ 14 w 14"/>
              <a:gd name="T5" fmla="*/ 1 h 1"/>
              <a:gd name="T6" fmla="*/ 14 w 14"/>
              <a:gd name="T7" fmla="*/ 1 h 1"/>
              <a:gd name="T8" fmla="*/ 13 w 14"/>
              <a:gd name="T9" fmla="*/ 1 h 1"/>
              <a:gd name="T10" fmla="*/ 0 w 14"/>
              <a:gd name="T11" fmla="*/ 1 h 1"/>
              <a:gd name="T12" fmla="*/ 0 w 14"/>
              <a:gd name="T13" fmla="*/ 1 h 1"/>
              <a:gd name="T14" fmla="*/ 0 w 14"/>
              <a:gd name="T15" fmla="*/ 1 h 1"/>
              <a:gd name="T16" fmla="*/ 0 w 14"/>
              <a:gd name="T1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1" name="Freeform 196"/>
          <p:cNvSpPr>
            <a:spLocks/>
          </p:cNvSpPr>
          <p:nvPr/>
        </p:nvSpPr>
        <p:spPr bwMode="auto">
          <a:xfrm>
            <a:off x="5709836" y="2093553"/>
            <a:ext cx="135734" cy="9050"/>
          </a:xfrm>
          <a:custGeom>
            <a:avLst/>
            <a:gdLst>
              <a:gd name="T0" fmla="*/ 0 w 14"/>
              <a:gd name="T1" fmla="*/ 0 h 1"/>
              <a:gd name="T2" fmla="*/ 13 w 14"/>
              <a:gd name="T3" fmla="*/ 0 h 1"/>
              <a:gd name="T4" fmla="*/ 14 w 14"/>
              <a:gd name="T5" fmla="*/ 1 h 1"/>
              <a:gd name="T6" fmla="*/ 14 w 14"/>
              <a:gd name="T7" fmla="*/ 1 h 1"/>
              <a:gd name="T8" fmla="*/ 13 w 14"/>
              <a:gd name="T9" fmla="*/ 1 h 1"/>
              <a:gd name="T10" fmla="*/ 0 w 14"/>
              <a:gd name="T11" fmla="*/ 1 h 1"/>
              <a:gd name="T12" fmla="*/ 0 w 14"/>
              <a:gd name="T13" fmla="*/ 1 h 1"/>
              <a:gd name="T14" fmla="*/ 0 w 14"/>
              <a:gd name="T15" fmla="*/ 1 h 1"/>
              <a:gd name="T16" fmla="*/ 0 w 14"/>
              <a:gd name="T1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2" name="Freeform 197"/>
          <p:cNvSpPr>
            <a:spLocks noEditPoints="1"/>
          </p:cNvSpPr>
          <p:nvPr/>
        </p:nvSpPr>
        <p:spPr bwMode="auto">
          <a:xfrm>
            <a:off x="5729743" y="1861901"/>
            <a:ext cx="95919" cy="57913"/>
          </a:xfrm>
          <a:custGeom>
            <a:avLst/>
            <a:gdLst>
              <a:gd name="T0" fmla="*/ 8 w 10"/>
              <a:gd name="T1" fmla="*/ 0 h 6"/>
              <a:gd name="T2" fmla="*/ 1 w 10"/>
              <a:gd name="T3" fmla="*/ 0 h 6"/>
              <a:gd name="T4" fmla="*/ 0 w 10"/>
              <a:gd name="T5" fmla="*/ 0 h 6"/>
              <a:gd name="T6" fmla="*/ 0 w 10"/>
              <a:gd name="T7" fmla="*/ 1 h 6"/>
              <a:gd name="T8" fmla="*/ 0 w 10"/>
              <a:gd name="T9" fmla="*/ 5 h 6"/>
              <a:gd name="T10" fmla="*/ 0 w 10"/>
              <a:gd name="T11" fmla="*/ 6 h 6"/>
              <a:gd name="T12" fmla="*/ 1 w 10"/>
              <a:gd name="T13" fmla="*/ 6 h 6"/>
              <a:gd name="T14" fmla="*/ 8 w 10"/>
              <a:gd name="T15" fmla="*/ 6 h 6"/>
              <a:gd name="T16" fmla="*/ 9 w 10"/>
              <a:gd name="T17" fmla="*/ 6 h 6"/>
              <a:gd name="T18" fmla="*/ 10 w 10"/>
              <a:gd name="T19" fmla="*/ 5 h 6"/>
              <a:gd name="T20" fmla="*/ 10 w 10"/>
              <a:gd name="T21" fmla="*/ 1 h 6"/>
              <a:gd name="T22" fmla="*/ 9 w 10"/>
              <a:gd name="T23" fmla="*/ 0 h 6"/>
              <a:gd name="T24" fmla="*/ 8 w 10"/>
              <a:gd name="T25" fmla="*/ 0 h 6"/>
              <a:gd name="T26" fmla="*/ 2 w 10"/>
              <a:gd name="T27" fmla="*/ 1 h 6"/>
              <a:gd name="T28" fmla="*/ 7 w 10"/>
              <a:gd name="T29" fmla="*/ 1 h 6"/>
              <a:gd name="T30" fmla="*/ 8 w 10"/>
              <a:gd name="T31" fmla="*/ 2 h 6"/>
              <a:gd name="T32" fmla="*/ 8 w 10"/>
              <a:gd name="T33" fmla="*/ 2 h 6"/>
              <a:gd name="T34" fmla="*/ 9 w 10"/>
              <a:gd name="T35" fmla="*/ 2 h 6"/>
              <a:gd name="T36" fmla="*/ 9 w 10"/>
              <a:gd name="T37" fmla="*/ 4 h 6"/>
              <a:gd name="T38" fmla="*/ 8 w 10"/>
              <a:gd name="T39" fmla="*/ 4 h 6"/>
              <a:gd name="T40" fmla="*/ 8 w 10"/>
              <a:gd name="T41" fmla="*/ 4 h 6"/>
              <a:gd name="T42" fmla="*/ 7 w 10"/>
              <a:gd name="T43" fmla="*/ 5 h 6"/>
              <a:gd name="T44" fmla="*/ 2 w 10"/>
              <a:gd name="T45" fmla="*/ 5 h 6"/>
              <a:gd name="T46" fmla="*/ 1 w 10"/>
              <a:gd name="T47" fmla="*/ 4 h 6"/>
              <a:gd name="T48" fmla="*/ 1 w 10"/>
              <a:gd name="T49" fmla="*/ 4 h 6"/>
              <a:gd name="T50" fmla="*/ 1 w 10"/>
              <a:gd name="T51" fmla="*/ 4 h 6"/>
              <a:gd name="T52" fmla="*/ 1 w 10"/>
              <a:gd name="T53" fmla="*/ 2 h 6"/>
              <a:gd name="T54" fmla="*/ 1 w 10"/>
              <a:gd name="T55" fmla="*/ 2 h 6"/>
              <a:gd name="T56" fmla="*/ 1 w 10"/>
              <a:gd name="T57" fmla="*/ 2 h 6"/>
              <a:gd name="T58" fmla="*/ 2 w 10"/>
              <a:gd name="T5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" h="6">
                <a:moveTo>
                  <a:pt x="8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5"/>
                  <a:pt x="0" y="5"/>
                  <a:pt x="0" y="5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8" y="6"/>
                  <a:pt x="8" y="6"/>
                  <a:pt x="8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10" y="6"/>
                  <a:pt x="10" y="5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9" y="1"/>
                  <a:pt x="9" y="0"/>
                </a:cubicBezTo>
                <a:cubicBezTo>
                  <a:pt x="9" y="0"/>
                  <a:pt x="9" y="0"/>
                  <a:pt x="8" y="0"/>
                </a:cubicBezTo>
                <a:close/>
                <a:moveTo>
                  <a:pt x="2" y="1"/>
                </a:moveTo>
                <a:cubicBezTo>
                  <a:pt x="7" y="1"/>
                  <a:pt x="7" y="1"/>
                  <a:pt x="7" y="1"/>
                </a:cubicBezTo>
                <a:cubicBezTo>
                  <a:pt x="8" y="1"/>
                  <a:pt x="8" y="1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9" y="2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5"/>
                  <a:pt x="8" y="5"/>
                  <a:pt x="7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2" y="1"/>
                  <a:pt x="2" y="1"/>
                  <a:pt x="2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3" name="Freeform 198"/>
          <p:cNvSpPr>
            <a:spLocks noEditPoints="1"/>
          </p:cNvSpPr>
          <p:nvPr/>
        </p:nvSpPr>
        <p:spPr bwMode="auto">
          <a:xfrm>
            <a:off x="4386887" y="1899906"/>
            <a:ext cx="354717" cy="307663"/>
          </a:xfrm>
          <a:custGeom>
            <a:avLst/>
            <a:gdLst>
              <a:gd name="T0" fmla="*/ 29 w 37"/>
              <a:gd name="T1" fmla="*/ 7 h 32"/>
              <a:gd name="T2" fmla="*/ 30 w 37"/>
              <a:gd name="T3" fmla="*/ 5 h 32"/>
              <a:gd name="T4" fmla="*/ 30 w 37"/>
              <a:gd name="T5" fmla="*/ 5 h 32"/>
              <a:gd name="T6" fmla="*/ 35 w 37"/>
              <a:gd name="T7" fmla="*/ 3 h 32"/>
              <a:gd name="T8" fmla="*/ 35 w 37"/>
              <a:gd name="T9" fmla="*/ 3 h 32"/>
              <a:gd name="T10" fmla="*/ 36 w 37"/>
              <a:gd name="T11" fmla="*/ 3 h 32"/>
              <a:gd name="T12" fmla="*/ 34 w 37"/>
              <a:gd name="T13" fmla="*/ 6 h 32"/>
              <a:gd name="T14" fmla="*/ 37 w 37"/>
              <a:gd name="T15" fmla="*/ 6 h 32"/>
              <a:gd name="T16" fmla="*/ 37 w 37"/>
              <a:gd name="T17" fmla="*/ 7 h 32"/>
              <a:gd name="T18" fmla="*/ 37 w 37"/>
              <a:gd name="T19" fmla="*/ 7 h 32"/>
              <a:gd name="T20" fmla="*/ 32 w 37"/>
              <a:gd name="T21" fmla="*/ 9 h 32"/>
              <a:gd name="T22" fmla="*/ 32 w 37"/>
              <a:gd name="T23" fmla="*/ 9 h 32"/>
              <a:gd name="T24" fmla="*/ 30 w 37"/>
              <a:gd name="T25" fmla="*/ 9 h 32"/>
              <a:gd name="T26" fmla="*/ 22 w 37"/>
              <a:gd name="T27" fmla="*/ 12 h 32"/>
              <a:gd name="T28" fmla="*/ 23 w 37"/>
              <a:gd name="T29" fmla="*/ 13 h 32"/>
              <a:gd name="T30" fmla="*/ 23 w 37"/>
              <a:gd name="T31" fmla="*/ 14 h 32"/>
              <a:gd name="T32" fmla="*/ 23 w 37"/>
              <a:gd name="T33" fmla="*/ 14 h 32"/>
              <a:gd name="T34" fmla="*/ 15 w 37"/>
              <a:gd name="T35" fmla="*/ 15 h 32"/>
              <a:gd name="T36" fmla="*/ 15 w 37"/>
              <a:gd name="T37" fmla="*/ 14 h 32"/>
              <a:gd name="T38" fmla="*/ 15 w 37"/>
              <a:gd name="T39" fmla="*/ 14 h 32"/>
              <a:gd name="T40" fmla="*/ 20 w 37"/>
              <a:gd name="T41" fmla="*/ 9 h 32"/>
              <a:gd name="T42" fmla="*/ 21 w 37"/>
              <a:gd name="T43" fmla="*/ 9 h 32"/>
              <a:gd name="T44" fmla="*/ 21 w 37"/>
              <a:gd name="T45" fmla="*/ 9 h 32"/>
              <a:gd name="T46" fmla="*/ 21 w 37"/>
              <a:gd name="T47" fmla="*/ 10 h 32"/>
              <a:gd name="T48" fmla="*/ 29 w 37"/>
              <a:gd name="T49" fmla="*/ 7 h 32"/>
              <a:gd name="T50" fmla="*/ 15 w 37"/>
              <a:gd name="T51" fmla="*/ 8 h 32"/>
              <a:gd name="T52" fmla="*/ 8 w 37"/>
              <a:gd name="T53" fmla="*/ 14 h 32"/>
              <a:gd name="T54" fmla="*/ 15 w 37"/>
              <a:gd name="T55" fmla="*/ 21 h 32"/>
              <a:gd name="T56" fmla="*/ 21 w 37"/>
              <a:gd name="T57" fmla="*/ 16 h 32"/>
              <a:gd name="T58" fmla="*/ 17 w 37"/>
              <a:gd name="T59" fmla="*/ 16 h 32"/>
              <a:gd name="T60" fmla="*/ 15 w 37"/>
              <a:gd name="T61" fmla="*/ 17 h 32"/>
              <a:gd name="T62" fmla="*/ 11 w 37"/>
              <a:gd name="T63" fmla="*/ 14 h 32"/>
              <a:gd name="T64" fmla="*/ 15 w 37"/>
              <a:gd name="T65" fmla="*/ 11 h 32"/>
              <a:gd name="T66" fmla="*/ 16 w 37"/>
              <a:gd name="T67" fmla="*/ 11 h 32"/>
              <a:gd name="T68" fmla="*/ 18 w 37"/>
              <a:gd name="T69" fmla="*/ 9 h 32"/>
              <a:gd name="T70" fmla="*/ 15 w 37"/>
              <a:gd name="T71" fmla="*/ 8 h 32"/>
              <a:gd name="T72" fmla="*/ 21 w 37"/>
              <a:gd name="T73" fmla="*/ 27 h 32"/>
              <a:gd name="T74" fmla="*/ 23 w 37"/>
              <a:gd name="T75" fmla="*/ 30 h 32"/>
              <a:gd name="T76" fmla="*/ 26 w 37"/>
              <a:gd name="T77" fmla="*/ 27 h 32"/>
              <a:gd name="T78" fmla="*/ 24 w 37"/>
              <a:gd name="T79" fmla="*/ 25 h 32"/>
              <a:gd name="T80" fmla="*/ 29 w 37"/>
              <a:gd name="T81" fmla="*/ 14 h 32"/>
              <a:gd name="T82" fmla="*/ 28 w 37"/>
              <a:gd name="T83" fmla="*/ 11 h 32"/>
              <a:gd name="T84" fmla="*/ 25 w 37"/>
              <a:gd name="T85" fmla="*/ 12 h 32"/>
              <a:gd name="T86" fmla="*/ 25 w 37"/>
              <a:gd name="T87" fmla="*/ 14 h 32"/>
              <a:gd name="T88" fmla="*/ 15 w 37"/>
              <a:gd name="T89" fmla="*/ 25 h 32"/>
              <a:gd name="T90" fmla="*/ 4 w 37"/>
              <a:gd name="T91" fmla="*/ 14 h 32"/>
              <a:gd name="T92" fmla="*/ 15 w 37"/>
              <a:gd name="T93" fmla="*/ 3 h 32"/>
              <a:gd name="T94" fmla="*/ 23 w 37"/>
              <a:gd name="T95" fmla="*/ 8 h 32"/>
              <a:gd name="T96" fmla="*/ 26 w 37"/>
              <a:gd name="T97" fmla="*/ 6 h 32"/>
              <a:gd name="T98" fmla="*/ 17 w 37"/>
              <a:gd name="T99" fmla="*/ 0 h 32"/>
              <a:gd name="T100" fmla="*/ 15 w 37"/>
              <a:gd name="T101" fmla="*/ 0 h 32"/>
              <a:gd name="T102" fmla="*/ 0 w 37"/>
              <a:gd name="T103" fmla="*/ 14 h 32"/>
              <a:gd name="T104" fmla="*/ 5 w 37"/>
              <a:gd name="T105" fmla="*/ 25 h 32"/>
              <a:gd name="T106" fmla="*/ 3 w 37"/>
              <a:gd name="T107" fmla="*/ 27 h 32"/>
              <a:gd name="T108" fmla="*/ 6 w 37"/>
              <a:gd name="T109" fmla="*/ 30 h 32"/>
              <a:gd name="T110" fmla="*/ 9 w 37"/>
              <a:gd name="T111" fmla="*/ 27 h 32"/>
              <a:gd name="T112" fmla="*/ 15 w 37"/>
              <a:gd name="T113" fmla="*/ 28 h 32"/>
              <a:gd name="T114" fmla="*/ 21 w 37"/>
              <a:gd name="T115" fmla="*/ 2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" h="32">
                <a:moveTo>
                  <a:pt x="29" y="7"/>
                </a:move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6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0" y="14"/>
                  <a:pt x="18" y="14"/>
                  <a:pt x="15" y="15"/>
                </a:cubicBezTo>
                <a:cubicBezTo>
                  <a:pt x="15" y="15"/>
                  <a:pt x="15" y="15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7" y="12"/>
                  <a:pt x="19" y="11"/>
                  <a:pt x="20" y="9"/>
                </a:cubicBezTo>
                <a:cubicBezTo>
                  <a:pt x="20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9" y="7"/>
                  <a:pt x="29" y="7"/>
                  <a:pt x="29" y="7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4"/>
                </a:cubicBezTo>
                <a:cubicBezTo>
                  <a:pt x="8" y="18"/>
                  <a:pt x="11" y="21"/>
                  <a:pt x="15" y="21"/>
                </a:cubicBezTo>
                <a:cubicBezTo>
                  <a:pt x="18" y="21"/>
                  <a:pt x="20" y="18"/>
                  <a:pt x="21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7"/>
                  <a:pt x="16" y="17"/>
                  <a:pt x="15" y="17"/>
                </a:cubicBezTo>
                <a:cubicBezTo>
                  <a:pt x="13" y="17"/>
                  <a:pt x="11" y="16"/>
                  <a:pt x="11" y="14"/>
                </a:cubicBezTo>
                <a:cubicBezTo>
                  <a:pt x="11" y="12"/>
                  <a:pt x="13" y="11"/>
                  <a:pt x="15" y="11"/>
                </a:cubicBezTo>
                <a:cubicBezTo>
                  <a:pt x="15" y="11"/>
                  <a:pt x="15" y="11"/>
                  <a:pt x="16" y="11"/>
                </a:cubicBezTo>
                <a:cubicBezTo>
                  <a:pt x="18" y="9"/>
                  <a:pt x="18" y="9"/>
                  <a:pt x="18" y="9"/>
                </a:cubicBezTo>
                <a:cubicBezTo>
                  <a:pt x="17" y="8"/>
                  <a:pt x="16" y="8"/>
                  <a:pt x="15" y="8"/>
                </a:cubicBezTo>
                <a:close/>
                <a:moveTo>
                  <a:pt x="21" y="27"/>
                </a:moveTo>
                <a:cubicBezTo>
                  <a:pt x="21" y="28"/>
                  <a:pt x="22" y="29"/>
                  <a:pt x="23" y="30"/>
                </a:cubicBezTo>
                <a:cubicBezTo>
                  <a:pt x="25" y="32"/>
                  <a:pt x="28" y="29"/>
                  <a:pt x="26" y="27"/>
                </a:cubicBezTo>
                <a:cubicBezTo>
                  <a:pt x="24" y="25"/>
                  <a:pt x="24" y="25"/>
                  <a:pt x="24" y="25"/>
                </a:cubicBezTo>
                <a:cubicBezTo>
                  <a:pt x="27" y="22"/>
                  <a:pt x="29" y="18"/>
                  <a:pt x="29" y="14"/>
                </a:cubicBezTo>
                <a:cubicBezTo>
                  <a:pt x="29" y="13"/>
                  <a:pt x="29" y="12"/>
                  <a:pt x="28" y="11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3"/>
                  <a:pt x="25" y="14"/>
                  <a:pt x="25" y="14"/>
                </a:cubicBezTo>
                <a:cubicBezTo>
                  <a:pt x="25" y="20"/>
                  <a:pt x="21" y="25"/>
                  <a:pt x="15" y="25"/>
                </a:cubicBezTo>
                <a:cubicBezTo>
                  <a:pt x="9" y="25"/>
                  <a:pt x="4" y="20"/>
                  <a:pt x="4" y="14"/>
                </a:cubicBezTo>
                <a:cubicBezTo>
                  <a:pt x="4" y="8"/>
                  <a:pt x="9" y="3"/>
                  <a:pt x="15" y="3"/>
                </a:cubicBezTo>
                <a:cubicBezTo>
                  <a:pt x="18" y="3"/>
                  <a:pt x="21" y="5"/>
                  <a:pt x="23" y="8"/>
                </a:cubicBezTo>
                <a:cubicBezTo>
                  <a:pt x="26" y="6"/>
                  <a:pt x="26" y="6"/>
                  <a:pt x="26" y="6"/>
                </a:cubicBezTo>
                <a:cubicBezTo>
                  <a:pt x="24" y="3"/>
                  <a:pt x="21" y="1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8"/>
                  <a:pt x="2" y="22"/>
                  <a:pt x="5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1" y="29"/>
                  <a:pt x="4" y="32"/>
                  <a:pt x="6" y="30"/>
                </a:cubicBezTo>
                <a:cubicBezTo>
                  <a:pt x="7" y="29"/>
                  <a:pt x="8" y="28"/>
                  <a:pt x="9" y="27"/>
                </a:cubicBezTo>
                <a:cubicBezTo>
                  <a:pt x="10" y="28"/>
                  <a:pt x="12" y="28"/>
                  <a:pt x="15" y="28"/>
                </a:cubicBezTo>
                <a:cubicBezTo>
                  <a:pt x="17" y="28"/>
                  <a:pt x="19" y="28"/>
                  <a:pt x="21" y="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Freeform 199"/>
          <p:cNvSpPr>
            <a:spLocks noEditPoints="1"/>
          </p:cNvSpPr>
          <p:nvPr/>
        </p:nvSpPr>
        <p:spPr bwMode="auto">
          <a:xfrm>
            <a:off x="2524625" y="1928863"/>
            <a:ext cx="307663" cy="260608"/>
          </a:xfrm>
          <a:custGeom>
            <a:avLst/>
            <a:gdLst>
              <a:gd name="T0" fmla="*/ 0 w 32"/>
              <a:gd name="T1" fmla="*/ 25 h 27"/>
              <a:gd name="T2" fmla="*/ 32 w 32"/>
              <a:gd name="T3" fmla="*/ 25 h 27"/>
              <a:gd name="T4" fmla="*/ 32 w 32"/>
              <a:gd name="T5" fmla="*/ 26 h 27"/>
              <a:gd name="T6" fmla="*/ 32 w 32"/>
              <a:gd name="T7" fmla="*/ 27 h 27"/>
              <a:gd name="T8" fmla="*/ 32 w 32"/>
              <a:gd name="T9" fmla="*/ 27 h 27"/>
              <a:gd name="T10" fmla="*/ 0 w 32"/>
              <a:gd name="T11" fmla="*/ 27 h 27"/>
              <a:gd name="T12" fmla="*/ 0 w 32"/>
              <a:gd name="T13" fmla="*/ 27 h 27"/>
              <a:gd name="T14" fmla="*/ 0 w 32"/>
              <a:gd name="T15" fmla="*/ 26 h 27"/>
              <a:gd name="T16" fmla="*/ 0 w 32"/>
              <a:gd name="T17" fmla="*/ 25 h 27"/>
              <a:gd name="T18" fmla="*/ 6 w 32"/>
              <a:gd name="T19" fmla="*/ 24 h 27"/>
              <a:gd name="T20" fmla="*/ 8 w 32"/>
              <a:gd name="T21" fmla="*/ 24 h 27"/>
              <a:gd name="T22" fmla="*/ 8 w 32"/>
              <a:gd name="T23" fmla="*/ 14 h 27"/>
              <a:gd name="T24" fmla="*/ 15 w 32"/>
              <a:gd name="T25" fmla="*/ 14 h 27"/>
              <a:gd name="T26" fmla="*/ 15 w 32"/>
              <a:gd name="T27" fmla="*/ 24 h 27"/>
              <a:gd name="T28" fmla="*/ 25 w 32"/>
              <a:gd name="T29" fmla="*/ 24 h 27"/>
              <a:gd name="T30" fmla="*/ 26 w 32"/>
              <a:gd name="T31" fmla="*/ 24 h 27"/>
              <a:gd name="T32" fmla="*/ 26 w 32"/>
              <a:gd name="T33" fmla="*/ 14 h 27"/>
              <a:gd name="T34" fmla="*/ 26 w 32"/>
              <a:gd name="T35" fmla="*/ 14 h 27"/>
              <a:gd name="T36" fmla="*/ 17 w 32"/>
              <a:gd name="T37" fmla="*/ 6 h 27"/>
              <a:gd name="T38" fmla="*/ 16 w 32"/>
              <a:gd name="T39" fmla="*/ 5 h 27"/>
              <a:gd name="T40" fmla="*/ 16 w 32"/>
              <a:gd name="T41" fmla="*/ 5 h 27"/>
              <a:gd name="T42" fmla="*/ 15 w 32"/>
              <a:gd name="T43" fmla="*/ 6 h 27"/>
              <a:gd name="T44" fmla="*/ 5 w 32"/>
              <a:gd name="T45" fmla="*/ 14 h 27"/>
              <a:gd name="T46" fmla="*/ 5 w 32"/>
              <a:gd name="T47" fmla="*/ 14 h 27"/>
              <a:gd name="T48" fmla="*/ 5 w 32"/>
              <a:gd name="T49" fmla="*/ 24 h 27"/>
              <a:gd name="T50" fmla="*/ 6 w 32"/>
              <a:gd name="T51" fmla="*/ 24 h 27"/>
              <a:gd name="T52" fmla="*/ 17 w 32"/>
              <a:gd name="T53" fmla="*/ 14 h 27"/>
              <a:gd name="T54" fmla="*/ 24 w 32"/>
              <a:gd name="T55" fmla="*/ 14 h 27"/>
              <a:gd name="T56" fmla="*/ 24 w 32"/>
              <a:gd name="T57" fmla="*/ 20 h 27"/>
              <a:gd name="T58" fmla="*/ 17 w 32"/>
              <a:gd name="T59" fmla="*/ 20 h 27"/>
              <a:gd name="T60" fmla="*/ 17 w 32"/>
              <a:gd name="T61" fmla="*/ 14 h 27"/>
              <a:gd name="T62" fmla="*/ 28 w 32"/>
              <a:gd name="T63" fmla="*/ 14 h 27"/>
              <a:gd name="T64" fmla="*/ 18 w 32"/>
              <a:gd name="T65" fmla="*/ 5 h 27"/>
              <a:gd name="T66" fmla="*/ 16 w 32"/>
              <a:gd name="T67" fmla="*/ 4 h 27"/>
              <a:gd name="T68" fmla="*/ 16 w 32"/>
              <a:gd name="T69" fmla="*/ 4 h 27"/>
              <a:gd name="T70" fmla="*/ 14 w 32"/>
              <a:gd name="T71" fmla="*/ 5 h 27"/>
              <a:gd name="T72" fmla="*/ 4 w 32"/>
              <a:gd name="T73" fmla="*/ 14 h 27"/>
              <a:gd name="T74" fmla="*/ 3 w 32"/>
              <a:gd name="T75" fmla="*/ 14 h 27"/>
              <a:gd name="T76" fmla="*/ 2 w 32"/>
              <a:gd name="T77" fmla="*/ 14 h 27"/>
              <a:gd name="T78" fmla="*/ 2 w 32"/>
              <a:gd name="T79" fmla="*/ 12 h 27"/>
              <a:gd name="T80" fmla="*/ 3 w 32"/>
              <a:gd name="T81" fmla="*/ 11 h 27"/>
              <a:gd name="T82" fmla="*/ 15 w 32"/>
              <a:gd name="T83" fmla="*/ 1 h 27"/>
              <a:gd name="T84" fmla="*/ 17 w 32"/>
              <a:gd name="T85" fmla="*/ 1 h 27"/>
              <a:gd name="T86" fmla="*/ 29 w 32"/>
              <a:gd name="T87" fmla="*/ 11 h 27"/>
              <a:gd name="T88" fmla="*/ 30 w 32"/>
              <a:gd name="T89" fmla="*/ 12 h 27"/>
              <a:gd name="T90" fmla="*/ 30 w 32"/>
              <a:gd name="T91" fmla="*/ 14 h 27"/>
              <a:gd name="T92" fmla="*/ 29 w 32"/>
              <a:gd name="T93" fmla="*/ 14 h 27"/>
              <a:gd name="T94" fmla="*/ 28 w 32"/>
              <a:gd name="T95" fmla="*/ 1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" h="27">
                <a:moveTo>
                  <a:pt x="0" y="25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0" y="25"/>
                </a:cubicBezTo>
                <a:close/>
                <a:moveTo>
                  <a:pt x="6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21"/>
                  <a:pt x="8" y="18"/>
                  <a:pt x="8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8"/>
                  <a:pt x="15" y="21"/>
                  <a:pt x="1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1"/>
                  <a:pt x="26" y="17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7"/>
                  <a:pt x="5" y="21"/>
                  <a:pt x="5" y="24"/>
                </a:cubicBezTo>
                <a:cubicBezTo>
                  <a:pt x="5" y="24"/>
                  <a:pt x="6" y="24"/>
                  <a:pt x="6" y="24"/>
                </a:cubicBezTo>
                <a:close/>
                <a:moveTo>
                  <a:pt x="17" y="14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20"/>
                  <a:pt x="24" y="20"/>
                  <a:pt x="24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28" y="14"/>
                </a:moveTo>
                <a:cubicBezTo>
                  <a:pt x="18" y="5"/>
                  <a:pt x="18" y="5"/>
                  <a:pt x="18" y="5"/>
                </a:cubicBezTo>
                <a:cubicBezTo>
                  <a:pt x="17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4" y="5"/>
                </a:cubicBezTo>
                <a:cubicBezTo>
                  <a:pt x="4" y="14"/>
                  <a:pt x="4" y="14"/>
                  <a:pt x="4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2" y="14"/>
                  <a:pt x="2" y="14"/>
                </a:cubicBezTo>
                <a:cubicBezTo>
                  <a:pt x="2" y="13"/>
                  <a:pt x="2" y="13"/>
                  <a:pt x="2" y="12"/>
                </a:cubicBezTo>
                <a:cubicBezTo>
                  <a:pt x="2" y="12"/>
                  <a:pt x="3" y="12"/>
                  <a:pt x="3" y="1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7" y="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2"/>
                  <a:pt x="30" y="12"/>
                  <a:pt x="30" y="12"/>
                </a:cubicBezTo>
                <a:cubicBezTo>
                  <a:pt x="30" y="13"/>
                  <a:pt x="30" y="13"/>
                  <a:pt x="30" y="14"/>
                </a:cubicBezTo>
                <a:cubicBezTo>
                  <a:pt x="29" y="14"/>
                  <a:pt x="29" y="14"/>
                  <a:pt x="29" y="14"/>
                </a:cubicBezTo>
                <a:lnTo>
                  <a:pt x="28" y="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" name="Freeform 200"/>
          <p:cNvSpPr>
            <a:spLocks noEditPoints="1"/>
          </p:cNvSpPr>
          <p:nvPr/>
        </p:nvSpPr>
        <p:spPr bwMode="auto">
          <a:xfrm>
            <a:off x="1900251" y="1843804"/>
            <a:ext cx="278706" cy="345668"/>
          </a:xfrm>
          <a:custGeom>
            <a:avLst/>
            <a:gdLst>
              <a:gd name="T0" fmla="*/ 9 w 29"/>
              <a:gd name="T1" fmla="*/ 30 h 36"/>
              <a:gd name="T2" fmla="*/ 9 w 29"/>
              <a:gd name="T3" fmla="*/ 27 h 36"/>
              <a:gd name="T4" fmla="*/ 8 w 29"/>
              <a:gd name="T5" fmla="*/ 24 h 36"/>
              <a:gd name="T6" fmla="*/ 8 w 29"/>
              <a:gd name="T7" fmla="*/ 22 h 36"/>
              <a:gd name="T8" fmla="*/ 9 w 29"/>
              <a:gd name="T9" fmla="*/ 16 h 36"/>
              <a:gd name="T10" fmla="*/ 4 w 29"/>
              <a:gd name="T11" fmla="*/ 16 h 36"/>
              <a:gd name="T12" fmla="*/ 4 w 29"/>
              <a:gd name="T13" fmla="*/ 16 h 36"/>
              <a:gd name="T14" fmla="*/ 2 w 29"/>
              <a:gd name="T15" fmla="*/ 18 h 36"/>
              <a:gd name="T16" fmla="*/ 0 w 29"/>
              <a:gd name="T17" fmla="*/ 36 h 36"/>
              <a:gd name="T18" fmla="*/ 29 w 29"/>
              <a:gd name="T19" fmla="*/ 34 h 36"/>
              <a:gd name="T20" fmla="*/ 29 w 29"/>
              <a:gd name="T21" fmla="*/ 36 h 36"/>
              <a:gd name="T22" fmla="*/ 14 w 29"/>
              <a:gd name="T23" fmla="*/ 7 h 36"/>
              <a:gd name="T24" fmla="*/ 14 w 29"/>
              <a:gd name="T25" fmla="*/ 4 h 36"/>
              <a:gd name="T26" fmla="*/ 15 w 29"/>
              <a:gd name="T27" fmla="*/ 0 h 36"/>
              <a:gd name="T28" fmla="*/ 15 w 29"/>
              <a:gd name="T29" fmla="*/ 4 h 36"/>
              <a:gd name="T30" fmla="*/ 16 w 29"/>
              <a:gd name="T31" fmla="*/ 7 h 36"/>
              <a:gd name="T32" fmla="*/ 17 w 29"/>
              <a:gd name="T33" fmla="*/ 9 h 36"/>
              <a:gd name="T34" fmla="*/ 19 w 29"/>
              <a:gd name="T35" fmla="*/ 11 h 36"/>
              <a:gd name="T36" fmla="*/ 11 w 29"/>
              <a:gd name="T37" fmla="*/ 33 h 36"/>
              <a:gd name="T38" fmla="*/ 11 w 29"/>
              <a:gd name="T39" fmla="*/ 10 h 36"/>
              <a:gd name="T40" fmla="*/ 12 w 29"/>
              <a:gd name="T41" fmla="*/ 7 h 36"/>
              <a:gd name="T42" fmla="*/ 15 w 29"/>
              <a:gd name="T43" fmla="*/ 13 h 36"/>
              <a:gd name="T44" fmla="*/ 18 w 29"/>
              <a:gd name="T45" fmla="*/ 13 h 36"/>
              <a:gd name="T46" fmla="*/ 15 w 29"/>
              <a:gd name="T47" fmla="*/ 21 h 36"/>
              <a:gd name="T48" fmla="*/ 15 w 29"/>
              <a:gd name="T49" fmla="*/ 18 h 36"/>
              <a:gd name="T50" fmla="*/ 18 w 29"/>
              <a:gd name="T51" fmla="*/ 26 h 36"/>
              <a:gd name="T52" fmla="*/ 15 w 29"/>
              <a:gd name="T53" fmla="*/ 28 h 36"/>
              <a:gd name="T54" fmla="*/ 18 w 29"/>
              <a:gd name="T55" fmla="*/ 28 h 36"/>
              <a:gd name="T56" fmla="*/ 14 w 29"/>
              <a:gd name="T57" fmla="*/ 28 h 36"/>
              <a:gd name="T58" fmla="*/ 14 w 29"/>
              <a:gd name="T59" fmla="*/ 31 h 36"/>
              <a:gd name="T60" fmla="*/ 11 w 29"/>
              <a:gd name="T61" fmla="*/ 23 h 36"/>
              <a:gd name="T62" fmla="*/ 14 w 29"/>
              <a:gd name="T63" fmla="*/ 21 h 36"/>
              <a:gd name="T64" fmla="*/ 11 w 29"/>
              <a:gd name="T65" fmla="*/ 21 h 36"/>
              <a:gd name="T66" fmla="*/ 14 w 29"/>
              <a:gd name="T67" fmla="*/ 13 h 36"/>
              <a:gd name="T68" fmla="*/ 14 w 29"/>
              <a:gd name="T69" fmla="*/ 17 h 36"/>
              <a:gd name="T70" fmla="*/ 20 w 29"/>
              <a:gd name="T71" fmla="*/ 30 h 36"/>
              <a:gd name="T72" fmla="*/ 20 w 29"/>
              <a:gd name="T73" fmla="*/ 28 h 36"/>
              <a:gd name="T74" fmla="*/ 22 w 29"/>
              <a:gd name="T75" fmla="*/ 24 h 36"/>
              <a:gd name="T76" fmla="*/ 22 w 29"/>
              <a:gd name="T77" fmla="*/ 23 h 36"/>
              <a:gd name="T78" fmla="*/ 20 w 29"/>
              <a:gd name="T79" fmla="*/ 18 h 36"/>
              <a:gd name="T80" fmla="*/ 25 w 29"/>
              <a:gd name="T81" fmla="*/ 19 h 36"/>
              <a:gd name="T82" fmla="*/ 26 w 29"/>
              <a:gd name="T83" fmla="*/ 33 h 36"/>
              <a:gd name="T84" fmla="*/ 25 w 29"/>
              <a:gd name="T85" fmla="*/ 30 h 36"/>
              <a:gd name="T86" fmla="*/ 22 w 29"/>
              <a:gd name="T87" fmla="*/ 30 h 36"/>
              <a:gd name="T88" fmla="*/ 25 w 29"/>
              <a:gd name="T89" fmla="*/ 24 h 36"/>
              <a:gd name="T90" fmla="*/ 22 w 29"/>
              <a:gd name="T91" fmla="*/ 23 h 36"/>
              <a:gd name="T92" fmla="*/ 22 w 29"/>
              <a:gd name="T93" fmla="*/ 21 h 36"/>
              <a:gd name="T94" fmla="*/ 4 w 29"/>
              <a:gd name="T95" fmla="*/ 27 h 36"/>
              <a:gd name="T96" fmla="*/ 4 w 29"/>
              <a:gd name="T97" fmla="*/ 30 h 36"/>
              <a:gd name="T98" fmla="*/ 7 w 29"/>
              <a:gd name="T99" fmla="*/ 20 h 36"/>
              <a:gd name="T100" fmla="*/ 4 w 29"/>
              <a:gd name="T101" fmla="*/ 26 h 36"/>
              <a:gd name="T102" fmla="*/ 7 w 29"/>
              <a:gd name="T10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9" h="36">
                <a:moveTo>
                  <a:pt x="3" y="33"/>
                </a:moveTo>
                <a:cubicBezTo>
                  <a:pt x="6" y="33"/>
                  <a:pt x="0" y="33"/>
                  <a:pt x="9" y="33"/>
                </a:cubicBezTo>
                <a:cubicBezTo>
                  <a:pt x="9" y="30"/>
                  <a:pt x="9" y="30"/>
                  <a:pt x="9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9" y="26"/>
                  <a:pt x="9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4"/>
                  <a:pt x="8" y="24"/>
                  <a:pt x="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6"/>
                  <a:pt x="9" y="16"/>
                  <a:pt x="9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3"/>
                  <a:pt x="2" y="28"/>
                  <a:pt x="2" y="33"/>
                </a:cubicBezTo>
                <a:cubicBezTo>
                  <a:pt x="2" y="33"/>
                  <a:pt x="3" y="33"/>
                  <a:pt x="3" y="33"/>
                </a:cubicBezTo>
                <a:close/>
                <a:moveTo>
                  <a:pt x="0" y="36"/>
                </a:move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4"/>
                  <a:pt x="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5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lose/>
                <a:moveTo>
                  <a:pt x="14" y="7"/>
                </a:move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6" y="4"/>
                  <a:pt x="16" y="5"/>
                  <a:pt x="16" y="5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9"/>
                  <a:pt x="17" y="9"/>
                  <a:pt x="17" y="9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1"/>
                  <a:pt x="19" y="11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1" y="33"/>
                  <a:pt x="13" y="33"/>
                  <a:pt x="11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0"/>
                  <a:pt x="10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5" y="13"/>
                </a:moveTo>
                <a:cubicBezTo>
                  <a:pt x="15" y="17"/>
                  <a:pt x="15" y="17"/>
                  <a:pt x="15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3"/>
                  <a:pt x="18" y="13"/>
                  <a:pt x="18" y="13"/>
                </a:cubicBezTo>
                <a:cubicBezTo>
                  <a:pt x="15" y="13"/>
                  <a:pt x="15" y="13"/>
                  <a:pt x="15" y="13"/>
                </a:cubicBezTo>
                <a:close/>
                <a:moveTo>
                  <a:pt x="15" y="18"/>
                </a:moveTo>
                <a:cubicBezTo>
                  <a:pt x="15" y="21"/>
                  <a:pt x="15" y="21"/>
                  <a:pt x="15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8"/>
                  <a:pt x="18" y="18"/>
                  <a:pt x="18" y="18"/>
                </a:cubicBezTo>
                <a:cubicBezTo>
                  <a:pt x="15" y="18"/>
                  <a:pt x="15" y="18"/>
                  <a:pt x="15" y="18"/>
                </a:cubicBezTo>
                <a:close/>
                <a:moveTo>
                  <a:pt x="15" y="23"/>
                </a:moveTo>
                <a:cubicBezTo>
                  <a:pt x="15" y="26"/>
                  <a:pt x="15" y="26"/>
                  <a:pt x="15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3"/>
                  <a:pt x="18" y="23"/>
                  <a:pt x="18" y="23"/>
                </a:cubicBezTo>
                <a:cubicBezTo>
                  <a:pt x="15" y="23"/>
                  <a:pt x="15" y="23"/>
                  <a:pt x="15" y="23"/>
                </a:cubicBezTo>
                <a:close/>
                <a:moveTo>
                  <a:pt x="15" y="28"/>
                </a:moveTo>
                <a:cubicBezTo>
                  <a:pt x="15" y="31"/>
                  <a:pt x="15" y="31"/>
                  <a:pt x="15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5" y="28"/>
                  <a:pt x="15" y="28"/>
                  <a:pt x="15" y="28"/>
                </a:cubicBezTo>
                <a:close/>
                <a:moveTo>
                  <a:pt x="14" y="31"/>
                </a:moveTo>
                <a:cubicBezTo>
                  <a:pt x="14" y="28"/>
                  <a:pt x="14" y="28"/>
                  <a:pt x="14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31"/>
                  <a:pt x="11" y="31"/>
                  <a:pt x="11" y="31"/>
                </a:cubicBezTo>
                <a:cubicBezTo>
                  <a:pt x="14" y="31"/>
                  <a:pt x="14" y="31"/>
                  <a:pt x="14" y="31"/>
                </a:cubicBezTo>
                <a:close/>
                <a:moveTo>
                  <a:pt x="14" y="26"/>
                </a:moveTo>
                <a:cubicBezTo>
                  <a:pt x="14" y="23"/>
                  <a:pt x="14" y="23"/>
                  <a:pt x="14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6"/>
                  <a:pt x="11" y="26"/>
                  <a:pt x="11" y="26"/>
                </a:cubicBezTo>
                <a:cubicBezTo>
                  <a:pt x="14" y="26"/>
                  <a:pt x="14" y="26"/>
                  <a:pt x="14" y="26"/>
                </a:cubicBezTo>
                <a:close/>
                <a:moveTo>
                  <a:pt x="14" y="21"/>
                </a:moveTo>
                <a:cubicBezTo>
                  <a:pt x="14" y="18"/>
                  <a:pt x="14" y="18"/>
                  <a:pt x="14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4" y="21"/>
                  <a:pt x="14" y="21"/>
                  <a:pt x="14" y="21"/>
                </a:cubicBezTo>
                <a:close/>
                <a:moveTo>
                  <a:pt x="14" y="17"/>
                </a:moveTo>
                <a:cubicBezTo>
                  <a:pt x="14" y="13"/>
                  <a:pt x="14" y="13"/>
                  <a:pt x="14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4" y="17"/>
                  <a:pt x="14" y="17"/>
                  <a:pt x="14" y="17"/>
                </a:cubicBezTo>
                <a:close/>
                <a:moveTo>
                  <a:pt x="26" y="33"/>
                </a:moveTo>
                <a:cubicBezTo>
                  <a:pt x="20" y="33"/>
                  <a:pt x="20" y="33"/>
                  <a:pt x="20" y="33"/>
                </a:cubicBezTo>
                <a:cubicBezTo>
                  <a:pt x="20" y="30"/>
                  <a:pt x="20" y="30"/>
                  <a:pt x="20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28"/>
                  <a:pt x="22" y="28"/>
                  <a:pt x="22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7"/>
                  <a:pt x="20" y="27"/>
                  <a:pt x="20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1"/>
                  <a:pt x="22" y="21"/>
                  <a:pt x="22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3" y="18"/>
                  <a:pt x="24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9"/>
                  <a:pt x="25" y="19"/>
                  <a:pt x="25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lose/>
                <a:moveTo>
                  <a:pt x="22" y="30"/>
                </a:moveTo>
                <a:cubicBezTo>
                  <a:pt x="25" y="30"/>
                  <a:pt x="25" y="30"/>
                  <a:pt x="25" y="30"/>
                </a:cubicBezTo>
                <a:cubicBezTo>
                  <a:pt x="25" y="28"/>
                  <a:pt x="25" y="28"/>
                  <a:pt x="25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30"/>
                  <a:pt x="22" y="30"/>
                  <a:pt x="22" y="30"/>
                </a:cubicBezTo>
                <a:close/>
                <a:moveTo>
                  <a:pt x="22" y="27"/>
                </a:moveTo>
                <a:cubicBezTo>
                  <a:pt x="25" y="27"/>
                  <a:pt x="25" y="27"/>
                  <a:pt x="25" y="27"/>
                </a:cubicBezTo>
                <a:cubicBezTo>
                  <a:pt x="25" y="24"/>
                  <a:pt x="25" y="24"/>
                  <a:pt x="25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7"/>
                  <a:pt x="22" y="27"/>
                  <a:pt x="22" y="27"/>
                </a:cubicBezTo>
                <a:close/>
                <a:moveTo>
                  <a:pt x="22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5" y="21"/>
                  <a:pt x="25" y="21"/>
                  <a:pt x="25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3"/>
                  <a:pt x="22" y="23"/>
                  <a:pt x="22" y="23"/>
                </a:cubicBezTo>
                <a:close/>
                <a:moveTo>
                  <a:pt x="4" y="30"/>
                </a:moveTo>
                <a:cubicBezTo>
                  <a:pt x="4" y="27"/>
                  <a:pt x="4" y="27"/>
                  <a:pt x="4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30"/>
                  <a:pt x="7" y="30"/>
                  <a:pt x="7" y="30"/>
                </a:cubicBezTo>
                <a:cubicBezTo>
                  <a:pt x="4" y="30"/>
                  <a:pt x="4" y="30"/>
                  <a:pt x="4" y="30"/>
                </a:cubicBezTo>
                <a:close/>
                <a:moveTo>
                  <a:pt x="4" y="22"/>
                </a:moveTo>
                <a:cubicBezTo>
                  <a:pt x="4" y="20"/>
                  <a:pt x="4" y="20"/>
                  <a:pt x="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2"/>
                  <a:pt x="7" y="22"/>
                  <a:pt x="7" y="22"/>
                </a:cubicBezTo>
                <a:cubicBezTo>
                  <a:pt x="4" y="22"/>
                  <a:pt x="4" y="22"/>
                  <a:pt x="4" y="22"/>
                </a:cubicBezTo>
                <a:close/>
                <a:moveTo>
                  <a:pt x="4" y="26"/>
                </a:moveTo>
                <a:cubicBezTo>
                  <a:pt x="4" y="24"/>
                  <a:pt x="4" y="24"/>
                  <a:pt x="4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6"/>
                  <a:pt x="7" y="26"/>
                  <a:pt x="7" y="26"/>
                </a:cubicBezTo>
                <a:lnTo>
                  <a:pt x="4" y="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6" name="Freeform 201"/>
          <p:cNvSpPr>
            <a:spLocks noEditPoints="1"/>
          </p:cNvSpPr>
          <p:nvPr/>
        </p:nvSpPr>
        <p:spPr bwMode="auto">
          <a:xfrm>
            <a:off x="3129091" y="1928863"/>
            <a:ext cx="307663" cy="260608"/>
          </a:xfrm>
          <a:custGeom>
            <a:avLst/>
            <a:gdLst>
              <a:gd name="T0" fmla="*/ 11 w 32"/>
              <a:gd name="T1" fmla="*/ 3 h 27"/>
              <a:gd name="T2" fmla="*/ 14 w 32"/>
              <a:gd name="T3" fmla="*/ 3 h 27"/>
              <a:gd name="T4" fmla="*/ 10 w 32"/>
              <a:gd name="T5" fmla="*/ 16 h 27"/>
              <a:gd name="T6" fmla="*/ 0 w 32"/>
              <a:gd name="T7" fmla="*/ 27 h 27"/>
              <a:gd name="T8" fmla="*/ 0 w 32"/>
              <a:gd name="T9" fmla="*/ 25 h 27"/>
              <a:gd name="T10" fmla="*/ 32 w 32"/>
              <a:gd name="T11" fmla="*/ 26 h 27"/>
              <a:gd name="T12" fmla="*/ 32 w 32"/>
              <a:gd name="T13" fmla="*/ 27 h 27"/>
              <a:gd name="T14" fmla="*/ 0 w 32"/>
              <a:gd name="T15" fmla="*/ 27 h 27"/>
              <a:gd name="T16" fmla="*/ 5 w 32"/>
              <a:gd name="T17" fmla="*/ 0 h 27"/>
              <a:gd name="T18" fmla="*/ 2 w 32"/>
              <a:gd name="T19" fmla="*/ 1 h 27"/>
              <a:gd name="T20" fmla="*/ 6 w 32"/>
              <a:gd name="T21" fmla="*/ 24 h 27"/>
              <a:gd name="T22" fmla="*/ 26 w 32"/>
              <a:gd name="T23" fmla="*/ 0 h 27"/>
              <a:gd name="T24" fmla="*/ 28 w 32"/>
              <a:gd name="T25" fmla="*/ 4 h 27"/>
              <a:gd name="T26" fmla="*/ 19 w 32"/>
              <a:gd name="T27" fmla="*/ 4 h 27"/>
              <a:gd name="T28" fmla="*/ 19 w 32"/>
              <a:gd name="T29" fmla="*/ 3 h 27"/>
              <a:gd name="T30" fmla="*/ 22 w 32"/>
              <a:gd name="T31" fmla="*/ 2 h 27"/>
              <a:gd name="T32" fmla="*/ 24 w 32"/>
              <a:gd name="T33" fmla="*/ 1 h 27"/>
              <a:gd name="T34" fmla="*/ 7 w 32"/>
              <a:gd name="T35" fmla="*/ 24 h 27"/>
              <a:gd name="T36" fmla="*/ 31 w 32"/>
              <a:gd name="T37" fmla="*/ 16 h 27"/>
              <a:gd name="T38" fmla="*/ 23 w 32"/>
              <a:gd name="T39" fmla="*/ 17 h 27"/>
              <a:gd name="T40" fmla="*/ 15 w 32"/>
              <a:gd name="T41" fmla="*/ 17 h 27"/>
              <a:gd name="T42" fmla="*/ 7 w 32"/>
              <a:gd name="T43" fmla="*/ 17 h 27"/>
              <a:gd name="T44" fmla="*/ 7 w 32"/>
              <a:gd name="T45" fmla="*/ 24 h 27"/>
              <a:gd name="T46" fmla="*/ 24 w 32"/>
              <a:gd name="T47" fmla="*/ 19 h 27"/>
              <a:gd name="T48" fmla="*/ 29 w 32"/>
              <a:gd name="T49" fmla="*/ 21 h 27"/>
              <a:gd name="T50" fmla="*/ 9 w 32"/>
              <a:gd name="T51" fmla="*/ 21 h 27"/>
              <a:gd name="T52" fmla="*/ 14 w 32"/>
              <a:gd name="T53" fmla="*/ 19 h 27"/>
              <a:gd name="T54" fmla="*/ 9 w 32"/>
              <a:gd name="T55" fmla="*/ 21 h 27"/>
              <a:gd name="T56" fmla="*/ 17 w 32"/>
              <a:gd name="T57" fmla="*/ 19 h 27"/>
              <a:gd name="T58" fmla="*/ 22 w 32"/>
              <a:gd name="T59" fmla="*/ 21 h 27"/>
              <a:gd name="T60" fmla="*/ 18 w 32"/>
              <a:gd name="T61" fmla="*/ 6 h 27"/>
              <a:gd name="T62" fmla="*/ 21 w 32"/>
              <a:gd name="T63" fmla="*/ 5 h 27"/>
              <a:gd name="T64" fmla="*/ 22 w 32"/>
              <a:gd name="T65" fmla="*/ 15 h 27"/>
              <a:gd name="T66" fmla="*/ 17 w 32"/>
              <a:gd name="T67" fmla="*/ 1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" h="27">
                <a:moveTo>
                  <a:pt x="10" y="3"/>
                </a:moveTo>
                <a:cubicBezTo>
                  <a:pt x="10" y="3"/>
                  <a:pt x="10" y="3"/>
                  <a:pt x="11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7"/>
                  <a:pt x="14" y="11"/>
                  <a:pt x="14" y="15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2"/>
                  <a:pt x="10" y="7"/>
                  <a:pt x="10" y="3"/>
                </a:cubicBezTo>
                <a:close/>
                <a:moveTo>
                  <a:pt x="0" y="27"/>
                </a:move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0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lose/>
                <a:moveTo>
                  <a:pt x="5" y="1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1"/>
                </a:cubicBezTo>
                <a:cubicBezTo>
                  <a:pt x="1" y="9"/>
                  <a:pt x="1" y="17"/>
                  <a:pt x="0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17"/>
                  <a:pt x="6" y="9"/>
                  <a:pt x="5" y="1"/>
                </a:cubicBezTo>
                <a:close/>
                <a:moveTo>
                  <a:pt x="26" y="0"/>
                </a:moveTo>
                <a:cubicBezTo>
                  <a:pt x="27" y="0"/>
                  <a:pt x="28" y="1"/>
                  <a:pt x="28" y="3"/>
                </a:cubicBezTo>
                <a:cubicBezTo>
                  <a:pt x="28" y="3"/>
                  <a:pt x="28" y="4"/>
                  <a:pt x="28" y="4"/>
                </a:cubicBezTo>
                <a:cubicBezTo>
                  <a:pt x="28" y="4"/>
                  <a:pt x="28" y="4"/>
                  <a:pt x="27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3"/>
                </a:cubicBezTo>
                <a:cubicBezTo>
                  <a:pt x="19" y="2"/>
                  <a:pt x="20" y="2"/>
                  <a:pt x="21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3" y="1"/>
                  <a:pt x="23" y="1"/>
                </a:cubicBezTo>
                <a:cubicBezTo>
                  <a:pt x="23" y="1"/>
                  <a:pt x="23" y="1"/>
                  <a:pt x="24" y="1"/>
                </a:cubicBezTo>
                <a:cubicBezTo>
                  <a:pt x="24" y="1"/>
                  <a:pt x="25" y="0"/>
                  <a:pt x="26" y="0"/>
                </a:cubicBezTo>
                <a:close/>
                <a:moveTo>
                  <a:pt x="7" y="24"/>
                </a:moveTo>
                <a:cubicBezTo>
                  <a:pt x="15" y="24"/>
                  <a:pt x="23" y="24"/>
                  <a:pt x="31" y="24"/>
                </a:cubicBezTo>
                <a:cubicBezTo>
                  <a:pt x="31" y="22"/>
                  <a:pt x="31" y="19"/>
                  <a:pt x="31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6"/>
                  <a:pt x="23" y="16"/>
                  <a:pt x="23" y="1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5" y="16"/>
                  <a:pt x="15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20"/>
                  <a:pt x="7" y="22"/>
                  <a:pt x="7" y="24"/>
                </a:cubicBezTo>
                <a:close/>
                <a:moveTo>
                  <a:pt x="24" y="21"/>
                </a:moveTo>
                <a:cubicBezTo>
                  <a:pt x="24" y="19"/>
                  <a:pt x="24" y="19"/>
                  <a:pt x="24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21"/>
                  <a:pt x="29" y="21"/>
                  <a:pt x="29" y="21"/>
                </a:cubicBezTo>
                <a:cubicBezTo>
                  <a:pt x="24" y="21"/>
                  <a:pt x="24" y="21"/>
                  <a:pt x="24" y="21"/>
                </a:cubicBezTo>
                <a:close/>
                <a:moveTo>
                  <a:pt x="9" y="21"/>
                </a:moveTo>
                <a:cubicBezTo>
                  <a:pt x="9" y="19"/>
                  <a:pt x="9" y="19"/>
                  <a:pt x="9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1"/>
                  <a:pt x="14" y="21"/>
                  <a:pt x="14" y="21"/>
                </a:cubicBezTo>
                <a:cubicBezTo>
                  <a:pt x="9" y="21"/>
                  <a:pt x="9" y="21"/>
                  <a:pt x="9" y="21"/>
                </a:cubicBezTo>
                <a:close/>
                <a:moveTo>
                  <a:pt x="17" y="21"/>
                </a:moveTo>
                <a:cubicBezTo>
                  <a:pt x="17" y="19"/>
                  <a:pt x="17" y="19"/>
                  <a:pt x="17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1"/>
                  <a:pt x="22" y="21"/>
                  <a:pt x="22" y="21"/>
                </a:cubicBezTo>
                <a:cubicBezTo>
                  <a:pt x="17" y="21"/>
                  <a:pt x="17" y="21"/>
                  <a:pt x="17" y="21"/>
                </a:cubicBezTo>
                <a:close/>
                <a:moveTo>
                  <a:pt x="18" y="6"/>
                </a:moveTo>
                <a:cubicBezTo>
                  <a:pt x="18" y="5"/>
                  <a:pt x="18" y="5"/>
                  <a:pt x="18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2" y="6"/>
                </a:cubicBezTo>
                <a:cubicBezTo>
                  <a:pt x="22" y="9"/>
                  <a:pt x="22" y="12"/>
                  <a:pt x="22" y="15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5"/>
                  <a:pt x="17" y="15"/>
                </a:cubicBezTo>
                <a:cubicBezTo>
                  <a:pt x="18" y="12"/>
                  <a:pt x="18" y="8"/>
                  <a:pt x="18" y="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7" name="Freeform 202"/>
          <p:cNvSpPr>
            <a:spLocks/>
          </p:cNvSpPr>
          <p:nvPr/>
        </p:nvSpPr>
        <p:spPr bwMode="auto">
          <a:xfrm>
            <a:off x="6258199" y="1919815"/>
            <a:ext cx="258799" cy="229843"/>
          </a:xfrm>
          <a:custGeom>
            <a:avLst/>
            <a:gdLst>
              <a:gd name="T0" fmla="*/ 13 w 27"/>
              <a:gd name="T1" fmla="*/ 24 h 24"/>
              <a:gd name="T2" fmla="*/ 11 w 27"/>
              <a:gd name="T3" fmla="*/ 24 h 24"/>
              <a:gd name="T4" fmla="*/ 11 w 27"/>
              <a:gd name="T5" fmla="*/ 22 h 24"/>
              <a:gd name="T6" fmla="*/ 23 w 27"/>
              <a:gd name="T7" fmla="*/ 10 h 24"/>
              <a:gd name="T8" fmla="*/ 23 w 27"/>
              <a:gd name="T9" fmla="*/ 10 h 24"/>
              <a:gd name="T10" fmla="*/ 24 w 27"/>
              <a:gd name="T11" fmla="*/ 7 h 24"/>
              <a:gd name="T12" fmla="*/ 23 w 27"/>
              <a:gd name="T13" fmla="*/ 4 h 24"/>
              <a:gd name="T14" fmla="*/ 20 w 27"/>
              <a:gd name="T15" fmla="*/ 2 h 24"/>
              <a:gd name="T16" fmla="*/ 16 w 27"/>
              <a:gd name="T17" fmla="*/ 4 h 24"/>
              <a:gd name="T18" fmla="*/ 3 w 27"/>
              <a:gd name="T19" fmla="*/ 17 h 24"/>
              <a:gd name="T20" fmla="*/ 3 w 27"/>
              <a:gd name="T21" fmla="*/ 18 h 24"/>
              <a:gd name="T22" fmla="*/ 3 w 27"/>
              <a:gd name="T23" fmla="*/ 20 h 24"/>
              <a:gd name="T24" fmla="*/ 5 w 27"/>
              <a:gd name="T25" fmla="*/ 21 h 24"/>
              <a:gd name="T26" fmla="*/ 5 w 27"/>
              <a:gd name="T27" fmla="*/ 21 h 24"/>
              <a:gd name="T28" fmla="*/ 5 w 27"/>
              <a:gd name="T29" fmla="*/ 21 h 24"/>
              <a:gd name="T30" fmla="*/ 6 w 27"/>
              <a:gd name="T31" fmla="*/ 22 h 24"/>
              <a:gd name="T32" fmla="*/ 8 w 27"/>
              <a:gd name="T33" fmla="*/ 21 h 24"/>
              <a:gd name="T34" fmla="*/ 8 w 27"/>
              <a:gd name="T35" fmla="*/ 21 h 24"/>
              <a:gd name="T36" fmla="*/ 8 w 27"/>
              <a:gd name="T37" fmla="*/ 21 h 24"/>
              <a:gd name="T38" fmla="*/ 13 w 27"/>
              <a:gd name="T39" fmla="*/ 16 h 24"/>
              <a:gd name="T40" fmla="*/ 19 w 27"/>
              <a:gd name="T41" fmla="*/ 10 h 24"/>
              <a:gd name="T42" fmla="*/ 19 w 27"/>
              <a:gd name="T43" fmla="*/ 10 h 24"/>
              <a:gd name="T44" fmla="*/ 19 w 27"/>
              <a:gd name="T45" fmla="*/ 9 h 24"/>
              <a:gd name="T46" fmla="*/ 19 w 27"/>
              <a:gd name="T47" fmla="*/ 8 h 24"/>
              <a:gd name="T48" fmla="*/ 19 w 27"/>
              <a:gd name="T49" fmla="*/ 8 h 24"/>
              <a:gd name="T50" fmla="*/ 18 w 27"/>
              <a:gd name="T51" fmla="*/ 7 h 24"/>
              <a:gd name="T52" fmla="*/ 17 w 27"/>
              <a:gd name="T53" fmla="*/ 8 h 24"/>
              <a:gd name="T54" fmla="*/ 7 w 27"/>
              <a:gd name="T55" fmla="*/ 18 h 24"/>
              <a:gd name="T56" fmla="*/ 5 w 27"/>
              <a:gd name="T57" fmla="*/ 18 h 24"/>
              <a:gd name="T58" fmla="*/ 5 w 27"/>
              <a:gd name="T59" fmla="*/ 16 h 24"/>
              <a:gd name="T60" fmla="*/ 15 w 27"/>
              <a:gd name="T61" fmla="*/ 6 h 24"/>
              <a:gd name="T62" fmla="*/ 18 w 27"/>
              <a:gd name="T63" fmla="*/ 5 h 24"/>
              <a:gd name="T64" fmla="*/ 21 w 27"/>
              <a:gd name="T65" fmla="*/ 6 h 24"/>
              <a:gd name="T66" fmla="*/ 21 w 27"/>
              <a:gd name="T67" fmla="*/ 6 h 24"/>
              <a:gd name="T68" fmla="*/ 22 w 27"/>
              <a:gd name="T69" fmla="*/ 9 h 24"/>
              <a:gd name="T70" fmla="*/ 21 w 27"/>
              <a:gd name="T71" fmla="*/ 12 h 24"/>
              <a:gd name="T72" fmla="*/ 21 w 27"/>
              <a:gd name="T73" fmla="*/ 12 h 24"/>
              <a:gd name="T74" fmla="*/ 15 w 27"/>
              <a:gd name="T75" fmla="*/ 17 h 24"/>
              <a:gd name="T76" fmla="*/ 9 w 27"/>
              <a:gd name="T77" fmla="*/ 23 h 24"/>
              <a:gd name="T78" fmla="*/ 9 w 27"/>
              <a:gd name="T79" fmla="*/ 23 h 24"/>
              <a:gd name="T80" fmla="*/ 9 w 27"/>
              <a:gd name="T81" fmla="*/ 23 h 24"/>
              <a:gd name="T82" fmla="*/ 6 w 27"/>
              <a:gd name="T83" fmla="*/ 24 h 24"/>
              <a:gd name="T84" fmla="*/ 3 w 27"/>
              <a:gd name="T85" fmla="*/ 23 h 24"/>
              <a:gd name="T86" fmla="*/ 3 w 27"/>
              <a:gd name="T87" fmla="*/ 23 h 24"/>
              <a:gd name="T88" fmla="*/ 3 w 27"/>
              <a:gd name="T89" fmla="*/ 23 h 24"/>
              <a:gd name="T90" fmla="*/ 1 w 27"/>
              <a:gd name="T91" fmla="*/ 22 h 24"/>
              <a:gd name="T92" fmla="*/ 0 w 27"/>
              <a:gd name="T93" fmla="*/ 18 h 24"/>
              <a:gd name="T94" fmla="*/ 1 w 27"/>
              <a:gd name="T95" fmla="*/ 15 h 24"/>
              <a:gd name="T96" fmla="*/ 15 w 27"/>
              <a:gd name="T97" fmla="*/ 2 h 24"/>
              <a:gd name="T98" fmla="*/ 20 w 27"/>
              <a:gd name="T99" fmla="*/ 0 h 24"/>
              <a:gd name="T100" fmla="*/ 25 w 27"/>
              <a:gd name="T101" fmla="*/ 2 h 24"/>
              <a:gd name="T102" fmla="*/ 27 w 27"/>
              <a:gd name="T103" fmla="*/ 7 h 24"/>
              <a:gd name="T104" fmla="*/ 25 w 27"/>
              <a:gd name="T105" fmla="*/ 12 h 24"/>
              <a:gd name="T106" fmla="*/ 25 w 27"/>
              <a:gd name="T107" fmla="*/ 12 h 24"/>
              <a:gd name="T108" fmla="*/ 13 w 27"/>
              <a:gd name="T10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" h="24">
                <a:moveTo>
                  <a:pt x="13" y="24"/>
                </a:moveTo>
                <a:cubicBezTo>
                  <a:pt x="12" y="24"/>
                  <a:pt x="11" y="24"/>
                  <a:pt x="11" y="24"/>
                </a:cubicBezTo>
                <a:cubicBezTo>
                  <a:pt x="11" y="23"/>
                  <a:pt x="11" y="23"/>
                  <a:pt x="11" y="22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9"/>
                  <a:pt x="24" y="8"/>
                  <a:pt x="24" y="7"/>
                </a:cubicBezTo>
                <a:cubicBezTo>
                  <a:pt x="24" y="6"/>
                  <a:pt x="24" y="5"/>
                  <a:pt x="23" y="4"/>
                </a:cubicBezTo>
                <a:cubicBezTo>
                  <a:pt x="22" y="3"/>
                  <a:pt x="21" y="2"/>
                  <a:pt x="20" y="2"/>
                </a:cubicBezTo>
                <a:cubicBezTo>
                  <a:pt x="19" y="2"/>
                  <a:pt x="17" y="3"/>
                  <a:pt x="16" y="4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8"/>
                  <a:pt x="3" y="18"/>
                </a:cubicBezTo>
                <a:cubicBezTo>
                  <a:pt x="3" y="19"/>
                  <a:pt x="3" y="20"/>
                  <a:pt x="3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6" y="22"/>
                  <a:pt x="6" y="22"/>
                </a:cubicBezTo>
                <a:cubicBezTo>
                  <a:pt x="7" y="22"/>
                  <a:pt x="7" y="22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9"/>
                  <a:pt x="19" y="9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7"/>
                  <a:pt x="18" y="7"/>
                  <a:pt x="18" y="7"/>
                </a:cubicBezTo>
                <a:cubicBezTo>
                  <a:pt x="17" y="7"/>
                  <a:pt x="17" y="7"/>
                  <a:pt x="17" y="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5" y="18"/>
                  <a:pt x="5" y="18"/>
                </a:cubicBezTo>
                <a:cubicBezTo>
                  <a:pt x="4" y="17"/>
                  <a:pt x="4" y="17"/>
                  <a:pt x="5" y="16"/>
                </a:cubicBezTo>
                <a:cubicBezTo>
                  <a:pt x="15" y="6"/>
                  <a:pt x="15" y="6"/>
                  <a:pt x="15" y="6"/>
                </a:cubicBezTo>
                <a:cubicBezTo>
                  <a:pt x="16" y="5"/>
                  <a:pt x="17" y="5"/>
                  <a:pt x="18" y="5"/>
                </a:cubicBezTo>
                <a:cubicBezTo>
                  <a:pt x="19" y="5"/>
                  <a:pt x="20" y="5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2" y="7"/>
                  <a:pt x="22" y="8"/>
                  <a:pt x="22" y="9"/>
                </a:cubicBezTo>
                <a:cubicBezTo>
                  <a:pt x="22" y="10"/>
                  <a:pt x="22" y="11"/>
                  <a:pt x="21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15" y="17"/>
                  <a:pt x="15" y="17"/>
                  <a:pt x="15" y="17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8" y="24"/>
                  <a:pt x="7" y="24"/>
                  <a:pt x="6" y="24"/>
                </a:cubicBezTo>
                <a:cubicBezTo>
                  <a:pt x="5" y="24"/>
                  <a:pt x="4" y="24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1"/>
                  <a:pt x="0" y="20"/>
                  <a:pt x="0" y="18"/>
                </a:cubicBezTo>
                <a:cubicBezTo>
                  <a:pt x="0" y="17"/>
                  <a:pt x="1" y="16"/>
                  <a:pt x="1" y="15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8" y="0"/>
                  <a:pt x="20" y="0"/>
                </a:cubicBezTo>
                <a:cubicBezTo>
                  <a:pt x="22" y="0"/>
                  <a:pt x="23" y="1"/>
                  <a:pt x="25" y="2"/>
                </a:cubicBezTo>
                <a:cubicBezTo>
                  <a:pt x="26" y="3"/>
                  <a:pt x="27" y="5"/>
                  <a:pt x="27" y="7"/>
                </a:cubicBezTo>
                <a:cubicBezTo>
                  <a:pt x="27" y="9"/>
                  <a:pt x="26" y="11"/>
                  <a:pt x="25" y="12"/>
                </a:cubicBezTo>
                <a:cubicBezTo>
                  <a:pt x="25" y="12"/>
                  <a:pt x="25" y="12"/>
                  <a:pt x="25" y="12"/>
                </a:cubicBezTo>
                <a:lnTo>
                  <a:pt x="13" y="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" name="Freeform 203"/>
          <p:cNvSpPr>
            <a:spLocks noEditPoints="1"/>
          </p:cNvSpPr>
          <p:nvPr/>
        </p:nvSpPr>
        <p:spPr bwMode="auto">
          <a:xfrm>
            <a:off x="8118652" y="1881809"/>
            <a:ext cx="249750" cy="316712"/>
          </a:xfrm>
          <a:custGeom>
            <a:avLst/>
            <a:gdLst>
              <a:gd name="T0" fmla="*/ 19 w 26"/>
              <a:gd name="T1" fmla="*/ 28 h 33"/>
              <a:gd name="T2" fmla="*/ 19 w 26"/>
              <a:gd name="T3" fmla="*/ 31 h 33"/>
              <a:gd name="T4" fmla="*/ 3 w 26"/>
              <a:gd name="T5" fmla="*/ 31 h 33"/>
              <a:gd name="T6" fmla="*/ 2 w 26"/>
              <a:gd name="T7" fmla="*/ 7 h 33"/>
              <a:gd name="T8" fmla="*/ 5 w 26"/>
              <a:gd name="T9" fmla="*/ 7 h 33"/>
              <a:gd name="T10" fmla="*/ 5 w 26"/>
              <a:gd name="T11" fmla="*/ 26 h 33"/>
              <a:gd name="T12" fmla="*/ 10 w 26"/>
              <a:gd name="T13" fmla="*/ 9 h 33"/>
              <a:gd name="T14" fmla="*/ 9 w 26"/>
              <a:gd name="T15" fmla="*/ 10 h 33"/>
              <a:gd name="T16" fmla="*/ 22 w 26"/>
              <a:gd name="T17" fmla="*/ 11 h 33"/>
              <a:gd name="T18" fmla="*/ 23 w 26"/>
              <a:gd name="T19" fmla="*/ 10 h 33"/>
              <a:gd name="T20" fmla="*/ 10 w 26"/>
              <a:gd name="T21" fmla="*/ 9 h 33"/>
              <a:gd name="T22" fmla="*/ 9 w 26"/>
              <a:gd name="T23" fmla="*/ 17 h 33"/>
              <a:gd name="T24" fmla="*/ 10 w 26"/>
              <a:gd name="T25" fmla="*/ 18 h 33"/>
              <a:gd name="T26" fmla="*/ 23 w 26"/>
              <a:gd name="T27" fmla="*/ 17 h 33"/>
              <a:gd name="T28" fmla="*/ 22 w 26"/>
              <a:gd name="T29" fmla="*/ 17 h 33"/>
              <a:gd name="T30" fmla="*/ 21 w 26"/>
              <a:gd name="T31" fmla="*/ 19 h 33"/>
              <a:gd name="T32" fmla="*/ 19 w 26"/>
              <a:gd name="T33" fmla="*/ 19 h 33"/>
              <a:gd name="T34" fmla="*/ 18 w 26"/>
              <a:gd name="T35" fmla="*/ 21 h 33"/>
              <a:gd name="T36" fmla="*/ 19 w 26"/>
              <a:gd name="T37" fmla="*/ 23 h 33"/>
              <a:gd name="T38" fmla="*/ 21 w 26"/>
              <a:gd name="T39" fmla="*/ 24 h 33"/>
              <a:gd name="T40" fmla="*/ 22 w 26"/>
              <a:gd name="T41" fmla="*/ 23 h 33"/>
              <a:gd name="T42" fmla="*/ 23 w 26"/>
              <a:gd name="T43" fmla="*/ 21 h 33"/>
              <a:gd name="T44" fmla="*/ 22 w 26"/>
              <a:gd name="T45" fmla="*/ 19 h 33"/>
              <a:gd name="T46" fmla="*/ 21 w 26"/>
              <a:gd name="T47" fmla="*/ 19 h 33"/>
              <a:gd name="T48" fmla="*/ 21 w 26"/>
              <a:gd name="T49" fmla="*/ 20 h 33"/>
              <a:gd name="T50" fmla="*/ 19 w 26"/>
              <a:gd name="T51" fmla="*/ 20 h 33"/>
              <a:gd name="T52" fmla="*/ 19 w 26"/>
              <a:gd name="T53" fmla="*/ 22 h 33"/>
              <a:gd name="T54" fmla="*/ 21 w 26"/>
              <a:gd name="T55" fmla="*/ 23 h 33"/>
              <a:gd name="T56" fmla="*/ 22 w 26"/>
              <a:gd name="T57" fmla="*/ 22 h 33"/>
              <a:gd name="T58" fmla="*/ 22 w 26"/>
              <a:gd name="T59" fmla="*/ 20 h 33"/>
              <a:gd name="T60" fmla="*/ 21 w 26"/>
              <a:gd name="T61" fmla="*/ 20 h 33"/>
              <a:gd name="T62" fmla="*/ 21 w 26"/>
              <a:gd name="T63" fmla="*/ 22 h 33"/>
              <a:gd name="T64" fmla="*/ 21 w 26"/>
              <a:gd name="T65" fmla="*/ 20 h 33"/>
              <a:gd name="T66" fmla="*/ 9 w 26"/>
              <a:gd name="T67" fmla="*/ 14 h 33"/>
              <a:gd name="T68" fmla="*/ 10 w 26"/>
              <a:gd name="T69" fmla="*/ 14 h 33"/>
              <a:gd name="T70" fmla="*/ 23 w 26"/>
              <a:gd name="T71" fmla="*/ 14 h 33"/>
              <a:gd name="T72" fmla="*/ 22 w 26"/>
              <a:gd name="T73" fmla="*/ 13 h 33"/>
              <a:gd name="T74" fmla="*/ 25 w 26"/>
              <a:gd name="T75" fmla="*/ 28 h 33"/>
              <a:gd name="T76" fmla="*/ 26 w 26"/>
              <a:gd name="T77" fmla="*/ 26 h 33"/>
              <a:gd name="T78" fmla="*/ 19 w 26"/>
              <a:gd name="T79" fmla="*/ 0 h 33"/>
              <a:gd name="T80" fmla="*/ 5 w 26"/>
              <a:gd name="T81" fmla="*/ 1 h 33"/>
              <a:gd name="T82" fmla="*/ 2 w 26"/>
              <a:gd name="T83" fmla="*/ 4 h 33"/>
              <a:gd name="T84" fmla="*/ 0 w 26"/>
              <a:gd name="T85" fmla="*/ 31 h 33"/>
              <a:gd name="T86" fmla="*/ 20 w 26"/>
              <a:gd name="T87" fmla="*/ 33 h 33"/>
              <a:gd name="T88" fmla="*/ 21 w 26"/>
              <a:gd name="T89" fmla="*/ 31 h 33"/>
              <a:gd name="T90" fmla="*/ 25 w 26"/>
              <a:gd name="T91" fmla="*/ 28 h 33"/>
              <a:gd name="T92" fmla="*/ 18 w 26"/>
              <a:gd name="T93" fmla="*/ 2 h 33"/>
              <a:gd name="T94" fmla="*/ 8 w 26"/>
              <a:gd name="T95" fmla="*/ 2 h 33"/>
              <a:gd name="T96" fmla="*/ 7 w 26"/>
              <a:gd name="T97" fmla="*/ 25 h 33"/>
              <a:gd name="T98" fmla="*/ 8 w 26"/>
              <a:gd name="T99" fmla="*/ 26 h 33"/>
              <a:gd name="T100" fmla="*/ 24 w 26"/>
              <a:gd name="T101" fmla="*/ 26 h 33"/>
              <a:gd name="T102" fmla="*/ 24 w 26"/>
              <a:gd name="T103" fmla="*/ 8 h 33"/>
              <a:gd name="T104" fmla="*/ 18 w 26"/>
              <a:gd name="T105" fmla="*/ 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33">
                <a:moveTo>
                  <a:pt x="7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0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2" y="30"/>
                  <a:pt x="2" y="30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7"/>
                  <a:pt x="6" y="28"/>
                  <a:pt x="7" y="28"/>
                </a:cubicBezTo>
                <a:close/>
                <a:moveTo>
                  <a:pt x="10" y="9"/>
                </a:moveTo>
                <a:cubicBezTo>
                  <a:pt x="9" y="9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1"/>
                  <a:pt x="10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3" y="11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9"/>
                  <a:pt x="22" y="9"/>
                </a:cubicBezTo>
                <a:cubicBezTo>
                  <a:pt x="10" y="9"/>
                  <a:pt x="10" y="9"/>
                  <a:pt x="10" y="9"/>
                </a:cubicBezTo>
                <a:close/>
                <a:moveTo>
                  <a:pt x="10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8"/>
                  <a:pt x="10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2" y="17"/>
                </a:cubicBezTo>
                <a:cubicBezTo>
                  <a:pt x="10" y="17"/>
                  <a:pt x="10" y="17"/>
                  <a:pt x="10" y="17"/>
                </a:cubicBezTo>
                <a:close/>
                <a:moveTo>
                  <a:pt x="21" y="19"/>
                </a:moveTo>
                <a:cubicBezTo>
                  <a:pt x="20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8" y="20"/>
                  <a:pt x="18" y="21"/>
                  <a:pt x="18" y="21"/>
                </a:cubicBezTo>
                <a:cubicBezTo>
                  <a:pt x="18" y="22"/>
                  <a:pt x="18" y="23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20" y="24"/>
                  <a:pt x="21" y="24"/>
                </a:cubicBezTo>
                <a:cubicBezTo>
                  <a:pt x="21" y="24"/>
                  <a:pt x="22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3" y="23"/>
                  <a:pt x="23" y="22"/>
                  <a:pt x="23" y="21"/>
                </a:cubicBezTo>
                <a:cubicBezTo>
                  <a:pt x="23" y="21"/>
                  <a:pt x="23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19"/>
                </a:cubicBezTo>
                <a:close/>
                <a:moveTo>
                  <a:pt x="22" y="20"/>
                </a:moveTo>
                <a:cubicBezTo>
                  <a:pt x="21" y="20"/>
                  <a:pt x="21" y="20"/>
                  <a:pt x="21" y="20"/>
                </a:cubicBezTo>
                <a:cubicBezTo>
                  <a:pt x="20" y="20"/>
                  <a:pt x="20" y="20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0"/>
                  <a:pt x="19" y="21"/>
                  <a:pt x="19" y="21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3"/>
                  <a:pt x="20" y="23"/>
                  <a:pt x="21" y="23"/>
                </a:cubicBezTo>
                <a:cubicBezTo>
                  <a:pt x="21" y="23"/>
                  <a:pt x="21" y="23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1"/>
                </a:cubicBezTo>
                <a:cubicBezTo>
                  <a:pt x="22" y="21"/>
                  <a:pt x="22" y="20"/>
                  <a:pt x="22" y="20"/>
                </a:cubicBezTo>
                <a:cubicBezTo>
                  <a:pt x="22" y="20"/>
                  <a:pt x="22" y="20"/>
                  <a:pt x="22" y="20"/>
                </a:cubicBezTo>
                <a:close/>
                <a:moveTo>
                  <a:pt x="21" y="20"/>
                </a:moveTo>
                <a:cubicBezTo>
                  <a:pt x="21" y="20"/>
                  <a:pt x="22" y="21"/>
                  <a:pt x="22" y="21"/>
                </a:cubicBezTo>
                <a:cubicBezTo>
                  <a:pt x="22" y="22"/>
                  <a:pt x="21" y="22"/>
                  <a:pt x="21" y="22"/>
                </a:cubicBezTo>
                <a:cubicBezTo>
                  <a:pt x="20" y="22"/>
                  <a:pt x="19" y="22"/>
                  <a:pt x="19" y="21"/>
                </a:cubicBezTo>
                <a:cubicBezTo>
                  <a:pt x="19" y="21"/>
                  <a:pt x="20" y="20"/>
                  <a:pt x="21" y="20"/>
                </a:cubicBezTo>
                <a:close/>
                <a:moveTo>
                  <a:pt x="10" y="13"/>
                </a:moveTo>
                <a:cubicBezTo>
                  <a:pt x="9" y="13"/>
                  <a:pt x="9" y="13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10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3"/>
                  <a:pt x="23" y="13"/>
                  <a:pt x="22" y="13"/>
                </a:cubicBezTo>
                <a:cubicBezTo>
                  <a:pt x="10" y="13"/>
                  <a:pt x="10" y="13"/>
                  <a:pt x="10" y="13"/>
                </a:cubicBezTo>
                <a:close/>
                <a:moveTo>
                  <a:pt x="25" y="28"/>
                </a:moveTo>
                <a:cubicBezTo>
                  <a:pt x="25" y="28"/>
                  <a:pt x="26" y="28"/>
                  <a:pt x="26" y="27"/>
                </a:cubicBezTo>
                <a:cubicBezTo>
                  <a:pt x="26" y="27"/>
                  <a:pt x="26" y="27"/>
                  <a:pt x="26" y="26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5" y="0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5"/>
                  <a:pt x="0" y="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2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1" y="33"/>
                  <a:pt x="21" y="32"/>
                </a:cubicBezTo>
                <a:cubicBezTo>
                  <a:pt x="21" y="32"/>
                  <a:pt x="21" y="32"/>
                  <a:pt x="21" y="31"/>
                </a:cubicBezTo>
                <a:cubicBezTo>
                  <a:pt x="21" y="28"/>
                  <a:pt x="21" y="28"/>
                  <a:pt x="21" y="28"/>
                </a:cubicBezTo>
                <a:cubicBezTo>
                  <a:pt x="25" y="28"/>
                  <a:pt x="25" y="28"/>
                  <a:pt x="25" y="28"/>
                </a:cubicBezTo>
                <a:close/>
                <a:moveTo>
                  <a:pt x="18" y="5"/>
                </a:moveTo>
                <a:cubicBezTo>
                  <a:pt x="18" y="2"/>
                  <a:pt x="18" y="2"/>
                  <a:pt x="1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19" y="8"/>
                  <a:pt x="18" y="7"/>
                  <a:pt x="18" y="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" name="Freeform 204"/>
          <p:cNvSpPr>
            <a:spLocks noEditPoints="1"/>
          </p:cNvSpPr>
          <p:nvPr/>
        </p:nvSpPr>
        <p:spPr bwMode="auto">
          <a:xfrm>
            <a:off x="7523235" y="1910765"/>
            <a:ext cx="202696" cy="238891"/>
          </a:xfrm>
          <a:custGeom>
            <a:avLst/>
            <a:gdLst>
              <a:gd name="T0" fmla="*/ 5 w 21"/>
              <a:gd name="T1" fmla="*/ 3 h 25"/>
              <a:gd name="T2" fmla="*/ 5 w 21"/>
              <a:gd name="T3" fmla="*/ 3 h 25"/>
              <a:gd name="T4" fmla="*/ 6 w 21"/>
              <a:gd name="T5" fmla="*/ 5 h 25"/>
              <a:gd name="T6" fmla="*/ 6 w 21"/>
              <a:gd name="T7" fmla="*/ 6 h 25"/>
              <a:gd name="T8" fmla="*/ 8 w 21"/>
              <a:gd name="T9" fmla="*/ 8 h 25"/>
              <a:gd name="T10" fmla="*/ 6 w 21"/>
              <a:gd name="T11" fmla="*/ 14 h 25"/>
              <a:gd name="T12" fmla="*/ 2 w 21"/>
              <a:gd name="T13" fmla="*/ 21 h 25"/>
              <a:gd name="T14" fmla="*/ 2 w 21"/>
              <a:gd name="T15" fmla="*/ 21 h 25"/>
              <a:gd name="T16" fmla="*/ 3 w 21"/>
              <a:gd name="T17" fmla="*/ 21 h 25"/>
              <a:gd name="T18" fmla="*/ 19 w 21"/>
              <a:gd name="T19" fmla="*/ 21 h 25"/>
              <a:gd name="T20" fmla="*/ 19 w 21"/>
              <a:gd name="T21" fmla="*/ 21 h 25"/>
              <a:gd name="T22" fmla="*/ 19 w 21"/>
              <a:gd name="T23" fmla="*/ 21 h 25"/>
              <a:gd name="T24" fmla="*/ 15 w 21"/>
              <a:gd name="T25" fmla="*/ 14 h 25"/>
              <a:gd name="T26" fmla="*/ 13 w 21"/>
              <a:gd name="T27" fmla="*/ 8 h 25"/>
              <a:gd name="T28" fmla="*/ 15 w 21"/>
              <a:gd name="T29" fmla="*/ 6 h 25"/>
              <a:gd name="T30" fmla="*/ 16 w 21"/>
              <a:gd name="T31" fmla="*/ 5 h 25"/>
              <a:gd name="T32" fmla="*/ 16 w 21"/>
              <a:gd name="T33" fmla="*/ 3 h 25"/>
              <a:gd name="T34" fmla="*/ 16 w 21"/>
              <a:gd name="T35" fmla="*/ 3 h 25"/>
              <a:gd name="T36" fmla="*/ 5 w 21"/>
              <a:gd name="T37" fmla="*/ 3 h 25"/>
              <a:gd name="T38" fmla="*/ 3 w 21"/>
              <a:gd name="T39" fmla="*/ 22 h 25"/>
              <a:gd name="T40" fmla="*/ 19 w 21"/>
              <a:gd name="T41" fmla="*/ 22 h 25"/>
              <a:gd name="T42" fmla="*/ 19 w 21"/>
              <a:gd name="T43" fmla="*/ 25 h 25"/>
              <a:gd name="T44" fmla="*/ 2 w 21"/>
              <a:gd name="T45" fmla="*/ 25 h 25"/>
              <a:gd name="T46" fmla="*/ 3 w 21"/>
              <a:gd name="T47" fmla="*/ 22 h 25"/>
              <a:gd name="T48" fmla="*/ 9 w 21"/>
              <a:gd name="T49" fmla="*/ 16 h 25"/>
              <a:gd name="T50" fmla="*/ 13 w 21"/>
              <a:gd name="T51" fmla="*/ 18 h 25"/>
              <a:gd name="T52" fmla="*/ 5 w 21"/>
              <a:gd name="T53" fmla="*/ 18 h 25"/>
              <a:gd name="T54" fmla="*/ 9 w 21"/>
              <a:gd name="T55" fmla="*/ 16 h 25"/>
              <a:gd name="T56" fmla="*/ 9 w 21"/>
              <a:gd name="T57" fmla="*/ 2 h 25"/>
              <a:gd name="T58" fmla="*/ 11 w 21"/>
              <a:gd name="T59" fmla="*/ 3 h 25"/>
              <a:gd name="T60" fmla="*/ 6 w 21"/>
              <a:gd name="T61" fmla="*/ 3 h 25"/>
              <a:gd name="T62" fmla="*/ 9 w 21"/>
              <a:gd name="T63" fmla="*/ 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" h="25">
                <a:moveTo>
                  <a:pt x="5" y="3"/>
                </a:moveTo>
                <a:cubicBezTo>
                  <a:pt x="5" y="3"/>
                  <a:pt x="5" y="3"/>
                  <a:pt x="5" y="3"/>
                </a:cubicBezTo>
                <a:cubicBezTo>
                  <a:pt x="5" y="4"/>
                  <a:pt x="5" y="5"/>
                  <a:pt x="6" y="5"/>
                </a:cubicBezTo>
                <a:cubicBezTo>
                  <a:pt x="6" y="5"/>
                  <a:pt x="6" y="6"/>
                  <a:pt x="6" y="6"/>
                </a:cubicBezTo>
                <a:cubicBezTo>
                  <a:pt x="7" y="6"/>
                  <a:pt x="8" y="7"/>
                  <a:pt x="8" y="8"/>
                </a:cubicBezTo>
                <a:cubicBezTo>
                  <a:pt x="8" y="10"/>
                  <a:pt x="8" y="14"/>
                  <a:pt x="6" y="14"/>
                </a:cubicBezTo>
                <a:cubicBezTo>
                  <a:pt x="4" y="15"/>
                  <a:pt x="2" y="18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8"/>
                  <a:pt x="18" y="15"/>
                  <a:pt x="15" y="14"/>
                </a:cubicBezTo>
                <a:cubicBezTo>
                  <a:pt x="14" y="14"/>
                  <a:pt x="14" y="10"/>
                  <a:pt x="13" y="8"/>
                </a:cubicBezTo>
                <a:cubicBezTo>
                  <a:pt x="13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16" y="5"/>
                  <a:pt x="16" y="4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0"/>
                  <a:pt x="5" y="0"/>
                  <a:pt x="5" y="3"/>
                </a:cubicBezTo>
                <a:close/>
                <a:moveTo>
                  <a:pt x="3" y="22"/>
                </a:moveTo>
                <a:cubicBezTo>
                  <a:pt x="19" y="22"/>
                  <a:pt x="19" y="22"/>
                  <a:pt x="19" y="22"/>
                </a:cubicBezTo>
                <a:cubicBezTo>
                  <a:pt x="21" y="22"/>
                  <a:pt x="21" y="25"/>
                  <a:pt x="19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2"/>
                  <a:pt x="3" y="22"/>
                </a:cubicBezTo>
                <a:close/>
                <a:moveTo>
                  <a:pt x="9" y="16"/>
                </a:moveTo>
                <a:cubicBezTo>
                  <a:pt x="14" y="16"/>
                  <a:pt x="14" y="18"/>
                  <a:pt x="13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4" y="18"/>
                  <a:pt x="4" y="16"/>
                  <a:pt x="9" y="16"/>
                </a:cubicBezTo>
                <a:close/>
                <a:moveTo>
                  <a:pt x="9" y="2"/>
                </a:moveTo>
                <a:cubicBezTo>
                  <a:pt x="11" y="1"/>
                  <a:pt x="12" y="2"/>
                  <a:pt x="11" y="3"/>
                </a:cubicBezTo>
                <a:cubicBezTo>
                  <a:pt x="11" y="4"/>
                  <a:pt x="6" y="4"/>
                  <a:pt x="6" y="3"/>
                </a:cubicBezTo>
                <a:cubicBezTo>
                  <a:pt x="6" y="2"/>
                  <a:pt x="8" y="2"/>
                  <a:pt x="9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" name="Freeform 205"/>
          <p:cNvSpPr>
            <a:spLocks noEditPoints="1"/>
          </p:cNvSpPr>
          <p:nvPr/>
        </p:nvSpPr>
        <p:spPr bwMode="auto">
          <a:xfrm>
            <a:off x="1277686" y="1939722"/>
            <a:ext cx="276897" cy="249750"/>
          </a:xfrm>
          <a:custGeom>
            <a:avLst/>
            <a:gdLst>
              <a:gd name="T0" fmla="*/ 21 w 29"/>
              <a:gd name="T1" fmla="*/ 9 h 26"/>
              <a:gd name="T2" fmla="*/ 29 w 29"/>
              <a:gd name="T3" fmla="*/ 9 h 26"/>
              <a:gd name="T4" fmla="*/ 29 w 29"/>
              <a:gd name="T5" fmla="*/ 10 h 26"/>
              <a:gd name="T6" fmla="*/ 22 w 29"/>
              <a:gd name="T7" fmla="*/ 11 h 26"/>
              <a:gd name="T8" fmla="*/ 28 w 29"/>
              <a:gd name="T9" fmla="*/ 23 h 26"/>
              <a:gd name="T10" fmla="*/ 28 w 29"/>
              <a:gd name="T11" fmla="*/ 11 h 26"/>
              <a:gd name="T12" fmla="*/ 23 w 29"/>
              <a:gd name="T13" fmla="*/ 11 h 26"/>
              <a:gd name="T14" fmla="*/ 23 w 29"/>
              <a:gd name="T15" fmla="*/ 24 h 26"/>
              <a:gd name="T16" fmla="*/ 28 w 29"/>
              <a:gd name="T17" fmla="*/ 23 h 26"/>
              <a:gd name="T18" fmla="*/ 0 w 29"/>
              <a:gd name="T19" fmla="*/ 9 h 26"/>
              <a:gd name="T20" fmla="*/ 8 w 29"/>
              <a:gd name="T21" fmla="*/ 9 h 26"/>
              <a:gd name="T22" fmla="*/ 8 w 29"/>
              <a:gd name="T23" fmla="*/ 10 h 26"/>
              <a:gd name="T24" fmla="*/ 1 w 29"/>
              <a:gd name="T25" fmla="*/ 11 h 26"/>
              <a:gd name="T26" fmla="*/ 1 w 29"/>
              <a:gd name="T27" fmla="*/ 6 h 26"/>
              <a:gd name="T28" fmla="*/ 15 w 29"/>
              <a:gd name="T29" fmla="*/ 0 h 26"/>
              <a:gd name="T30" fmla="*/ 29 w 29"/>
              <a:gd name="T31" fmla="*/ 7 h 26"/>
              <a:gd name="T32" fmla="*/ 29 w 29"/>
              <a:gd name="T33" fmla="*/ 8 h 26"/>
              <a:gd name="T34" fmla="*/ 0 w 29"/>
              <a:gd name="T35" fmla="*/ 8 h 26"/>
              <a:gd name="T36" fmla="*/ 1 w 29"/>
              <a:gd name="T37" fmla="*/ 6 h 26"/>
              <a:gd name="T38" fmla="*/ 25 w 29"/>
              <a:gd name="T39" fmla="*/ 6 h 26"/>
              <a:gd name="T40" fmla="*/ 25 w 29"/>
              <a:gd name="T41" fmla="*/ 6 h 26"/>
              <a:gd name="T42" fmla="*/ 15 w 29"/>
              <a:gd name="T43" fmla="*/ 2 h 26"/>
              <a:gd name="T44" fmla="*/ 5 w 29"/>
              <a:gd name="T45" fmla="*/ 6 h 26"/>
              <a:gd name="T46" fmla="*/ 0 w 29"/>
              <a:gd name="T47" fmla="*/ 26 h 26"/>
              <a:gd name="T48" fmla="*/ 1 w 29"/>
              <a:gd name="T49" fmla="*/ 24 h 26"/>
              <a:gd name="T50" fmla="*/ 29 w 29"/>
              <a:gd name="T51" fmla="*/ 25 h 26"/>
              <a:gd name="T52" fmla="*/ 29 w 29"/>
              <a:gd name="T53" fmla="*/ 26 h 26"/>
              <a:gd name="T54" fmla="*/ 0 w 29"/>
              <a:gd name="T55" fmla="*/ 26 h 26"/>
              <a:gd name="T56" fmla="*/ 7 w 29"/>
              <a:gd name="T57" fmla="*/ 11 h 26"/>
              <a:gd name="T58" fmla="*/ 2 w 29"/>
              <a:gd name="T59" fmla="*/ 11 h 26"/>
              <a:gd name="T60" fmla="*/ 2 w 29"/>
              <a:gd name="T61" fmla="*/ 23 h 26"/>
              <a:gd name="T62" fmla="*/ 7 w 29"/>
              <a:gd name="T63" fmla="*/ 24 h 26"/>
              <a:gd name="T64" fmla="*/ 11 w 29"/>
              <a:gd name="T65" fmla="*/ 10 h 26"/>
              <a:gd name="T66" fmla="*/ 11 w 29"/>
              <a:gd name="T67" fmla="*/ 9 h 26"/>
              <a:gd name="T68" fmla="*/ 19 w 29"/>
              <a:gd name="T69" fmla="*/ 9 h 26"/>
              <a:gd name="T70" fmla="*/ 18 w 29"/>
              <a:gd name="T71" fmla="*/ 11 h 26"/>
              <a:gd name="T72" fmla="*/ 11 w 29"/>
              <a:gd name="T73" fmla="*/ 10 h 26"/>
              <a:gd name="T74" fmla="*/ 17 w 29"/>
              <a:gd name="T75" fmla="*/ 11 h 26"/>
              <a:gd name="T76" fmla="*/ 12 w 29"/>
              <a:gd name="T77" fmla="*/ 11 h 26"/>
              <a:gd name="T78" fmla="*/ 12 w 29"/>
              <a:gd name="T79" fmla="*/ 23 h 26"/>
              <a:gd name="T80" fmla="*/ 17 w 29"/>
              <a:gd name="T81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" h="26">
                <a:moveTo>
                  <a:pt x="21" y="10"/>
                </a:move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1"/>
                  <a:pt x="29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1" y="11"/>
                  <a:pt x="21" y="10"/>
                  <a:pt x="21" y="10"/>
                </a:cubicBezTo>
                <a:close/>
                <a:moveTo>
                  <a:pt x="28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3"/>
                </a:cubicBezTo>
                <a:close/>
                <a:moveTo>
                  <a:pt x="0" y="10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1" y="9"/>
                  <a:pt x="1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1"/>
                  <a:pt x="8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0"/>
                  <a:pt x="0" y="10"/>
                </a:cubicBezTo>
                <a:close/>
                <a:moveTo>
                  <a:pt x="1" y="6"/>
                </a:move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7"/>
                  <a:pt x="1" y="6"/>
                </a:cubicBezTo>
                <a:close/>
                <a:moveTo>
                  <a:pt x="5" y="6"/>
                </a:move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  <a:moveTo>
                  <a:pt x="0" y="26"/>
                </a:move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4"/>
                  <a:pt x="1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5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26"/>
                  <a:pt x="0" y="26"/>
                </a:cubicBezTo>
                <a:close/>
                <a:moveTo>
                  <a:pt x="7" y="23"/>
                </a:move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4"/>
                  <a:pt x="2" y="24"/>
                  <a:pt x="2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3"/>
                </a:cubicBezTo>
                <a:close/>
                <a:moveTo>
                  <a:pt x="11" y="10"/>
                </a:move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1"/>
                  <a:pt x="18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0"/>
                  <a:pt x="11" y="10"/>
                </a:cubicBezTo>
                <a:close/>
                <a:moveTo>
                  <a:pt x="17" y="23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4"/>
                  <a:pt x="12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" name="Freeform 207"/>
          <p:cNvSpPr>
            <a:spLocks noEditPoints="1"/>
          </p:cNvSpPr>
          <p:nvPr/>
        </p:nvSpPr>
        <p:spPr bwMode="auto">
          <a:xfrm>
            <a:off x="9347491" y="1881809"/>
            <a:ext cx="296804" cy="287756"/>
          </a:xfrm>
          <a:custGeom>
            <a:avLst/>
            <a:gdLst>
              <a:gd name="T0" fmla="*/ 9 w 31"/>
              <a:gd name="T1" fmla="*/ 21 h 30"/>
              <a:gd name="T2" fmla="*/ 10 w 31"/>
              <a:gd name="T3" fmla="*/ 22 h 30"/>
              <a:gd name="T4" fmla="*/ 10 w 31"/>
              <a:gd name="T5" fmla="*/ 23 h 30"/>
              <a:gd name="T6" fmla="*/ 3 w 31"/>
              <a:gd name="T7" fmla="*/ 30 h 30"/>
              <a:gd name="T8" fmla="*/ 3 w 31"/>
              <a:gd name="T9" fmla="*/ 30 h 30"/>
              <a:gd name="T10" fmla="*/ 1 w 31"/>
              <a:gd name="T11" fmla="*/ 29 h 30"/>
              <a:gd name="T12" fmla="*/ 1 w 31"/>
              <a:gd name="T13" fmla="*/ 29 h 30"/>
              <a:gd name="T14" fmla="*/ 1 w 31"/>
              <a:gd name="T15" fmla="*/ 28 h 30"/>
              <a:gd name="T16" fmla="*/ 8 w 31"/>
              <a:gd name="T17" fmla="*/ 21 h 30"/>
              <a:gd name="T18" fmla="*/ 9 w 31"/>
              <a:gd name="T19" fmla="*/ 21 h 30"/>
              <a:gd name="T20" fmla="*/ 20 w 31"/>
              <a:gd name="T21" fmla="*/ 3 h 30"/>
              <a:gd name="T22" fmla="*/ 20 w 31"/>
              <a:gd name="T23" fmla="*/ 3 h 30"/>
              <a:gd name="T24" fmla="*/ 19 w 31"/>
              <a:gd name="T25" fmla="*/ 5 h 30"/>
              <a:gd name="T26" fmla="*/ 19 w 31"/>
              <a:gd name="T27" fmla="*/ 6 h 30"/>
              <a:gd name="T28" fmla="*/ 18 w 31"/>
              <a:gd name="T29" fmla="*/ 9 h 30"/>
              <a:gd name="T30" fmla="*/ 12 w 31"/>
              <a:gd name="T31" fmla="*/ 12 h 30"/>
              <a:gd name="T32" fmla="*/ 5 w 31"/>
              <a:gd name="T33" fmla="*/ 14 h 30"/>
              <a:gd name="T34" fmla="*/ 4 w 31"/>
              <a:gd name="T35" fmla="*/ 14 h 30"/>
              <a:gd name="T36" fmla="*/ 4 w 31"/>
              <a:gd name="T37" fmla="*/ 15 h 30"/>
              <a:gd name="T38" fmla="*/ 16 w 31"/>
              <a:gd name="T39" fmla="*/ 27 h 30"/>
              <a:gd name="T40" fmla="*/ 17 w 31"/>
              <a:gd name="T41" fmla="*/ 27 h 30"/>
              <a:gd name="T42" fmla="*/ 17 w 31"/>
              <a:gd name="T43" fmla="*/ 27 h 30"/>
              <a:gd name="T44" fmla="*/ 19 w 31"/>
              <a:gd name="T45" fmla="*/ 19 h 30"/>
              <a:gd name="T46" fmla="*/ 22 w 31"/>
              <a:gd name="T47" fmla="*/ 13 h 30"/>
              <a:gd name="T48" fmla="*/ 25 w 31"/>
              <a:gd name="T49" fmla="*/ 12 h 30"/>
              <a:gd name="T50" fmla="*/ 26 w 31"/>
              <a:gd name="T51" fmla="*/ 12 h 30"/>
              <a:gd name="T52" fmla="*/ 28 w 31"/>
              <a:gd name="T53" fmla="*/ 11 h 30"/>
              <a:gd name="T54" fmla="*/ 28 w 31"/>
              <a:gd name="T55" fmla="*/ 11 h 30"/>
              <a:gd name="T56" fmla="*/ 20 w 31"/>
              <a:gd name="T57" fmla="*/ 3 h 30"/>
              <a:gd name="T58" fmla="*/ 14 w 31"/>
              <a:gd name="T59" fmla="*/ 15 h 30"/>
              <a:gd name="T60" fmla="*/ 9 w 31"/>
              <a:gd name="T61" fmla="*/ 14 h 30"/>
              <a:gd name="T62" fmla="*/ 15 w 31"/>
              <a:gd name="T63" fmla="*/ 20 h 30"/>
              <a:gd name="T64" fmla="*/ 14 w 31"/>
              <a:gd name="T65" fmla="*/ 15 h 30"/>
              <a:gd name="T66" fmla="*/ 24 w 31"/>
              <a:gd name="T67" fmla="*/ 4 h 30"/>
              <a:gd name="T68" fmla="*/ 25 w 31"/>
              <a:gd name="T69" fmla="*/ 7 h 30"/>
              <a:gd name="T70" fmla="*/ 21 w 31"/>
              <a:gd name="T71" fmla="*/ 4 h 30"/>
              <a:gd name="T72" fmla="*/ 24 w 31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0">
                <a:moveTo>
                  <a:pt x="9" y="21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1" y="29"/>
                  <a:pt x="1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9" y="21"/>
                  <a:pt x="9" y="21"/>
                </a:cubicBezTo>
                <a:close/>
                <a:moveTo>
                  <a:pt x="20" y="3"/>
                </a:move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4"/>
                  <a:pt x="19" y="5"/>
                </a:cubicBezTo>
                <a:cubicBezTo>
                  <a:pt x="19" y="5"/>
                  <a:pt x="19" y="6"/>
                  <a:pt x="19" y="6"/>
                </a:cubicBezTo>
                <a:cubicBezTo>
                  <a:pt x="19" y="7"/>
                  <a:pt x="19" y="8"/>
                  <a:pt x="18" y="9"/>
                </a:cubicBezTo>
                <a:cubicBezTo>
                  <a:pt x="17" y="10"/>
                  <a:pt x="14" y="13"/>
                  <a:pt x="12" y="12"/>
                </a:cubicBezTo>
                <a:cubicBezTo>
                  <a:pt x="10" y="11"/>
                  <a:pt x="6" y="12"/>
                  <a:pt x="5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5"/>
                  <a:pt x="20" y="21"/>
                  <a:pt x="19" y="19"/>
                </a:cubicBezTo>
                <a:cubicBezTo>
                  <a:pt x="18" y="17"/>
                  <a:pt x="21" y="14"/>
                  <a:pt x="22" y="13"/>
                </a:cubicBezTo>
                <a:cubicBezTo>
                  <a:pt x="23" y="12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2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1" y="8"/>
                  <a:pt x="23" y="0"/>
                  <a:pt x="20" y="3"/>
                </a:cubicBezTo>
                <a:close/>
                <a:moveTo>
                  <a:pt x="14" y="15"/>
                </a:moveTo>
                <a:cubicBezTo>
                  <a:pt x="10" y="11"/>
                  <a:pt x="8" y="13"/>
                  <a:pt x="9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8" y="19"/>
                  <a:pt x="14" y="15"/>
                </a:cubicBezTo>
                <a:close/>
                <a:moveTo>
                  <a:pt x="24" y="4"/>
                </a:moveTo>
                <a:cubicBezTo>
                  <a:pt x="26" y="6"/>
                  <a:pt x="26" y="7"/>
                  <a:pt x="25" y="7"/>
                </a:cubicBezTo>
                <a:cubicBezTo>
                  <a:pt x="24" y="8"/>
                  <a:pt x="20" y="4"/>
                  <a:pt x="21" y="4"/>
                </a:cubicBezTo>
                <a:cubicBezTo>
                  <a:pt x="21" y="3"/>
                  <a:pt x="23" y="4"/>
                  <a:pt x="24" y="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" name="Freeform 208"/>
          <p:cNvSpPr>
            <a:spLocks/>
          </p:cNvSpPr>
          <p:nvPr/>
        </p:nvSpPr>
        <p:spPr bwMode="auto">
          <a:xfrm>
            <a:off x="10652343" y="1890858"/>
            <a:ext cx="153832" cy="287756"/>
          </a:xfrm>
          <a:custGeom>
            <a:avLst/>
            <a:gdLst>
              <a:gd name="T0" fmla="*/ 0 w 85"/>
              <a:gd name="T1" fmla="*/ 0 h 159"/>
              <a:gd name="T2" fmla="*/ 74 w 85"/>
              <a:gd name="T3" fmla="*/ 0 h 159"/>
              <a:gd name="T4" fmla="*/ 48 w 85"/>
              <a:gd name="T5" fmla="*/ 53 h 159"/>
              <a:gd name="T6" fmla="*/ 85 w 85"/>
              <a:gd name="T7" fmla="*/ 53 h 159"/>
              <a:gd name="T8" fmla="*/ 21 w 85"/>
              <a:gd name="T9" fmla="*/ 159 h 159"/>
              <a:gd name="T10" fmla="*/ 21 w 85"/>
              <a:gd name="T11" fmla="*/ 85 h 159"/>
              <a:gd name="T12" fmla="*/ 0 w 85"/>
              <a:gd name="T13" fmla="*/ 85 h 159"/>
              <a:gd name="T14" fmla="*/ 0 w 85"/>
              <a:gd name="T15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" h="159">
                <a:moveTo>
                  <a:pt x="0" y="0"/>
                </a:moveTo>
                <a:lnTo>
                  <a:pt x="74" y="0"/>
                </a:lnTo>
                <a:lnTo>
                  <a:pt x="48" y="53"/>
                </a:lnTo>
                <a:lnTo>
                  <a:pt x="85" y="53"/>
                </a:lnTo>
                <a:lnTo>
                  <a:pt x="21" y="159"/>
                </a:lnTo>
                <a:lnTo>
                  <a:pt x="21" y="85"/>
                </a:lnTo>
                <a:lnTo>
                  <a:pt x="0" y="8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" name="Freeform 209"/>
          <p:cNvSpPr>
            <a:spLocks noEditPoints="1"/>
          </p:cNvSpPr>
          <p:nvPr/>
        </p:nvSpPr>
        <p:spPr bwMode="auto">
          <a:xfrm>
            <a:off x="6833709" y="4375684"/>
            <a:ext cx="345668" cy="269658"/>
          </a:xfrm>
          <a:custGeom>
            <a:avLst/>
            <a:gdLst>
              <a:gd name="T0" fmla="*/ 17 w 36"/>
              <a:gd name="T1" fmla="*/ 4 h 28"/>
              <a:gd name="T2" fmla="*/ 17 w 36"/>
              <a:gd name="T3" fmla="*/ 4 h 28"/>
              <a:gd name="T4" fmla="*/ 17 w 36"/>
              <a:gd name="T5" fmla="*/ 15 h 28"/>
              <a:gd name="T6" fmla="*/ 7 w 36"/>
              <a:gd name="T7" fmla="*/ 9 h 28"/>
              <a:gd name="T8" fmla="*/ 7 w 36"/>
              <a:gd name="T9" fmla="*/ 9 h 28"/>
              <a:gd name="T10" fmla="*/ 19 w 36"/>
              <a:gd name="T11" fmla="*/ 14 h 28"/>
              <a:gd name="T12" fmla="*/ 19 w 36"/>
              <a:gd name="T13" fmla="*/ 15 h 28"/>
              <a:gd name="T14" fmla="*/ 30 w 36"/>
              <a:gd name="T15" fmla="*/ 9 h 28"/>
              <a:gd name="T16" fmla="*/ 19 w 36"/>
              <a:gd name="T17" fmla="*/ 4 h 28"/>
              <a:gd name="T18" fmla="*/ 19 w 36"/>
              <a:gd name="T19" fmla="*/ 4 h 28"/>
              <a:gd name="T20" fmla="*/ 5 w 36"/>
              <a:gd name="T21" fmla="*/ 10 h 28"/>
              <a:gd name="T22" fmla="*/ 0 w 36"/>
              <a:gd name="T23" fmla="*/ 12 h 28"/>
              <a:gd name="T24" fmla="*/ 0 w 36"/>
              <a:gd name="T25" fmla="*/ 13 h 28"/>
              <a:gd name="T26" fmla="*/ 12 w 36"/>
              <a:gd name="T27" fmla="*/ 18 h 28"/>
              <a:gd name="T28" fmla="*/ 16 w 36"/>
              <a:gd name="T29" fmla="*/ 16 h 28"/>
              <a:gd name="T30" fmla="*/ 36 w 36"/>
              <a:gd name="T31" fmla="*/ 6 h 28"/>
              <a:gd name="T32" fmla="*/ 36 w 36"/>
              <a:gd name="T33" fmla="*/ 6 h 28"/>
              <a:gd name="T34" fmla="*/ 31 w 36"/>
              <a:gd name="T35" fmla="*/ 8 h 28"/>
              <a:gd name="T36" fmla="*/ 20 w 36"/>
              <a:gd name="T37" fmla="*/ 3 h 28"/>
              <a:gd name="T38" fmla="*/ 24 w 36"/>
              <a:gd name="T39" fmla="*/ 0 h 28"/>
              <a:gd name="T40" fmla="*/ 36 w 36"/>
              <a:gd name="T41" fmla="*/ 6 h 28"/>
              <a:gd name="T42" fmla="*/ 36 w 36"/>
              <a:gd name="T43" fmla="*/ 12 h 28"/>
              <a:gd name="T44" fmla="*/ 25 w 36"/>
              <a:gd name="T45" fmla="*/ 18 h 28"/>
              <a:gd name="T46" fmla="*/ 20 w 36"/>
              <a:gd name="T47" fmla="*/ 16 h 28"/>
              <a:gd name="T48" fmla="*/ 20 w 36"/>
              <a:gd name="T49" fmla="*/ 15 h 28"/>
              <a:gd name="T50" fmla="*/ 31 w 36"/>
              <a:gd name="T51" fmla="*/ 10 h 28"/>
              <a:gd name="T52" fmla="*/ 16 w 36"/>
              <a:gd name="T53" fmla="*/ 2 h 28"/>
              <a:gd name="T54" fmla="*/ 11 w 36"/>
              <a:gd name="T55" fmla="*/ 0 h 28"/>
              <a:gd name="T56" fmla="*/ 0 w 36"/>
              <a:gd name="T57" fmla="*/ 6 h 28"/>
              <a:gd name="T58" fmla="*/ 5 w 36"/>
              <a:gd name="T59" fmla="*/ 8 h 28"/>
              <a:gd name="T60" fmla="*/ 16 w 36"/>
              <a:gd name="T61" fmla="*/ 3 h 28"/>
              <a:gd name="T62" fmla="*/ 16 w 36"/>
              <a:gd name="T63" fmla="*/ 2 h 28"/>
              <a:gd name="T64" fmla="*/ 19 w 36"/>
              <a:gd name="T65" fmla="*/ 28 h 28"/>
              <a:gd name="T66" fmla="*/ 19 w 36"/>
              <a:gd name="T67" fmla="*/ 28 h 28"/>
              <a:gd name="T68" fmla="*/ 30 w 36"/>
              <a:gd name="T69" fmla="*/ 22 h 28"/>
              <a:gd name="T70" fmla="*/ 30 w 36"/>
              <a:gd name="T71" fmla="*/ 17 h 28"/>
              <a:gd name="T72" fmla="*/ 25 w 36"/>
              <a:gd name="T73" fmla="*/ 19 h 28"/>
              <a:gd name="T74" fmla="*/ 24 w 36"/>
              <a:gd name="T75" fmla="*/ 19 h 28"/>
              <a:gd name="T76" fmla="*/ 19 w 36"/>
              <a:gd name="T77" fmla="*/ 17 h 28"/>
              <a:gd name="T78" fmla="*/ 19 w 36"/>
              <a:gd name="T79" fmla="*/ 17 h 28"/>
              <a:gd name="T80" fmla="*/ 6 w 36"/>
              <a:gd name="T81" fmla="*/ 17 h 28"/>
              <a:gd name="T82" fmla="*/ 11 w 36"/>
              <a:gd name="T83" fmla="*/ 19 h 28"/>
              <a:gd name="T84" fmla="*/ 17 w 36"/>
              <a:gd name="T85" fmla="*/ 17 h 28"/>
              <a:gd name="T86" fmla="*/ 17 w 36"/>
              <a:gd name="T87" fmla="*/ 17 h 28"/>
              <a:gd name="T88" fmla="*/ 17 w 36"/>
              <a:gd name="T89" fmla="*/ 28 h 28"/>
              <a:gd name="T90" fmla="*/ 6 w 36"/>
              <a:gd name="T91" fmla="*/ 23 h 28"/>
              <a:gd name="T92" fmla="*/ 6 w 36"/>
              <a:gd name="T93" fmla="*/ 1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" h="28">
                <a:moveTo>
                  <a:pt x="7" y="9"/>
                </a:move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7" y="9"/>
                </a:cubicBezTo>
                <a:close/>
                <a:moveTo>
                  <a:pt x="19" y="4"/>
                </a:move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9" y="9"/>
                  <a:pt x="29" y="9"/>
                  <a:pt x="29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29" y="9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lose/>
                <a:moveTo>
                  <a:pt x="16" y="15"/>
                </a:move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2" y="18"/>
                  <a:pt x="12" y="1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5"/>
                  <a:pt x="16" y="15"/>
                </a:cubicBezTo>
                <a:close/>
                <a:moveTo>
                  <a:pt x="36" y="6"/>
                </a:move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2"/>
                  <a:pt x="20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36" y="6"/>
                  <a:pt x="36" y="6"/>
                  <a:pt x="36" y="6"/>
                </a:cubicBezTo>
                <a:close/>
                <a:moveTo>
                  <a:pt x="36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3"/>
                  <a:pt x="36" y="13"/>
                  <a:pt x="36" y="13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4" y="18"/>
                  <a:pt x="24" y="18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5"/>
                  <a:pt x="20" y="15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6" y="12"/>
                  <a:pt x="36" y="12"/>
                  <a:pt x="36" y="12"/>
                </a:cubicBezTo>
                <a:close/>
                <a:moveTo>
                  <a:pt x="16" y="2"/>
                </a:move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1" y="0"/>
                  <a:pt x="11" y="0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2"/>
                  <a:pt x="16" y="2"/>
                </a:cubicBezTo>
                <a:close/>
                <a:moveTo>
                  <a:pt x="19" y="17"/>
                </a:move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2"/>
                  <a:pt x="30" y="22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lose/>
                <a:moveTo>
                  <a:pt x="6" y="17"/>
                </a:move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2" y="19"/>
                  <a:pt x="12" y="1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lnTo>
                  <a:pt x="6" y="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" name="Freeform 210"/>
          <p:cNvSpPr>
            <a:spLocks noEditPoints="1"/>
          </p:cNvSpPr>
          <p:nvPr/>
        </p:nvSpPr>
        <p:spPr bwMode="auto">
          <a:xfrm>
            <a:off x="9327585" y="4348538"/>
            <a:ext cx="383673" cy="316712"/>
          </a:xfrm>
          <a:custGeom>
            <a:avLst/>
            <a:gdLst>
              <a:gd name="T0" fmla="*/ 5 w 40"/>
              <a:gd name="T1" fmla="*/ 24 h 33"/>
              <a:gd name="T2" fmla="*/ 24 w 40"/>
              <a:gd name="T3" fmla="*/ 24 h 33"/>
              <a:gd name="T4" fmla="*/ 25 w 40"/>
              <a:gd name="T5" fmla="*/ 27 h 33"/>
              <a:gd name="T6" fmla="*/ 5 w 40"/>
              <a:gd name="T7" fmla="*/ 27 h 33"/>
              <a:gd name="T8" fmla="*/ 5 w 40"/>
              <a:gd name="T9" fmla="*/ 24 h 33"/>
              <a:gd name="T10" fmla="*/ 11 w 40"/>
              <a:gd name="T11" fmla="*/ 18 h 33"/>
              <a:gd name="T12" fmla="*/ 11 w 40"/>
              <a:gd name="T13" fmla="*/ 14 h 33"/>
              <a:gd name="T14" fmla="*/ 13 w 40"/>
              <a:gd name="T15" fmla="*/ 14 h 33"/>
              <a:gd name="T16" fmla="*/ 13 w 40"/>
              <a:gd name="T17" fmla="*/ 15 h 33"/>
              <a:gd name="T18" fmla="*/ 14 w 40"/>
              <a:gd name="T19" fmla="*/ 15 h 33"/>
              <a:gd name="T20" fmla="*/ 13 w 40"/>
              <a:gd name="T21" fmla="*/ 16 h 33"/>
              <a:gd name="T22" fmla="*/ 11 w 40"/>
              <a:gd name="T23" fmla="*/ 18 h 33"/>
              <a:gd name="T24" fmla="*/ 25 w 40"/>
              <a:gd name="T25" fmla="*/ 4 h 33"/>
              <a:gd name="T26" fmla="*/ 20 w 40"/>
              <a:gd name="T27" fmla="*/ 5 h 33"/>
              <a:gd name="T28" fmla="*/ 20 w 40"/>
              <a:gd name="T29" fmla="*/ 6 h 33"/>
              <a:gd name="T30" fmla="*/ 21 w 40"/>
              <a:gd name="T31" fmla="*/ 7 h 33"/>
              <a:gd name="T32" fmla="*/ 22 w 40"/>
              <a:gd name="T33" fmla="*/ 7 h 33"/>
              <a:gd name="T34" fmla="*/ 25 w 40"/>
              <a:gd name="T35" fmla="*/ 4 h 33"/>
              <a:gd name="T36" fmla="*/ 19 w 40"/>
              <a:gd name="T37" fmla="*/ 8 h 33"/>
              <a:gd name="T38" fmla="*/ 20 w 40"/>
              <a:gd name="T39" fmla="*/ 9 h 33"/>
              <a:gd name="T40" fmla="*/ 20 w 40"/>
              <a:gd name="T41" fmla="*/ 10 h 33"/>
              <a:gd name="T42" fmla="*/ 17 w 40"/>
              <a:gd name="T43" fmla="*/ 13 h 33"/>
              <a:gd name="T44" fmla="*/ 15 w 40"/>
              <a:gd name="T45" fmla="*/ 13 h 33"/>
              <a:gd name="T46" fmla="*/ 15 w 40"/>
              <a:gd name="T47" fmla="*/ 13 h 33"/>
              <a:gd name="T48" fmla="*/ 15 w 40"/>
              <a:gd name="T49" fmla="*/ 11 h 33"/>
              <a:gd name="T50" fmla="*/ 18 w 40"/>
              <a:gd name="T51" fmla="*/ 8 h 33"/>
              <a:gd name="T52" fmla="*/ 19 w 40"/>
              <a:gd name="T53" fmla="*/ 8 h 33"/>
              <a:gd name="T54" fmla="*/ 26 w 40"/>
              <a:gd name="T55" fmla="*/ 16 h 33"/>
              <a:gd name="T56" fmla="*/ 24 w 40"/>
              <a:gd name="T57" fmla="*/ 16 h 33"/>
              <a:gd name="T58" fmla="*/ 23 w 40"/>
              <a:gd name="T59" fmla="*/ 17 h 33"/>
              <a:gd name="T60" fmla="*/ 23 w 40"/>
              <a:gd name="T61" fmla="*/ 19 h 33"/>
              <a:gd name="T62" fmla="*/ 35 w 40"/>
              <a:gd name="T63" fmla="*/ 32 h 33"/>
              <a:gd name="T64" fmla="*/ 38 w 40"/>
              <a:gd name="T65" fmla="*/ 28 h 33"/>
              <a:gd name="T66" fmla="*/ 26 w 40"/>
              <a:gd name="T67" fmla="*/ 16 h 33"/>
              <a:gd name="T68" fmla="*/ 27 w 40"/>
              <a:gd name="T69" fmla="*/ 12 h 33"/>
              <a:gd name="T70" fmla="*/ 26 w 40"/>
              <a:gd name="T71" fmla="*/ 12 h 33"/>
              <a:gd name="T72" fmla="*/ 20 w 40"/>
              <a:gd name="T73" fmla="*/ 6 h 33"/>
              <a:gd name="T74" fmla="*/ 20 w 40"/>
              <a:gd name="T75" fmla="*/ 4 h 33"/>
              <a:gd name="T76" fmla="*/ 27 w 40"/>
              <a:gd name="T77" fmla="*/ 12 h 33"/>
              <a:gd name="T78" fmla="*/ 19 w 40"/>
              <a:gd name="T79" fmla="*/ 7 h 33"/>
              <a:gd name="T80" fmla="*/ 17 w 40"/>
              <a:gd name="T81" fmla="*/ 7 h 33"/>
              <a:gd name="T82" fmla="*/ 14 w 40"/>
              <a:gd name="T83" fmla="*/ 11 h 33"/>
              <a:gd name="T84" fmla="*/ 14 w 40"/>
              <a:gd name="T85" fmla="*/ 13 h 33"/>
              <a:gd name="T86" fmla="*/ 19 w 40"/>
              <a:gd name="T87" fmla="*/ 17 h 33"/>
              <a:gd name="T88" fmla="*/ 21 w 40"/>
              <a:gd name="T89" fmla="*/ 17 h 33"/>
              <a:gd name="T90" fmla="*/ 22 w 40"/>
              <a:gd name="T91" fmla="*/ 16 h 33"/>
              <a:gd name="T92" fmla="*/ 24 w 40"/>
              <a:gd name="T93" fmla="*/ 14 h 33"/>
              <a:gd name="T94" fmla="*/ 24 w 40"/>
              <a:gd name="T95" fmla="*/ 12 h 33"/>
              <a:gd name="T96" fmla="*/ 19 w 40"/>
              <a:gd name="T97" fmla="*/ 7 h 33"/>
              <a:gd name="T98" fmla="*/ 18 w 40"/>
              <a:gd name="T99" fmla="*/ 20 h 33"/>
              <a:gd name="T100" fmla="*/ 18 w 40"/>
              <a:gd name="T101" fmla="*/ 19 h 33"/>
              <a:gd name="T102" fmla="*/ 12 w 40"/>
              <a:gd name="T103" fmla="*/ 13 h 33"/>
              <a:gd name="T104" fmla="*/ 11 w 40"/>
              <a:gd name="T105" fmla="*/ 13 h 33"/>
              <a:gd name="T106" fmla="*/ 18 w 40"/>
              <a:gd name="T107" fmla="*/ 20 h 33"/>
              <a:gd name="T108" fmla="*/ 27 w 40"/>
              <a:gd name="T109" fmla="*/ 32 h 33"/>
              <a:gd name="T110" fmla="*/ 3 w 40"/>
              <a:gd name="T111" fmla="*/ 32 h 33"/>
              <a:gd name="T112" fmla="*/ 3 w 40"/>
              <a:gd name="T113" fmla="*/ 28 h 33"/>
              <a:gd name="T114" fmla="*/ 27 w 40"/>
              <a:gd name="T115" fmla="*/ 28 h 33"/>
              <a:gd name="T116" fmla="*/ 27 w 40"/>
              <a:gd name="T1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" h="33">
                <a:moveTo>
                  <a:pt x="5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7" y="24"/>
                  <a:pt x="27" y="27"/>
                  <a:pt x="2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3" y="27"/>
                  <a:pt x="3" y="24"/>
                  <a:pt x="5" y="24"/>
                </a:cubicBezTo>
                <a:close/>
                <a:moveTo>
                  <a:pt x="11" y="18"/>
                </a:moveTo>
                <a:cubicBezTo>
                  <a:pt x="11" y="18"/>
                  <a:pt x="9" y="16"/>
                  <a:pt x="11" y="14"/>
                </a:cubicBezTo>
                <a:cubicBezTo>
                  <a:pt x="12" y="13"/>
                  <a:pt x="12" y="13"/>
                  <a:pt x="13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6"/>
                  <a:pt x="13" y="16"/>
                </a:cubicBezTo>
                <a:cubicBezTo>
                  <a:pt x="11" y="18"/>
                  <a:pt x="11" y="18"/>
                  <a:pt x="11" y="18"/>
                </a:cubicBezTo>
                <a:close/>
                <a:moveTo>
                  <a:pt x="25" y="4"/>
                </a:moveTo>
                <a:cubicBezTo>
                  <a:pt x="25" y="4"/>
                  <a:pt x="23" y="3"/>
                  <a:pt x="20" y="5"/>
                </a:cubicBezTo>
                <a:cubicBezTo>
                  <a:pt x="20" y="5"/>
                  <a:pt x="20" y="5"/>
                  <a:pt x="20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2" y="7"/>
                  <a:pt x="22" y="7"/>
                </a:cubicBezTo>
                <a:cubicBezTo>
                  <a:pt x="25" y="4"/>
                  <a:pt x="25" y="4"/>
                  <a:pt x="25" y="4"/>
                </a:cubicBezTo>
                <a:close/>
                <a:moveTo>
                  <a:pt x="19" y="8"/>
                </a:move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10"/>
                  <a:pt x="20" y="10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6" y="14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2"/>
                  <a:pt x="14" y="12"/>
                  <a:pt x="15" y="11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9" y="8"/>
                  <a:pt x="19" y="8"/>
                </a:cubicBezTo>
                <a:close/>
                <a:moveTo>
                  <a:pt x="26" y="16"/>
                </a:moveTo>
                <a:cubicBezTo>
                  <a:pt x="25" y="16"/>
                  <a:pt x="24" y="16"/>
                  <a:pt x="24" y="16"/>
                </a:cubicBezTo>
                <a:cubicBezTo>
                  <a:pt x="23" y="17"/>
                  <a:pt x="23" y="17"/>
                  <a:pt x="23" y="17"/>
                </a:cubicBezTo>
                <a:cubicBezTo>
                  <a:pt x="22" y="18"/>
                  <a:pt x="22" y="19"/>
                  <a:pt x="23" y="19"/>
                </a:cubicBezTo>
                <a:cubicBezTo>
                  <a:pt x="24" y="21"/>
                  <a:pt x="32" y="29"/>
                  <a:pt x="35" y="32"/>
                </a:cubicBezTo>
                <a:cubicBezTo>
                  <a:pt x="37" y="33"/>
                  <a:pt x="40" y="31"/>
                  <a:pt x="38" y="28"/>
                </a:cubicBezTo>
                <a:cubicBezTo>
                  <a:pt x="35" y="25"/>
                  <a:pt x="27" y="18"/>
                  <a:pt x="26" y="16"/>
                </a:cubicBezTo>
                <a:close/>
                <a:moveTo>
                  <a:pt x="27" y="12"/>
                </a:moveTo>
                <a:cubicBezTo>
                  <a:pt x="27" y="12"/>
                  <a:pt x="26" y="12"/>
                  <a:pt x="26" y="12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5"/>
                  <a:pt x="20" y="4"/>
                </a:cubicBezTo>
                <a:cubicBezTo>
                  <a:pt x="24" y="0"/>
                  <a:pt x="32" y="7"/>
                  <a:pt x="27" y="12"/>
                </a:cubicBezTo>
                <a:close/>
                <a:moveTo>
                  <a:pt x="19" y="7"/>
                </a:moveTo>
                <a:cubicBezTo>
                  <a:pt x="19" y="7"/>
                  <a:pt x="18" y="7"/>
                  <a:pt x="17" y="7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1"/>
                  <a:pt x="13" y="12"/>
                  <a:pt x="14" y="13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8"/>
                  <a:pt x="20" y="18"/>
                  <a:pt x="21" y="17"/>
                </a:cubicBezTo>
                <a:cubicBezTo>
                  <a:pt x="22" y="16"/>
                  <a:pt x="22" y="16"/>
                  <a:pt x="22" y="16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3"/>
                  <a:pt x="24" y="12"/>
                </a:cubicBezTo>
                <a:cubicBezTo>
                  <a:pt x="19" y="7"/>
                  <a:pt x="19" y="7"/>
                  <a:pt x="19" y="7"/>
                </a:cubicBezTo>
                <a:close/>
                <a:moveTo>
                  <a:pt x="18" y="20"/>
                </a:moveTo>
                <a:cubicBezTo>
                  <a:pt x="19" y="20"/>
                  <a:pt x="19" y="19"/>
                  <a:pt x="18" y="19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1" y="13"/>
                  <a:pt x="11" y="13"/>
                </a:cubicBezTo>
                <a:cubicBezTo>
                  <a:pt x="7" y="18"/>
                  <a:pt x="13" y="25"/>
                  <a:pt x="18" y="20"/>
                </a:cubicBezTo>
                <a:close/>
                <a:moveTo>
                  <a:pt x="27" y="32"/>
                </a:moveTo>
                <a:cubicBezTo>
                  <a:pt x="3" y="32"/>
                  <a:pt x="3" y="32"/>
                  <a:pt x="3" y="32"/>
                </a:cubicBezTo>
                <a:cubicBezTo>
                  <a:pt x="0" y="32"/>
                  <a:pt x="0" y="28"/>
                  <a:pt x="3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30" y="28"/>
                  <a:pt x="30" y="32"/>
                  <a:pt x="27" y="3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" name="Freeform 211"/>
          <p:cNvSpPr>
            <a:spLocks noEditPoints="1"/>
          </p:cNvSpPr>
          <p:nvPr/>
        </p:nvSpPr>
        <p:spPr bwMode="auto">
          <a:xfrm>
            <a:off x="10585380" y="4375684"/>
            <a:ext cx="287756" cy="289565"/>
          </a:xfrm>
          <a:custGeom>
            <a:avLst/>
            <a:gdLst>
              <a:gd name="T0" fmla="*/ 15 w 30"/>
              <a:gd name="T1" fmla="*/ 0 h 30"/>
              <a:gd name="T2" fmla="*/ 18 w 30"/>
              <a:gd name="T3" fmla="*/ 2 h 30"/>
              <a:gd name="T4" fmla="*/ 21 w 30"/>
              <a:gd name="T5" fmla="*/ 1 h 30"/>
              <a:gd name="T6" fmla="*/ 23 w 30"/>
              <a:gd name="T7" fmla="*/ 5 h 30"/>
              <a:gd name="T8" fmla="*/ 26 w 30"/>
              <a:gd name="T9" fmla="*/ 5 h 30"/>
              <a:gd name="T10" fmla="*/ 26 w 30"/>
              <a:gd name="T11" fmla="*/ 9 h 30"/>
              <a:gd name="T12" fmla="*/ 30 w 30"/>
              <a:gd name="T13" fmla="*/ 10 h 30"/>
              <a:gd name="T14" fmla="*/ 28 w 30"/>
              <a:gd name="T15" fmla="*/ 14 h 30"/>
              <a:gd name="T16" fmla="*/ 30 w 30"/>
              <a:gd name="T17" fmla="*/ 16 h 30"/>
              <a:gd name="T18" fmla="*/ 27 w 30"/>
              <a:gd name="T19" fmla="*/ 19 h 30"/>
              <a:gd name="T20" fmla="*/ 28 w 30"/>
              <a:gd name="T21" fmla="*/ 22 h 30"/>
              <a:gd name="T22" fmla="*/ 25 w 30"/>
              <a:gd name="T23" fmla="*/ 23 h 30"/>
              <a:gd name="T24" fmla="*/ 24 w 30"/>
              <a:gd name="T25" fmla="*/ 27 h 30"/>
              <a:gd name="T26" fmla="*/ 20 w 30"/>
              <a:gd name="T27" fmla="*/ 27 h 30"/>
              <a:gd name="T28" fmla="*/ 18 w 30"/>
              <a:gd name="T29" fmla="*/ 30 h 30"/>
              <a:gd name="T30" fmla="*/ 15 w 30"/>
              <a:gd name="T31" fmla="*/ 28 h 30"/>
              <a:gd name="T32" fmla="*/ 12 w 30"/>
              <a:gd name="T33" fmla="*/ 30 h 30"/>
              <a:gd name="T34" fmla="*/ 10 w 30"/>
              <a:gd name="T35" fmla="*/ 27 h 30"/>
              <a:gd name="T36" fmla="*/ 6 w 30"/>
              <a:gd name="T37" fmla="*/ 27 h 30"/>
              <a:gd name="T38" fmla="*/ 6 w 30"/>
              <a:gd name="T39" fmla="*/ 23 h 30"/>
              <a:gd name="T40" fmla="*/ 2 w 30"/>
              <a:gd name="T41" fmla="*/ 22 h 30"/>
              <a:gd name="T42" fmla="*/ 3 w 30"/>
              <a:gd name="T43" fmla="*/ 19 h 30"/>
              <a:gd name="T44" fmla="*/ 0 w 30"/>
              <a:gd name="T45" fmla="*/ 16 h 30"/>
              <a:gd name="T46" fmla="*/ 3 w 30"/>
              <a:gd name="T47" fmla="*/ 14 h 30"/>
              <a:gd name="T48" fmla="*/ 1 w 30"/>
              <a:gd name="T49" fmla="*/ 10 h 30"/>
              <a:gd name="T50" fmla="*/ 4 w 30"/>
              <a:gd name="T51" fmla="*/ 9 h 30"/>
              <a:gd name="T52" fmla="*/ 4 w 30"/>
              <a:gd name="T53" fmla="*/ 5 h 30"/>
              <a:gd name="T54" fmla="*/ 8 w 30"/>
              <a:gd name="T55" fmla="*/ 5 h 30"/>
              <a:gd name="T56" fmla="*/ 9 w 30"/>
              <a:gd name="T57" fmla="*/ 1 h 30"/>
              <a:gd name="T58" fmla="*/ 13 w 30"/>
              <a:gd name="T59" fmla="*/ 2 h 30"/>
              <a:gd name="T60" fmla="*/ 15 w 30"/>
              <a:gd name="T61" fmla="*/ 0 h 30"/>
              <a:gd name="T62" fmla="*/ 15 w 30"/>
              <a:gd name="T63" fmla="*/ 4 h 30"/>
              <a:gd name="T64" fmla="*/ 4 w 30"/>
              <a:gd name="T65" fmla="*/ 15 h 30"/>
              <a:gd name="T66" fmla="*/ 15 w 30"/>
              <a:gd name="T67" fmla="*/ 26 h 30"/>
              <a:gd name="T68" fmla="*/ 26 w 30"/>
              <a:gd name="T69" fmla="*/ 15 h 30"/>
              <a:gd name="T70" fmla="*/ 15 w 30"/>
              <a:gd name="T71" fmla="*/ 4 h 30"/>
              <a:gd name="T72" fmla="*/ 15 w 30"/>
              <a:gd name="T73" fmla="*/ 6 h 30"/>
              <a:gd name="T74" fmla="*/ 6 w 30"/>
              <a:gd name="T75" fmla="*/ 15 h 30"/>
              <a:gd name="T76" fmla="*/ 15 w 30"/>
              <a:gd name="T77" fmla="*/ 24 h 30"/>
              <a:gd name="T78" fmla="*/ 24 w 30"/>
              <a:gd name="T79" fmla="*/ 15 h 30"/>
              <a:gd name="T80" fmla="*/ 15 w 30"/>
              <a:gd name="T81" fmla="*/ 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18" y="2"/>
                  <a:pt x="18" y="2"/>
                  <a:pt x="18" y="2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5"/>
                  <a:pt x="23" y="5"/>
                  <a:pt x="23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9"/>
                  <a:pt x="26" y="9"/>
                  <a:pt x="26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28" y="14"/>
                  <a:pt x="28" y="14"/>
                  <a:pt x="28" y="14"/>
                </a:cubicBezTo>
                <a:cubicBezTo>
                  <a:pt x="30" y="16"/>
                  <a:pt x="30" y="16"/>
                  <a:pt x="30" y="16"/>
                </a:cubicBezTo>
                <a:cubicBezTo>
                  <a:pt x="27" y="19"/>
                  <a:pt x="27" y="19"/>
                  <a:pt x="27" y="19"/>
                </a:cubicBezTo>
                <a:cubicBezTo>
                  <a:pt x="28" y="22"/>
                  <a:pt x="28" y="22"/>
                  <a:pt x="28" y="22"/>
                </a:cubicBezTo>
                <a:cubicBezTo>
                  <a:pt x="25" y="23"/>
                  <a:pt x="25" y="23"/>
                  <a:pt x="25" y="23"/>
                </a:cubicBezTo>
                <a:cubicBezTo>
                  <a:pt x="24" y="27"/>
                  <a:pt x="24" y="27"/>
                  <a:pt x="24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18" y="30"/>
                  <a:pt x="18" y="30"/>
                  <a:pt x="18" y="30"/>
                </a:cubicBezTo>
                <a:cubicBezTo>
                  <a:pt x="15" y="28"/>
                  <a:pt x="15" y="28"/>
                  <a:pt x="15" y="28"/>
                </a:cubicBezTo>
                <a:cubicBezTo>
                  <a:pt x="12" y="30"/>
                  <a:pt x="12" y="30"/>
                  <a:pt x="12" y="30"/>
                </a:cubicBezTo>
                <a:cubicBezTo>
                  <a:pt x="10" y="27"/>
                  <a:pt x="10" y="27"/>
                  <a:pt x="10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3"/>
                  <a:pt x="6" y="23"/>
                  <a:pt x="6" y="23"/>
                </a:cubicBezTo>
                <a:cubicBezTo>
                  <a:pt x="2" y="22"/>
                  <a:pt x="2" y="22"/>
                  <a:pt x="2" y="22"/>
                </a:cubicBezTo>
                <a:cubicBezTo>
                  <a:pt x="3" y="19"/>
                  <a:pt x="3" y="19"/>
                  <a:pt x="3" y="19"/>
                </a:cubicBezTo>
                <a:cubicBezTo>
                  <a:pt x="0" y="16"/>
                  <a:pt x="0" y="16"/>
                  <a:pt x="0" y="16"/>
                </a:cubicBezTo>
                <a:cubicBezTo>
                  <a:pt x="3" y="14"/>
                  <a:pt x="3" y="14"/>
                  <a:pt x="3" y="14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9"/>
                  <a:pt x="4" y="9"/>
                  <a:pt x="4" y="9"/>
                </a:cubicBezTo>
                <a:cubicBezTo>
                  <a:pt x="4" y="5"/>
                  <a:pt x="4" y="5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1"/>
                  <a:pt x="9" y="1"/>
                  <a:pt x="9" y="1"/>
                </a:cubicBezTo>
                <a:cubicBezTo>
                  <a:pt x="13" y="2"/>
                  <a:pt x="13" y="2"/>
                  <a:pt x="13" y="2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15" y="4"/>
                </a:moveTo>
                <a:cubicBezTo>
                  <a:pt x="9" y="4"/>
                  <a:pt x="4" y="9"/>
                  <a:pt x="4" y="15"/>
                </a:cubicBezTo>
                <a:cubicBezTo>
                  <a:pt x="4" y="21"/>
                  <a:pt x="9" y="26"/>
                  <a:pt x="15" y="26"/>
                </a:cubicBezTo>
                <a:cubicBezTo>
                  <a:pt x="21" y="26"/>
                  <a:pt x="26" y="21"/>
                  <a:pt x="26" y="15"/>
                </a:cubicBezTo>
                <a:cubicBezTo>
                  <a:pt x="26" y="9"/>
                  <a:pt x="21" y="4"/>
                  <a:pt x="15" y="4"/>
                </a:cubicBezTo>
                <a:close/>
                <a:moveTo>
                  <a:pt x="15" y="6"/>
                </a:moveTo>
                <a:cubicBezTo>
                  <a:pt x="10" y="6"/>
                  <a:pt x="6" y="10"/>
                  <a:pt x="6" y="15"/>
                </a:cubicBezTo>
                <a:cubicBezTo>
                  <a:pt x="6" y="20"/>
                  <a:pt x="10" y="24"/>
                  <a:pt x="15" y="24"/>
                </a:cubicBezTo>
                <a:cubicBezTo>
                  <a:pt x="20" y="24"/>
                  <a:pt x="24" y="20"/>
                  <a:pt x="24" y="15"/>
                </a:cubicBezTo>
                <a:cubicBezTo>
                  <a:pt x="24" y="10"/>
                  <a:pt x="20" y="6"/>
                  <a:pt x="15" y="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" name="Freeform 212"/>
          <p:cNvSpPr>
            <a:spLocks noEditPoints="1"/>
          </p:cNvSpPr>
          <p:nvPr/>
        </p:nvSpPr>
        <p:spPr bwMode="auto">
          <a:xfrm>
            <a:off x="8109603" y="4386543"/>
            <a:ext cx="287756" cy="278706"/>
          </a:xfrm>
          <a:custGeom>
            <a:avLst/>
            <a:gdLst>
              <a:gd name="T0" fmla="*/ 10 w 30"/>
              <a:gd name="T1" fmla="*/ 29 h 29"/>
              <a:gd name="T2" fmla="*/ 0 w 30"/>
              <a:gd name="T3" fmla="*/ 20 h 29"/>
              <a:gd name="T4" fmla="*/ 0 w 30"/>
              <a:gd name="T5" fmla="*/ 18 h 29"/>
              <a:gd name="T6" fmla="*/ 1 w 30"/>
              <a:gd name="T7" fmla="*/ 16 h 29"/>
              <a:gd name="T8" fmla="*/ 15 w 30"/>
              <a:gd name="T9" fmla="*/ 2 h 29"/>
              <a:gd name="T10" fmla="*/ 18 w 30"/>
              <a:gd name="T11" fmla="*/ 0 h 29"/>
              <a:gd name="T12" fmla="*/ 22 w 30"/>
              <a:gd name="T13" fmla="*/ 0 h 29"/>
              <a:gd name="T14" fmla="*/ 26 w 30"/>
              <a:gd name="T15" fmla="*/ 1 h 29"/>
              <a:gd name="T16" fmla="*/ 28 w 30"/>
              <a:gd name="T17" fmla="*/ 4 h 29"/>
              <a:gd name="T18" fmla="*/ 29 w 30"/>
              <a:gd name="T19" fmla="*/ 7 h 29"/>
              <a:gd name="T20" fmla="*/ 29 w 30"/>
              <a:gd name="T21" fmla="*/ 11 h 29"/>
              <a:gd name="T22" fmla="*/ 28 w 30"/>
              <a:gd name="T23" fmla="*/ 14 h 29"/>
              <a:gd name="T24" fmla="*/ 13 w 30"/>
              <a:gd name="T25" fmla="*/ 28 h 29"/>
              <a:gd name="T26" fmla="*/ 12 w 30"/>
              <a:gd name="T27" fmla="*/ 29 h 29"/>
              <a:gd name="T28" fmla="*/ 10 w 30"/>
              <a:gd name="T29" fmla="*/ 29 h 29"/>
              <a:gd name="T30" fmla="*/ 23 w 30"/>
              <a:gd name="T31" fmla="*/ 4 h 29"/>
              <a:gd name="T32" fmla="*/ 20 w 30"/>
              <a:gd name="T33" fmla="*/ 6 h 29"/>
              <a:gd name="T34" fmla="*/ 23 w 30"/>
              <a:gd name="T35" fmla="*/ 9 h 29"/>
              <a:gd name="T36" fmla="*/ 26 w 30"/>
              <a:gd name="T37" fmla="*/ 6 h 29"/>
              <a:gd name="T38" fmla="*/ 23 w 30"/>
              <a:gd name="T39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" h="29">
                <a:moveTo>
                  <a:pt x="10" y="29"/>
                </a:moveTo>
                <a:cubicBezTo>
                  <a:pt x="8" y="28"/>
                  <a:pt x="1" y="21"/>
                  <a:pt x="0" y="20"/>
                </a:cubicBezTo>
                <a:cubicBezTo>
                  <a:pt x="0" y="19"/>
                  <a:pt x="0" y="18"/>
                  <a:pt x="0" y="18"/>
                </a:cubicBezTo>
                <a:cubicBezTo>
                  <a:pt x="0" y="17"/>
                  <a:pt x="0" y="17"/>
                  <a:pt x="1" y="16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7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5" y="0"/>
                  <a:pt x="26" y="1"/>
                </a:cubicBezTo>
                <a:cubicBezTo>
                  <a:pt x="28" y="4"/>
                  <a:pt x="28" y="4"/>
                  <a:pt x="28" y="4"/>
                </a:cubicBezTo>
                <a:cubicBezTo>
                  <a:pt x="29" y="5"/>
                  <a:pt x="30" y="6"/>
                  <a:pt x="29" y="7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2"/>
                  <a:pt x="28" y="13"/>
                  <a:pt x="28" y="14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9"/>
                  <a:pt x="12" y="29"/>
                  <a:pt x="12" y="29"/>
                </a:cubicBezTo>
                <a:cubicBezTo>
                  <a:pt x="11" y="29"/>
                  <a:pt x="10" y="29"/>
                  <a:pt x="10" y="29"/>
                </a:cubicBezTo>
                <a:close/>
                <a:moveTo>
                  <a:pt x="23" y="4"/>
                </a:moveTo>
                <a:cubicBezTo>
                  <a:pt x="21" y="4"/>
                  <a:pt x="20" y="5"/>
                  <a:pt x="20" y="6"/>
                </a:cubicBezTo>
                <a:cubicBezTo>
                  <a:pt x="20" y="8"/>
                  <a:pt x="21" y="9"/>
                  <a:pt x="23" y="9"/>
                </a:cubicBezTo>
                <a:cubicBezTo>
                  <a:pt x="24" y="9"/>
                  <a:pt x="26" y="8"/>
                  <a:pt x="26" y="6"/>
                </a:cubicBezTo>
                <a:cubicBezTo>
                  <a:pt x="26" y="5"/>
                  <a:pt x="24" y="4"/>
                  <a:pt x="23" y="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" name="Freeform 213"/>
          <p:cNvSpPr>
            <a:spLocks noEditPoints="1"/>
          </p:cNvSpPr>
          <p:nvPr/>
        </p:nvSpPr>
        <p:spPr bwMode="auto">
          <a:xfrm>
            <a:off x="4424892" y="4375684"/>
            <a:ext cx="209935" cy="278706"/>
          </a:xfrm>
          <a:custGeom>
            <a:avLst/>
            <a:gdLst>
              <a:gd name="T0" fmla="*/ 20 w 22"/>
              <a:gd name="T1" fmla="*/ 29 h 29"/>
              <a:gd name="T2" fmla="*/ 0 w 22"/>
              <a:gd name="T3" fmla="*/ 2 h 29"/>
              <a:gd name="T4" fmla="*/ 22 w 22"/>
              <a:gd name="T5" fmla="*/ 2 h 29"/>
              <a:gd name="T6" fmla="*/ 17 w 22"/>
              <a:gd name="T7" fmla="*/ 6 h 29"/>
              <a:gd name="T8" fmla="*/ 16 w 22"/>
              <a:gd name="T9" fmla="*/ 4 h 29"/>
              <a:gd name="T10" fmla="*/ 16 w 22"/>
              <a:gd name="T11" fmla="*/ 6 h 29"/>
              <a:gd name="T12" fmla="*/ 18 w 22"/>
              <a:gd name="T13" fmla="*/ 7 h 29"/>
              <a:gd name="T14" fmla="*/ 18 w 22"/>
              <a:gd name="T15" fmla="*/ 4 h 29"/>
              <a:gd name="T16" fmla="*/ 16 w 22"/>
              <a:gd name="T17" fmla="*/ 4 h 29"/>
              <a:gd name="T18" fmla="*/ 16 w 22"/>
              <a:gd name="T19" fmla="*/ 24 h 29"/>
              <a:gd name="T20" fmla="*/ 15 w 22"/>
              <a:gd name="T21" fmla="*/ 22 h 29"/>
              <a:gd name="T22" fmla="*/ 15 w 22"/>
              <a:gd name="T23" fmla="*/ 23 h 29"/>
              <a:gd name="T24" fmla="*/ 18 w 22"/>
              <a:gd name="T25" fmla="*/ 23 h 29"/>
              <a:gd name="T26" fmla="*/ 16 w 22"/>
              <a:gd name="T27" fmla="*/ 21 h 29"/>
              <a:gd name="T28" fmla="*/ 16 w 22"/>
              <a:gd name="T29" fmla="*/ 21 h 29"/>
              <a:gd name="T30" fmla="*/ 20 w 22"/>
              <a:gd name="T31" fmla="*/ 7 h 29"/>
              <a:gd name="T32" fmla="*/ 20 w 22"/>
              <a:gd name="T33" fmla="*/ 3 h 29"/>
              <a:gd name="T34" fmla="*/ 2 w 22"/>
              <a:gd name="T35" fmla="*/ 7 h 29"/>
              <a:gd name="T36" fmla="*/ 6 w 22"/>
              <a:gd name="T37" fmla="*/ 16 h 29"/>
              <a:gd name="T38" fmla="*/ 7 w 22"/>
              <a:gd name="T39" fmla="*/ 14 h 29"/>
              <a:gd name="T40" fmla="*/ 8 w 22"/>
              <a:gd name="T41" fmla="*/ 14 h 29"/>
              <a:gd name="T42" fmla="*/ 7 w 22"/>
              <a:gd name="T43" fmla="*/ 13 h 29"/>
              <a:gd name="T44" fmla="*/ 6 w 22"/>
              <a:gd name="T45" fmla="*/ 13 h 29"/>
              <a:gd name="T46" fmla="*/ 4 w 22"/>
              <a:gd name="T47" fmla="*/ 14 h 29"/>
              <a:gd name="T48" fmla="*/ 6 w 22"/>
              <a:gd name="T49" fmla="*/ 14 h 29"/>
              <a:gd name="T50" fmla="*/ 5 w 22"/>
              <a:gd name="T51" fmla="*/ 24 h 29"/>
              <a:gd name="T52" fmla="*/ 6 w 22"/>
              <a:gd name="T53" fmla="*/ 23 h 29"/>
              <a:gd name="T54" fmla="*/ 7 w 22"/>
              <a:gd name="T55" fmla="*/ 24 h 29"/>
              <a:gd name="T56" fmla="*/ 7 w 22"/>
              <a:gd name="T57" fmla="*/ 22 h 29"/>
              <a:gd name="T58" fmla="*/ 7 w 22"/>
              <a:gd name="T59" fmla="*/ 22 h 29"/>
              <a:gd name="T60" fmla="*/ 5 w 22"/>
              <a:gd name="T61" fmla="*/ 22 h 29"/>
              <a:gd name="T62" fmla="*/ 6 w 22"/>
              <a:gd name="T63" fmla="*/ 23 h 29"/>
              <a:gd name="T64" fmla="*/ 14 w 22"/>
              <a:gd name="T65" fmla="*/ 14 h 29"/>
              <a:gd name="T66" fmla="*/ 17 w 22"/>
              <a:gd name="T67" fmla="*/ 14 h 29"/>
              <a:gd name="T68" fmla="*/ 17 w 22"/>
              <a:gd name="T69" fmla="*/ 14 h 29"/>
              <a:gd name="T70" fmla="*/ 3 w 22"/>
              <a:gd name="T71" fmla="*/ 11 h 29"/>
              <a:gd name="T72" fmla="*/ 3 w 22"/>
              <a:gd name="T73" fmla="*/ 17 h 29"/>
              <a:gd name="T74" fmla="*/ 10 w 22"/>
              <a:gd name="T75" fmla="*/ 11 h 29"/>
              <a:gd name="T76" fmla="*/ 13 w 22"/>
              <a:gd name="T77" fmla="*/ 11 h 29"/>
              <a:gd name="T78" fmla="*/ 13 w 22"/>
              <a:gd name="T79" fmla="*/ 17 h 29"/>
              <a:gd name="T80" fmla="*/ 20 w 22"/>
              <a:gd name="T81" fmla="*/ 11 h 29"/>
              <a:gd name="T82" fmla="*/ 10 w 22"/>
              <a:gd name="T83" fmla="*/ 26 h 29"/>
              <a:gd name="T84" fmla="*/ 10 w 22"/>
              <a:gd name="T85" fmla="*/ 19 h 29"/>
              <a:gd name="T86" fmla="*/ 2 w 22"/>
              <a:gd name="T87" fmla="*/ 26 h 29"/>
              <a:gd name="T88" fmla="*/ 20 w 22"/>
              <a:gd name="T89" fmla="*/ 26 h 29"/>
              <a:gd name="T90" fmla="*/ 20 w 22"/>
              <a:gd name="T91" fmla="*/ 19 h 29"/>
              <a:gd name="T92" fmla="*/ 12 w 22"/>
              <a:gd name="T93" fmla="*/ 2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" h="29">
                <a:moveTo>
                  <a:pt x="22" y="2"/>
                </a:moveTo>
                <a:cubicBezTo>
                  <a:pt x="22" y="11"/>
                  <a:pt x="22" y="19"/>
                  <a:pt x="22" y="27"/>
                </a:cubicBezTo>
                <a:cubicBezTo>
                  <a:pt x="22" y="28"/>
                  <a:pt x="22" y="29"/>
                  <a:pt x="20" y="29"/>
                </a:cubicBezTo>
                <a:cubicBezTo>
                  <a:pt x="14" y="29"/>
                  <a:pt x="8" y="29"/>
                  <a:pt x="2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19"/>
                  <a:pt x="0" y="11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14" y="0"/>
                  <a:pt x="20" y="0"/>
                </a:cubicBezTo>
                <a:cubicBezTo>
                  <a:pt x="22" y="0"/>
                  <a:pt x="22" y="1"/>
                  <a:pt x="22" y="2"/>
                </a:cubicBezTo>
                <a:close/>
                <a:moveTo>
                  <a:pt x="18" y="4"/>
                </a:moveTo>
                <a:cubicBezTo>
                  <a:pt x="17" y="4"/>
                  <a:pt x="17" y="4"/>
                  <a:pt x="17" y="4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4"/>
                  <a:pt x="18" y="4"/>
                  <a:pt x="18" y="4"/>
                </a:cubicBezTo>
                <a:close/>
                <a:moveTo>
                  <a:pt x="16" y="4"/>
                </a:move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4"/>
                  <a:pt x="16" y="4"/>
                  <a:pt x="16" y="4"/>
                </a:cubicBezTo>
                <a:close/>
                <a:moveTo>
                  <a:pt x="16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lose/>
                <a:moveTo>
                  <a:pt x="15" y="22"/>
                </a:moveTo>
                <a:cubicBezTo>
                  <a:pt x="14" y="22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5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2"/>
                  <a:pt x="17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6" y="21"/>
                </a:moveTo>
                <a:cubicBezTo>
                  <a:pt x="16" y="21"/>
                  <a:pt x="16" y="21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1"/>
                </a:cubicBezTo>
                <a:cubicBezTo>
                  <a:pt x="16" y="21"/>
                  <a:pt x="16" y="21"/>
                  <a:pt x="16" y="21"/>
                </a:cubicBezTo>
                <a:close/>
                <a:moveTo>
                  <a:pt x="3" y="7"/>
                </a:move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3" y="3"/>
                  <a:pt x="3" y="3"/>
                  <a:pt x="3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3" y="7"/>
                </a:cubicBezTo>
                <a:close/>
                <a:moveTo>
                  <a:pt x="6" y="15"/>
                </a:move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7" y="16"/>
                  <a:pt x="7" y="15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3"/>
                  <a:pt x="6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5" y="14"/>
                  <a:pt x="5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5"/>
                  <a:pt x="6" y="15"/>
                </a:cubicBezTo>
                <a:close/>
                <a:moveTo>
                  <a:pt x="5" y="23"/>
                </a:move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6" y="23"/>
                  <a:pt x="6" y="23"/>
                  <a:pt x="6" y="2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8" y="24"/>
                  <a:pt x="8" y="24"/>
                  <a:pt x="7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22"/>
                  <a:pt x="8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1"/>
                  <a:pt x="5" y="21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3"/>
                  <a:pt x="5" y="23"/>
                  <a:pt x="5" y="23"/>
                </a:cubicBezTo>
                <a:close/>
                <a:moveTo>
                  <a:pt x="15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5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7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10" y="11"/>
                </a:move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3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lose/>
                <a:moveTo>
                  <a:pt x="20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3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lose/>
                <a:moveTo>
                  <a:pt x="3" y="26"/>
                </a:move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19"/>
                  <a:pt x="10" y="19"/>
                  <a:pt x="10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2" y="19"/>
                  <a:pt x="2" y="20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3" y="26"/>
                </a:cubicBezTo>
                <a:close/>
                <a:moveTo>
                  <a:pt x="13" y="26"/>
                </a:move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9"/>
                  <a:pt x="20" y="19"/>
                  <a:pt x="2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19"/>
                  <a:pt x="12" y="19"/>
                  <a:pt x="12" y="20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6"/>
                  <a:pt x="13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" name="Freeform 214"/>
          <p:cNvSpPr>
            <a:spLocks noEditPoints="1"/>
          </p:cNvSpPr>
          <p:nvPr/>
        </p:nvSpPr>
        <p:spPr bwMode="auto">
          <a:xfrm>
            <a:off x="6247340" y="4424549"/>
            <a:ext cx="287756" cy="182789"/>
          </a:xfrm>
          <a:custGeom>
            <a:avLst/>
            <a:gdLst>
              <a:gd name="T0" fmla="*/ 2 w 30"/>
              <a:gd name="T1" fmla="*/ 0 h 19"/>
              <a:gd name="T2" fmla="*/ 28 w 30"/>
              <a:gd name="T3" fmla="*/ 0 h 19"/>
              <a:gd name="T4" fmla="*/ 30 w 30"/>
              <a:gd name="T5" fmla="*/ 2 h 19"/>
              <a:gd name="T6" fmla="*/ 30 w 30"/>
              <a:gd name="T7" fmla="*/ 17 h 19"/>
              <a:gd name="T8" fmla="*/ 28 w 30"/>
              <a:gd name="T9" fmla="*/ 19 h 19"/>
              <a:gd name="T10" fmla="*/ 2 w 30"/>
              <a:gd name="T11" fmla="*/ 19 h 19"/>
              <a:gd name="T12" fmla="*/ 0 w 30"/>
              <a:gd name="T13" fmla="*/ 17 h 19"/>
              <a:gd name="T14" fmla="*/ 0 w 30"/>
              <a:gd name="T15" fmla="*/ 2 h 19"/>
              <a:gd name="T16" fmla="*/ 2 w 30"/>
              <a:gd name="T17" fmla="*/ 0 h 19"/>
              <a:gd name="T18" fmla="*/ 27 w 30"/>
              <a:gd name="T19" fmla="*/ 7 h 19"/>
              <a:gd name="T20" fmla="*/ 27 w 30"/>
              <a:gd name="T21" fmla="*/ 4 h 19"/>
              <a:gd name="T22" fmla="*/ 27 w 30"/>
              <a:gd name="T23" fmla="*/ 3 h 19"/>
              <a:gd name="T24" fmla="*/ 20 w 30"/>
              <a:gd name="T25" fmla="*/ 3 h 19"/>
              <a:gd name="T26" fmla="*/ 20 w 30"/>
              <a:gd name="T27" fmla="*/ 4 h 19"/>
              <a:gd name="T28" fmla="*/ 20 w 30"/>
              <a:gd name="T29" fmla="*/ 7 h 19"/>
              <a:gd name="T30" fmla="*/ 20 w 30"/>
              <a:gd name="T31" fmla="*/ 7 h 19"/>
              <a:gd name="T32" fmla="*/ 27 w 30"/>
              <a:gd name="T33" fmla="*/ 7 h 19"/>
              <a:gd name="T34" fmla="*/ 27 w 30"/>
              <a:gd name="T35" fmla="*/ 7 h 19"/>
              <a:gd name="T36" fmla="*/ 22 w 30"/>
              <a:gd name="T37" fmla="*/ 15 h 19"/>
              <a:gd name="T38" fmla="*/ 27 w 30"/>
              <a:gd name="T39" fmla="*/ 15 h 19"/>
              <a:gd name="T40" fmla="*/ 27 w 30"/>
              <a:gd name="T41" fmla="*/ 15 h 19"/>
              <a:gd name="T42" fmla="*/ 27 w 30"/>
              <a:gd name="T43" fmla="*/ 14 h 19"/>
              <a:gd name="T44" fmla="*/ 27 w 30"/>
              <a:gd name="T45" fmla="*/ 14 h 19"/>
              <a:gd name="T46" fmla="*/ 22 w 30"/>
              <a:gd name="T47" fmla="*/ 14 h 19"/>
              <a:gd name="T48" fmla="*/ 22 w 30"/>
              <a:gd name="T49" fmla="*/ 14 h 19"/>
              <a:gd name="T50" fmla="*/ 22 w 30"/>
              <a:gd name="T51" fmla="*/ 15 h 19"/>
              <a:gd name="T52" fmla="*/ 22 w 30"/>
              <a:gd name="T53" fmla="*/ 15 h 19"/>
              <a:gd name="T54" fmla="*/ 16 w 30"/>
              <a:gd name="T55" fmla="*/ 15 h 19"/>
              <a:gd name="T56" fmla="*/ 20 w 30"/>
              <a:gd name="T57" fmla="*/ 15 h 19"/>
              <a:gd name="T58" fmla="*/ 21 w 30"/>
              <a:gd name="T59" fmla="*/ 15 h 19"/>
              <a:gd name="T60" fmla="*/ 21 w 30"/>
              <a:gd name="T61" fmla="*/ 14 h 19"/>
              <a:gd name="T62" fmla="*/ 20 w 30"/>
              <a:gd name="T63" fmla="*/ 14 h 19"/>
              <a:gd name="T64" fmla="*/ 16 w 30"/>
              <a:gd name="T65" fmla="*/ 14 h 19"/>
              <a:gd name="T66" fmla="*/ 16 w 30"/>
              <a:gd name="T67" fmla="*/ 14 h 19"/>
              <a:gd name="T68" fmla="*/ 16 w 30"/>
              <a:gd name="T69" fmla="*/ 15 h 19"/>
              <a:gd name="T70" fmla="*/ 16 w 30"/>
              <a:gd name="T71" fmla="*/ 15 h 19"/>
              <a:gd name="T72" fmla="*/ 10 w 30"/>
              <a:gd name="T73" fmla="*/ 15 h 19"/>
              <a:gd name="T74" fmla="*/ 14 w 30"/>
              <a:gd name="T75" fmla="*/ 15 h 19"/>
              <a:gd name="T76" fmla="*/ 15 w 30"/>
              <a:gd name="T77" fmla="*/ 15 h 19"/>
              <a:gd name="T78" fmla="*/ 15 w 30"/>
              <a:gd name="T79" fmla="*/ 14 h 19"/>
              <a:gd name="T80" fmla="*/ 14 w 30"/>
              <a:gd name="T81" fmla="*/ 14 h 19"/>
              <a:gd name="T82" fmla="*/ 10 w 30"/>
              <a:gd name="T83" fmla="*/ 14 h 19"/>
              <a:gd name="T84" fmla="*/ 10 w 30"/>
              <a:gd name="T85" fmla="*/ 14 h 19"/>
              <a:gd name="T86" fmla="*/ 10 w 30"/>
              <a:gd name="T87" fmla="*/ 15 h 19"/>
              <a:gd name="T88" fmla="*/ 10 w 30"/>
              <a:gd name="T89" fmla="*/ 15 h 19"/>
              <a:gd name="T90" fmla="*/ 4 w 30"/>
              <a:gd name="T91" fmla="*/ 15 h 19"/>
              <a:gd name="T92" fmla="*/ 8 w 30"/>
              <a:gd name="T93" fmla="*/ 15 h 19"/>
              <a:gd name="T94" fmla="*/ 8 w 30"/>
              <a:gd name="T95" fmla="*/ 15 h 19"/>
              <a:gd name="T96" fmla="*/ 8 w 30"/>
              <a:gd name="T97" fmla="*/ 14 h 19"/>
              <a:gd name="T98" fmla="*/ 8 w 30"/>
              <a:gd name="T99" fmla="*/ 14 h 19"/>
              <a:gd name="T100" fmla="*/ 4 w 30"/>
              <a:gd name="T101" fmla="*/ 14 h 19"/>
              <a:gd name="T102" fmla="*/ 3 w 30"/>
              <a:gd name="T103" fmla="*/ 14 h 19"/>
              <a:gd name="T104" fmla="*/ 3 w 30"/>
              <a:gd name="T105" fmla="*/ 15 h 19"/>
              <a:gd name="T106" fmla="*/ 4 w 30"/>
              <a:gd name="T107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19">
                <a:moveTo>
                  <a:pt x="2" y="0"/>
                </a:move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1"/>
                  <a:pt x="30" y="2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8"/>
                  <a:pt x="29" y="19"/>
                  <a:pt x="28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27" y="7"/>
                </a:moveTo>
                <a:cubicBezTo>
                  <a:pt x="27" y="6"/>
                  <a:pt x="27" y="5"/>
                  <a:pt x="27" y="4"/>
                </a:cubicBezTo>
                <a:cubicBezTo>
                  <a:pt x="27" y="4"/>
                  <a:pt x="27" y="3"/>
                  <a:pt x="27" y="3"/>
                </a:cubicBezTo>
                <a:cubicBezTo>
                  <a:pt x="25" y="3"/>
                  <a:pt x="22" y="3"/>
                  <a:pt x="20" y="3"/>
                </a:cubicBezTo>
                <a:cubicBezTo>
                  <a:pt x="20" y="3"/>
                  <a:pt x="20" y="4"/>
                  <a:pt x="20" y="4"/>
                </a:cubicBezTo>
                <a:cubicBezTo>
                  <a:pt x="20" y="5"/>
                  <a:pt x="20" y="6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2" y="7"/>
                  <a:pt x="25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lose/>
                <a:moveTo>
                  <a:pt x="22" y="15"/>
                </a:move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lose/>
                <a:moveTo>
                  <a:pt x="16" y="15"/>
                </a:moveTo>
                <a:cubicBezTo>
                  <a:pt x="20" y="15"/>
                  <a:pt x="20" y="15"/>
                  <a:pt x="20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4"/>
                  <a:pt x="20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lose/>
                <a:moveTo>
                  <a:pt x="10" y="15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5" y="15"/>
                  <a:pt x="15" y="1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4"/>
                  <a:pt x="14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lose/>
                <a:moveTo>
                  <a:pt x="4" y="15"/>
                </a:move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3" y="14"/>
                  <a:pt x="3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4" y="15"/>
                  <a:pt x="4" y="1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9" name="Freeform 215"/>
          <p:cNvSpPr>
            <a:spLocks noEditPoints="1"/>
          </p:cNvSpPr>
          <p:nvPr/>
        </p:nvSpPr>
        <p:spPr bwMode="auto">
          <a:xfrm>
            <a:off x="9942910" y="3782077"/>
            <a:ext cx="345668" cy="238891"/>
          </a:xfrm>
          <a:custGeom>
            <a:avLst/>
            <a:gdLst>
              <a:gd name="T0" fmla="*/ 15 w 36"/>
              <a:gd name="T1" fmla="*/ 25 h 25"/>
              <a:gd name="T2" fmla="*/ 24 w 36"/>
              <a:gd name="T3" fmla="*/ 25 h 25"/>
              <a:gd name="T4" fmla="*/ 29 w 36"/>
              <a:gd name="T5" fmla="*/ 25 h 25"/>
              <a:gd name="T6" fmla="*/ 34 w 36"/>
              <a:gd name="T7" fmla="*/ 5 h 25"/>
              <a:gd name="T8" fmla="*/ 31 w 36"/>
              <a:gd name="T9" fmla="*/ 5 h 25"/>
              <a:gd name="T10" fmla="*/ 12 w 36"/>
              <a:gd name="T11" fmla="*/ 3 h 25"/>
              <a:gd name="T12" fmla="*/ 7 w 36"/>
              <a:gd name="T13" fmla="*/ 5 h 25"/>
              <a:gd name="T14" fmla="*/ 0 w 36"/>
              <a:gd name="T15" fmla="*/ 8 h 25"/>
              <a:gd name="T16" fmla="*/ 9 w 36"/>
              <a:gd name="T17" fmla="*/ 25 h 25"/>
              <a:gd name="T18" fmla="*/ 27 w 36"/>
              <a:gd name="T19" fmla="*/ 12 h 25"/>
              <a:gd name="T20" fmla="*/ 12 w 36"/>
              <a:gd name="T21" fmla="*/ 12 h 25"/>
              <a:gd name="T22" fmla="*/ 19 w 36"/>
              <a:gd name="T23" fmla="*/ 10 h 25"/>
              <a:gd name="T24" fmla="*/ 21 w 36"/>
              <a:gd name="T25" fmla="*/ 12 h 25"/>
              <a:gd name="T26" fmla="*/ 22 w 36"/>
              <a:gd name="T27" fmla="*/ 14 h 25"/>
              <a:gd name="T28" fmla="*/ 21 w 36"/>
              <a:gd name="T29" fmla="*/ 16 h 25"/>
              <a:gd name="T30" fmla="*/ 19 w 36"/>
              <a:gd name="T31" fmla="*/ 16 h 25"/>
              <a:gd name="T32" fmla="*/ 19 w 36"/>
              <a:gd name="T33" fmla="*/ 17 h 25"/>
              <a:gd name="T34" fmla="*/ 18 w 36"/>
              <a:gd name="T35" fmla="*/ 16 h 25"/>
              <a:gd name="T36" fmla="*/ 16 w 36"/>
              <a:gd name="T37" fmla="*/ 15 h 25"/>
              <a:gd name="T38" fmla="*/ 16 w 36"/>
              <a:gd name="T39" fmla="*/ 13 h 25"/>
              <a:gd name="T40" fmla="*/ 17 w 36"/>
              <a:gd name="T41" fmla="*/ 14 h 25"/>
              <a:gd name="T42" fmla="*/ 18 w 36"/>
              <a:gd name="T43" fmla="*/ 15 h 25"/>
              <a:gd name="T44" fmla="*/ 19 w 36"/>
              <a:gd name="T45" fmla="*/ 13 h 25"/>
              <a:gd name="T46" fmla="*/ 17 w 36"/>
              <a:gd name="T47" fmla="*/ 12 h 25"/>
              <a:gd name="T48" fmla="*/ 16 w 36"/>
              <a:gd name="T49" fmla="*/ 10 h 25"/>
              <a:gd name="T50" fmla="*/ 17 w 36"/>
              <a:gd name="T51" fmla="*/ 9 h 25"/>
              <a:gd name="T52" fmla="*/ 19 w 36"/>
              <a:gd name="T53" fmla="*/ 8 h 25"/>
              <a:gd name="T54" fmla="*/ 19 w 36"/>
              <a:gd name="T55" fmla="*/ 8 h 25"/>
              <a:gd name="T56" fmla="*/ 22 w 36"/>
              <a:gd name="T57" fmla="*/ 9 h 25"/>
              <a:gd name="T58" fmla="*/ 21 w 36"/>
              <a:gd name="T59" fmla="*/ 11 h 25"/>
              <a:gd name="T60" fmla="*/ 21 w 36"/>
              <a:gd name="T61" fmla="*/ 10 h 25"/>
              <a:gd name="T62" fmla="*/ 19 w 36"/>
              <a:gd name="T63" fmla="*/ 10 h 25"/>
              <a:gd name="T64" fmla="*/ 19 w 36"/>
              <a:gd name="T65" fmla="*/ 12 h 25"/>
              <a:gd name="T66" fmla="*/ 17 w 36"/>
              <a:gd name="T67" fmla="*/ 10 h 25"/>
              <a:gd name="T68" fmla="*/ 18 w 36"/>
              <a:gd name="T69" fmla="*/ 10 h 25"/>
              <a:gd name="T70" fmla="*/ 19 w 36"/>
              <a:gd name="T71" fmla="*/ 10 h 25"/>
              <a:gd name="T72" fmla="*/ 20 w 36"/>
              <a:gd name="T73" fmla="*/ 13 h 25"/>
              <a:gd name="T74" fmla="*/ 21 w 36"/>
              <a:gd name="T75" fmla="*/ 14 h 25"/>
              <a:gd name="T76" fmla="*/ 20 w 36"/>
              <a:gd name="T77" fmla="*/ 15 h 25"/>
              <a:gd name="T78" fmla="*/ 19 w 36"/>
              <a:gd name="T79" fmla="*/ 13 h 25"/>
              <a:gd name="T80" fmla="*/ 15 w 36"/>
              <a:gd name="T81" fmla="*/ 16 h 25"/>
              <a:gd name="T82" fmla="*/ 15 w 36"/>
              <a:gd name="T83" fmla="*/ 9 h 25"/>
              <a:gd name="T84" fmla="*/ 23 w 36"/>
              <a:gd name="T85" fmla="*/ 9 h 25"/>
              <a:gd name="T86" fmla="*/ 23 w 36"/>
              <a:gd name="T87" fmla="*/ 16 h 25"/>
              <a:gd name="T88" fmla="*/ 23 w 36"/>
              <a:gd name="T89" fmla="*/ 17 h 25"/>
              <a:gd name="T90" fmla="*/ 15 w 36"/>
              <a:gd name="T91" fmla="*/ 17 h 25"/>
              <a:gd name="T92" fmla="*/ 15 w 36"/>
              <a:gd name="T93" fmla="*/ 8 h 25"/>
              <a:gd name="T94" fmla="*/ 23 w 36"/>
              <a:gd name="T95" fmla="*/ 8 h 25"/>
              <a:gd name="T96" fmla="*/ 23 w 36"/>
              <a:gd name="T97" fmla="*/ 17 h 25"/>
              <a:gd name="T98" fmla="*/ 7 w 36"/>
              <a:gd name="T99" fmla="*/ 8 h 25"/>
              <a:gd name="T100" fmla="*/ 5 w 36"/>
              <a:gd name="T101" fmla="*/ 9 h 25"/>
              <a:gd name="T102" fmla="*/ 7 w 36"/>
              <a:gd name="T103" fmla="*/ 8 h 25"/>
              <a:gd name="T104" fmla="*/ 5 w 36"/>
              <a:gd name="T105" fmla="*/ 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" h="25">
                <a:moveTo>
                  <a:pt x="9" y="25"/>
                </a:move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2"/>
                  <a:pt x="23" y="22"/>
                  <a:pt x="24" y="25"/>
                </a:cubicBezTo>
                <a:cubicBezTo>
                  <a:pt x="24" y="25"/>
                  <a:pt x="24" y="25"/>
                  <a:pt x="25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31" y="25"/>
                  <a:pt x="36" y="14"/>
                  <a:pt x="32" y="7"/>
                </a:cubicBezTo>
                <a:cubicBezTo>
                  <a:pt x="33" y="7"/>
                  <a:pt x="34" y="6"/>
                  <a:pt x="34" y="5"/>
                </a:cubicBezTo>
                <a:cubicBezTo>
                  <a:pt x="33" y="4"/>
                  <a:pt x="32" y="4"/>
                  <a:pt x="31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28" y="3"/>
                  <a:pt x="24" y="1"/>
                  <a:pt x="18" y="1"/>
                </a:cubicBezTo>
                <a:cubicBezTo>
                  <a:pt x="15" y="1"/>
                  <a:pt x="13" y="2"/>
                  <a:pt x="12" y="3"/>
                </a:cubicBezTo>
                <a:cubicBezTo>
                  <a:pt x="11" y="1"/>
                  <a:pt x="8" y="0"/>
                  <a:pt x="6" y="0"/>
                </a:cubicBezTo>
                <a:cubicBezTo>
                  <a:pt x="7" y="1"/>
                  <a:pt x="7" y="4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5" y="7"/>
                  <a:pt x="3" y="9"/>
                  <a:pt x="0" y="8"/>
                </a:cubicBezTo>
                <a:cubicBezTo>
                  <a:pt x="1" y="14"/>
                  <a:pt x="1" y="14"/>
                  <a:pt x="1" y="14"/>
                </a:cubicBezTo>
                <a:cubicBezTo>
                  <a:pt x="5" y="16"/>
                  <a:pt x="7" y="25"/>
                  <a:pt x="9" y="25"/>
                </a:cubicBezTo>
                <a:close/>
                <a:moveTo>
                  <a:pt x="19" y="5"/>
                </a:moveTo>
                <a:cubicBezTo>
                  <a:pt x="23" y="5"/>
                  <a:pt x="27" y="8"/>
                  <a:pt x="27" y="12"/>
                </a:cubicBezTo>
                <a:cubicBezTo>
                  <a:pt x="27" y="16"/>
                  <a:pt x="23" y="20"/>
                  <a:pt x="19" y="20"/>
                </a:cubicBezTo>
                <a:cubicBezTo>
                  <a:pt x="15" y="20"/>
                  <a:pt x="12" y="16"/>
                  <a:pt x="12" y="12"/>
                </a:cubicBezTo>
                <a:cubicBezTo>
                  <a:pt x="12" y="8"/>
                  <a:pt x="15" y="5"/>
                  <a:pt x="19" y="5"/>
                </a:cubicBezTo>
                <a:close/>
                <a:moveTo>
                  <a:pt x="19" y="10"/>
                </a:move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1" y="12"/>
                  <a:pt x="21" y="12"/>
                </a:cubicBezTo>
                <a:cubicBezTo>
                  <a:pt x="21" y="12"/>
                  <a:pt x="22" y="12"/>
                  <a:pt x="22" y="12"/>
                </a:cubicBezTo>
                <a:cubicBezTo>
                  <a:pt x="22" y="13"/>
                  <a:pt x="22" y="13"/>
                  <a:pt x="22" y="14"/>
                </a:cubicBezTo>
                <a:cubicBezTo>
                  <a:pt x="22" y="14"/>
                  <a:pt x="22" y="15"/>
                  <a:pt x="22" y="15"/>
                </a:cubicBezTo>
                <a:cubicBezTo>
                  <a:pt x="22" y="15"/>
                  <a:pt x="21" y="15"/>
                  <a:pt x="21" y="16"/>
                </a:cubicBezTo>
                <a:cubicBezTo>
                  <a:pt x="21" y="16"/>
                  <a:pt x="20" y="16"/>
                  <a:pt x="20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6"/>
                  <a:pt x="17" y="16"/>
                  <a:pt x="17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3"/>
                  <a:pt x="18" y="13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1"/>
                  <a:pt x="16" y="11"/>
                  <a:pt x="16" y="10"/>
                </a:cubicBezTo>
                <a:cubicBezTo>
                  <a:pt x="16" y="10"/>
                  <a:pt x="16" y="10"/>
                  <a:pt x="16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8" y="8"/>
                  <a:pt x="18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8"/>
                  <a:pt x="21" y="9"/>
                  <a:pt x="21" y="9"/>
                </a:cubicBezTo>
                <a:cubicBezTo>
                  <a:pt x="21" y="9"/>
                  <a:pt x="22" y="9"/>
                  <a:pt x="22" y="9"/>
                </a:cubicBezTo>
                <a:cubicBezTo>
                  <a:pt x="22" y="10"/>
                  <a:pt x="22" y="10"/>
                  <a:pt x="22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19" y="10"/>
                  <a:pt x="19" y="10"/>
                  <a:pt x="19" y="10"/>
                </a:cubicBezTo>
                <a:close/>
                <a:moveTo>
                  <a:pt x="19" y="10"/>
                </a:moveTo>
                <a:cubicBezTo>
                  <a:pt x="19" y="12"/>
                  <a:pt x="19" y="12"/>
                  <a:pt x="19" y="12"/>
                </a:cubicBezTo>
                <a:cubicBezTo>
                  <a:pt x="18" y="12"/>
                  <a:pt x="18" y="11"/>
                  <a:pt x="18" y="11"/>
                </a:cubicBezTo>
                <a:cubicBezTo>
                  <a:pt x="17" y="11"/>
                  <a:pt x="17" y="11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0"/>
                  <a:pt x="19" y="10"/>
                  <a:pt x="19" y="10"/>
                </a:cubicBezTo>
                <a:close/>
                <a:moveTo>
                  <a:pt x="19" y="13"/>
                </a:move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1" y="13"/>
                  <a:pt x="21" y="13"/>
                </a:cubicBezTo>
                <a:cubicBezTo>
                  <a:pt x="21" y="13"/>
                  <a:pt x="21" y="13"/>
                  <a:pt x="21" y="14"/>
                </a:cubicBezTo>
                <a:cubicBezTo>
                  <a:pt x="21" y="14"/>
                  <a:pt x="21" y="14"/>
                  <a:pt x="21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3"/>
                  <a:pt x="19" y="13"/>
                  <a:pt x="19" y="13"/>
                </a:cubicBezTo>
                <a:close/>
                <a:moveTo>
                  <a:pt x="19" y="17"/>
                </a:moveTo>
                <a:cubicBezTo>
                  <a:pt x="18" y="17"/>
                  <a:pt x="16" y="17"/>
                  <a:pt x="15" y="16"/>
                </a:cubicBezTo>
                <a:cubicBezTo>
                  <a:pt x="14" y="15"/>
                  <a:pt x="14" y="14"/>
                  <a:pt x="14" y="12"/>
                </a:cubicBezTo>
                <a:cubicBezTo>
                  <a:pt x="14" y="11"/>
                  <a:pt x="14" y="9"/>
                  <a:pt x="15" y="9"/>
                </a:cubicBezTo>
                <a:cubicBezTo>
                  <a:pt x="16" y="8"/>
                  <a:pt x="18" y="7"/>
                  <a:pt x="19" y="7"/>
                </a:cubicBezTo>
                <a:cubicBezTo>
                  <a:pt x="20" y="7"/>
                  <a:pt x="22" y="8"/>
                  <a:pt x="23" y="9"/>
                </a:cubicBezTo>
                <a:cubicBezTo>
                  <a:pt x="24" y="9"/>
                  <a:pt x="24" y="11"/>
                  <a:pt x="24" y="12"/>
                </a:cubicBezTo>
                <a:cubicBezTo>
                  <a:pt x="24" y="14"/>
                  <a:pt x="24" y="15"/>
                  <a:pt x="23" y="16"/>
                </a:cubicBezTo>
                <a:cubicBezTo>
                  <a:pt x="22" y="17"/>
                  <a:pt x="20" y="17"/>
                  <a:pt x="19" y="17"/>
                </a:cubicBezTo>
                <a:close/>
                <a:moveTo>
                  <a:pt x="23" y="17"/>
                </a:moveTo>
                <a:cubicBezTo>
                  <a:pt x="22" y="18"/>
                  <a:pt x="21" y="18"/>
                  <a:pt x="19" y="18"/>
                </a:cubicBezTo>
                <a:cubicBezTo>
                  <a:pt x="17" y="18"/>
                  <a:pt x="16" y="18"/>
                  <a:pt x="15" y="17"/>
                </a:cubicBezTo>
                <a:cubicBezTo>
                  <a:pt x="13" y="15"/>
                  <a:pt x="13" y="14"/>
                  <a:pt x="13" y="12"/>
                </a:cubicBezTo>
                <a:cubicBezTo>
                  <a:pt x="13" y="10"/>
                  <a:pt x="13" y="9"/>
                  <a:pt x="15" y="8"/>
                </a:cubicBezTo>
                <a:cubicBezTo>
                  <a:pt x="16" y="7"/>
                  <a:pt x="17" y="6"/>
                  <a:pt x="19" y="6"/>
                </a:cubicBezTo>
                <a:cubicBezTo>
                  <a:pt x="21" y="6"/>
                  <a:pt x="22" y="7"/>
                  <a:pt x="23" y="8"/>
                </a:cubicBezTo>
                <a:cubicBezTo>
                  <a:pt x="25" y="9"/>
                  <a:pt x="25" y="10"/>
                  <a:pt x="25" y="12"/>
                </a:cubicBezTo>
                <a:cubicBezTo>
                  <a:pt x="25" y="14"/>
                  <a:pt x="25" y="15"/>
                  <a:pt x="23" y="17"/>
                </a:cubicBezTo>
                <a:close/>
                <a:moveTo>
                  <a:pt x="6" y="7"/>
                </a:moveTo>
                <a:cubicBezTo>
                  <a:pt x="7" y="7"/>
                  <a:pt x="7" y="8"/>
                  <a:pt x="7" y="8"/>
                </a:cubicBezTo>
                <a:cubicBezTo>
                  <a:pt x="7" y="9"/>
                  <a:pt x="7" y="10"/>
                  <a:pt x="6" y="10"/>
                </a:cubicBezTo>
                <a:cubicBezTo>
                  <a:pt x="6" y="10"/>
                  <a:pt x="6" y="9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7" y="9"/>
                  <a:pt x="7" y="8"/>
                </a:cubicBezTo>
                <a:cubicBezTo>
                  <a:pt x="7" y="8"/>
                  <a:pt x="6" y="8"/>
                  <a:pt x="6" y="8"/>
                </a:cubicBezTo>
                <a:cubicBezTo>
                  <a:pt x="6" y="8"/>
                  <a:pt x="6" y="8"/>
                  <a:pt x="5" y="8"/>
                </a:cubicBezTo>
                <a:cubicBezTo>
                  <a:pt x="6" y="8"/>
                  <a:pt x="6" y="7"/>
                  <a:pt x="6" y="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0" name="Freeform 216"/>
          <p:cNvSpPr>
            <a:spLocks noEditPoints="1"/>
          </p:cNvSpPr>
          <p:nvPr/>
        </p:nvSpPr>
        <p:spPr bwMode="auto">
          <a:xfrm>
            <a:off x="9347491" y="3782077"/>
            <a:ext cx="278706" cy="238891"/>
          </a:xfrm>
          <a:custGeom>
            <a:avLst/>
            <a:gdLst>
              <a:gd name="T0" fmla="*/ 29 w 29"/>
              <a:gd name="T1" fmla="*/ 21 h 25"/>
              <a:gd name="T2" fmla="*/ 2 w 29"/>
              <a:gd name="T3" fmla="*/ 23 h 25"/>
              <a:gd name="T4" fmla="*/ 0 w 29"/>
              <a:gd name="T5" fmla="*/ 2 h 25"/>
              <a:gd name="T6" fmla="*/ 27 w 29"/>
              <a:gd name="T7" fmla="*/ 0 h 25"/>
              <a:gd name="T8" fmla="*/ 16 w 29"/>
              <a:gd name="T9" fmla="*/ 8 h 25"/>
              <a:gd name="T10" fmla="*/ 16 w 29"/>
              <a:gd name="T11" fmla="*/ 6 h 25"/>
              <a:gd name="T12" fmla="*/ 15 w 29"/>
              <a:gd name="T13" fmla="*/ 6 h 25"/>
              <a:gd name="T14" fmla="*/ 13 w 29"/>
              <a:gd name="T15" fmla="*/ 7 h 25"/>
              <a:gd name="T16" fmla="*/ 13 w 29"/>
              <a:gd name="T17" fmla="*/ 16 h 25"/>
              <a:gd name="T18" fmla="*/ 16 w 29"/>
              <a:gd name="T19" fmla="*/ 8 h 25"/>
              <a:gd name="T20" fmla="*/ 22 w 29"/>
              <a:gd name="T21" fmla="*/ 25 h 25"/>
              <a:gd name="T22" fmla="*/ 24 w 29"/>
              <a:gd name="T23" fmla="*/ 25 h 25"/>
              <a:gd name="T24" fmla="*/ 25 w 29"/>
              <a:gd name="T25" fmla="*/ 24 h 25"/>
              <a:gd name="T26" fmla="*/ 4 w 29"/>
              <a:gd name="T27" fmla="*/ 24 h 25"/>
              <a:gd name="T28" fmla="*/ 5 w 29"/>
              <a:gd name="T29" fmla="*/ 25 h 25"/>
              <a:gd name="T30" fmla="*/ 8 w 29"/>
              <a:gd name="T31" fmla="*/ 25 h 25"/>
              <a:gd name="T32" fmla="*/ 4 w 29"/>
              <a:gd name="T33" fmla="*/ 24 h 25"/>
              <a:gd name="T34" fmla="*/ 27 w 29"/>
              <a:gd name="T35" fmla="*/ 8 h 25"/>
              <a:gd name="T36" fmla="*/ 25 w 29"/>
              <a:gd name="T37" fmla="*/ 7 h 25"/>
              <a:gd name="T38" fmla="*/ 25 w 29"/>
              <a:gd name="T39" fmla="*/ 15 h 25"/>
              <a:gd name="T40" fmla="*/ 26 w 29"/>
              <a:gd name="T41" fmla="*/ 16 h 25"/>
              <a:gd name="T42" fmla="*/ 14 w 29"/>
              <a:gd name="T43" fmla="*/ 5 h 25"/>
              <a:gd name="T44" fmla="*/ 13 w 29"/>
              <a:gd name="T45" fmla="*/ 6 h 25"/>
              <a:gd name="T46" fmla="*/ 13 w 29"/>
              <a:gd name="T47" fmla="*/ 6 h 25"/>
              <a:gd name="T48" fmla="*/ 9 w 29"/>
              <a:gd name="T49" fmla="*/ 7 h 25"/>
              <a:gd name="T50" fmla="*/ 10 w 29"/>
              <a:gd name="T51" fmla="*/ 8 h 25"/>
              <a:gd name="T52" fmla="*/ 9 w 29"/>
              <a:gd name="T53" fmla="*/ 8 h 25"/>
              <a:gd name="T54" fmla="*/ 7 w 29"/>
              <a:gd name="T55" fmla="*/ 11 h 25"/>
              <a:gd name="T56" fmla="*/ 8 w 29"/>
              <a:gd name="T57" fmla="*/ 12 h 25"/>
              <a:gd name="T58" fmla="*/ 8 w 29"/>
              <a:gd name="T59" fmla="*/ 12 h 25"/>
              <a:gd name="T60" fmla="*/ 8 w 29"/>
              <a:gd name="T61" fmla="*/ 16 h 25"/>
              <a:gd name="T62" fmla="*/ 10 w 29"/>
              <a:gd name="T63" fmla="*/ 15 h 25"/>
              <a:gd name="T64" fmla="*/ 10 w 29"/>
              <a:gd name="T65" fmla="*/ 16 h 25"/>
              <a:gd name="T66" fmla="*/ 13 w 29"/>
              <a:gd name="T67" fmla="*/ 18 h 25"/>
              <a:gd name="T68" fmla="*/ 13 w 29"/>
              <a:gd name="T69" fmla="*/ 17 h 25"/>
              <a:gd name="T70" fmla="*/ 14 w 29"/>
              <a:gd name="T71" fmla="*/ 17 h 25"/>
              <a:gd name="T72" fmla="*/ 18 w 29"/>
              <a:gd name="T73" fmla="*/ 17 h 25"/>
              <a:gd name="T74" fmla="*/ 17 w 29"/>
              <a:gd name="T75" fmla="*/ 15 h 25"/>
              <a:gd name="T76" fmla="*/ 18 w 29"/>
              <a:gd name="T77" fmla="*/ 15 h 25"/>
              <a:gd name="T78" fmla="*/ 20 w 29"/>
              <a:gd name="T79" fmla="*/ 12 h 25"/>
              <a:gd name="T80" fmla="*/ 18 w 29"/>
              <a:gd name="T81" fmla="*/ 12 h 25"/>
              <a:gd name="T82" fmla="*/ 19 w 29"/>
              <a:gd name="T83" fmla="*/ 11 h 25"/>
              <a:gd name="T84" fmla="*/ 18 w 29"/>
              <a:gd name="T85" fmla="*/ 7 h 25"/>
              <a:gd name="T86" fmla="*/ 17 w 29"/>
              <a:gd name="T87" fmla="*/ 8 h 25"/>
              <a:gd name="T88" fmla="*/ 17 w 29"/>
              <a:gd name="T89" fmla="*/ 7 h 25"/>
              <a:gd name="T90" fmla="*/ 14 w 29"/>
              <a:gd name="T91" fmla="*/ 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9" h="25">
                <a:moveTo>
                  <a:pt x="29" y="2"/>
                </a:moveTo>
                <a:cubicBezTo>
                  <a:pt x="29" y="14"/>
                  <a:pt x="29" y="8"/>
                  <a:pt x="29" y="21"/>
                </a:cubicBezTo>
                <a:cubicBezTo>
                  <a:pt x="29" y="22"/>
                  <a:pt x="28" y="23"/>
                  <a:pt x="27" y="23"/>
                </a:cubicBezTo>
                <a:cubicBezTo>
                  <a:pt x="22" y="23"/>
                  <a:pt x="7" y="23"/>
                  <a:pt x="2" y="23"/>
                </a:cubicBezTo>
                <a:cubicBezTo>
                  <a:pt x="1" y="23"/>
                  <a:pt x="0" y="22"/>
                  <a:pt x="0" y="2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7" y="0"/>
                  <a:pt x="22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lose/>
                <a:moveTo>
                  <a:pt x="16" y="8"/>
                </a:move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3" y="7"/>
                </a:cubicBezTo>
                <a:cubicBezTo>
                  <a:pt x="11" y="7"/>
                  <a:pt x="9" y="9"/>
                  <a:pt x="9" y="12"/>
                </a:cubicBezTo>
                <a:cubicBezTo>
                  <a:pt x="9" y="14"/>
                  <a:pt x="11" y="16"/>
                  <a:pt x="13" y="16"/>
                </a:cubicBezTo>
                <a:cubicBezTo>
                  <a:pt x="16" y="16"/>
                  <a:pt x="18" y="14"/>
                  <a:pt x="18" y="12"/>
                </a:cubicBezTo>
                <a:cubicBezTo>
                  <a:pt x="18" y="10"/>
                  <a:pt x="17" y="9"/>
                  <a:pt x="16" y="8"/>
                </a:cubicBezTo>
                <a:close/>
                <a:moveTo>
                  <a:pt x="22" y="24"/>
                </a:move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4"/>
                  <a:pt x="25" y="24"/>
                  <a:pt x="25" y="24"/>
                </a:cubicBezTo>
                <a:cubicBezTo>
                  <a:pt x="22" y="24"/>
                  <a:pt x="22" y="24"/>
                  <a:pt x="22" y="24"/>
                </a:cubicBezTo>
                <a:close/>
                <a:moveTo>
                  <a:pt x="4" y="24"/>
                </a:move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5" y="25"/>
                  <a:pt x="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8" y="25"/>
                  <a:pt x="8" y="25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4" y="24"/>
                  <a:pt x="4" y="24"/>
                </a:cubicBezTo>
                <a:close/>
                <a:moveTo>
                  <a:pt x="27" y="15"/>
                </a:moveTo>
                <a:cubicBezTo>
                  <a:pt x="27" y="8"/>
                  <a:pt x="27" y="8"/>
                  <a:pt x="27" y="8"/>
                </a:cubicBezTo>
                <a:cubicBezTo>
                  <a:pt x="27" y="7"/>
                  <a:pt x="27" y="7"/>
                  <a:pt x="26" y="7"/>
                </a:cubicBezTo>
                <a:cubicBezTo>
                  <a:pt x="26" y="7"/>
                  <a:pt x="25" y="7"/>
                  <a:pt x="25" y="7"/>
                </a:cubicBezTo>
                <a:cubicBezTo>
                  <a:pt x="25" y="7"/>
                  <a:pt x="25" y="7"/>
                  <a:pt x="25" y="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6" y="16"/>
                  <a:pt x="26" y="16"/>
                </a:cubicBezTo>
                <a:cubicBezTo>
                  <a:pt x="27" y="16"/>
                  <a:pt x="27" y="16"/>
                  <a:pt x="27" y="15"/>
                </a:cubicBezTo>
                <a:close/>
                <a:moveTo>
                  <a:pt x="14" y="5"/>
                </a:move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1" y="5"/>
                  <a:pt x="10" y="6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8"/>
                  <a:pt x="1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9" y="8"/>
                  <a:pt x="9" y="8"/>
                </a:cubicBezTo>
                <a:cubicBezTo>
                  <a:pt x="8" y="7"/>
                  <a:pt x="8" y="7"/>
                  <a:pt x="8" y="7"/>
                </a:cubicBezTo>
                <a:cubicBezTo>
                  <a:pt x="7" y="8"/>
                  <a:pt x="7" y="10"/>
                  <a:pt x="7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7" y="15"/>
                  <a:pt x="8" y="16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6"/>
                  <a:pt x="10" y="16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1" y="18"/>
                  <a:pt x="13" y="18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8"/>
                  <a:pt x="14" y="18"/>
                  <a:pt x="14" y="18"/>
                </a:cubicBezTo>
                <a:cubicBezTo>
                  <a:pt x="15" y="18"/>
                  <a:pt x="17" y="17"/>
                  <a:pt x="18" y="17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5"/>
                  <a:pt x="20" y="13"/>
                  <a:pt x="2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9" y="11"/>
                  <a:pt x="19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19" y="8"/>
                  <a:pt x="18" y="7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7"/>
                  <a:pt x="17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6"/>
                  <a:pt x="15" y="5"/>
                  <a:pt x="14" y="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" name="Freeform 217"/>
          <p:cNvSpPr>
            <a:spLocks noEditPoints="1"/>
          </p:cNvSpPr>
          <p:nvPr/>
        </p:nvSpPr>
        <p:spPr bwMode="auto">
          <a:xfrm>
            <a:off x="1295784" y="4386543"/>
            <a:ext cx="278706" cy="278706"/>
          </a:xfrm>
          <a:custGeom>
            <a:avLst/>
            <a:gdLst>
              <a:gd name="T0" fmla="*/ 14 w 29"/>
              <a:gd name="T1" fmla="*/ 0 h 29"/>
              <a:gd name="T2" fmla="*/ 0 w 29"/>
              <a:gd name="T3" fmla="*/ 15 h 29"/>
              <a:gd name="T4" fmla="*/ 14 w 29"/>
              <a:gd name="T5" fmla="*/ 29 h 29"/>
              <a:gd name="T6" fmla="*/ 29 w 29"/>
              <a:gd name="T7" fmla="*/ 15 h 29"/>
              <a:gd name="T8" fmla="*/ 14 w 29"/>
              <a:gd name="T9" fmla="*/ 0 h 29"/>
              <a:gd name="T10" fmla="*/ 15 w 29"/>
              <a:gd name="T11" fmla="*/ 14 h 29"/>
              <a:gd name="T12" fmla="*/ 15 w 29"/>
              <a:gd name="T13" fmla="*/ 16 h 29"/>
              <a:gd name="T14" fmla="*/ 12 w 29"/>
              <a:gd name="T15" fmla="*/ 16 h 29"/>
              <a:gd name="T16" fmla="*/ 12 w 29"/>
              <a:gd name="T17" fmla="*/ 17 h 29"/>
              <a:gd name="T18" fmla="*/ 12 w 29"/>
              <a:gd name="T19" fmla="*/ 18 h 29"/>
              <a:gd name="T20" fmla="*/ 11 w 29"/>
              <a:gd name="T21" fmla="*/ 19 h 29"/>
              <a:gd name="T22" fmla="*/ 19 w 29"/>
              <a:gd name="T23" fmla="*/ 19 h 29"/>
              <a:gd name="T24" fmla="*/ 19 w 29"/>
              <a:gd name="T25" fmla="*/ 21 h 29"/>
              <a:gd name="T26" fmla="*/ 9 w 29"/>
              <a:gd name="T27" fmla="*/ 21 h 29"/>
              <a:gd name="T28" fmla="*/ 9 w 29"/>
              <a:gd name="T29" fmla="*/ 19 h 29"/>
              <a:gd name="T30" fmla="*/ 9 w 29"/>
              <a:gd name="T31" fmla="*/ 18 h 29"/>
              <a:gd name="T32" fmla="*/ 10 w 29"/>
              <a:gd name="T33" fmla="*/ 17 h 29"/>
              <a:gd name="T34" fmla="*/ 10 w 29"/>
              <a:gd name="T35" fmla="*/ 16 h 29"/>
              <a:gd name="T36" fmla="*/ 8 w 29"/>
              <a:gd name="T37" fmla="*/ 16 h 29"/>
              <a:gd name="T38" fmla="*/ 8 w 29"/>
              <a:gd name="T39" fmla="*/ 14 h 29"/>
              <a:gd name="T40" fmla="*/ 10 w 29"/>
              <a:gd name="T41" fmla="*/ 14 h 29"/>
              <a:gd name="T42" fmla="*/ 10 w 29"/>
              <a:gd name="T43" fmla="*/ 12 h 29"/>
              <a:gd name="T44" fmla="*/ 10 w 29"/>
              <a:gd name="T45" fmla="*/ 10 h 29"/>
              <a:gd name="T46" fmla="*/ 11 w 29"/>
              <a:gd name="T47" fmla="*/ 9 h 29"/>
              <a:gd name="T48" fmla="*/ 14 w 29"/>
              <a:gd name="T49" fmla="*/ 8 h 29"/>
              <a:gd name="T50" fmla="*/ 16 w 29"/>
              <a:gd name="T51" fmla="*/ 8 h 29"/>
              <a:gd name="T52" fmla="*/ 17 w 29"/>
              <a:gd name="T53" fmla="*/ 9 h 29"/>
              <a:gd name="T54" fmla="*/ 18 w 29"/>
              <a:gd name="T55" fmla="*/ 10 h 29"/>
              <a:gd name="T56" fmla="*/ 18 w 29"/>
              <a:gd name="T57" fmla="*/ 12 h 29"/>
              <a:gd name="T58" fmla="*/ 16 w 29"/>
              <a:gd name="T59" fmla="*/ 12 h 29"/>
              <a:gd name="T60" fmla="*/ 16 w 29"/>
              <a:gd name="T61" fmla="*/ 11 h 29"/>
              <a:gd name="T62" fmla="*/ 15 w 29"/>
              <a:gd name="T63" fmla="*/ 10 h 29"/>
              <a:gd name="T64" fmla="*/ 14 w 29"/>
              <a:gd name="T65" fmla="*/ 10 h 29"/>
              <a:gd name="T66" fmla="*/ 14 w 29"/>
              <a:gd name="T67" fmla="*/ 10 h 29"/>
              <a:gd name="T68" fmla="*/ 13 w 29"/>
              <a:gd name="T69" fmla="*/ 10 h 29"/>
              <a:gd name="T70" fmla="*/ 12 w 29"/>
              <a:gd name="T71" fmla="*/ 11 h 29"/>
              <a:gd name="T72" fmla="*/ 12 w 29"/>
              <a:gd name="T73" fmla="*/ 12 h 29"/>
              <a:gd name="T74" fmla="*/ 12 w 29"/>
              <a:gd name="T75" fmla="*/ 14 h 29"/>
              <a:gd name="T76" fmla="*/ 15 w 29"/>
              <a:gd name="T77" fmla="*/ 14 h 29"/>
              <a:gd name="T78" fmla="*/ 14 w 29"/>
              <a:gd name="T79" fmla="*/ 4 h 29"/>
              <a:gd name="T80" fmla="*/ 25 w 29"/>
              <a:gd name="T81" fmla="*/ 15 h 29"/>
              <a:gd name="T82" fmla="*/ 14 w 29"/>
              <a:gd name="T83" fmla="*/ 26 h 29"/>
              <a:gd name="T84" fmla="*/ 3 w 29"/>
              <a:gd name="T85" fmla="*/ 15 h 29"/>
              <a:gd name="T86" fmla="*/ 14 w 29"/>
              <a:gd name="T87" fmla="*/ 4 h 29"/>
              <a:gd name="T88" fmla="*/ 14 w 29"/>
              <a:gd name="T89" fmla="*/ 2 h 29"/>
              <a:gd name="T90" fmla="*/ 27 w 29"/>
              <a:gd name="T91" fmla="*/ 15 h 29"/>
              <a:gd name="T92" fmla="*/ 14 w 29"/>
              <a:gd name="T93" fmla="*/ 27 h 29"/>
              <a:gd name="T94" fmla="*/ 2 w 29"/>
              <a:gd name="T95" fmla="*/ 15 h 29"/>
              <a:gd name="T96" fmla="*/ 14 w 29"/>
              <a:gd name="T97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9" h="29">
                <a:moveTo>
                  <a:pt x="14" y="0"/>
                </a:moveTo>
                <a:cubicBezTo>
                  <a:pt x="6" y="0"/>
                  <a:pt x="0" y="7"/>
                  <a:pt x="0" y="15"/>
                </a:cubicBezTo>
                <a:cubicBezTo>
                  <a:pt x="0" y="23"/>
                  <a:pt x="6" y="29"/>
                  <a:pt x="14" y="29"/>
                </a:cubicBezTo>
                <a:cubicBezTo>
                  <a:pt x="22" y="29"/>
                  <a:pt x="29" y="23"/>
                  <a:pt x="29" y="15"/>
                </a:cubicBezTo>
                <a:cubicBezTo>
                  <a:pt x="29" y="7"/>
                  <a:pt x="22" y="0"/>
                  <a:pt x="14" y="0"/>
                </a:cubicBezTo>
                <a:close/>
                <a:moveTo>
                  <a:pt x="15" y="14"/>
                </a:moveTo>
                <a:cubicBezTo>
                  <a:pt x="15" y="16"/>
                  <a:pt x="15" y="16"/>
                  <a:pt x="1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7"/>
                  <a:pt x="12" y="17"/>
                </a:cubicBezTo>
                <a:cubicBezTo>
                  <a:pt x="12" y="17"/>
                  <a:pt x="12" y="18"/>
                  <a:pt x="12" y="18"/>
                </a:cubicBezTo>
                <a:cubicBezTo>
                  <a:pt x="12" y="18"/>
                  <a:pt x="11" y="18"/>
                  <a:pt x="11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1"/>
                  <a:pt x="19" y="21"/>
                  <a:pt x="1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8"/>
                </a:cubicBezTo>
                <a:cubicBezTo>
                  <a:pt x="10" y="18"/>
                  <a:pt x="10" y="17"/>
                  <a:pt x="10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4"/>
                  <a:pt x="8" y="14"/>
                  <a:pt x="8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0" y="10"/>
                  <a:pt x="10" y="10"/>
                </a:cubicBezTo>
                <a:cubicBezTo>
                  <a:pt x="10" y="9"/>
                  <a:pt x="11" y="9"/>
                  <a:pt x="11" y="9"/>
                </a:cubicBezTo>
                <a:cubicBezTo>
                  <a:pt x="12" y="8"/>
                  <a:pt x="13" y="8"/>
                  <a:pt x="14" y="8"/>
                </a:cubicBezTo>
                <a:cubicBezTo>
                  <a:pt x="15" y="8"/>
                  <a:pt x="16" y="8"/>
                  <a:pt x="16" y="8"/>
                </a:cubicBezTo>
                <a:cubicBezTo>
                  <a:pt x="17" y="8"/>
                  <a:pt x="17" y="9"/>
                  <a:pt x="17" y="9"/>
                </a:cubicBezTo>
                <a:cubicBezTo>
                  <a:pt x="18" y="9"/>
                  <a:pt x="18" y="10"/>
                  <a:pt x="18" y="10"/>
                </a:cubicBezTo>
                <a:cubicBezTo>
                  <a:pt x="18" y="11"/>
                  <a:pt x="18" y="11"/>
                  <a:pt x="18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1"/>
                  <a:pt x="16" y="11"/>
                </a:cubicBezTo>
                <a:cubicBezTo>
                  <a:pt x="16" y="11"/>
                  <a:pt x="16" y="10"/>
                  <a:pt x="15" y="10"/>
                </a:cubicBezTo>
                <a:cubicBezTo>
                  <a:pt x="15" y="10"/>
                  <a:pt x="15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1"/>
                  <a:pt x="12" y="12"/>
                  <a:pt x="12" y="12"/>
                </a:cubicBezTo>
                <a:cubicBezTo>
                  <a:pt x="12" y="14"/>
                  <a:pt x="12" y="14"/>
                  <a:pt x="12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14" y="4"/>
                </a:moveTo>
                <a:cubicBezTo>
                  <a:pt x="20" y="4"/>
                  <a:pt x="25" y="8"/>
                  <a:pt x="25" y="15"/>
                </a:cubicBezTo>
                <a:cubicBezTo>
                  <a:pt x="25" y="21"/>
                  <a:pt x="20" y="26"/>
                  <a:pt x="14" y="26"/>
                </a:cubicBezTo>
                <a:cubicBezTo>
                  <a:pt x="8" y="26"/>
                  <a:pt x="3" y="21"/>
                  <a:pt x="3" y="15"/>
                </a:cubicBezTo>
                <a:cubicBezTo>
                  <a:pt x="3" y="8"/>
                  <a:pt x="8" y="4"/>
                  <a:pt x="14" y="4"/>
                </a:cubicBezTo>
                <a:close/>
                <a:moveTo>
                  <a:pt x="14" y="2"/>
                </a:moveTo>
                <a:cubicBezTo>
                  <a:pt x="21" y="2"/>
                  <a:pt x="27" y="8"/>
                  <a:pt x="27" y="15"/>
                </a:cubicBezTo>
                <a:cubicBezTo>
                  <a:pt x="27" y="22"/>
                  <a:pt x="21" y="27"/>
                  <a:pt x="14" y="27"/>
                </a:cubicBezTo>
                <a:cubicBezTo>
                  <a:pt x="7" y="27"/>
                  <a:pt x="2" y="22"/>
                  <a:pt x="2" y="15"/>
                </a:cubicBezTo>
                <a:cubicBezTo>
                  <a:pt x="2" y="8"/>
                  <a:pt x="7" y="2"/>
                  <a:pt x="14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2" name="Freeform 218"/>
          <p:cNvSpPr>
            <a:spLocks noEditPoints="1"/>
          </p:cNvSpPr>
          <p:nvPr/>
        </p:nvSpPr>
        <p:spPr bwMode="auto">
          <a:xfrm>
            <a:off x="10605289" y="3724164"/>
            <a:ext cx="267848" cy="296804"/>
          </a:xfrm>
          <a:custGeom>
            <a:avLst/>
            <a:gdLst>
              <a:gd name="T0" fmla="*/ 6 w 28"/>
              <a:gd name="T1" fmla="*/ 31 h 31"/>
              <a:gd name="T2" fmla="*/ 16 w 28"/>
              <a:gd name="T3" fmla="*/ 8 h 31"/>
              <a:gd name="T4" fmla="*/ 15 w 28"/>
              <a:gd name="T5" fmla="*/ 6 h 31"/>
              <a:gd name="T6" fmla="*/ 20 w 28"/>
              <a:gd name="T7" fmla="*/ 1 h 31"/>
              <a:gd name="T8" fmla="*/ 9 w 28"/>
              <a:gd name="T9" fmla="*/ 2 h 31"/>
              <a:gd name="T10" fmla="*/ 9 w 28"/>
              <a:gd name="T11" fmla="*/ 2 h 31"/>
              <a:gd name="T12" fmla="*/ 15 w 28"/>
              <a:gd name="T13" fmla="*/ 6 h 31"/>
              <a:gd name="T14" fmla="*/ 16 w 28"/>
              <a:gd name="T15" fmla="*/ 6 h 31"/>
              <a:gd name="T16" fmla="*/ 12 w 28"/>
              <a:gd name="T17" fmla="*/ 7 h 31"/>
              <a:gd name="T18" fmla="*/ 14 w 28"/>
              <a:gd name="T19" fmla="*/ 12 h 31"/>
              <a:gd name="T20" fmla="*/ 14 w 28"/>
              <a:gd name="T21" fmla="*/ 27 h 31"/>
              <a:gd name="T22" fmla="*/ 14 w 28"/>
              <a:gd name="T23" fmla="*/ 12 h 31"/>
              <a:gd name="T24" fmla="*/ 14 w 28"/>
              <a:gd name="T25" fmla="*/ 19 h 31"/>
              <a:gd name="T26" fmla="*/ 17 w 28"/>
              <a:gd name="T27" fmla="*/ 20 h 31"/>
              <a:gd name="T28" fmla="*/ 17 w 28"/>
              <a:gd name="T29" fmla="*/ 23 h 31"/>
              <a:gd name="T30" fmla="*/ 14 w 28"/>
              <a:gd name="T31" fmla="*/ 24 h 31"/>
              <a:gd name="T32" fmla="*/ 14 w 28"/>
              <a:gd name="T33" fmla="*/ 24 h 31"/>
              <a:gd name="T34" fmla="*/ 13 w 28"/>
              <a:gd name="T35" fmla="*/ 24 h 31"/>
              <a:gd name="T36" fmla="*/ 11 w 28"/>
              <a:gd name="T37" fmla="*/ 23 h 31"/>
              <a:gd name="T38" fmla="*/ 11 w 28"/>
              <a:gd name="T39" fmla="*/ 21 h 31"/>
              <a:gd name="T40" fmla="*/ 12 w 28"/>
              <a:gd name="T41" fmla="*/ 21 h 31"/>
              <a:gd name="T42" fmla="*/ 12 w 28"/>
              <a:gd name="T43" fmla="*/ 22 h 31"/>
              <a:gd name="T44" fmla="*/ 13 w 28"/>
              <a:gd name="T45" fmla="*/ 22 h 31"/>
              <a:gd name="T46" fmla="*/ 12 w 28"/>
              <a:gd name="T47" fmla="*/ 20 h 31"/>
              <a:gd name="T48" fmla="*/ 11 w 28"/>
              <a:gd name="T49" fmla="*/ 19 h 31"/>
              <a:gd name="T50" fmla="*/ 11 w 28"/>
              <a:gd name="T51" fmla="*/ 17 h 31"/>
              <a:gd name="T52" fmla="*/ 13 w 28"/>
              <a:gd name="T53" fmla="*/ 16 h 31"/>
              <a:gd name="T54" fmla="*/ 14 w 28"/>
              <a:gd name="T55" fmla="*/ 15 h 31"/>
              <a:gd name="T56" fmla="*/ 16 w 28"/>
              <a:gd name="T57" fmla="*/ 16 h 31"/>
              <a:gd name="T58" fmla="*/ 17 w 28"/>
              <a:gd name="T59" fmla="*/ 18 h 31"/>
              <a:gd name="T60" fmla="*/ 16 w 28"/>
              <a:gd name="T61" fmla="*/ 18 h 31"/>
              <a:gd name="T62" fmla="*/ 15 w 28"/>
              <a:gd name="T63" fmla="*/ 17 h 31"/>
              <a:gd name="T64" fmla="*/ 13 w 28"/>
              <a:gd name="T65" fmla="*/ 17 h 31"/>
              <a:gd name="T66" fmla="*/ 12 w 28"/>
              <a:gd name="T67" fmla="*/ 19 h 31"/>
              <a:gd name="T68" fmla="*/ 12 w 28"/>
              <a:gd name="T69" fmla="*/ 18 h 31"/>
              <a:gd name="T70" fmla="*/ 13 w 28"/>
              <a:gd name="T71" fmla="*/ 17 h 31"/>
              <a:gd name="T72" fmla="*/ 14 w 28"/>
              <a:gd name="T73" fmla="*/ 20 h 31"/>
              <a:gd name="T74" fmla="*/ 16 w 28"/>
              <a:gd name="T75" fmla="*/ 21 h 31"/>
              <a:gd name="T76" fmla="*/ 15 w 28"/>
              <a:gd name="T77" fmla="*/ 22 h 31"/>
              <a:gd name="T78" fmla="*/ 14 w 28"/>
              <a:gd name="T79" fmla="*/ 22 h 31"/>
              <a:gd name="T80" fmla="*/ 14 w 28"/>
              <a:gd name="T81" fmla="*/ 25 h 31"/>
              <a:gd name="T82" fmla="*/ 9 w 28"/>
              <a:gd name="T83" fmla="*/ 20 h 31"/>
              <a:gd name="T84" fmla="*/ 14 w 28"/>
              <a:gd name="T85" fmla="*/ 15 h 31"/>
              <a:gd name="T86" fmla="*/ 19 w 28"/>
              <a:gd name="T87" fmla="*/ 20 h 31"/>
              <a:gd name="T88" fmla="*/ 14 w 28"/>
              <a:gd name="T89" fmla="*/ 25 h 31"/>
              <a:gd name="T90" fmla="*/ 14 w 28"/>
              <a:gd name="T91" fmla="*/ 26 h 31"/>
              <a:gd name="T92" fmla="*/ 8 w 28"/>
              <a:gd name="T93" fmla="*/ 20 h 31"/>
              <a:gd name="T94" fmla="*/ 14 w 28"/>
              <a:gd name="T95" fmla="*/ 14 h 31"/>
              <a:gd name="T96" fmla="*/ 20 w 28"/>
              <a:gd name="T97" fmla="*/ 2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" h="31">
                <a:moveTo>
                  <a:pt x="12" y="8"/>
                </a:moveTo>
                <a:cubicBezTo>
                  <a:pt x="4" y="10"/>
                  <a:pt x="0" y="31"/>
                  <a:pt x="6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30"/>
                  <a:pt x="24" y="10"/>
                  <a:pt x="16" y="8"/>
                </a:cubicBezTo>
                <a:cubicBezTo>
                  <a:pt x="12" y="8"/>
                  <a:pt x="12" y="8"/>
                  <a:pt x="12" y="8"/>
                </a:cubicBezTo>
                <a:close/>
                <a:moveTo>
                  <a:pt x="15" y="6"/>
                </a:moveTo>
                <a:cubicBezTo>
                  <a:pt x="16" y="4"/>
                  <a:pt x="18" y="2"/>
                  <a:pt x="19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0" y="1"/>
                  <a:pt x="19" y="1"/>
                </a:cubicBezTo>
                <a:cubicBezTo>
                  <a:pt x="16" y="0"/>
                  <a:pt x="13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11" y="3"/>
                  <a:pt x="12" y="4"/>
                  <a:pt x="13" y="6"/>
                </a:cubicBezTo>
                <a:cubicBezTo>
                  <a:pt x="15" y="6"/>
                  <a:pt x="15" y="6"/>
                  <a:pt x="15" y="6"/>
                </a:cubicBezTo>
                <a:close/>
                <a:moveTo>
                  <a:pt x="16" y="7"/>
                </a:moveTo>
                <a:cubicBezTo>
                  <a:pt x="16" y="6"/>
                  <a:pt x="16" y="6"/>
                  <a:pt x="16" y="6"/>
                </a:cubicBezTo>
                <a:cubicBezTo>
                  <a:pt x="15" y="6"/>
                  <a:pt x="13" y="6"/>
                  <a:pt x="12" y="6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7"/>
                  <a:pt x="15" y="7"/>
                  <a:pt x="16" y="7"/>
                </a:cubicBezTo>
                <a:close/>
                <a:moveTo>
                  <a:pt x="14" y="12"/>
                </a:moveTo>
                <a:cubicBezTo>
                  <a:pt x="18" y="12"/>
                  <a:pt x="21" y="16"/>
                  <a:pt x="21" y="20"/>
                </a:cubicBezTo>
                <a:cubicBezTo>
                  <a:pt x="21" y="24"/>
                  <a:pt x="18" y="27"/>
                  <a:pt x="14" y="27"/>
                </a:cubicBezTo>
                <a:cubicBezTo>
                  <a:pt x="10" y="27"/>
                  <a:pt x="6" y="24"/>
                  <a:pt x="6" y="20"/>
                </a:cubicBezTo>
                <a:cubicBezTo>
                  <a:pt x="6" y="16"/>
                  <a:pt x="10" y="12"/>
                  <a:pt x="14" y="12"/>
                </a:cubicBezTo>
                <a:close/>
                <a:moveTo>
                  <a:pt x="14" y="17"/>
                </a:moveTo>
                <a:cubicBezTo>
                  <a:pt x="14" y="19"/>
                  <a:pt x="14" y="19"/>
                  <a:pt x="14" y="19"/>
                </a:cubicBezTo>
                <a:cubicBezTo>
                  <a:pt x="15" y="19"/>
                  <a:pt x="15" y="19"/>
                  <a:pt x="16" y="19"/>
                </a:cubicBezTo>
                <a:cubicBezTo>
                  <a:pt x="16" y="19"/>
                  <a:pt x="16" y="20"/>
                  <a:pt x="17" y="20"/>
                </a:cubicBezTo>
                <a:cubicBezTo>
                  <a:pt x="17" y="20"/>
                  <a:pt x="17" y="21"/>
                  <a:pt x="17" y="21"/>
                </a:cubicBezTo>
                <a:cubicBezTo>
                  <a:pt x="17" y="22"/>
                  <a:pt x="17" y="22"/>
                  <a:pt x="17" y="23"/>
                </a:cubicBezTo>
                <a:cubicBezTo>
                  <a:pt x="17" y="23"/>
                  <a:pt x="16" y="23"/>
                  <a:pt x="16" y="23"/>
                </a:cubicBezTo>
                <a:cubicBezTo>
                  <a:pt x="16" y="23"/>
                  <a:pt x="15" y="23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3"/>
                  <a:pt x="12" y="23"/>
                </a:cubicBezTo>
                <a:cubicBezTo>
                  <a:pt x="12" y="23"/>
                  <a:pt x="12" y="23"/>
                  <a:pt x="11" y="23"/>
                </a:cubicBezTo>
                <a:cubicBezTo>
                  <a:pt x="11" y="23"/>
                  <a:pt x="11" y="23"/>
                  <a:pt x="11" y="22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2" y="20"/>
                </a:cubicBezTo>
                <a:cubicBezTo>
                  <a:pt x="12" y="20"/>
                  <a:pt x="12" y="20"/>
                  <a:pt x="11" y="20"/>
                </a:cubicBezTo>
                <a:cubicBezTo>
                  <a:pt x="11" y="20"/>
                  <a:pt x="11" y="20"/>
                  <a:pt x="11" y="19"/>
                </a:cubicBezTo>
                <a:cubicBezTo>
                  <a:pt x="11" y="19"/>
                  <a:pt x="11" y="19"/>
                  <a:pt x="11" y="18"/>
                </a:cubicBezTo>
                <a:cubicBezTo>
                  <a:pt x="11" y="18"/>
                  <a:pt x="11" y="17"/>
                  <a:pt x="11" y="17"/>
                </a:cubicBezTo>
                <a:cubicBezTo>
                  <a:pt x="11" y="17"/>
                  <a:pt x="12" y="16"/>
                  <a:pt x="12" y="16"/>
                </a:cubicBezTo>
                <a:cubicBezTo>
                  <a:pt x="12" y="16"/>
                  <a:pt x="13" y="16"/>
                  <a:pt x="13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6" y="16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7"/>
                  <a:pt x="17" y="18"/>
                  <a:pt x="17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5" y="18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7"/>
                  <a:pt x="14" y="17"/>
                </a:cubicBezTo>
                <a:close/>
                <a:moveTo>
                  <a:pt x="13" y="17"/>
                </a:move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7"/>
                  <a:pt x="12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lose/>
                <a:moveTo>
                  <a:pt x="14" y="20"/>
                </a:move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2"/>
                  <a:pt x="16" y="22"/>
                  <a:pt x="15" y="22"/>
                </a:cubicBezTo>
                <a:cubicBezTo>
                  <a:pt x="15" y="22"/>
                  <a:pt x="15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0"/>
                  <a:pt x="14" y="20"/>
                  <a:pt x="14" y="20"/>
                </a:cubicBezTo>
                <a:close/>
                <a:moveTo>
                  <a:pt x="14" y="25"/>
                </a:moveTo>
                <a:cubicBezTo>
                  <a:pt x="12" y="25"/>
                  <a:pt x="11" y="24"/>
                  <a:pt x="10" y="24"/>
                </a:cubicBezTo>
                <a:cubicBezTo>
                  <a:pt x="9" y="23"/>
                  <a:pt x="9" y="21"/>
                  <a:pt x="9" y="20"/>
                </a:cubicBezTo>
                <a:cubicBezTo>
                  <a:pt x="9" y="18"/>
                  <a:pt x="9" y="17"/>
                  <a:pt x="10" y="16"/>
                </a:cubicBezTo>
                <a:cubicBezTo>
                  <a:pt x="11" y="15"/>
                  <a:pt x="12" y="15"/>
                  <a:pt x="14" y="15"/>
                </a:cubicBezTo>
                <a:cubicBezTo>
                  <a:pt x="15" y="15"/>
                  <a:pt x="17" y="15"/>
                  <a:pt x="17" y="16"/>
                </a:cubicBezTo>
                <a:cubicBezTo>
                  <a:pt x="18" y="17"/>
                  <a:pt x="19" y="18"/>
                  <a:pt x="19" y="20"/>
                </a:cubicBezTo>
                <a:cubicBezTo>
                  <a:pt x="19" y="21"/>
                  <a:pt x="18" y="23"/>
                  <a:pt x="17" y="24"/>
                </a:cubicBezTo>
                <a:cubicBezTo>
                  <a:pt x="17" y="24"/>
                  <a:pt x="15" y="25"/>
                  <a:pt x="14" y="25"/>
                </a:cubicBezTo>
                <a:close/>
                <a:moveTo>
                  <a:pt x="18" y="24"/>
                </a:moveTo>
                <a:cubicBezTo>
                  <a:pt x="17" y="25"/>
                  <a:pt x="16" y="26"/>
                  <a:pt x="14" y="26"/>
                </a:cubicBezTo>
                <a:cubicBezTo>
                  <a:pt x="12" y="26"/>
                  <a:pt x="11" y="25"/>
                  <a:pt x="9" y="24"/>
                </a:cubicBezTo>
                <a:cubicBezTo>
                  <a:pt x="8" y="23"/>
                  <a:pt x="8" y="22"/>
                  <a:pt x="8" y="20"/>
                </a:cubicBezTo>
                <a:cubicBezTo>
                  <a:pt x="8" y="18"/>
                  <a:pt x="8" y="17"/>
                  <a:pt x="9" y="15"/>
                </a:cubicBezTo>
                <a:cubicBezTo>
                  <a:pt x="11" y="14"/>
                  <a:pt x="12" y="14"/>
                  <a:pt x="14" y="14"/>
                </a:cubicBezTo>
                <a:cubicBezTo>
                  <a:pt x="16" y="14"/>
                  <a:pt x="17" y="14"/>
                  <a:pt x="18" y="15"/>
                </a:cubicBezTo>
                <a:cubicBezTo>
                  <a:pt x="19" y="17"/>
                  <a:pt x="20" y="18"/>
                  <a:pt x="20" y="20"/>
                </a:cubicBezTo>
                <a:cubicBezTo>
                  <a:pt x="20" y="22"/>
                  <a:pt x="19" y="23"/>
                  <a:pt x="18" y="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3" name="Freeform 219"/>
          <p:cNvSpPr>
            <a:spLocks noEditPoints="1"/>
          </p:cNvSpPr>
          <p:nvPr/>
        </p:nvSpPr>
        <p:spPr bwMode="auto">
          <a:xfrm>
            <a:off x="9961007" y="4366636"/>
            <a:ext cx="298614" cy="298614"/>
          </a:xfrm>
          <a:custGeom>
            <a:avLst/>
            <a:gdLst>
              <a:gd name="T0" fmla="*/ 22 w 31"/>
              <a:gd name="T1" fmla="*/ 11 h 31"/>
              <a:gd name="T2" fmla="*/ 22 w 31"/>
              <a:gd name="T3" fmla="*/ 12 h 31"/>
              <a:gd name="T4" fmla="*/ 22 w 31"/>
              <a:gd name="T5" fmla="*/ 12 h 31"/>
              <a:gd name="T6" fmla="*/ 21 w 31"/>
              <a:gd name="T7" fmla="*/ 14 h 31"/>
              <a:gd name="T8" fmla="*/ 19 w 31"/>
              <a:gd name="T9" fmla="*/ 12 h 31"/>
              <a:gd name="T10" fmla="*/ 19 w 31"/>
              <a:gd name="T11" fmla="*/ 12 h 31"/>
              <a:gd name="T12" fmla="*/ 19 w 31"/>
              <a:gd name="T13" fmla="*/ 11 h 31"/>
              <a:gd name="T14" fmla="*/ 12 w 31"/>
              <a:gd name="T15" fmla="*/ 11 h 31"/>
              <a:gd name="T16" fmla="*/ 12 w 31"/>
              <a:gd name="T17" fmla="*/ 12 h 31"/>
              <a:gd name="T18" fmla="*/ 10 w 31"/>
              <a:gd name="T19" fmla="*/ 14 h 31"/>
              <a:gd name="T20" fmla="*/ 9 w 31"/>
              <a:gd name="T21" fmla="*/ 12 h 31"/>
              <a:gd name="T22" fmla="*/ 9 w 31"/>
              <a:gd name="T23" fmla="*/ 11 h 31"/>
              <a:gd name="T24" fmla="*/ 3 w 31"/>
              <a:gd name="T25" fmla="*/ 11 h 31"/>
              <a:gd name="T26" fmla="*/ 4 w 31"/>
              <a:gd name="T27" fmla="*/ 10 h 31"/>
              <a:gd name="T28" fmla="*/ 4 w 31"/>
              <a:gd name="T29" fmla="*/ 10 h 31"/>
              <a:gd name="T30" fmla="*/ 9 w 31"/>
              <a:gd name="T31" fmla="*/ 10 h 31"/>
              <a:gd name="T32" fmla="*/ 9 w 31"/>
              <a:gd name="T33" fmla="*/ 8 h 31"/>
              <a:gd name="T34" fmla="*/ 3 w 31"/>
              <a:gd name="T35" fmla="*/ 8 h 31"/>
              <a:gd name="T36" fmla="*/ 3 w 31"/>
              <a:gd name="T37" fmla="*/ 9 h 31"/>
              <a:gd name="T38" fmla="*/ 0 w 31"/>
              <a:gd name="T39" fmla="*/ 11 h 31"/>
              <a:gd name="T40" fmla="*/ 0 w 31"/>
              <a:gd name="T41" fmla="*/ 30 h 31"/>
              <a:gd name="T42" fmla="*/ 0 w 31"/>
              <a:gd name="T43" fmla="*/ 31 h 31"/>
              <a:gd name="T44" fmla="*/ 1 w 31"/>
              <a:gd name="T45" fmla="*/ 31 h 31"/>
              <a:gd name="T46" fmla="*/ 30 w 31"/>
              <a:gd name="T47" fmla="*/ 31 h 31"/>
              <a:gd name="T48" fmla="*/ 31 w 31"/>
              <a:gd name="T49" fmla="*/ 31 h 31"/>
              <a:gd name="T50" fmla="*/ 31 w 31"/>
              <a:gd name="T51" fmla="*/ 30 h 31"/>
              <a:gd name="T52" fmla="*/ 31 w 31"/>
              <a:gd name="T53" fmla="*/ 11 h 31"/>
              <a:gd name="T54" fmla="*/ 28 w 31"/>
              <a:gd name="T55" fmla="*/ 9 h 31"/>
              <a:gd name="T56" fmla="*/ 28 w 31"/>
              <a:gd name="T57" fmla="*/ 8 h 31"/>
              <a:gd name="T58" fmla="*/ 22 w 31"/>
              <a:gd name="T59" fmla="*/ 8 h 31"/>
              <a:gd name="T60" fmla="*/ 22 w 31"/>
              <a:gd name="T61" fmla="*/ 10 h 31"/>
              <a:gd name="T62" fmla="*/ 27 w 31"/>
              <a:gd name="T63" fmla="*/ 10 h 31"/>
              <a:gd name="T64" fmla="*/ 27 w 31"/>
              <a:gd name="T65" fmla="*/ 10 h 31"/>
              <a:gd name="T66" fmla="*/ 28 w 31"/>
              <a:gd name="T67" fmla="*/ 11 h 31"/>
              <a:gd name="T68" fmla="*/ 22 w 31"/>
              <a:gd name="T69" fmla="*/ 11 h 31"/>
              <a:gd name="T70" fmla="*/ 10 w 31"/>
              <a:gd name="T71" fmla="*/ 13 h 31"/>
              <a:gd name="T72" fmla="*/ 9 w 31"/>
              <a:gd name="T73" fmla="*/ 12 h 31"/>
              <a:gd name="T74" fmla="*/ 9 w 31"/>
              <a:gd name="T75" fmla="*/ 9 h 31"/>
              <a:gd name="T76" fmla="*/ 9 w 31"/>
              <a:gd name="T77" fmla="*/ 8 h 31"/>
              <a:gd name="T78" fmla="*/ 22 w 31"/>
              <a:gd name="T79" fmla="*/ 8 h 31"/>
              <a:gd name="T80" fmla="*/ 22 w 31"/>
              <a:gd name="T81" fmla="*/ 12 h 31"/>
              <a:gd name="T82" fmla="*/ 21 w 31"/>
              <a:gd name="T83" fmla="*/ 13 h 31"/>
              <a:gd name="T84" fmla="*/ 20 w 31"/>
              <a:gd name="T85" fmla="*/ 12 h 31"/>
              <a:gd name="T86" fmla="*/ 20 w 31"/>
              <a:gd name="T87" fmla="*/ 8 h 31"/>
              <a:gd name="T88" fmla="*/ 11 w 31"/>
              <a:gd name="T89" fmla="*/ 8 h 31"/>
              <a:gd name="T90" fmla="*/ 11 w 31"/>
              <a:gd name="T91" fmla="*/ 9 h 31"/>
              <a:gd name="T92" fmla="*/ 11 w 31"/>
              <a:gd name="T93" fmla="*/ 12 h 31"/>
              <a:gd name="T94" fmla="*/ 10 w 31"/>
              <a:gd name="T95" fmla="*/ 13 h 31"/>
              <a:gd name="T96" fmla="*/ 12 w 31"/>
              <a:gd name="T97" fmla="*/ 10 h 31"/>
              <a:gd name="T98" fmla="*/ 12 w 31"/>
              <a:gd name="T99" fmla="*/ 8 h 31"/>
              <a:gd name="T100" fmla="*/ 19 w 31"/>
              <a:gd name="T101" fmla="*/ 8 h 31"/>
              <a:gd name="T102" fmla="*/ 19 w 31"/>
              <a:gd name="T103" fmla="*/ 10 h 31"/>
              <a:gd name="T104" fmla="*/ 12 w 31"/>
              <a:gd name="T105" fmla="*/ 1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" h="31">
                <a:moveTo>
                  <a:pt x="22" y="11"/>
                </a:move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4"/>
                  <a:pt x="21" y="14"/>
                </a:cubicBezTo>
                <a:cubicBezTo>
                  <a:pt x="20" y="14"/>
                  <a:pt x="19" y="13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1"/>
                  <a:pt x="19" y="11"/>
                  <a:pt x="19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1" y="14"/>
                  <a:pt x="10" y="14"/>
                </a:cubicBezTo>
                <a:cubicBezTo>
                  <a:pt x="9" y="14"/>
                  <a:pt x="9" y="13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9"/>
                  <a:pt x="3" y="9"/>
                  <a:pt x="3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7"/>
                  <a:pt x="0" y="24"/>
                  <a:pt x="0" y="3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24"/>
                  <a:pt x="31" y="17"/>
                  <a:pt x="31" y="11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8"/>
                  <a:pt x="28" y="8"/>
                  <a:pt x="28" y="8"/>
                </a:cubicBezTo>
                <a:cubicBezTo>
                  <a:pt x="26" y="8"/>
                  <a:pt x="24" y="8"/>
                  <a:pt x="22" y="8"/>
                </a:cubicBezTo>
                <a:cubicBezTo>
                  <a:pt x="22" y="10"/>
                  <a:pt x="22" y="10"/>
                  <a:pt x="22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0"/>
                  <a:pt x="28" y="10"/>
                  <a:pt x="28" y="11"/>
                </a:cubicBezTo>
                <a:cubicBezTo>
                  <a:pt x="22" y="11"/>
                  <a:pt x="22" y="11"/>
                  <a:pt x="22" y="11"/>
                </a:cubicBezTo>
                <a:close/>
                <a:moveTo>
                  <a:pt x="10" y="13"/>
                </a:moveTo>
                <a:cubicBezTo>
                  <a:pt x="10" y="13"/>
                  <a:pt x="9" y="13"/>
                  <a:pt x="9" y="12"/>
                </a:cubicBezTo>
                <a:cubicBezTo>
                  <a:pt x="9" y="9"/>
                  <a:pt x="9" y="9"/>
                  <a:pt x="9" y="9"/>
                </a:cubicBezTo>
                <a:cubicBezTo>
                  <a:pt x="9" y="8"/>
                  <a:pt x="9" y="8"/>
                  <a:pt x="9" y="8"/>
                </a:cubicBezTo>
                <a:cubicBezTo>
                  <a:pt x="9" y="0"/>
                  <a:pt x="22" y="0"/>
                  <a:pt x="22" y="8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1" y="13"/>
                  <a:pt x="21" y="13"/>
                </a:cubicBezTo>
                <a:cubicBezTo>
                  <a:pt x="21" y="13"/>
                  <a:pt x="20" y="13"/>
                  <a:pt x="20" y="1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2"/>
                  <a:pt x="11" y="2"/>
                  <a:pt x="11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3"/>
                  <a:pt x="11" y="13"/>
                  <a:pt x="10" y="13"/>
                </a:cubicBezTo>
                <a:close/>
                <a:moveTo>
                  <a:pt x="12" y="10"/>
                </a:move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10"/>
                  <a:pt x="19" y="10"/>
                  <a:pt x="19" y="10"/>
                </a:cubicBezTo>
                <a:lnTo>
                  <a:pt x="12" y="1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" name="Freeform 220"/>
          <p:cNvSpPr>
            <a:spLocks noEditPoints="1"/>
          </p:cNvSpPr>
          <p:nvPr/>
        </p:nvSpPr>
        <p:spPr bwMode="auto">
          <a:xfrm>
            <a:off x="7505136" y="4386543"/>
            <a:ext cx="258799" cy="258799"/>
          </a:xfrm>
          <a:custGeom>
            <a:avLst/>
            <a:gdLst>
              <a:gd name="T0" fmla="*/ 25 w 27"/>
              <a:gd name="T1" fmla="*/ 25 h 27"/>
              <a:gd name="T2" fmla="*/ 15 w 27"/>
              <a:gd name="T3" fmla="*/ 27 h 27"/>
              <a:gd name="T4" fmla="*/ 25 w 27"/>
              <a:gd name="T5" fmla="*/ 15 h 27"/>
              <a:gd name="T6" fmla="*/ 14 w 27"/>
              <a:gd name="T7" fmla="*/ 3 h 27"/>
              <a:gd name="T8" fmla="*/ 16 w 27"/>
              <a:gd name="T9" fmla="*/ 6 h 27"/>
              <a:gd name="T10" fmla="*/ 12 w 27"/>
              <a:gd name="T11" fmla="*/ 7 h 27"/>
              <a:gd name="T12" fmla="*/ 10 w 27"/>
              <a:gd name="T13" fmla="*/ 5 h 27"/>
              <a:gd name="T14" fmla="*/ 12 w 27"/>
              <a:gd name="T15" fmla="*/ 4 h 27"/>
              <a:gd name="T16" fmla="*/ 11 w 27"/>
              <a:gd name="T17" fmla="*/ 5 h 27"/>
              <a:gd name="T18" fmla="*/ 14 w 27"/>
              <a:gd name="T19" fmla="*/ 5 h 27"/>
              <a:gd name="T20" fmla="*/ 15 w 27"/>
              <a:gd name="T21" fmla="*/ 5 h 27"/>
              <a:gd name="T22" fmla="*/ 12 w 27"/>
              <a:gd name="T23" fmla="*/ 4 h 27"/>
              <a:gd name="T24" fmla="*/ 3 w 27"/>
              <a:gd name="T25" fmla="*/ 7 h 27"/>
              <a:gd name="T26" fmla="*/ 9 w 27"/>
              <a:gd name="T27" fmla="*/ 4 h 27"/>
              <a:gd name="T28" fmla="*/ 3 w 27"/>
              <a:gd name="T29" fmla="*/ 5 h 27"/>
              <a:gd name="T30" fmla="*/ 5 w 27"/>
              <a:gd name="T31" fmla="*/ 3 h 27"/>
              <a:gd name="T32" fmla="*/ 9 w 27"/>
              <a:gd name="T33" fmla="*/ 5 h 27"/>
              <a:gd name="T34" fmla="*/ 4 w 27"/>
              <a:gd name="T35" fmla="*/ 4 h 27"/>
              <a:gd name="T36" fmla="*/ 3 w 27"/>
              <a:gd name="T37" fmla="*/ 5 h 27"/>
              <a:gd name="T38" fmla="*/ 17 w 27"/>
              <a:gd name="T39" fmla="*/ 4 h 27"/>
              <a:gd name="T40" fmla="*/ 23 w 27"/>
              <a:gd name="T41" fmla="*/ 7 h 27"/>
              <a:gd name="T42" fmla="*/ 23 w 27"/>
              <a:gd name="T43" fmla="*/ 5 h 27"/>
              <a:gd name="T44" fmla="*/ 23 w 27"/>
              <a:gd name="T45" fmla="*/ 4 h 27"/>
              <a:gd name="T46" fmla="*/ 17 w 27"/>
              <a:gd name="T47" fmla="*/ 5 h 27"/>
              <a:gd name="T48" fmla="*/ 21 w 27"/>
              <a:gd name="T49" fmla="*/ 3 h 27"/>
              <a:gd name="T50" fmla="*/ 23 w 27"/>
              <a:gd name="T51" fmla="*/ 5 h 27"/>
              <a:gd name="T52" fmla="*/ 11 w 27"/>
              <a:gd name="T53" fmla="*/ 13 h 27"/>
              <a:gd name="T54" fmla="*/ 0 w 27"/>
              <a:gd name="T55" fmla="*/ 13 h 27"/>
              <a:gd name="T56" fmla="*/ 2 w 27"/>
              <a:gd name="T57" fmla="*/ 8 h 27"/>
              <a:gd name="T58" fmla="*/ 27 w 27"/>
              <a:gd name="T59" fmla="*/ 11 h 27"/>
              <a:gd name="T60" fmla="*/ 26 w 27"/>
              <a:gd name="T61" fmla="*/ 13 h 27"/>
              <a:gd name="T62" fmla="*/ 15 w 27"/>
              <a:gd name="T63" fmla="*/ 8 h 27"/>
              <a:gd name="T64" fmla="*/ 27 w 27"/>
              <a:gd name="T65" fmla="*/ 11 h 27"/>
              <a:gd name="T66" fmla="*/ 3 w 27"/>
              <a:gd name="T67" fmla="*/ 27 h 27"/>
              <a:gd name="T68" fmla="*/ 1 w 27"/>
              <a:gd name="T69" fmla="*/ 15 h 27"/>
              <a:gd name="T70" fmla="*/ 11 w 27"/>
              <a:gd name="T7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" h="27">
                <a:moveTo>
                  <a:pt x="25" y="1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6"/>
                  <a:pt x="24" y="27"/>
                  <a:pt x="23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15"/>
                  <a:pt x="15" y="15"/>
                  <a:pt x="15" y="15"/>
                </a:cubicBezTo>
                <a:cubicBezTo>
                  <a:pt x="25" y="15"/>
                  <a:pt x="25" y="15"/>
                  <a:pt x="25" y="15"/>
                </a:cubicBezTo>
                <a:close/>
                <a:moveTo>
                  <a:pt x="12" y="3"/>
                </a:moveTo>
                <a:cubicBezTo>
                  <a:pt x="14" y="3"/>
                  <a:pt x="14" y="3"/>
                  <a:pt x="14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7"/>
                  <a:pt x="15" y="7"/>
                  <a:pt x="14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0" y="7"/>
                  <a:pt x="10" y="6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4"/>
                  <a:pt x="11" y="3"/>
                  <a:pt x="12" y="3"/>
                </a:cubicBezTo>
                <a:close/>
                <a:moveTo>
                  <a:pt x="12" y="4"/>
                </a:moveTo>
                <a:cubicBezTo>
                  <a:pt x="12" y="4"/>
                  <a:pt x="11" y="4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2" y="5"/>
                  <a:pt x="12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5" y="4"/>
                  <a:pt x="14" y="4"/>
                </a:cubicBezTo>
                <a:cubicBezTo>
                  <a:pt x="12" y="4"/>
                  <a:pt x="12" y="4"/>
                  <a:pt x="12" y="4"/>
                </a:cubicBezTo>
                <a:close/>
                <a:moveTo>
                  <a:pt x="1" y="5"/>
                </a:moveTo>
                <a:cubicBezTo>
                  <a:pt x="1" y="6"/>
                  <a:pt x="2" y="7"/>
                  <a:pt x="3" y="7"/>
                </a:cubicBezTo>
                <a:cubicBezTo>
                  <a:pt x="8" y="7"/>
                  <a:pt x="8" y="7"/>
                  <a:pt x="8" y="7"/>
                </a:cubicBezTo>
                <a:cubicBezTo>
                  <a:pt x="10" y="7"/>
                  <a:pt x="11" y="5"/>
                  <a:pt x="9" y="4"/>
                </a:cubicBezTo>
                <a:cubicBezTo>
                  <a:pt x="6" y="2"/>
                  <a:pt x="1" y="0"/>
                  <a:pt x="1" y="5"/>
                </a:cubicBezTo>
                <a:close/>
                <a:moveTo>
                  <a:pt x="3" y="5"/>
                </a:moveTo>
                <a:cubicBezTo>
                  <a:pt x="2" y="5"/>
                  <a:pt x="2" y="4"/>
                  <a:pt x="2" y="4"/>
                </a:cubicBezTo>
                <a:cubicBezTo>
                  <a:pt x="2" y="3"/>
                  <a:pt x="4" y="3"/>
                  <a:pt x="5" y="3"/>
                </a:cubicBezTo>
                <a:cubicBezTo>
                  <a:pt x="6" y="3"/>
                  <a:pt x="8" y="4"/>
                  <a:pt x="8" y="4"/>
                </a:cubicBezTo>
                <a:cubicBezTo>
                  <a:pt x="9" y="4"/>
                  <a:pt x="9" y="5"/>
                  <a:pt x="9" y="5"/>
                </a:cubicBezTo>
                <a:cubicBezTo>
                  <a:pt x="8" y="6"/>
                  <a:pt x="6" y="4"/>
                  <a:pt x="5" y="4"/>
                </a:cubicBezTo>
                <a:cubicBezTo>
                  <a:pt x="5" y="4"/>
                  <a:pt x="4" y="4"/>
                  <a:pt x="4" y="4"/>
                </a:cubicBezTo>
                <a:cubicBezTo>
                  <a:pt x="4" y="4"/>
                  <a:pt x="3" y="4"/>
                  <a:pt x="3" y="5"/>
                </a:cubicBezTo>
                <a:cubicBezTo>
                  <a:pt x="3" y="5"/>
                  <a:pt x="3" y="5"/>
                  <a:pt x="3" y="5"/>
                </a:cubicBezTo>
                <a:close/>
                <a:moveTo>
                  <a:pt x="25" y="5"/>
                </a:moveTo>
                <a:cubicBezTo>
                  <a:pt x="25" y="0"/>
                  <a:pt x="20" y="2"/>
                  <a:pt x="17" y="4"/>
                </a:cubicBezTo>
                <a:cubicBezTo>
                  <a:pt x="16" y="5"/>
                  <a:pt x="16" y="7"/>
                  <a:pt x="18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5" y="6"/>
                  <a:pt x="25" y="5"/>
                </a:cubicBezTo>
                <a:close/>
                <a:moveTo>
                  <a:pt x="23" y="5"/>
                </a:moveTo>
                <a:cubicBezTo>
                  <a:pt x="23" y="5"/>
                  <a:pt x="23" y="5"/>
                  <a:pt x="23" y="5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4"/>
                  <a:pt x="18" y="6"/>
                  <a:pt x="17" y="5"/>
                </a:cubicBezTo>
                <a:cubicBezTo>
                  <a:pt x="17" y="5"/>
                  <a:pt x="17" y="4"/>
                  <a:pt x="18" y="4"/>
                </a:cubicBezTo>
                <a:cubicBezTo>
                  <a:pt x="18" y="4"/>
                  <a:pt x="20" y="3"/>
                  <a:pt x="21" y="3"/>
                </a:cubicBezTo>
                <a:cubicBezTo>
                  <a:pt x="23" y="3"/>
                  <a:pt x="24" y="3"/>
                  <a:pt x="24" y="4"/>
                </a:cubicBezTo>
                <a:cubicBezTo>
                  <a:pt x="24" y="4"/>
                  <a:pt x="24" y="5"/>
                  <a:pt x="23" y="5"/>
                </a:cubicBezTo>
                <a:close/>
                <a:moveTo>
                  <a:pt x="11" y="8"/>
                </a:moveTo>
                <a:cubicBezTo>
                  <a:pt x="11" y="13"/>
                  <a:pt x="11" y="13"/>
                  <a:pt x="11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1"/>
                  <a:pt x="0" y="11"/>
                </a:cubicBezTo>
                <a:cubicBezTo>
                  <a:pt x="0" y="10"/>
                  <a:pt x="1" y="8"/>
                  <a:pt x="2" y="8"/>
                </a:cubicBezTo>
                <a:cubicBezTo>
                  <a:pt x="5" y="8"/>
                  <a:pt x="8" y="8"/>
                  <a:pt x="11" y="8"/>
                </a:cubicBezTo>
                <a:close/>
                <a:moveTo>
                  <a:pt x="27" y="11"/>
                </a:moveTo>
                <a:cubicBezTo>
                  <a:pt x="27" y="11"/>
                  <a:pt x="27" y="12"/>
                  <a:pt x="27" y="13"/>
                </a:cubicBezTo>
                <a:cubicBezTo>
                  <a:pt x="27" y="13"/>
                  <a:pt x="26" y="13"/>
                  <a:pt x="26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8"/>
                  <a:pt x="15" y="8"/>
                  <a:pt x="15" y="8"/>
                </a:cubicBezTo>
                <a:cubicBezTo>
                  <a:pt x="18" y="8"/>
                  <a:pt x="21" y="8"/>
                  <a:pt x="24" y="8"/>
                </a:cubicBezTo>
                <a:cubicBezTo>
                  <a:pt x="25" y="8"/>
                  <a:pt x="27" y="10"/>
                  <a:pt x="27" y="11"/>
                </a:cubicBezTo>
                <a:close/>
                <a:moveTo>
                  <a:pt x="11" y="27"/>
                </a:moveTo>
                <a:cubicBezTo>
                  <a:pt x="3" y="27"/>
                  <a:pt x="3" y="27"/>
                  <a:pt x="3" y="27"/>
                </a:cubicBezTo>
                <a:cubicBezTo>
                  <a:pt x="2" y="27"/>
                  <a:pt x="1" y="26"/>
                  <a:pt x="1" y="25"/>
                </a:cubicBezTo>
                <a:cubicBezTo>
                  <a:pt x="1" y="15"/>
                  <a:pt x="1" y="15"/>
                  <a:pt x="1" y="15"/>
                </a:cubicBezTo>
                <a:cubicBezTo>
                  <a:pt x="11" y="15"/>
                  <a:pt x="11" y="15"/>
                  <a:pt x="11" y="15"/>
                </a:cubicBezTo>
                <a:lnTo>
                  <a:pt x="11" y="2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5" name="Freeform 221"/>
          <p:cNvSpPr>
            <a:spLocks noEditPoints="1"/>
          </p:cNvSpPr>
          <p:nvPr/>
        </p:nvSpPr>
        <p:spPr bwMode="auto">
          <a:xfrm>
            <a:off x="8723118" y="4386543"/>
            <a:ext cx="298614" cy="258799"/>
          </a:xfrm>
          <a:custGeom>
            <a:avLst/>
            <a:gdLst>
              <a:gd name="T0" fmla="*/ 3 w 31"/>
              <a:gd name="T1" fmla="*/ 7 h 27"/>
              <a:gd name="T2" fmla="*/ 0 w 31"/>
              <a:gd name="T3" fmla="*/ 23 h 27"/>
              <a:gd name="T4" fmla="*/ 4 w 31"/>
              <a:gd name="T5" fmla="*/ 27 h 27"/>
              <a:gd name="T6" fmla="*/ 26 w 31"/>
              <a:gd name="T7" fmla="*/ 27 h 27"/>
              <a:gd name="T8" fmla="*/ 31 w 31"/>
              <a:gd name="T9" fmla="*/ 23 h 27"/>
              <a:gd name="T10" fmla="*/ 28 w 31"/>
              <a:gd name="T11" fmla="*/ 7 h 27"/>
              <a:gd name="T12" fmla="*/ 27 w 31"/>
              <a:gd name="T13" fmla="*/ 7 h 27"/>
              <a:gd name="T14" fmla="*/ 18 w 31"/>
              <a:gd name="T15" fmla="*/ 6 h 27"/>
              <a:gd name="T16" fmla="*/ 19 w 31"/>
              <a:gd name="T17" fmla="*/ 4 h 27"/>
              <a:gd name="T18" fmla="*/ 19 w 31"/>
              <a:gd name="T19" fmla="*/ 4 h 27"/>
              <a:gd name="T20" fmla="*/ 20 w 31"/>
              <a:gd name="T21" fmla="*/ 4 h 27"/>
              <a:gd name="T22" fmla="*/ 22 w 31"/>
              <a:gd name="T23" fmla="*/ 3 h 27"/>
              <a:gd name="T24" fmla="*/ 22 w 31"/>
              <a:gd name="T25" fmla="*/ 2 h 27"/>
              <a:gd name="T26" fmla="*/ 20 w 31"/>
              <a:gd name="T27" fmla="*/ 0 h 27"/>
              <a:gd name="T28" fmla="*/ 18 w 31"/>
              <a:gd name="T29" fmla="*/ 0 h 27"/>
              <a:gd name="T30" fmla="*/ 16 w 31"/>
              <a:gd name="T31" fmla="*/ 2 h 27"/>
              <a:gd name="T32" fmla="*/ 16 w 31"/>
              <a:gd name="T33" fmla="*/ 3 h 27"/>
              <a:gd name="T34" fmla="*/ 17 w 31"/>
              <a:gd name="T35" fmla="*/ 4 h 27"/>
              <a:gd name="T36" fmla="*/ 16 w 31"/>
              <a:gd name="T37" fmla="*/ 5 h 27"/>
              <a:gd name="T38" fmla="*/ 15 w 31"/>
              <a:gd name="T39" fmla="*/ 4 h 27"/>
              <a:gd name="T40" fmla="*/ 15 w 31"/>
              <a:gd name="T41" fmla="*/ 3 h 27"/>
              <a:gd name="T42" fmla="*/ 15 w 31"/>
              <a:gd name="T43" fmla="*/ 2 h 27"/>
              <a:gd name="T44" fmla="*/ 14 w 31"/>
              <a:gd name="T45" fmla="*/ 0 h 27"/>
              <a:gd name="T46" fmla="*/ 11 w 31"/>
              <a:gd name="T47" fmla="*/ 0 h 27"/>
              <a:gd name="T48" fmla="*/ 10 w 31"/>
              <a:gd name="T49" fmla="*/ 2 h 27"/>
              <a:gd name="T50" fmla="*/ 10 w 31"/>
              <a:gd name="T51" fmla="*/ 3 h 27"/>
              <a:gd name="T52" fmla="*/ 11 w 31"/>
              <a:gd name="T53" fmla="*/ 4 h 27"/>
              <a:gd name="T54" fmla="*/ 12 w 31"/>
              <a:gd name="T55" fmla="*/ 4 h 27"/>
              <a:gd name="T56" fmla="*/ 12 w 31"/>
              <a:gd name="T57" fmla="*/ 4 h 27"/>
              <a:gd name="T58" fmla="*/ 13 w 31"/>
              <a:gd name="T59" fmla="*/ 6 h 27"/>
              <a:gd name="T60" fmla="*/ 3 w 31"/>
              <a:gd name="T61" fmla="*/ 7 h 27"/>
              <a:gd name="T62" fmla="*/ 3 w 31"/>
              <a:gd name="T63" fmla="*/ 7 h 27"/>
              <a:gd name="T64" fmla="*/ 18 w 31"/>
              <a:gd name="T65" fmla="*/ 1 h 27"/>
              <a:gd name="T66" fmla="*/ 20 w 31"/>
              <a:gd name="T67" fmla="*/ 1 h 27"/>
              <a:gd name="T68" fmla="*/ 21 w 31"/>
              <a:gd name="T69" fmla="*/ 2 h 27"/>
              <a:gd name="T70" fmla="*/ 21 w 31"/>
              <a:gd name="T71" fmla="*/ 2 h 27"/>
              <a:gd name="T72" fmla="*/ 20 w 31"/>
              <a:gd name="T73" fmla="*/ 2 h 27"/>
              <a:gd name="T74" fmla="*/ 18 w 31"/>
              <a:gd name="T75" fmla="*/ 2 h 27"/>
              <a:gd name="T76" fmla="*/ 17 w 31"/>
              <a:gd name="T77" fmla="*/ 2 h 27"/>
              <a:gd name="T78" fmla="*/ 17 w 31"/>
              <a:gd name="T79" fmla="*/ 2 h 27"/>
              <a:gd name="T80" fmla="*/ 18 w 31"/>
              <a:gd name="T81" fmla="*/ 1 h 27"/>
              <a:gd name="T82" fmla="*/ 11 w 31"/>
              <a:gd name="T83" fmla="*/ 1 h 27"/>
              <a:gd name="T84" fmla="*/ 14 w 31"/>
              <a:gd name="T85" fmla="*/ 1 h 27"/>
              <a:gd name="T86" fmla="*/ 14 w 31"/>
              <a:gd name="T87" fmla="*/ 2 h 27"/>
              <a:gd name="T88" fmla="*/ 14 w 31"/>
              <a:gd name="T89" fmla="*/ 2 h 27"/>
              <a:gd name="T90" fmla="*/ 14 w 31"/>
              <a:gd name="T91" fmla="*/ 2 h 27"/>
              <a:gd name="T92" fmla="*/ 11 w 31"/>
              <a:gd name="T93" fmla="*/ 2 h 27"/>
              <a:gd name="T94" fmla="*/ 10 w 31"/>
              <a:gd name="T95" fmla="*/ 2 h 27"/>
              <a:gd name="T96" fmla="*/ 10 w 31"/>
              <a:gd name="T97" fmla="*/ 2 h 27"/>
              <a:gd name="T98" fmla="*/ 11 w 31"/>
              <a:gd name="T99" fmla="*/ 1 h 27"/>
              <a:gd name="T100" fmla="*/ 4 w 31"/>
              <a:gd name="T101" fmla="*/ 9 h 27"/>
              <a:gd name="T102" fmla="*/ 5 w 31"/>
              <a:gd name="T103" fmla="*/ 8 h 27"/>
              <a:gd name="T104" fmla="*/ 26 w 31"/>
              <a:gd name="T105" fmla="*/ 8 h 27"/>
              <a:gd name="T106" fmla="*/ 26 w 31"/>
              <a:gd name="T107" fmla="*/ 9 h 27"/>
              <a:gd name="T108" fmla="*/ 27 w 31"/>
              <a:gd name="T109" fmla="*/ 10 h 27"/>
              <a:gd name="T110" fmla="*/ 26 w 31"/>
              <a:gd name="T111" fmla="*/ 10 h 27"/>
              <a:gd name="T112" fmla="*/ 26 w 31"/>
              <a:gd name="T113" fmla="*/ 11 h 27"/>
              <a:gd name="T114" fmla="*/ 5 w 31"/>
              <a:gd name="T115" fmla="*/ 11 h 27"/>
              <a:gd name="T116" fmla="*/ 4 w 31"/>
              <a:gd name="T117" fmla="*/ 10 h 27"/>
              <a:gd name="T118" fmla="*/ 4 w 31"/>
              <a:gd name="T119" fmla="*/ 10 h 27"/>
              <a:gd name="T120" fmla="*/ 4 w 31"/>
              <a:gd name="T12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" h="27">
                <a:moveTo>
                  <a:pt x="3" y="7"/>
                </a:moveTo>
                <a:cubicBezTo>
                  <a:pt x="2" y="13"/>
                  <a:pt x="0" y="18"/>
                  <a:pt x="0" y="23"/>
                </a:cubicBezTo>
                <a:cubicBezTo>
                  <a:pt x="0" y="25"/>
                  <a:pt x="2" y="27"/>
                  <a:pt x="4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9" y="27"/>
                  <a:pt x="31" y="25"/>
                  <a:pt x="31" y="23"/>
                </a:cubicBezTo>
                <a:cubicBezTo>
                  <a:pt x="31" y="18"/>
                  <a:pt x="28" y="13"/>
                  <a:pt x="28" y="7"/>
                </a:cubicBezTo>
                <a:cubicBezTo>
                  <a:pt x="28" y="7"/>
                  <a:pt x="28" y="7"/>
                  <a:pt x="27" y="7"/>
                </a:cubicBezTo>
                <a:cubicBezTo>
                  <a:pt x="26" y="6"/>
                  <a:pt x="22" y="6"/>
                  <a:pt x="18" y="6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1" y="4"/>
                  <a:pt x="22" y="4"/>
                  <a:pt x="22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1" y="0"/>
                  <a:pt x="2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4"/>
                  <a:pt x="17" y="4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3"/>
                  <a:pt x="15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4" y="0"/>
                  <a:pt x="1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10" y="1"/>
                  <a:pt x="10" y="2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4"/>
                  <a:pt x="10" y="4"/>
                  <a:pt x="11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3" y="6"/>
                  <a:pt x="13" y="6"/>
                  <a:pt x="13" y="6"/>
                </a:cubicBezTo>
                <a:cubicBezTo>
                  <a:pt x="9" y="6"/>
                  <a:pt x="5" y="6"/>
                  <a:pt x="3" y="7"/>
                </a:cubicBezTo>
                <a:cubicBezTo>
                  <a:pt x="3" y="7"/>
                  <a:pt x="3" y="7"/>
                  <a:pt x="3" y="7"/>
                </a:cubicBezTo>
                <a:close/>
                <a:moveTo>
                  <a:pt x="18" y="1"/>
                </a:move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1" y="1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2"/>
                  <a:pt x="20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7" y="1"/>
                  <a:pt x="18" y="1"/>
                </a:cubicBezTo>
                <a:close/>
                <a:moveTo>
                  <a:pt x="11" y="1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1" y="1"/>
                  <a:pt x="11" y="1"/>
                </a:cubicBezTo>
                <a:close/>
                <a:moveTo>
                  <a:pt x="4" y="9"/>
                </a:moveTo>
                <a:cubicBezTo>
                  <a:pt x="4" y="8"/>
                  <a:pt x="4" y="8"/>
                  <a:pt x="5" y="8"/>
                </a:cubicBezTo>
                <a:cubicBezTo>
                  <a:pt x="9" y="7"/>
                  <a:pt x="22" y="7"/>
                  <a:pt x="26" y="8"/>
                </a:cubicBezTo>
                <a:cubicBezTo>
                  <a:pt x="26" y="8"/>
                  <a:pt x="26" y="8"/>
                  <a:pt x="26" y="9"/>
                </a:cubicBezTo>
                <a:cubicBezTo>
                  <a:pt x="27" y="9"/>
                  <a:pt x="27" y="9"/>
                  <a:pt x="27" y="10"/>
                </a:cubicBezTo>
                <a:cubicBezTo>
                  <a:pt x="27" y="10"/>
                  <a:pt x="27" y="10"/>
                  <a:pt x="26" y="10"/>
                </a:cubicBezTo>
                <a:cubicBezTo>
                  <a:pt x="26" y="10"/>
                  <a:pt x="26" y="11"/>
                  <a:pt x="26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9"/>
                  <a:pt x="4" y="9"/>
                  <a:pt x="4" y="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6" name="Freeform 222"/>
          <p:cNvSpPr>
            <a:spLocks noEditPoints="1"/>
          </p:cNvSpPr>
          <p:nvPr/>
        </p:nvSpPr>
        <p:spPr bwMode="auto">
          <a:xfrm>
            <a:off x="3742606" y="4357586"/>
            <a:ext cx="336619" cy="267847"/>
          </a:xfrm>
          <a:custGeom>
            <a:avLst/>
            <a:gdLst>
              <a:gd name="T0" fmla="*/ 26 w 35"/>
              <a:gd name="T1" fmla="*/ 1 h 28"/>
              <a:gd name="T2" fmla="*/ 16 w 35"/>
              <a:gd name="T3" fmla="*/ 9 h 28"/>
              <a:gd name="T4" fmla="*/ 16 w 35"/>
              <a:gd name="T5" fmla="*/ 12 h 28"/>
              <a:gd name="T6" fmla="*/ 26 w 35"/>
              <a:gd name="T7" fmla="*/ 3 h 28"/>
              <a:gd name="T8" fmla="*/ 8 w 35"/>
              <a:gd name="T9" fmla="*/ 16 h 28"/>
              <a:gd name="T10" fmla="*/ 8 w 35"/>
              <a:gd name="T11" fmla="*/ 24 h 28"/>
              <a:gd name="T12" fmla="*/ 10 w 35"/>
              <a:gd name="T13" fmla="*/ 24 h 28"/>
              <a:gd name="T14" fmla="*/ 10 w 35"/>
              <a:gd name="T15" fmla="*/ 16 h 28"/>
              <a:gd name="T16" fmla="*/ 8 w 35"/>
              <a:gd name="T17" fmla="*/ 16 h 28"/>
              <a:gd name="T18" fmla="*/ 14 w 35"/>
              <a:gd name="T19" fmla="*/ 24 h 28"/>
              <a:gd name="T20" fmla="*/ 15 w 35"/>
              <a:gd name="T21" fmla="*/ 24 h 28"/>
              <a:gd name="T22" fmla="*/ 16 w 35"/>
              <a:gd name="T23" fmla="*/ 16 h 28"/>
              <a:gd name="T24" fmla="*/ 14 w 35"/>
              <a:gd name="T25" fmla="*/ 16 h 28"/>
              <a:gd name="T26" fmla="*/ 27 w 35"/>
              <a:gd name="T27" fmla="*/ 16 h 28"/>
              <a:gd name="T28" fmla="*/ 27 w 35"/>
              <a:gd name="T29" fmla="*/ 24 h 28"/>
              <a:gd name="T30" fmla="*/ 25 w 35"/>
              <a:gd name="T31" fmla="*/ 24 h 28"/>
              <a:gd name="T32" fmla="*/ 25 w 35"/>
              <a:gd name="T33" fmla="*/ 16 h 28"/>
              <a:gd name="T34" fmla="*/ 27 w 35"/>
              <a:gd name="T35" fmla="*/ 16 h 28"/>
              <a:gd name="T36" fmla="*/ 21 w 35"/>
              <a:gd name="T37" fmla="*/ 24 h 28"/>
              <a:gd name="T38" fmla="*/ 20 w 35"/>
              <a:gd name="T39" fmla="*/ 24 h 28"/>
              <a:gd name="T40" fmla="*/ 19 w 35"/>
              <a:gd name="T41" fmla="*/ 16 h 28"/>
              <a:gd name="T42" fmla="*/ 21 w 35"/>
              <a:gd name="T43" fmla="*/ 16 h 28"/>
              <a:gd name="T44" fmla="*/ 32 w 35"/>
              <a:gd name="T45" fmla="*/ 26 h 28"/>
              <a:gd name="T46" fmla="*/ 6 w 35"/>
              <a:gd name="T47" fmla="*/ 28 h 28"/>
              <a:gd name="T48" fmla="*/ 2 w 35"/>
              <a:gd name="T49" fmla="*/ 15 h 28"/>
              <a:gd name="T50" fmla="*/ 0 w 35"/>
              <a:gd name="T51" fmla="*/ 12 h 28"/>
              <a:gd name="T52" fmla="*/ 14 w 35"/>
              <a:gd name="T53" fmla="*/ 10 h 28"/>
              <a:gd name="T54" fmla="*/ 15 w 35"/>
              <a:gd name="T55" fmla="*/ 13 h 28"/>
              <a:gd name="T56" fmla="*/ 15 w 35"/>
              <a:gd name="T57" fmla="*/ 13 h 28"/>
              <a:gd name="T58" fmla="*/ 19 w 35"/>
              <a:gd name="T59" fmla="*/ 13 h 28"/>
              <a:gd name="T60" fmla="*/ 22 w 35"/>
              <a:gd name="T61" fmla="*/ 10 h 28"/>
              <a:gd name="T62" fmla="*/ 35 w 35"/>
              <a:gd name="T63" fmla="*/ 12 h 28"/>
              <a:gd name="T64" fmla="*/ 33 w 35"/>
              <a:gd name="T65" fmla="*/ 1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" h="28">
                <a:moveTo>
                  <a:pt x="26" y="1"/>
                </a:moveTo>
                <a:cubicBezTo>
                  <a:pt x="26" y="1"/>
                  <a:pt x="26" y="1"/>
                  <a:pt x="26" y="1"/>
                </a:cubicBezTo>
                <a:cubicBezTo>
                  <a:pt x="26" y="0"/>
                  <a:pt x="25" y="0"/>
                  <a:pt x="24" y="1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10"/>
                  <a:pt x="15" y="11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8" y="12"/>
                  <a:pt x="18" y="12"/>
                </a:cubicBezTo>
                <a:cubicBezTo>
                  <a:pt x="26" y="3"/>
                  <a:pt x="26" y="3"/>
                  <a:pt x="26" y="3"/>
                </a:cubicBezTo>
                <a:cubicBezTo>
                  <a:pt x="27" y="3"/>
                  <a:pt x="27" y="2"/>
                  <a:pt x="26" y="1"/>
                </a:cubicBezTo>
                <a:close/>
                <a:moveTo>
                  <a:pt x="8" y="16"/>
                </a:move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lose/>
                <a:moveTo>
                  <a:pt x="14" y="16"/>
                </a:move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5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lose/>
                <a:moveTo>
                  <a:pt x="27" y="16"/>
                </a:move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lose/>
                <a:moveTo>
                  <a:pt x="21" y="16"/>
                </a:move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20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lose/>
                <a:moveTo>
                  <a:pt x="32" y="26"/>
                </a:moveTo>
                <a:cubicBezTo>
                  <a:pt x="32" y="27"/>
                  <a:pt x="31" y="28"/>
                  <a:pt x="29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5" y="28"/>
                  <a:pt x="4" y="27"/>
                  <a:pt x="3" y="2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5"/>
                  <a:pt x="0" y="14"/>
                  <a:pt x="0" y="13"/>
                </a:cubicBezTo>
                <a:cubicBezTo>
                  <a:pt x="0" y="7"/>
                  <a:pt x="0" y="18"/>
                  <a:pt x="0" y="12"/>
                </a:cubicBezTo>
                <a:cubicBezTo>
                  <a:pt x="0" y="11"/>
                  <a:pt x="1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1"/>
                  <a:pt x="14" y="12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6" y="13"/>
                  <a:pt x="17" y="13"/>
                </a:cubicBezTo>
                <a:cubicBezTo>
                  <a:pt x="18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22" y="10"/>
                  <a:pt x="22" y="10"/>
                  <a:pt x="2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4" y="10"/>
                  <a:pt x="35" y="11"/>
                  <a:pt x="35" y="12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4"/>
                  <a:pt x="34" y="15"/>
                  <a:pt x="33" y="15"/>
                </a:cubicBezTo>
                <a:lnTo>
                  <a:pt x="32" y="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7" name="Freeform 223"/>
          <p:cNvSpPr>
            <a:spLocks noEditPoints="1"/>
          </p:cNvSpPr>
          <p:nvPr/>
        </p:nvSpPr>
        <p:spPr bwMode="auto">
          <a:xfrm>
            <a:off x="1891201" y="4404640"/>
            <a:ext cx="316712" cy="220793"/>
          </a:xfrm>
          <a:custGeom>
            <a:avLst/>
            <a:gdLst>
              <a:gd name="T0" fmla="*/ 11 w 33"/>
              <a:gd name="T1" fmla="*/ 20 h 23"/>
              <a:gd name="T2" fmla="*/ 11 w 33"/>
              <a:gd name="T3" fmla="*/ 23 h 23"/>
              <a:gd name="T4" fmla="*/ 14 w 33"/>
              <a:gd name="T5" fmla="*/ 23 h 23"/>
              <a:gd name="T6" fmla="*/ 14 w 33"/>
              <a:gd name="T7" fmla="*/ 20 h 23"/>
              <a:gd name="T8" fmla="*/ 27 w 33"/>
              <a:gd name="T9" fmla="*/ 14 h 23"/>
              <a:gd name="T10" fmla="*/ 28 w 33"/>
              <a:gd name="T11" fmla="*/ 13 h 23"/>
              <a:gd name="T12" fmla="*/ 26 w 33"/>
              <a:gd name="T13" fmla="*/ 11 h 23"/>
              <a:gd name="T14" fmla="*/ 26 w 33"/>
              <a:gd name="T15" fmla="*/ 15 h 23"/>
              <a:gd name="T16" fmla="*/ 17 w 33"/>
              <a:gd name="T17" fmla="*/ 15 h 23"/>
              <a:gd name="T18" fmla="*/ 13 w 33"/>
              <a:gd name="T19" fmla="*/ 15 h 23"/>
              <a:gd name="T20" fmla="*/ 10 w 33"/>
              <a:gd name="T21" fmla="*/ 13 h 23"/>
              <a:gd name="T22" fmla="*/ 11 w 33"/>
              <a:gd name="T23" fmla="*/ 11 h 23"/>
              <a:gd name="T24" fmla="*/ 8 w 33"/>
              <a:gd name="T25" fmla="*/ 6 h 23"/>
              <a:gd name="T26" fmla="*/ 16 w 33"/>
              <a:gd name="T27" fmla="*/ 10 h 23"/>
              <a:gd name="T28" fmla="*/ 21 w 33"/>
              <a:gd name="T29" fmla="*/ 10 h 23"/>
              <a:gd name="T30" fmla="*/ 26 w 33"/>
              <a:gd name="T31" fmla="*/ 10 h 23"/>
              <a:gd name="T32" fmla="*/ 30 w 33"/>
              <a:gd name="T33" fmla="*/ 10 h 23"/>
              <a:gd name="T34" fmla="*/ 27 w 33"/>
              <a:gd name="T35" fmla="*/ 10 h 23"/>
              <a:gd name="T36" fmla="*/ 22 w 33"/>
              <a:gd name="T37" fmla="*/ 21 h 23"/>
              <a:gd name="T38" fmla="*/ 15 w 33"/>
              <a:gd name="T39" fmla="*/ 19 h 23"/>
              <a:gd name="T40" fmla="*/ 0 w 33"/>
              <a:gd name="T41" fmla="*/ 2 h 23"/>
              <a:gd name="T42" fmla="*/ 0 w 33"/>
              <a:gd name="T43" fmla="*/ 1 h 23"/>
              <a:gd name="T44" fmla="*/ 2 w 33"/>
              <a:gd name="T45" fmla="*/ 0 h 23"/>
              <a:gd name="T46" fmla="*/ 7 w 33"/>
              <a:gd name="T47" fmla="*/ 4 h 23"/>
              <a:gd name="T48" fmla="*/ 33 w 33"/>
              <a:gd name="T49" fmla="*/ 4 h 23"/>
              <a:gd name="T50" fmla="*/ 33 w 33"/>
              <a:gd name="T51" fmla="*/ 4 h 23"/>
              <a:gd name="T52" fmla="*/ 31 w 33"/>
              <a:gd name="T53" fmla="*/ 14 h 23"/>
              <a:gd name="T54" fmla="*/ 27 w 33"/>
              <a:gd name="T55" fmla="*/ 17 h 23"/>
              <a:gd name="T56" fmla="*/ 11 w 33"/>
              <a:gd name="T57" fmla="*/ 17 h 23"/>
              <a:gd name="T58" fmla="*/ 9 w 33"/>
              <a:gd name="T59" fmla="*/ 18 h 23"/>
              <a:gd name="T60" fmla="*/ 10 w 33"/>
              <a:gd name="T61" fmla="*/ 18 h 23"/>
              <a:gd name="T62" fmla="*/ 11 w 33"/>
              <a:gd name="T63" fmla="*/ 19 h 23"/>
              <a:gd name="T64" fmla="*/ 10 w 33"/>
              <a:gd name="T65" fmla="*/ 21 h 23"/>
              <a:gd name="T66" fmla="*/ 10 w 33"/>
              <a:gd name="T67" fmla="*/ 21 h 23"/>
              <a:gd name="T68" fmla="*/ 10 w 33"/>
              <a:gd name="T69" fmla="*/ 21 h 23"/>
              <a:gd name="T70" fmla="*/ 8 w 33"/>
              <a:gd name="T71" fmla="*/ 21 h 23"/>
              <a:gd name="T72" fmla="*/ 7 w 33"/>
              <a:gd name="T73" fmla="*/ 20 h 23"/>
              <a:gd name="T74" fmla="*/ 7 w 33"/>
              <a:gd name="T75" fmla="*/ 17 h 23"/>
              <a:gd name="T76" fmla="*/ 8 w 33"/>
              <a:gd name="T77" fmla="*/ 16 h 23"/>
              <a:gd name="T78" fmla="*/ 6 w 33"/>
              <a:gd name="T79" fmla="*/ 11 h 23"/>
              <a:gd name="T80" fmla="*/ 3 w 33"/>
              <a:gd name="T81" fmla="*/ 4 h 23"/>
              <a:gd name="T82" fmla="*/ 27 w 33"/>
              <a:gd name="T83" fmla="*/ 18 h 23"/>
              <a:gd name="T84" fmla="*/ 27 w 33"/>
              <a:gd name="T85" fmla="*/ 19 h 23"/>
              <a:gd name="T86" fmla="*/ 28 w 33"/>
              <a:gd name="T87" fmla="*/ 21 h 23"/>
              <a:gd name="T88" fmla="*/ 28 w 33"/>
              <a:gd name="T89" fmla="*/ 21 h 23"/>
              <a:gd name="T90" fmla="*/ 28 w 33"/>
              <a:gd name="T91" fmla="*/ 21 h 23"/>
              <a:gd name="T92" fmla="*/ 30 w 33"/>
              <a:gd name="T93" fmla="*/ 19 h 23"/>
              <a:gd name="T94" fmla="*/ 24 w 33"/>
              <a:gd name="T95" fmla="*/ 19 h 23"/>
              <a:gd name="T96" fmla="*/ 23 w 33"/>
              <a:gd name="T97" fmla="*/ 23 h 23"/>
              <a:gd name="T98" fmla="*/ 26 w 33"/>
              <a:gd name="T99" fmla="*/ 23 h 23"/>
              <a:gd name="T100" fmla="*/ 26 w 33"/>
              <a:gd name="T101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" h="23">
                <a:moveTo>
                  <a:pt x="13" y="19"/>
                </a:moveTo>
                <a:cubicBezTo>
                  <a:pt x="13" y="19"/>
                  <a:pt x="12" y="19"/>
                  <a:pt x="12" y="19"/>
                </a:cubicBezTo>
                <a:cubicBezTo>
                  <a:pt x="12" y="19"/>
                  <a:pt x="12" y="19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1"/>
                  <a:pt x="11" y="21"/>
                </a:cubicBezTo>
                <a:cubicBezTo>
                  <a:pt x="11" y="21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3" y="23"/>
                  <a:pt x="13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1"/>
                  <a:pt x="15" y="21"/>
                </a:cubicBezTo>
                <a:cubicBezTo>
                  <a:pt x="15" y="21"/>
                  <a:pt x="15" y="20"/>
                  <a:pt x="15" y="20"/>
                </a:cubicBezTo>
                <a:cubicBezTo>
                  <a:pt x="15" y="20"/>
                  <a:pt x="15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3" y="19"/>
                  <a:pt x="13" y="19"/>
                  <a:pt x="13" y="19"/>
                </a:cubicBezTo>
                <a:close/>
                <a:moveTo>
                  <a:pt x="29" y="11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1"/>
                  <a:pt x="29" y="11"/>
                  <a:pt x="29" y="11"/>
                </a:cubicBezTo>
                <a:close/>
                <a:moveTo>
                  <a:pt x="26" y="11"/>
                </a:moveTo>
                <a:cubicBezTo>
                  <a:pt x="22" y="11"/>
                  <a:pt x="22" y="11"/>
                  <a:pt x="22" y="11"/>
                </a:cubicBezTo>
                <a:cubicBezTo>
                  <a:pt x="22" y="15"/>
                  <a:pt x="22" y="15"/>
                  <a:pt x="2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1"/>
                  <a:pt x="26" y="11"/>
                  <a:pt x="26" y="11"/>
                </a:cubicBezTo>
                <a:close/>
                <a:moveTo>
                  <a:pt x="21" y="11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5"/>
                  <a:pt x="17" y="15"/>
                  <a:pt x="17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16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13" y="15"/>
                  <a:pt x="13" y="15"/>
                  <a:pt x="13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1"/>
                  <a:pt x="16" y="11"/>
                  <a:pt x="16" y="11"/>
                </a:cubicBezTo>
                <a:close/>
                <a:moveTo>
                  <a:pt x="11" y="11"/>
                </a:moveTo>
                <a:cubicBezTo>
                  <a:pt x="9" y="11"/>
                  <a:pt x="9" y="11"/>
                  <a:pt x="9" y="11"/>
                </a:cubicBezTo>
                <a:cubicBezTo>
                  <a:pt x="9" y="12"/>
                  <a:pt x="10" y="12"/>
                  <a:pt x="10" y="13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9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8"/>
                </a:cubicBezTo>
                <a:cubicBezTo>
                  <a:pt x="9" y="8"/>
                  <a:pt x="9" y="9"/>
                  <a:pt x="9" y="10"/>
                </a:cubicBezTo>
                <a:close/>
                <a:moveTo>
                  <a:pt x="13" y="10"/>
                </a:moveTo>
                <a:cubicBezTo>
                  <a:pt x="16" y="10"/>
                  <a:pt x="16" y="10"/>
                  <a:pt x="16" y="10"/>
                </a:cubicBezTo>
                <a:cubicBezTo>
                  <a:pt x="16" y="6"/>
                  <a:pt x="16" y="6"/>
                  <a:pt x="16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10"/>
                  <a:pt x="13" y="10"/>
                  <a:pt x="13" y="10"/>
                </a:cubicBezTo>
                <a:close/>
                <a:moveTo>
                  <a:pt x="17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1" y="6"/>
                  <a:pt x="21" y="6"/>
                  <a:pt x="2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10"/>
                  <a:pt x="17" y="10"/>
                  <a:pt x="17" y="10"/>
                </a:cubicBezTo>
                <a:close/>
                <a:moveTo>
                  <a:pt x="22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6"/>
                  <a:pt x="26" y="6"/>
                  <a:pt x="26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10"/>
                  <a:pt x="22" y="10"/>
                  <a:pt x="22" y="10"/>
                </a:cubicBezTo>
                <a:close/>
                <a:moveTo>
                  <a:pt x="27" y="10"/>
                </a:moveTo>
                <a:cubicBezTo>
                  <a:pt x="30" y="10"/>
                  <a:pt x="30" y="10"/>
                  <a:pt x="30" y="10"/>
                </a:cubicBezTo>
                <a:cubicBezTo>
                  <a:pt x="31" y="6"/>
                  <a:pt x="31" y="6"/>
                  <a:pt x="31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0"/>
                  <a:pt x="27" y="10"/>
                  <a:pt x="27" y="10"/>
                </a:cubicBezTo>
                <a:close/>
                <a:moveTo>
                  <a:pt x="1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8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0"/>
                  <a:pt x="15" y="20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8"/>
                  <a:pt x="15" y="18"/>
                  <a:pt x="15" y="18"/>
                </a:cubicBezTo>
                <a:close/>
                <a:moveTo>
                  <a:pt x="1" y="3"/>
                </a:moveTo>
                <a:cubicBezTo>
                  <a:pt x="1" y="3"/>
                  <a:pt x="0" y="3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1"/>
                  <a:pt x="3" y="1"/>
                  <a:pt x="4" y="1"/>
                </a:cubicBezTo>
                <a:cubicBezTo>
                  <a:pt x="4" y="1"/>
                  <a:pt x="4" y="2"/>
                  <a:pt x="5" y="2"/>
                </a:cubicBezTo>
                <a:cubicBezTo>
                  <a:pt x="5" y="2"/>
                  <a:pt x="5" y="2"/>
                  <a:pt x="6" y="3"/>
                </a:cubicBezTo>
                <a:cubicBezTo>
                  <a:pt x="6" y="3"/>
                  <a:pt x="6" y="3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5"/>
                  <a:pt x="33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5"/>
                  <a:pt x="30" y="15"/>
                  <a:pt x="29" y="15"/>
                </a:cubicBezTo>
                <a:cubicBezTo>
                  <a:pt x="29" y="15"/>
                  <a:pt x="29" y="16"/>
                  <a:pt x="29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7" y="17"/>
                  <a:pt x="27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7"/>
                  <a:pt x="26" y="17"/>
                  <a:pt x="26" y="17"/>
                </a:cubicBezTo>
                <a:cubicBezTo>
                  <a:pt x="26" y="17"/>
                  <a:pt x="25" y="17"/>
                  <a:pt x="25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0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1" y="18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0" y="19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7" y="13"/>
                  <a:pt x="7" y="13"/>
                </a:cubicBezTo>
                <a:cubicBezTo>
                  <a:pt x="7" y="13"/>
                  <a:pt x="6" y="12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0"/>
                  <a:pt x="6" y="9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5" y="7"/>
                  <a:pt x="4" y="6"/>
                </a:cubicBezTo>
                <a:cubicBezTo>
                  <a:pt x="4" y="5"/>
                  <a:pt x="4" y="5"/>
                  <a:pt x="3" y="4"/>
                </a:cubicBezTo>
                <a:cubicBezTo>
                  <a:pt x="2" y="4"/>
                  <a:pt x="2" y="4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lose/>
                <a:moveTo>
                  <a:pt x="28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8" y="20"/>
                  <a:pt x="28" y="20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30" y="21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8"/>
                  <a:pt x="28" y="18"/>
                  <a:pt x="28" y="18"/>
                </a:cubicBezTo>
                <a:close/>
                <a:moveTo>
                  <a:pt x="25" y="19"/>
                </a:move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3" y="19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1"/>
                </a:cubicBezTo>
                <a:cubicBezTo>
                  <a:pt x="23" y="21"/>
                  <a:pt x="23" y="22"/>
                  <a:pt x="23" y="22"/>
                </a:cubicBezTo>
                <a:cubicBezTo>
                  <a:pt x="23" y="22"/>
                  <a:pt x="23" y="22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4" y="23"/>
                  <a:pt x="24" y="23"/>
                  <a:pt x="25" y="23"/>
                </a:cubicBezTo>
                <a:cubicBezTo>
                  <a:pt x="25" y="23"/>
                  <a:pt x="25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2"/>
                  <a:pt x="27" y="22"/>
                  <a:pt x="27" y="22"/>
                </a:cubicBezTo>
                <a:cubicBezTo>
                  <a:pt x="27" y="22"/>
                  <a:pt x="27" y="21"/>
                  <a:pt x="27" y="21"/>
                </a:cubicBezTo>
                <a:cubicBezTo>
                  <a:pt x="27" y="21"/>
                  <a:pt x="27" y="20"/>
                  <a:pt x="27" y="20"/>
                </a:cubicBezTo>
                <a:cubicBezTo>
                  <a:pt x="27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8" name="Freeform 224"/>
          <p:cNvSpPr>
            <a:spLocks noEditPoints="1"/>
          </p:cNvSpPr>
          <p:nvPr/>
        </p:nvSpPr>
        <p:spPr bwMode="auto">
          <a:xfrm>
            <a:off x="2515575" y="4366636"/>
            <a:ext cx="334810" cy="278706"/>
          </a:xfrm>
          <a:custGeom>
            <a:avLst/>
            <a:gdLst>
              <a:gd name="T0" fmla="*/ 11 w 35"/>
              <a:gd name="T1" fmla="*/ 26 h 29"/>
              <a:gd name="T2" fmla="*/ 11 w 35"/>
              <a:gd name="T3" fmla="*/ 28 h 29"/>
              <a:gd name="T4" fmla="*/ 14 w 35"/>
              <a:gd name="T5" fmla="*/ 28 h 29"/>
              <a:gd name="T6" fmla="*/ 14 w 35"/>
              <a:gd name="T7" fmla="*/ 25 h 29"/>
              <a:gd name="T8" fmla="*/ 26 w 35"/>
              <a:gd name="T9" fmla="*/ 0 h 29"/>
              <a:gd name="T10" fmla="*/ 22 w 35"/>
              <a:gd name="T11" fmla="*/ 10 h 29"/>
              <a:gd name="T12" fmla="*/ 25 w 35"/>
              <a:gd name="T13" fmla="*/ 4 h 29"/>
              <a:gd name="T14" fmla="*/ 31 w 35"/>
              <a:gd name="T15" fmla="*/ 7 h 29"/>
              <a:gd name="T16" fmla="*/ 28 w 35"/>
              <a:gd name="T17" fmla="*/ 13 h 29"/>
              <a:gd name="T18" fmla="*/ 27 w 35"/>
              <a:gd name="T19" fmla="*/ 20 h 29"/>
              <a:gd name="T20" fmla="*/ 28 w 35"/>
              <a:gd name="T21" fmla="*/ 19 h 29"/>
              <a:gd name="T22" fmla="*/ 31 w 35"/>
              <a:gd name="T23" fmla="*/ 19 h 29"/>
              <a:gd name="T24" fmla="*/ 27 w 35"/>
              <a:gd name="T25" fmla="*/ 22 h 29"/>
              <a:gd name="T26" fmla="*/ 10 w 35"/>
              <a:gd name="T27" fmla="*/ 23 h 29"/>
              <a:gd name="T28" fmla="*/ 9 w 35"/>
              <a:gd name="T29" fmla="*/ 23 h 29"/>
              <a:gd name="T30" fmla="*/ 9 w 35"/>
              <a:gd name="T31" fmla="*/ 24 h 29"/>
              <a:gd name="T32" fmla="*/ 10 w 35"/>
              <a:gd name="T33" fmla="*/ 25 h 29"/>
              <a:gd name="T34" fmla="*/ 10 w 35"/>
              <a:gd name="T35" fmla="*/ 27 h 29"/>
              <a:gd name="T36" fmla="*/ 10 w 35"/>
              <a:gd name="T37" fmla="*/ 27 h 29"/>
              <a:gd name="T38" fmla="*/ 10 w 35"/>
              <a:gd name="T39" fmla="*/ 27 h 29"/>
              <a:gd name="T40" fmla="*/ 8 w 35"/>
              <a:gd name="T41" fmla="*/ 27 h 29"/>
              <a:gd name="T42" fmla="*/ 7 w 35"/>
              <a:gd name="T43" fmla="*/ 25 h 29"/>
              <a:gd name="T44" fmla="*/ 6 w 35"/>
              <a:gd name="T45" fmla="*/ 23 h 29"/>
              <a:gd name="T46" fmla="*/ 7 w 35"/>
              <a:gd name="T47" fmla="*/ 22 h 29"/>
              <a:gd name="T48" fmla="*/ 6 w 35"/>
              <a:gd name="T49" fmla="*/ 18 h 29"/>
              <a:gd name="T50" fmla="*/ 4 w 35"/>
              <a:gd name="T51" fmla="*/ 12 h 29"/>
              <a:gd name="T52" fmla="*/ 0 w 35"/>
              <a:gd name="T53" fmla="*/ 9 h 29"/>
              <a:gd name="T54" fmla="*/ 0 w 35"/>
              <a:gd name="T55" fmla="*/ 7 h 29"/>
              <a:gd name="T56" fmla="*/ 0 w 35"/>
              <a:gd name="T57" fmla="*/ 6 h 29"/>
              <a:gd name="T58" fmla="*/ 4 w 35"/>
              <a:gd name="T59" fmla="*/ 8 h 29"/>
              <a:gd name="T60" fmla="*/ 17 w 35"/>
              <a:gd name="T61" fmla="*/ 10 h 29"/>
              <a:gd name="T62" fmla="*/ 19 w 35"/>
              <a:gd name="T63" fmla="*/ 16 h 29"/>
              <a:gd name="T64" fmla="*/ 25 w 35"/>
              <a:gd name="T65" fmla="*/ 21 h 29"/>
              <a:gd name="T66" fmla="*/ 21 w 35"/>
              <a:gd name="T67" fmla="*/ 17 h 29"/>
              <a:gd name="T68" fmla="*/ 16 w 35"/>
              <a:gd name="T69" fmla="*/ 17 h 29"/>
              <a:gd name="T70" fmla="*/ 11 w 35"/>
              <a:gd name="T71" fmla="*/ 17 h 29"/>
              <a:gd name="T72" fmla="*/ 10 w 35"/>
              <a:gd name="T73" fmla="*/ 21 h 29"/>
              <a:gd name="T74" fmla="*/ 11 w 35"/>
              <a:gd name="T75" fmla="*/ 12 h 29"/>
              <a:gd name="T76" fmla="*/ 9 w 35"/>
              <a:gd name="T77" fmla="*/ 15 h 29"/>
              <a:gd name="T78" fmla="*/ 12 w 35"/>
              <a:gd name="T79" fmla="*/ 15 h 29"/>
              <a:gd name="T80" fmla="*/ 22 w 35"/>
              <a:gd name="T81" fmla="*/ 27 h 29"/>
              <a:gd name="T82" fmla="*/ 15 w 35"/>
              <a:gd name="T83" fmla="*/ 24 h 29"/>
              <a:gd name="T84" fmla="*/ 26 w 35"/>
              <a:gd name="T85" fmla="*/ 25 h 29"/>
              <a:gd name="T86" fmla="*/ 27 w 35"/>
              <a:gd name="T87" fmla="*/ 26 h 29"/>
              <a:gd name="T88" fmla="*/ 27 w 35"/>
              <a:gd name="T89" fmla="*/ 27 h 29"/>
              <a:gd name="T90" fmla="*/ 27 w 35"/>
              <a:gd name="T91" fmla="*/ 27 h 29"/>
              <a:gd name="T92" fmla="*/ 29 w 35"/>
              <a:gd name="T93" fmla="*/ 27 h 29"/>
              <a:gd name="T94" fmla="*/ 28 w 35"/>
              <a:gd name="T95" fmla="*/ 24 h 29"/>
              <a:gd name="T96" fmla="*/ 23 w 35"/>
              <a:gd name="T97" fmla="*/ 25 h 29"/>
              <a:gd name="T98" fmla="*/ 24 w 35"/>
              <a:gd name="T99" fmla="*/ 29 h 29"/>
              <a:gd name="T100" fmla="*/ 26 w 35"/>
              <a:gd name="T101" fmla="*/ 28 h 29"/>
              <a:gd name="T102" fmla="*/ 25 w 35"/>
              <a:gd name="T103" fmla="*/ 2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5" h="29">
                <a:moveTo>
                  <a:pt x="13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0" y="27"/>
                  <a:pt x="10" y="27"/>
                </a:cubicBezTo>
                <a:cubicBezTo>
                  <a:pt x="10" y="27"/>
                  <a:pt x="11" y="27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9"/>
                  <a:pt x="12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4" y="29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6"/>
                  <a:pt x="15" y="26"/>
                </a:cubicBezTo>
                <a:cubicBezTo>
                  <a:pt x="14" y="26"/>
                  <a:pt x="14" y="26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lose/>
                <a:moveTo>
                  <a:pt x="26" y="17"/>
                </a:moveTo>
                <a:cubicBezTo>
                  <a:pt x="31" y="17"/>
                  <a:pt x="35" y="13"/>
                  <a:pt x="35" y="9"/>
                </a:cubicBezTo>
                <a:cubicBezTo>
                  <a:pt x="35" y="4"/>
                  <a:pt x="31" y="0"/>
                  <a:pt x="26" y="0"/>
                </a:cubicBezTo>
                <a:cubicBezTo>
                  <a:pt x="22" y="0"/>
                  <a:pt x="18" y="4"/>
                  <a:pt x="18" y="9"/>
                </a:cubicBezTo>
                <a:cubicBezTo>
                  <a:pt x="18" y="13"/>
                  <a:pt x="22" y="17"/>
                  <a:pt x="26" y="17"/>
                </a:cubicBezTo>
                <a:close/>
                <a:moveTo>
                  <a:pt x="25" y="13"/>
                </a:moveTo>
                <a:cubicBezTo>
                  <a:pt x="25" y="10"/>
                  <a:pt x="25" y="10"/>
                  <a:pt x="25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0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1" y="7"/>
                  <a:pt x="22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8" y="3"/>
                  <a:pt x="28" y="4"/>
                </a:cubicBezTo>
                <a:cubicBezTo>
                  <a:pt x="28" y="7"/>
                  <a:pt x="28" y="7"/>
                  <a:pt x="28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2" y="7"/>
                  <a:pt x="32" y="8"/>
                  <a:pt x="32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10"/>
                  <a:pt x="31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4"/>
                  <a:pt x="27" y="15"/>
                  <a:pt x="2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5" y="14"/>
                  <a:pt x="25" y="13"/>
                </a:cubicBezTo>
                <a:close/>
                <a:moveTo>
                  <a:pt x="27" y="18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8" y="19"/>
                  <a:pt x="28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9" y="18"/>
                  <a:pt x="30" y="18"/>
                  <a:pt x="31" y="17"/>
                </a:cubicBezTo>
                <a:cubicBezTo>
                  <a:pt x="31" y="19"/>
                  <a:pt x="31" y="19"/>
                  <a:pt x="31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2"/>
                </a:cubicBezTo>
                <a:cubicBezTo>
                  <a:pt x="28" y="22"/>
                  <a:pt x="28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7" y="27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0"/>
                </a:cubicBezTo>
                <a:cubicBezTo>
                  <a:pt x="7" y="20"/>
                  <a:pt x="6" y="19"/>
                  <a:pt x="6" y="19"/>
                </a:cubicBezTo>
                <a:cubicBezTo>
                  <a:pt x="6" y="19"/>
                  <a:pt x="6" y="18"/>
                  <a:pt x="6" y="18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5" y="16"/>
                  <a:pt x="5" y="15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4" y="12"/>
                  <a:pt x="4" y="12"/>
                </a:cubicBezTo>
                <a:cubicBezTo>
                  <a:pt x="4" y="11"/>
                  <a:pt x="3" y="11"/>
                  <a:pt x="3" y="10"/>
                </a:cubicBezTo>
                <a:cubicBezTo>
                  <a:pt x="2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3" y="7"/>
                  <a:pt x="3" y="7"/>
                </a:cubicBezTo>
                <a:cubicBezTo>
                  <a:pt x="4" y="7"/>
                  <a:pt x="4" y="7"/>
                  <a:pt x="4" y="8"/>
                </a:cubicBezTo>
                <a:cubicBezTo>
                  <a:pt x="5" y="8"/>
                  <a:pt x="5" y="8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1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6"/>
                  <a:pt x="19" y="16"/>
                  <a:pt x="19" y="16"/>
                </a:cubicBezTo>
                <a:cubicBezTo>
                  <a:pt x="20" y="16"/>
                  <a:pt x="21" y="17"/>
                  <a:pt x="22" y="17"/>
                </a:cubicBezTo>
                <a:cubicBezTo>
                  <a:pt x="22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18"/>
                  <a:pt x="25" y="18"/>
                  <a:pt x="2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7" y="18"/>
                  <a:pt x="27" y="18"/>
                  <a:pt x="27" y="18"/>
                </a:cubicBezTo>
                <a:close/>
                <a:moveTo>
                  <a:pt x="21" y="17"/>
                </a:moveTo>
                <a:cubicBezTo>
                  <a:pt x="21" y="21"/>
                  <a:pt x="21" y="21"/>
                  <a:pt x="21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17"/>
                  <a:pt x="17" y="17"/>
                  <a:pt x="17" y="17"/>
                </a:cubicBezTo>
                <a:cubicBezTo>
                  <a:pt x="21" y="17"/>
                  <a:pt x="21" y="17"/>
                  <a:pt x="21" y="17"/>
                </a:cubicBezTo>
                <a:close/>
                <a:moveTo>
                  <a:pt x="16" y="17"/>
                </a:moveTo>
                <a:cubicBezTo>
                  <a:pt x="12" y="17"/>
                  <a:pt x="12" y="17"/>
                  <a:pt x="12" y="17"/>
                </a:cubicBezTo>
                <a:cubicBezTo>
                  <a:pt x="12" y="21"/>
                  <a:pt x="12" y="21"/>
                  <a:pt x="12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7"/>
                  <a:pt x="16" y="17"/>
                  <a:pt x="16" y="17"/>
                </a:cubicBezTo>
                <a:close/>
                <a:moveTo>
                  <a:pt x="11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8"/>
                  <a:pt x="9" y="19"/>
                </a:cubicBezTo>
                <a:cubicBezTo>
                  <a:pt x="10" y="19"/>
                  <a:pt x="10" y="20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7"/>
                  <a:pt x="11" y="17"/>
                  <a:pt x="11" y="17"/>
                </a:cubicBezTo>
                <a:close/>
                <a:moveTo>
                  <a:pt x="9" y="15"/>
                </a:moveTo>
                <a:cubicBezTo>
                  <a:pt x="11" y="15"/>
                  <a:pt x="11" y="15"/>
                  <a:pt x="11" y="15"/>
                </a:cubicBezTo>
                <a:cubicBezTo>
                  <a:pt x="11" y="12"/>
                  <a:pt x="11" y="12"/>
                  <a:pt x="1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12"/>
                  <a:pt x="8" y="13"/>
                  <a:pt x="8" y="14"/>
                </a:cubicBezTo>
                <a:cubicBezTo>
                  <a:pt x="8" y="14"/>
                  <a:pt x="8" y="15"/>
                  <a:pt x="9" y="15"/>
                </a:cubicBezTo>
                <a:close/>
                <a:moveTo>
                  <a:pt x="12" y="15"/>
                </a:moveTo>
                <a:cubicBezTo>
                  <a:pt x="16" y="15"/>
                  <a:pt x="16" y="15"/>
                  <a:pt x="16" y="15"/>
                </a:cubicBezTo>
                <a:cubicBezTo>
                  <a:pt x="16" y="12"/>
                  <a:pt x="16" y="12"/>
                  <a:pt x="16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5"/>
                  <a:pt x="12" y="15"/>
                  <a:pt x="12" y="15"/>
                </a:cubicBezTo>
                <a:close/>
                <a:moveTo>
                  <a:pt x="15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6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5" y="25"/>
                  <a:pt x="15" y="25"/>
                </a:cubicBezTo>
                <a:cubicBezTo>
                  <a:pt x="15" y="25"/>
                  <a:pt x="14" y="25"/>
                  <a:pt x="15" y="24"/>
                </a:cubicBezTo>
                <a:cubicBezTo>
                  <a:pt x="15" y="24"/>
                  <a:pt x="15" y="24"/>
                  <a:pt x="15" y="24"/>
                </a:cubicBezTo>
                <a:close/>
                <a:moveTo>
                  <a:pt x="28" y="24"/>
                </a:move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lose/>
                <a:moveTo>
                  <a:pt x="24" y="25"/>
                </a:move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2" y="26"/>
                  <a:pt x="22" y="27"/>
                </a:cubicBezTo>
                <a:cubicBezTo>
                  <a:pt x="22" y="27"/>
                  <a:pt x="22" y="27"/>
                  <a:pt x="22" y="28"/>
                </a:cubicBezTo>
                <a:cubicBezTo>
                  <a:pt x="22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9"/>
                  <a:pt x="23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6" y="29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6" y="26"/>
                  <a:pt x="26" y="26"/>
                </a:cubicBezTo>
                <a:cubicBezTo>
                  <a:pt x="26" y="26"/>
                  <a:pt x="26" y="26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5" y="25"/>
                  <a:pt x="25" y="25"/>
                </a:cubicBezTo>
                <a:cubicBezTo>
                  <a:pt x="25" y="25"/>
                  <a:pt x="25" y="25"/>
                  <a:pt x="24" y="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9" name="Freeform 225"/>
          <p:cNvSpPr>
            <a:spLocks noEditPoints="1"/>
          </p:cNvSpPr>
          <p:nvPr/>
        </p:nvSpPr>
        <p:spPr bwMode="auto">
          <a:xfrm>
            <a:off x="3129090" y="4366636"/>
            <a:ext cx="336619" cy="278706"/>
          </a:xfrm>
          <a:custGeom>
            <a:avLst/>
            <a:gdLst>
              <a:gd name="T0" fmla="*/ 12 w 35"/>
              <a:gd name="T1" fmla="*/ 25 h 29"/>
              <a:gd name="T2" fmla="*/ 12 w 35"/>
              <a:gd name="T3" fmla="*/ 28 h 29"/>
              <a:gd name="T4" fmla="*/ 14 w 35"/>
              <a:gd name="T5" fmla="*/ 29 h 29"/>
              <a:gd name="T6" fmla="*/ 15 w 35"/>
              <a:gd name="T7" fmla="*/ 28 h 29"/>
              <a:gd name="T8" fmla="*/ 15 w 35"/>
              <a:gd name="T9" fmla="*/ 25 h 29"/>
              <a:gd name="T10" fmla="*/ 35 w 35"/>
              <a:gd name="T11" fmla="*/ 9 h 29"/>
              <a:gd name="T12" fmla="*/ 22 w 35"/>
              <a:gd name="T13" fmla="*/ 10 h 29"/>
              <a:gd name="T14" fmla="*/ 32 w 35"/>
              <a:gd name="T15" fmla="*/ 7 h 29"/>
              <a:gd name="T16" fmla="*/ 22 w 35"/>
              <a:gd name="T17" fmla="*/ 10 h 29"/>
              <a:gd name="T18" fmla="*/ 28 w 35"/>
              <a:gd name="T19" fmla="*/ 20 h 29"/>
              <a:gd name="T20" fmla="*/ 29 w 35"/>
              <a:gd name="T21" fmla="*/ 18 h 29"/>
              <a:gd name="T22" fmla="*/ 31 w 35"/>
              <a:gd name="T23" fmla="*/ 19 h 29"/>
              <a:gd name="T24" fmla="*/ 29 w 35"/>
              <a:gd name="T25" fmla="*/ 22 h 29"/>
              <a:gd name="T26" fmla="*/ 26 w 35"/>
              <a:gd name="T27" fmla="*/ 23 h 29"/>
              <a:gd name="T28" fmla="*/ 11 w 35"/>
              <a:gd name="T29" fmla="*/ 23 h 29"/>
              <a:gd name="T30" fmla="*/ 10 w 35"/>
              <a:gd name="T31" fmla="*/ 23 h 29"/>
              <a:gd name="T32" fmla="*/ 10 w 35"/>
              <a:gd name="T33" fmla="*/ 24 h 29"/>
              <a:gd name="T34" fmla="*/ 11 w 35"/>
              <a:gd name="T35" fmla="*/ 24 h 29"/>
              <a:gd name="T36" fmla="*/ 10 w 35"/>
              <a:gd name="T37" fmla="*/ 26 h 29"/>
              <a:gd name="T38" fmla="*/ 10 w 35"/>
              <a:gd name="T39" fmla="*/ 27 h 29"/>
              <a:gd name="T40" fmla="*/ 10 w 35"/>
              <a:gd name="T41" fmla="*/ 27 h 29"/>
              <a:gd name="T42" fmla="*/ 10 w 35"/>
              <a:gd name="T43" fmla="*/ 27 h 29"/>
              <a:gd name="T44" fmla="*/ 9 w 35"/>
              <a:gd name="T45" fmla="*/ 27 h 29"/>
              <a:gd name="T46" fmla="*/ 8 w 35"/>
              <a:gd name="T47" fmla="*/ 26 h 29"/>
              <a:gd name="T48" fmla="*/ 7 w 35"/>
              <a:gd name="T49" fmla="*/ 25 h 29"/>
              <a:gd name="T50" fmla="*/ 7 w 35"/>
              <a:gd name="T51" fmla="*/ 23 h 29"/>
              <a:gd name="T52" fmla="*/ 8 w 35"/>
              <a:gd name="T53" fmla="*/ 22 h 29"/>
              <a:gd name="T54" fmla="*/ 7 w 35"/>
              <a:gd name="T55" fmla="*/ 19 h 29"/>
              <a:gd name="T56" fmla="*/ 5 w 35"/>
              <a:gd name="T57" fmla="*/ 14 h 29"/>
              <a:gd name="T58" fmla="*/ 1 w 35"/>
              <a:gd name="T59" fmla="*/ 9 h 29"/>
              <a:gd name="T60" fmla="*/ 0 w 35"/>
              <a:gd name="T61" fmla="*/ 8 h 29"/>
              <a:gd name="T62" fmla="*/ 0 w 35"/>
              <a:gd name="T63" fmla="*/ 7 h 29"/>
              <a:gd name="T64" fmla="*/ 1 w 35"/>
              <a:gd name="T65" fmla="*/ 7 h 29"/>
              <a:gd name="T66" fmla="*/ 2 w 35"/>
              <a:gd name="T67" fmla="*/ 6 h 29"/>
              <a:gd name="T68" fmla="*/ 7 w 35"/>
              <a:gd name="T69" fmla="*/ 9 h 29"/>
              <a:gd name="T70" fmla="*/ 18 w 35"/>
              <a:gd name="T71" fmla="*/ 12 h 29"/>
              <a:gd name="T72" fmla="*/ 20 w 35"/>
              <a:gd name="T73" fmla="*/ 16 h 29"/>
              <a:gd name="T74" fmla="*/ 25 w 35"/>
              <a:gd name="T75" fmla="*/ 21 h 29"/>
              <a:gd name="T76" fmla="*/ 27 w 35"/>
              <a:gd name="T77" fmla="*/ 18 h 29"/>
              <a:gd name="T78" fmla="*/ 18 w 35"/>
              <a:gd name="T79" fmla="*/ 21 h 29"/>
              <a:gd name="T80" fmla="*/ 13 w 35"/>
              <a:gd name="T81" fmla="*/ 17 h 29"/>
              <a:gd name="T82" fmla="*/ 11 w 35"/>
              <a:gd name="T83" fmla="*/ 17 h 29"/>
              <a:gd name="T84" fmla="*/ 11 w 35"/>
              <a:gd name="T85" fmla="*/ 21 h 29"/>
              <a:gd name="T86" fmla="*/ 9 w 35"/>
              <a:gd name="T87" fmla="*/ 15 h 29"/>
              <a:gd name="T88" fmla="*/ 8 w 35"/>
              <a:gd name="T89" fmla="*/ 12 h 29"/>
              <a:gd name="T90" fmla="*/ 13 w 35"/>
              <a:gd name="T91" fmla="*/ 15 h 29"/>
              <a:gd name="T92" fmla="*/ 13 w 35"/>
              <a:gd name="T93" fmla="*/ 15 h 29"/>
              <a:gd name="T94" fmla="*/ 23 w 35"/>
              <a:gd name="T95" fmla="*/ 25 h 29"/>
              <a:gd name="T96" fmla="*/ 16 w 35"/>
              <a:gd name="T97" fmla="*/ 27 h 29"/>
              <a:gd name="T98" fmla="*/ 28 w 35"/>
              <a:gd name="T99" fmla="*/ 24 h 29"/>
              <a:gd name="T100" fmla="*/ 27 w 35"/>
              <a:gd name="T101" fmla="*/ 25 h 29"/>
              <a:gd name="T102" fmla="*/ 28 w 35"/>
              <a:gd name="T103" fmla="*/ 26 h 29"/>
              <a:gd name="T104" fmla="*/ 28 w 35"/>
              <a:gd name="T105" fmla="*/ 27 h 29"/>
              <a:gd name="T106" fmla="*/ 28 w 35"/>
              <a:gd name="T107" fmla="*/ 27 h 29"/>
              <a:gd name="T108" fmla="*/ 28 w 35"/>
              <a:gd name="T109" fmla="*/ 27 h 29"/>
              <a:gd name="T110" fmla="*/ 30 w 35"/>
              <a:gd name="T111" fmla="*/ 26 h 29"/>
              <a:gd name="T112" fmla="*/ 29 w 35"/>
              <a:gd name="T113" fmla="*/ 24 h 29"/>
              <a:gd name="T114" fmla="*/ 23 w 35"/>
              <a:gd name="T115" fmla="*/ 25 h 29"/>
              <a:gd name="T116" fmla="*/ 23 w 35"/>
              <a:gd name="T117" fmla="*/ 28 h 29"/>
              <a:gd name="T118" fmla="*/ 26 w 35"/>
              <a:gd name="T119" fmla="*/ 29 h 29"/>
              <a:gd name="T120" fmla="*/ 27 w 35"/>
              <a:gd name="T121" fmla="*/ 27 h 29"/>
              <a:gd name="T122" fmla="*/ 26 w 35"/>
              <a:gd name="T123" fmla="*/ 2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" h="29">
                <a:moveTo>
                  <a:pt x="13" y="25"/>
                </a:moveTo>
                <a:cubicBezTo>
                  <a:pt x="13" y="25"/>
                  <a:pt x="13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7"/>
                  <a:pt x="11" y="27"/>
                </a:cubicBezTo>
                <a:cubicBezTo>
                  <a:pt x="11" y="27"/>
                  <a:pt x="11" y="27"/>
                  <a:pt x="11" y="28"/>
                </a:cubicBezTo>
                <a:cubicBezTo>
                  <a:pt x="11" y="28"/>
                  <a:pt x="11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9"/>
                  <a:pt x="13" y="29"/>
                  <a:pt x="13" y="29"/>
                </a:cubicBezTo>
                <a:cubicBezTo>
                  <a:pt x="13" y="29"/>
                  <a:pt x="14" y="29"/>
                  <a:pt x="14" y="29"/>
                </a:cubicBezTo>
                <a:cubicBezTo>
                  <a:pt x="14" y="29"/>
                  <a:pt x="14" y="29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3" y="25"/>
                  <a:pt x="13" y="25"/>
                </a:cubicBezTo>
                <a:close/>
                <a:moveTo>
                  <a:pt x="27" y="17"/>
                </a:moveTo>
                <a:cubicBezTo>
                  <a:pt x="32" y="17"/>
                  <a:pt x="35" y="13"/>
                  <a:pt x="35" y="9"/>
                </a:cubicBezTo>
                <a:cubicBezTo>
                  <a:pt x="35" y="4"/>
                  <a:pt x="32" y="0"/>
                  <a:pt x="27" y="0"/>
                </a:cubicBezTo>
                <a:cubicBezTo>
                  <a:pt x="22" y="0"/>
                  <a:pt x="19" y="4"/>
                  <a:pt x="19" y="9"/>
                </a:cubicBezTo>
                <a:cubicBezTo>
                  <a:pt x="19" y="13"/>
                  <a:pt x="22" y="17"/>
                  <a:pt x="27" y="17"/>
                </a:cubicBezTo>
                <a:close/>
                <a:moveTo>
                  <a:pt x="22" y="10"/>
                </a:moveTo>
                <a:cubicBezTo>
                  <a:pt x="21" y="10"/>
                  <a:pt x="21" y="9"/>
                  <a:pt x="21" y="9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7"/>
                  <a:pt x="22" y="7"/>
                </a:cubicBezTo>
                <a:cubicBezTo>
                  <a:pt x="28" y="7"/>
                  <a:pt x="26" y="7"/>
                  <a:pt x="32" y="7"/>
                </a:cubicBezTo>
                <a:cubicBezTo>
                  <a:pt x="33" y="7"/>
                  <a:pt x="33" y="8"/>
                  <a:pt x="33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26" y="10"/>
                  <a:pt x="28" y="10"/>
                  <a:pt x="22" y="10"/>
                </a:cubicBezTo>
                <a:close/>
                <a:moveTo>
                  <a:pt x="27" y="18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9" y="19"/>
                  <a:pt x="29" y="19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30" y="18"/>
                  <a:pt x="31" y="18"/>
                  <a:pt x="31" y="17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20"/>
                  <a:pt x="30" y="20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29" y="21"/>
                  <a:pt x="29" y="21"/>
                  <a:pt x="29" y="22"/>
                </a:cubicBezTo>
                <a:cubicBezTo>
                  <a:pt x="29" y="22"/>
                  <a:pt x="28" y="22"/>
                  <a:pt x="28" y="22"/>
                </a:cubicBezTo>
                <a:cubicBezTo>
                  <a:pt x="28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7" y="23"/>
                  <a:pt x="26" y="23"/>
                </a:cubicBezTo>
                <a:cubicBezTo>
                  <a:pt x="26" y="23"/>
                  <a:pt x="26" y="23"/>
                  <a:pt x="25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0" y="25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8" y="26"/>
                  <a:pt x="8" y="26"/>
                  <a:pt x="7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7" y="21"/>
                  <a:pt x="7" y="20"/>
                </a:cubicBezTo>
                <a:cubicBezTo>
                  <a:pt x="7" y="20"/>
                  <a:pt x="7" y="19"/>
                  <a:pt x="7" y="19"/>
                </a:cubicBezTo>
                <a:cubicBezTo>
                  <a:pt x="7" y="19"/>
                  <a:pt x="7" y="18"/>
                  <a:pt x="7" y="18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6"/>
                  <a:pt x="6" y="15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5" y="12"/>
                  <a:pt x="5" y="12"/>
                </a:cubicBezTo>
                <a:cubicBezTo>
                  <a:pt x="4" y="11"/>
                  <a:pt x="4" y="11"/>
                  <a:pt x="3" y="10"/>
                </a:cubicBezTo>
                <a:cubicBezTo>
                  <a:pt x="3" y="10"/>
                  <a:pt x="2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3" y="6"/>
                  <a:pt x="3" y="7"/>
                  <a:pt x="4" y="7"/>
                </a:cubicBezTo>
                <a:cubicBezTo>
                  <a:pt x="4" y="7"/>
                  <a:pt x="5" y="7"/>
                  <a:pt x="5" y="8"/>
                </a:cubicBezTo>
                <a:cubicBezTo>
                  <a:pt x="5" y="8"/>
                  <a:pt x="6" y="8"/>
                  <a:pt x="6" y="9"/>
                </a:cubicBezTo>
                <a:cubicBezTo>
                  <a:pt x="6" y="9"/>
                  <a:pt x="6" y="9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1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5"/>
                  <a:pt x="18" y="15"/>
                  <a:pt x="18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6"/>
                  <a:pt x="22" y="17"/>
                  <a:pt x="22" y="17"/>
                </a:cubicBezTo>
                <a:cubicBezTo>
                  <a:pt x="22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6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8"/>
                  <a:pt x="27" y="18"/>
                  <a:pt x="27" y="18"/>
                </a:cubicBezTo>
                <a:cubicBezTo>
                  <a:pt x="27" y="18"/>
                  <a:pt x="27" y="18"/>
                  <a:pt x="27" y="18"/>
                </a:cubicBezTo>
                <a:close/>
                <a:moveTo>
                  <a:pt x="21" y="17"/>
                </a:moveTo>
                <a:cubicBezTo>
                  <a:pt x="21" y="21"/>
                  <a:pt x="21" y="21"/>
                  <a:pt x="21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7"/>
                  <a:pt x="18" y="17"/>
                  <a:pt x="18" y="17"/>
                </a:cubicBezTo>
                <a:cubicBezTo>
                  <a:pt x="21" y="17"/>
                  <a:pt x="21" y="17"/>
                  <a:pt x="21" y="17"/>
                </a:cubicBezTo>
                <a:close/>
                <a:moveTo>
                  <a:pt x="16" y="17"/>
                </a:moveTo>
                <a:cubicBezTo>
                  <a:pt x="13" y="17"/>
                  <a:pt x="13" y="17"/>
                  <a:pt x="13" y="17"/>
                </a:cubicBezTo>
                <a:cubicBezTo>
                  <a:pt x="13" y="21"/>
                  <a:pt x="13" y="21"/>
                  <a:pt x="13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7"/>
                  <a:pt x="16" y="17"/>
                  <a:pt x="16" y="17"/>
                </a:cubicBezTo>
                <a:close/>
                <a:moveTo>
                  <a:pt x="11" y="17"/>
                </a:move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0" y="18"/>
                  <a:pt x="10" y="19"/>
                </a:cubicBezTo>
                <a:cubicBezTo>
                  <a:pt x="10" y="19"/>
                  <a:pt x="10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7"/>
                  <a:pt x="11" y="17"/>
                  <a:pt x="11" y="17"/>
                </a:cubicBezTo>
                <a:close/>
                <a:moveTo>
                  <a:pt x="9" y="15"/>
                </a:moveTo>
                <a:cubicBezTo>
                  <a:pt x="11" y="15"/>
                  <a:pt x="11" y="15"/>
                  <a:pt x="11" y="15"/>
                </a:cubicBezTo>
                <a:cubicBezTo>
                  <a:pt x="11" y="12"/>
                  <a:pt x="11" y="12"/>
                  <a:pt x="11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3"/>
                  <a:pt x="9" y="14"/>
                </a:cubicBezTo>
                <a:cubicBezTo>
                  <a:pt x="9" y="14"/>
                  <a:pt x="9" y="15"/>
                  <a:pt x="9" y="15"/>
                </a:cubicBezTo>
                <a:close/>
                <a:moveTo>
                  <a:pt x="13" y="15"/>
                </a:moveTo>
                <a:cubicBezTo>
                  <a:pt x="16" y="15"/>
                  <a:pt x="16" y="15"/>
                  <a:pt x="16" y="15"/>
                </a:cubicBezTo>
                <a:cubicBezTo>
                  <a:pt x="16" y="12"/>
                  <a:pt x="16" y="12"/>
                  <a:pt x="16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5"/>
                  <a:pt x="13" y="15"/>
                  <a:pt x="13" y="15"/>
                </a:cubicBezTo>
                <a:close/>
                <a:moveTo>
                  <a:pt x="15" y="24"/>
                </a:move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6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6"/>
                  <a:pt x="16" y="25"/>
                  <a:pt x="15" y="25"/>
                </a:cubicBezTo>
                <a:cubicBezTo>
                  <a:pt x="15" y="25"/>
                  <a:pt x="15" y="25"/>
                  <a:pt x="15" y="24"/>
                </a:cubicBezTo>
                <a:cubicBezTo>
                  <a:pt x="15" y="24"/>
                  <a:pt x="15" y="24"/>
                  <a:pt x="15" y="24"/>
                </a:cubicBezTo>
                <a:close/>
                <a:moveTo>
                  <a:pt x="28" y="24"/>
                </a:move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8" y="25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30" y="27"/>
                </a:cubicBezTo>
                <a:cubicBezTo>
                  <a:pt x="30" y="27"/>
                  <a:pt x="30" y="27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5"/>
                  <a:pt x="30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5"/>
                  <a:pt x="29" y="24"/>
                  <a:pt x="29" y="24"/>
                </a:cubicBezTo>
                <a:cubicBezTo>
                  <a:pt x="29" y="24"/>
                  <a:pt x="29" y="24"/>
                  <a:pt x="28" y="24"/>
                </a:cubicBezTo>
                <a:close/>
                <a:moveTo>
                  <a:pt x="25" y="25"/>
                </a:moveTo>
                <a:cubicBezTo>
                  <a:pt x="25" y="25"/>
                  <a:pt x="24" y="25"/>
                  <a:pt x="24" y="25"/>
                </a:cubicBezTo>
                <a:cubicBezTo>
                  <a:pt x="24" y="25"/>
                  <a:pt x="24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3" y="26"/>
                  <a:pt x="23" y="27"/>
                </a:cubicBezTo>
                <a:cubicBezTo>
                  <a:pt x="23" y="27"/>
                  <a:pt x="23" y="27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5" y="29"/>
                  <a:pt x="25" y="29"/>
                </a:cubicBezTo>
                <a:cubicBezTo>
                  <a:pt x="25" y="29"/>
                  <a:pt x="25" y="29"/>
                  <a:pt x="26" y="29"/>
                </a:cubicBezTo>
                <a:cubicBezTo>
                  <a:pt x="26" y="29"/>
                  <a:pt x="26" y="29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6"/>
                  <a:pt x="27" y="26"/>
                </a:cubicBezTo>
                <a:cubicBezTo>
                  <a:pt x="27" y="26"/>
                  <a:pt x="27" y="26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5" y="25"/>
                  <a:pt x="25" y="25"/>
                  <a:pt x="25" y="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0" name="Freeform 226"/>
          <p:cNvSpPr>
            <a:spLocks noEditPoints="1"/>
          </p:cNvSpPr>
          <p:nvPr/>
        </p:nvSpPr>
        <p:spPr bwMode="auto">
          <a:xfrm>
            <a:off x="4404985" y="5000059"/>
            <a:ext cx="249750" cy="269658"/>
          </a:xfrm>
          <a:custGeom>
            <a:avLst/>
            <a:gdLst>
              <a:gd name="T0" fmla="*/ 24 w 26"/>
              <a:gd name="T1" fmla="*/ 18 h 28"/>
              <a:gd name="T2" fmla="*/ 21 w 26"/>
              <a:gd name="T3" fmla="*/ 17 h 28"/>
              <a:gd name="T4" fmla="*/ 24 w 26"/>
              <a:gd name="T5" fmla="*/ 12 h 28"/>
              <a:gd name="T6" fmla="*/ 24 w 26"/>
              <a:gd name="T7" fmla="*/ 4 h 28"/>
              <a:gd name="T8" fmla="*/ 4 w 26"/>
              <a:gd name="T9" fmla="*/ 2 h 28"/>
              <a:gd name="T10" fmla="*/ 5 w 26"/>
              <a:gd name="T11" fmla="*/ 4 h 28"/>
              <a:gd name="T12" fmla="*/ 6 w 26"/>
              <a:gd name="T13" fmla="*/ 6 h 28"/>
              <a:gd name="T14" fmla="*/ 2 w 26"/>
              <a:gd name="T15" fmla="*/ 7 h 28"/>
              <a:gd name="T16" fmla="*/ 5 w 26"/>
              <a:gd name="T17" fmla="*/ 23 h 28"/>
              <a:gd name="T18" fmla="*/ 6 w 26"/>
              <a:gd name="T19" fmla="*/ 25 h 28"/>
              <a:gd name="T20" fmla="*/ 2 w 26"/>
              <a:gd name="T21" fmla="*/ 26 h 28"/>
              <a:gd name="T22" fmla="*/ 4 w 26"/>
              <a:gd name="T23" fmla="*/ 28 h 28"/>
              <a:gd name="T24" fmla="*/ 24 w 26"/>
              <a:gd name="T25" fmla="*/ 26 h 28"/>
              <a:gd name="T26" fmla="*/ 8 w 26"/>
              <a:gd name="T27" fmla="*/ 9 h 28"/>
              <a:gd name="T28" fmla="*/ 12 w 26"/>
              <a:gd name="T29" fmla="*/ 8 h 28"/>
              <a:gd name="T30" fmla="*/ 13 w 26"/>
              <a:gd name="T31" fmla="*/ 11 h 28"/>
              <a:gd name="T32" fmla="*/ 11 w 26"/>
              <a:gd name="T33" fmla="*/ 12 h 28"/>
              <a:gd name="T34" fmla="*/ 15 w 26"/>
              <a:gd name="T35" fmla="*/ 17 h 28"/>
              <a:gd name="T36" fmla="*/ 16 w 26"/>
              <a:gd name="T37" fmla="*/ 17 h 28"/>
              <a:gd name="T38" fmla="*/ 18 w 26"/>
              <a:gd name="T39" fmla="*/ 20 h 28"/>
              <a:gd name="T40" fmla="*/ 13 w 26"/>
              <a:gd name="T41" fmla="*/ 21 h 28"/>
              <a:gd name="T42" fmla="*/ 5 w 26"/>
              <a:gd name="T43" fmla="*/ 25 h 28"/>
              <a:gd name="T44" fmla="*/ 0 w 26"/>
              <a:gd name="T45" fmla="*/ 24 h 28"/>
              <a:gd name="T46" fmla="*/ 1 w 26"/>
              <a:gd name="T47" fmla="*/ 23 h 28"/>
              <a:gd name="T48" fmla="*/ 5 w 26"/>
              <a:gd name="T49" fmla="*/ 23 h 28"/>
              <a:gd name="T50" fmla="*/ 6 w 26"/>
              <a:gd name="T51" fmla="*/ 24 h 28"/>
              <a:gd name="T52" fmla="*/ 26 w 26"/>
              <a:gd name="T53" fmla="*/ 25 h 28"/>
              <a:gd name="T54" fmla="*/ 25 w 26"/>
              <a:gd name="T55" fmla="*/ 17 h 28"/>
              <a:gd name="T56" fmla="*/ 25 w 26"/>
              <a:gd name="T57" fmla="*/ 27 h 28"/>
              <a:gd name="T58" fmla="*/ 26 w 26"/>
              <a:gd name="T59" fmla="*/ 12 h 28"/>
              <a:gd name="T60" fmla="*/ 25 w 26"/>
              <a:gd name="T61" fmla="*/ 4 h 28"/>
              <a:gd name="T62" fmla="*/ 5 w 26"/>
              <a:gd name="T63" fmla="*/ 1 h 28"/>
              <a:gd name="T64" fmla="*/ 5 w 26"/>
              <a:gd name="T65" fmla="*/ 0 h 28"/>
              <a:gd name="T66" fmla="*/ 26 w 26"/>
              <a:gd name="T67" fmla="*/ 3 h 28"/>
              <a:gd name="T68" fmla="*/ 26 w 26"/>
              <a:gd name="T69" fmla="*/ 12 h 28"/>
              <a:gd name="T70" fmla="*/ 2 w 26"/>
              <a:gd name="T71" fmla="*/ 6 h 28"/>
              <a:gd name="T72" fmla="*/ 0 w 26"/>
              <a:gd name="T73" fmla="*/ 5 h 28"/>
              <a:gd name="T74" fmla="*/ 2 w 26"/>
              <a:gd name="T75" fmla="*/ 5 h 28"/>
              <a:gd name="T76" fmla="*/ 6 w 26"/>
              <a:gd name="T77" fmla="*/ 6 h 28"/>
              <a:gd name="T78" fmla="*/ 5 w 26"/>
              <a:gd name="T79" fmla="*/ 6 h 28"/>
              <a:gd name="T80" fmla="*/ 21 w 26"/>
              <a:gd name="T81" fmla="*/ 16 h 28"/>
              <a:gd name="T82" fmla="*/ 25 w 26"/>
              <a:gd name="T83" fmla="*/ 13 h 28"/>
              <a:gd name="T84" fmla="*/ 26 w 26"/>
              <a:gd name="T85" fmla="*/ 13 h 28"/>
              <a:gd name="T86" fmla="*/ 26 w 26"/>
              <a:gd name="T87" fmla="*/ 15 h 28"/>
              <a:gd name="T88" fmla="*/ 25 w 26"/>
              <a:gd name="T8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" h="28">
                <a:moveTo>
                  <a:pt x="24" y="26"/>
                </a:moveTo>
                <a:cubicBezTo>
                  <a:pt x="24" y="23"/>
                  <a:pt x="24" y="20"/>
                  <a:pt x="24" y="18"/>
                </a:cubicBezTo>
                <a:cubicBezTo>
                  <a:pt x="24" y="17"/>
                  <a:pt x="24" y="17"/>
                  <a:pt x="24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19" y="17"/>
                  <a:pt x="19" y="12"/>
                  <a:pt x="21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4" y="7"/>
                  <a:pt x="24" y="4"/>
                </a:cubicBezTo>
                <a:cubicBezTo>
                  <a:pt x="24" y="3"/>
                  <a:pt x="23" y="2"/>
                  <a:pt x="22" y="2"/>
                </a:cubicBezTo>
                <a:cubicBezTo>
                  <a:pt x="16" y="2"/>
                  <a:pt x="10" y="2"/>
                  <a:pt x="4" y="2"/>
                </a:cubicBezTo>
                <a:cubicBezTo>
                  <a:pt x="3" y="2"/>
                  <a:pt x="2" y="3"/>
                  <a:pt x="2" y="4"/>
                </a:cubicBezTo>
                <a:cubicBezTo>
                  <a:pt x="3" y="4"/>
                  <a:pt x="4" y="4"/>
                  <a:pt x="5" y="4"/>
                </a:cubicBezTo>
                <a:cubicBezTo>
                  <a:pt x="6" y="4"/>
                  <a:pt x="6" y="4"/>
                  <a:pt x="6" y="5"/>
                </a:cubicBezTo>
                <a:cubicBezTo>
                  <a:pt x="6" y="6"/>
                  <a:pt x="6" y="6"/>
                  <a:pt x="6" y="6"/>
                </a:cubicBezTo>
                <a:cubicBezTo>
                  <a:pt x="6" y="7"/>
                  <a:pt x="6" y="7"/>
                  <a:pt x="5" y="7"/>
                </a:cubicBezTo>
                <a:cubicBezTo>
                  <a:pt x="4" y="7"/>
                  <a:pt x="3" y="7"/>
                  <a:pt x="2" y="7"/>
                </a:cubicBezTo>
                <a:cubicBezTo>
                  <a:pt x="2" y="23"/>
                  <a:pt x="2" y="23"/>
                  <a:pt x="2" y="23"/>
                </a:cubicBezTo>
                <a:cubicBezTo>
                  <a:pt x="3" y="23"/>
                  <a:pt x="4" y="23"/>
                  <a:pt x="5" y="23"/>
                </a:cubicBezTo>
                <a:cubicBezTo>
                  <a:pt x="6" y="23"/>
                  <a:pt x="6" y="23"/>
                  <a:pt x="6" y="24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6"/>
                  <a:pt x="5" y="26"/>
                </a:cubicBezTo>
                <a:cubicBezTo>
                  <a:pt x="4" y="26"/>
                  <a:pt x="3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3" y="28"/>
                  <a:pt x="4" y="28"/>
                </a:cubicBezTo>
                <a:cubicBezTo>
                  <a:pt x="10" y="28"/>
                  <a:pt x="16" y="28"/>
                  <a:pt x="22" y="28"/>
                </a:cubicBezTo>
                <a:cubicBezTo>
                  <a:pt x="23" y="28"/>
                  <a:pt x="24" y="27"/>
                  <a:pt x="24" y="26"/>
                </a:cubicBezTo>
                <a:close/>
                <a:moveTo>
                  <a:pt x="8" y="11"/>
                </a:moveTo>
                <a:cubicBezTo>
                  <a:pt x="7" y="10"/>
                  <a:pt x="8" y="9"/>
                  <a:pt x="8" y="9"/>
                </a:cubicBezTo>
                <a:cubicBezTo>
                  <a:pt x="9" y="9"/>
                  <a:pt x="10" y="8"/>
                  <a:pt x="11" y="8"/>
                </a:cubicBezTo>
                <a:cubicBezTo>
                  <a:pt x="11" y="8"/>
                  <a:pt x="12" y="8"/>
                  <a:pt x="12" y="8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2" y="11"/>
                  <a:pt x="12" y="11"/>
                  <a:pt x="12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2" y="14"/>
                  <a:pt x="13" y="16"/>
                  <a:pt x="14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20"/>
                  <a:pt x="18" y="20"/>
                </a:cubicBezTo>
                <a:cubicBezTo>
                  <a:pt x="17" y="20"/>
                  <a:pt x="16" y="21"/>
                  <a:pt x="16" y="21"/>
                </a:cubicBezTo>
                <a:cubicBezTo>
                  <a:pt x="15" y="22"/>
                  <a:pt x="14" y="22"/>
                  <a:pt x="13" y="21"/>
                </a:cubicBezTo>
                <a:cubicBezTo>
                  <a:pt x="11" y="18"/>
                  <a:pt x="9" y="14"/>
                  <a:pt x="8" y="11"/>
                </a:cubicBezTo>
                <a:close/>
                <a:moveTo>
                  <a:pt x="5" y="25"/>
                </a:move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5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1" y="23"/>
                  <a:pt x="1" y="23"/>
                </a:cubicBezTo>
                <a:cubicBezTo>
                  <a:pt x="1" y="23"/>
                  <a:pt x="2" y="23"/>
                  <a:pt x="2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5"/>
                  <a:pt x="5" y="25"/>
                  <a:pt x="5" y="25"/>
                </a:cubicBezTo>
                <a:close/>
                <a:moveTo>
                  <a:pt x="26" y="25"/>
                </a:move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20"/>
                  <a:pt x="25" y="23"/>
                  <a:pt x="25" y="25"/>
                </a:cubicBezTo>
                <a:cubicBezTo>
                  <a:pt x="25" y="26"/>
                  <a:pt x="25" y="26"/>
                  <a:pt x="25" y="27"/>
                </a:cubicBezTo>
                <a:cubicBezTo>
                  <a:pt x="25" y="26"/>
                  <a:pt x="26" y="26"/>
                  <a:pt x="26" y="25"/>
                </a:cubicBezTo>
                <a:close/>
                <a:moveTo>
                  <a:pt x="26" y="12"/>
                </a:moveTo>
                <a:cubicBezTo>
                  <a:pt x="26" y="12"/>
                  <a:pt x="25" y="12"/>
                  <a:pt x="25" y="12"/>
                </a:cubicBezTo>
                <a:cubicBezTo>
                  <a:pt x="25" y="9"/>
                  <a:pt x="25" y="6"/>
                  <a:pt x="25" y="4"/>
                </a:cubicBezTo>
                <a:cubicBezTo>
                  <a:pt x="25" y="2"/>
                  <a:pt x="24" y="1"/>
                  <a:pt x="23" y="1"/>
                </a:cubicBezTo>
                <a:cubicBezTo>
                  <a:pt x="17" y="1"/>
                  <a:pt x="11" y="1"/>
                  <a:pt x="5" y="1"/>
                </a:cubicBezTo>
                <a:cubicBezTo>
                  <a:pt x="5" y="1"/>
                  <a:pt x="4" y="1"/>
                  <a:pt x="4" y="1"/>
                </a:cubicBezTo>
                <a:cubicBezTo>
                  <a:pt x="4" y="1"/>
                  <a:pt x="5" y="0"/>
                  <a:pt x="5" y="0"/>
                </a:cubicBezTo>
                <a:cubicBezTo>
                  <a:pt x="11" y="0"/>
                  <a:pt x="17" y="0"/>
                  <a:pt x="23" y="0"/>
                </a:cubicBezTo>
                <a:cubicBezTo>
                  <a:pt x="25" y="0"/>
                  <a:pt x="26" y="2"/>
                  <a:pt x="26" y="3"/>
                </a:cubicBezTo>
                <a:cubicBezTo>
                  <a:pt x="26" y="7"/>
                  <a:pt x="26" y="7"/>
                  <a:pt x="26" y="11"/>
                </a:cubicBezTo>
                <a:cubicBezTo>
                  <a:pt x="26" y="12"/>
                  <a:pt x="26" y="12"/>
                  <a:pt x="26" y="12"/>
                </a:cubicBezTo>
                <a:close/>
                <a:moveTo>
                  <a:pt x="5" y="6"/>
                </a:move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6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4"/>
                  <a:pt x="1" y="4"/>
                </a:cubicBezTo>
                <a:cubicBezTo>
                  <a:pt x="1" y="5"/>
                  <a:pt x="2" y="5"/>
                  <a:pt x="2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6"/>
                  <a:pt x="5" y="6"/>
                </a:cubicBezTo>
                <a:close/>
                <a:moveTo>
                  <a:pt x="25" y="16"/>
                </a:moveTo>
                <a:cubicBezTo>
                  <a:pt x="21" y="16"/>
                  <a:pt x="21" y="16"/>
                  <a:pt x="21" y="16"/>
                </a:cubicBezTo>
                <a:cubicBezTo>
                  <a:pt x="20" y="16"/>
                  <a:pt x="21" y="13"/>
                  <a:pt x="21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6" y="13"/>
                  <a:pt x="26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5" y="16"/>
                  <a:pt x="25" y="1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1" name="Freeform 227"/>
          <p:cNvSpPr>
            <a:spLocks noEditPoints="1"/>
          </p:cNvSpPr>
          <p:nvPr/>
        </p:nvSpPr>
        <p:spPr bwMode="auto">
          <a:xfrm>
            <a:off x="5009451" y="4375684"/>
            <a:ext cx="278706" cy="278706"/>
          </a:xfrm>
          <a:custGeom>
            <a:avLst/>
            <a:gdLst>
              <a:gd name="T0" fmla="*/ 15 w 29"/>
              <a:gd name="T1" fmla="*/ 0 h 29"/>
              <a:gd name="T2" fmla="*/ 13 w 29"/>
              <a:gd name="T3" fmla="*/ 14 h 29"/>
              <a:gd name="T4" fmla="*/ 13 w 29"/>
              <a:gd name="T5" fmla="*/ 15 h 29"/>
              <a:gd name="T6" fmla="*/ 12 w 29"/>
              <a:gd name="T7" fmla="*/ 15 h 29"/>
              <a:gd name="T8" fmla="*/ 10 w 29"/>
              <a:gd name="T9" fmla="*/ 15 h 29"/>
              <a:gd name="T10" fmla="*/ 9 w 29"/>
              <a:gd name="T11" fmla="*/ 15 h 29"/>
              <a:gd name="T12" fmla="*/ 8 w 29"/>
              <a:gd name="T13" fmla="*/ 14 h 29"/>
              <a:gd name="T14" fmla="*/ 8 w 29"/>
              <a:gd name="T15" fmla="*/ 11 h 29"/>
              <a:gd name="T16" fmla="*/ 8 w 29"/>
              <a:gd name="T17" fmla="*/ 10 h 29"/>
              <a:gd name="T18" fmla="*/ 9 w 29"/>
              <a:gd name="T19" fmla="*/ 9 h 29"/>
              <a:gd name="T20" fmla="*/ 9 w 29"/>
              <a:gd name="T21" fmla="*/ 9 h 29"/>
              <a:gd name="T22" fmla="*/ 9 w 29"/>
              <a:gd name="T23" fmla="*/ 9 h 29"/>
              <a:gd name="T24" fmla="*/ 10 w 29"/>
              <a:gd name="T25" fmla="*/ 9 h 29"/>
              <a:gd name="T26" fmla="*/ 12 w 29"/>
              <a:gd name="T27" fmla="*/ 9 h 29"/>
              <a:gd name="T28" fmla="*/ 13 w 29"/>
              <a:gd name="T29" fmla="*/ 10 h 29"/>
              <a:gd name="T30" fmla="*/ 13 w 29"/>
              <a:gd name="T31" fmla="*/ 10 h 29"/>
              <a:gd name="T32" fmla="*/ 10 w 29"/>
              <a:gd name="T33" fmla="*/ 13 h 29"/>
              <a:gd name="T34" fmla="*/ 10 w 29"/>
              <a:gd name="T35" fmla="*/ 13 h 29"/>
              <a:gd name="T36" fmla="*/ 10 w 29"/>
              <a:gd name="T37" fmla="*/ 13 h 29"/>
              <a:gd name="T38" fmla="*/ 10 w 29"/>
              <a:gd name="T39" fmla="*/ 13 h 29"/>
              <a:gd name="T40" fmla="*/ 10 w 29"/>
              <a:gd name="T41" fmla="*/ 13 h 29"/>
              <a:gd name="T42" fmla="*/ 10 w 29"/>
              <a:gd name="T43" fmla="*/ 11 h 29"/>
              <a:gd name="T44" fmla="*/ 10 w 29"/>
              <a:gd name="T45" fmla="*/ 10 h 29"/>
              <a:gd name="T46" fmla="*/ 10 w 29"/>
              <a:gd name="T47" fmla="*/ 10 h 29"/>
              <a:gd name="T48" fmla="*/ 11 w 29"/>
              <a:gd name="T49" fmla="*/ 10 h 29"/>
              <a:gd name="T50" fmla="*/ 12 w 29"/>
              <a:gd name="T51" fmla="*/ 10 h 29"/>
              <a:gd name="T52" fmla="*/ 12 w 29"/>
              <a:gd name="T53" fmla="*/ 11 h 29"/>
              <a:gd name="T54" fmla="*/ 12 w 29"/>
              <a:gd name="T55" fmla="*/ 11 h 29"/>
              <a:gd name="T56" fmla="*/ 12 w 29"/>
              <a:gd name="T57" fmla="*/ 13 h 29"/>
              <a:gd name="T58" fmla="*/ 12 w 29"/>
              <a:gd name="T59" fmla="*/ 13 h 29"/>
              <a:gd name="T60" fmla="*/ 11 w 29"/>
              <a:gd name="T61" fmla="*/ 13 h 29"/>
              <a:gd name="T62" fmla="*/ 19 w 29"/>
              <a:gd name="T63" fmla="*/ 9 h 29"/>
              <a:gd name="T64" fmla="*/ 12 w 29"/>
              <a:gd name="T65" fmla="*/ 21 h 29"/>
              <a:gd name="T66" fmla="*/ 10 w 29"/>
              <a:gd name="T67" fmla="*/ 20 h 29"/>
              <a:gd name="T68" fmla="*/ 18 w 29"/>
              <a:gd name="T69" fmla="*/ 9 h 29"/>
              <a:gd name="T70" fmla="*/ 19 w 29"/>
              <a:gd name="T71" fmla="*/ 9 h 29"/>
              <a:gd name="T72" fmla="*/ 22 w 29"/>
              <a:gd name="T73" fmla="*/ 19 h 29"/>
              <a:gd name="T74" fmla="*/ 21 w 29"/>
              <a:gd name="T75" fmla="*/ 20 h 29"/>
              <a:gd name="T76" fmla="*/ 21 w 29"/>
              <a:gd name="T77" fmla="*/ 20 h 29"/>
              <a:gd name="T78" fmla="*/ 20 w 29"/>
              <a:gd name="T79" fmla="*/ 21 h 29"/>
              <a:gd name="T80" fmla="*/ 18 w 29"/>
              <a:gd name="T81" fmla="*/ 21 h 29"/>
              <a:gd name="T82" fmla="*/ 17 w 29"/>
              <a:gd name="T83" fmla="*/ 20 h 29"/>
              <a:gd name="T84" fmla="*/ 16 w 29"/>
              <a:gd name="T85" fmla="*/ 20 h 29"/>
              <a:gd name="T86" fmla="*/ 16 w 29"/>
              <a:gd name="T87" fmla="*/ 17 h 29"/>
              <a:gd name="T88" fmla="*/ 16 w 29"/>
              <a:gd name="T89" fmla="*/ 15 h 29"/>
              <a:gd name="T90" fmla="*/ 17 w 29"/>
              <a:gd name="T91" fmla="*/ 15 h 29"/>
              <a:gd name="T92" fmla="*/ 19 w 29"/>
              <a:gd name="T93" fmla="*/ 14 h 29"/>
              <a:gd name="T94" fmla="*/ 20 w 29"/>
              <a:gd name="T95" fmla="*/ 14 h 29"/>
              <a:gd name="T96" fmla="*/ 21 w 29"/>
              <a:gd name="T97" fmla="*/ 15 h 29"/>
              <a:gd name="T98" fmla="*/ 22 w 29"/>
              <a:gd name="T99" fmla="*/ 16 h 29"/>
              <a:gd name="T100" fmla="*/ 18 w 29"/>
              <a:gd name="T101" fmla="*/ 19 h 29"/>
              <a:gd name="T102" fmla="*/ 18 w 29"/>
              <a:gd name="T103" fmla="*/ 18 h 29"/>
              <a:gd name="T104" fmla="*/ 18 w 29"/>
              <a:gd name="T105" fmla="*/ 16 h 29"/>
              <a:gd name="T106" fmla="*/ 19 w 29"/>
              <a:gd name="T107" fmla="*/ 16 h 29"/>
              <a:gd name="T108" fmla="*/ 20 w 29"/>
              <a:gd name="T109" fmla="*/ 16 h 29"/>
              <a:gd name="T110" fmla="*/ 20 w 29"/>
              <a:gd name="T111" fmla="*/ 19 h 29"/>
              <a:gd name="T112" fmla="*/ 15 w 29"/>
              <a:gd name="T113" fmla="*/ 4 h 29"/>
              <a:gd name="T114" fmla="*/ 15 w 29"/>
              <a:gd name="T115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23"/>
                  <a:pt x="7" y="29"/>
                  <a:pt x="15" y="29"/>
                </a:cubicBezTo>
                <a:cubicBezTo>
                  <a:pt x="23" y="29"/>
                  <a:pt x="29" y="23"/>
                  <a:pt x="29" y="15"/>
                </a:cubicBezTo>
                <a:cubicBezTo>
                  <a:pt x="29" y="7"/>
                  <a:pt x="23" y="0"/>
                  <a:pt x="15" y="0"/>
                </a:cubicBezTo>
                <a:close/>
                <a:moveTo>
                  <a:pt x="14" y="11"/>
                </a:move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2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1" y="9"/>
                  <a:pt x="11" y="9"/>
                </a:cubicBezTo>
                <a:cubicBezTo>
                  <a:pt x="11" y="9"/>
                  <a:pt x="11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1"/>
                  <a:pt x="13" y="11"/>
                  <a:pt x="14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4" y="11"/>
                  <a:pt x="14" y="11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9" y="9"/>
                </a:move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lose/>
                <a:moveTo>
                  <a:pt x="22" y="17"/>
                </a:move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2" y="18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19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6"/>
                  <a:pt x="21" y="16"/>
                </a:cubicBezTo>
                <a:cubicBezTo>
                  <a:pt x="21" y="16"/>
                  <a:pt x="21" y="16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7"/>
                  <a:pt x="22" y="17"/>
                  <a:pt x="22" y="17"/>
                </a:cubicBezTo>
                <a:close/>
                <a:moveTo>
                  <a:pt x="19" y="19"/>
                </a:moveTo>
                <a:cubicBezTo>
                  <a:pt x="19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7"/>
                  <a:pt x="20" y="17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lose/>
                <a:moveTo>
                  <a:pt x="15" y="4"/>
                </a:moveTo>
                <a:cubicBezTo>
                  <a:pt x="21" y="4"/>
                  <a:pt x="26" y="9"/>
                  <a:pt x="26" y="15"/>
                </a:cubicBezTo>
                <a:cubicBezTo>
                  <a:pt x="26" y="21"/>
                  <a:pt x="21" y="26"/>
                  <a:pt x="15" y="26"/>
                </a:cubicBezTo>
                <a:cubicBezTo>
                  <a:pt x="9" y="26"/>
                  <a:pt x="4" y="21"/>
                  <a:pt x="4" y="15"/>
                </a:cubicBezTo>
                <a:cubicBezTo>
                  <a:pt x="4" y="9"/>
                  <a:pt x="9" y="4"/>
                  <a:pt x="15" y="4"/>
                </a:cubicBezTo>
                <a:close/>
                <a:moveTo>
                  <a:pt x="15" y="2"/>
                </a:moveTo>
                <a:cubicBezTo>
                  <a:pt x="22" y="2"/>
                  <a:pt x="27" y="8"/>
                  <a:pt x="27" y="15"/>
                </a:cubicBezTo>
                <a:cubicBezTo>
                  <a:pt x="27" y="22"/>
                  <a:pt x="22" y="27"/>
                  <a:pt x="15" y="27"/>
                </a:cubicBezTo>
                <a:cubicBezTo>
                  <a:pt x="8" y="27"/>
                  <a:pt x="2" y="22"/>
                  <a:pt x="2" y="15"/>
                </a:cubicBezTo>
                <a:cubicBezTo>
                  <a:pt x="2" y="8"/>
                  <a:pt x="8" y="2"/>
                  <a:pt x="15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2" name="Freeform 228"/>
          <p:cNvSpPr>
            <a:spLocks noEditPoints="1"/>
          </p:cNvSpPr>
          <p:nvPr/>
        </p:nvSpPr>
        <p:spPr bwMode="auto">
          <a:xfrm>
            <a:off x="5604868" y="4357586"/>
            <a:ext cx="325761" cy="316712"/>
          </a:xfrm>
          <a:custGeom>
            <a:avLst/>
            <a:gdLst>
              <a:gd name="T0" fmla="*/ 34 w 34"/>
              <a:gd name="T1" fmla="*/ 24 h 33"/>
              <a:gd name="T2" fmla="*/ 16 w 34"/>
              <a:gd name="T3" fmla="*/ 24 h 33"/>
              <a:gd name="T4" fmla="*/ 15 w 34"/>
              <a:gd name="T5" fmla="*/ 13 h 33"/>
              <a:gd name="T6" fmla="*/ 10 w 34"/>
              <a:gd name="T7" fmla="*/ 10 h 33"/>
              <a:gd name="T8" fmla="*/ 9 w 34"/>
              <a:gd name="T9" fmla="*/ 10 h 33"/>
              <a:gd name="T10" fmla="*/ 9 w 34"/>
              <a:gd name="T11" fmla="*/ 11 h 33"/>
              <a:gd name="T12" fmla="*/ 13 w 34"/>
              <a:gd name="T13" fmla="*/ 15 h 33"/>
              <a:gd name="T14" fmla="*/ 13 w 34"/>
              <a:gd name="T15" fmla="*/ 16 h 33"/>
              <a:gd name="T16" fmla="*/ 14 w 34"/>
              <a:gd name="T17" fmla="*/ 16 h 33"/>
              <a:gd name="T18" fmla="*/ 11 w 34"/>
              <a:gd name="T19" fmla="*/ 24 h 33"/>
              <a:gd name="T20" fmla="*/ 12 w 34"/>
              <a:gd name="T21" fmla="*/ 23 h 33"/>
              <a:gd name="T22" fmla="*/ 16 w 34"/>
              <a:gd name="T23" fmla="*/ 16 h 33"/>
              <a:gd name="T24" fmla="*/ 17 w 34"/>
              <a:gd name="T25" fmla="*/ 16 h 33"/>
              <a:gd name="T26" fmla="*/ 17 w 34"/>
              <a:gd name="T27" fmla="*/ 16 h 33"/>
              <a:gd name="T28" fmla="*/ 17 w 34"/>
              <a:gd name="T29" fmla="*/ 15 h 33"/>
              <a:gd name="T30" fmla="*/ 22 w 34"/>
              <a:gd name="T31" fmla="*/ 8 h 33"/>
              <a:gd name="T32" fmla="*/ 22 w 34"/>
              <a:gd name="T33" fmla="*/ 7 h 33"/>
              <a:gd name="T34" fmla="*/ 21 w 34"/>
              <a:gd name="T35" fmla="*/ 7 h 33"/>
              <a:gd name="T36" fmla="*/ 16 w 34"/>
              <a:gd name="T37" fmla="*/ 13 h 33"/>
              <a:gd name="T38" fmla="*/ 15 w 34"/>
              <a:gd name="T39" fmla="*/ 12 h 33"/>
              <a:gd name="T40" fmla="*/ 23 w 34"/>
              <a:gd name="T41" fmla="*/ 7 h 33"/>
              <a:gd name="T42" fmla="*/ 26 w 34"/>
              <a:gd name="T43" fmla="*/ 13 h 33"/>
              <a:gd name="T44" fmla="*/ 25 w 34"/>
              <a:gd name="T45" fmla="*/ 4 h 33"/>
              <a:gd name="T46" fmla="*/ 5 w 34"/>
              <a:gd name="T47" fmla="*/ 4 h 33"/>
              <a:gd name="T48" fmla="*/ 5 w 34"/>
              <a:gd name="T49" fmla="*/ 25 h 33"/>
              <a:gd name="T50" fmla="*/ 14 w 34"/>
              <a:gd name="T51" fmla="*/ 25 h 33"/>
              <a:gd name="T52" fmla="*/ 7 w 34"/>
              <a:gd name="T53" fmla="*/ 22 h 33"/>
              <a:gd name="T54" fmla="*/ 4 w 34"/>
              <a:gd name="T55" fmla="*/ 14 h 33"/>
              <a:gd name="T56" fmla="*/ 7 w 34"/>
              <a:gd name="T57" fmla="*/ 7 h 33"/>
              <a:gd name="T58" fmla="*/ 15 w 34"/>
              <a:gd name="T59" fmla="*/ 3 h 33"/>
              <a:gd name="T60" fmla="*/ 23 w 34"/>
              <a:gd name="T61" fmla="*/ 7 h 33"/>
              <a:gd name="T62" fmla="*/ 9 w 34"/>
              <a:gd name="T63" fmla="*/ 14 h 33"/>
              <a:gd name="T64" fmla="*/ 5 w 34"/>
              <a:gd name="T65" fmla="*/ 15 h 33"/>
              <a:gd name="T66" fmla="*/ 5 w 34"/>
              <a:gd name="T67" fmla="*/ 14 h 33"/>
              <a:gd name="T68" fmla="*/ 16 w 34"/>
              <a:gd name="T69" fmla="*/ 8 h 33"/>
              <a:gd name="T70" fmla="*/ 14 w 34"/>
              <a:gd name="T71" fmla="*/ 8 h 33"/>
              <a:gd name="T72" fmla="*/ 15 w 34"/>
              <a:gd name="T73" fmla="*/ 4 h 33"/>
              <a:gd name="T74" fmla="*/ 16 w 34"/>
              <a:gd name="T75" fmla="*/ 8 h 33"/>
              <a:gd name="T76" fmla="*/ 20 w 34"/>
              <a:gd name="T77" fmla="*/ 27 h 33"/>
              <a:gd name="T78" fmla="*/ 20 w 34"/>
              <a:gd name="T79" fmla="*/ 26 h 33"/>
              <a:gd name="T80" fmla="*/ 24 w 34"/>
              <a:gd name="T81" fmla="*/ 25 h 33"/>
              <a:gd name="T82" fmla="*/ 24 w 34"/>
              <a:gd name="T83" fmla="*/ 21 h 33"/>
              <a:gd name="T84" fmla="*/ 19 w 34"/>
              <a:gd name="T85" fmla="*/ 21 h 33"/>
              <a:gd name="T86" fmla="*/ 18 w 34"/>
              <a:gd name="T87" fmla="*/ 23 h 33"/>
              <a:gd name="T88" fmla="*/ 20 w 34"/>
              <a:gd name="T89" fmla="*/ 23 h 33"/>
              <a:gd name="T90" fmla="*/ 21 w 34"/>
              <a:gd name="T91" fmla="*/ 21 h 33"/>
              <a:gd name="T92" fmla="*/ 23 w 34"/>
              <a:gd name="T93" fmla="*/ 23 h 33"/>
              <a:gd name="T94" fmla="*/ 21 w 34"/>
              <a:gd name="T95" fmla="*/ 24 h 33"/>
              <a:gd name="T96" fmla="*/ 18 w 34"/>
              <a:gd name="T97" fmla="*/ 26 h 33"/>
              <a:gd name="T98" fmla="*/ 24 w 34"/>
              <a:gd name="T99" fmla="*/ 28 h 33"/>
              <a:gd name="T100" fmla="*/ 31 w 34"/>
              <a:gd name="T101" fmla="*/ 20 h 33"/>
              <a:gd name="T102" fmla="*/ 25 w 34"/>
              <a:gd name="T103" fmla="*/ 25 h 33"/>
              <a:gd name="T104" fmla="*/ 29 w 34"/>
              <a:gd name="T105" fmla="*/ 26 h 33"/>
              <a:gd name="T106" fmla="*/ 31 w 34"/>
              <a:gd name="T107" fmla="*/ 28 h 33"/>
              <a:gd name="T108" fmla="*/ 32 w 34"/>
              <a:gd name="T109" fmla="*/ 26 h 33"/>
              <a:gd name="T110" fmla="*/ 31 w 34"/>
              <a:gd name="T111" fmla="*/ 25 h 33"/>
              <a:gd name="T112" fmla="*/ 29 w 34"/>
              <a:gd name="T113" fmla="*/ 25 h 33"/>
              <a:gd name="T114" fmla="*/ 29 w 34"/>
              <a:gd name="T115" fmla="*/ 21 h 33"/>
              <a:gd name="T116" fmla="*/ 29 w 34"/>
              <a:gd name="T117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" h="33">
                <a:moveTo>
                  <a:pt x="25" y="15"/>
                </a:moveTo>
                <a:cubicBezTo>
                  <a:pt x="30" y="15"/>
                  <a:pt x="34" y="19"/>
                  <a:pt x="34" y="24"/>
                </a:cubicBezTo>
                <a:cubicBezTo>
                  <a:pt x="34" y="29"/>
                  <a:pt x="30" y="33"/>
                  <a:pt x="25" y="33"/>
                </a:cubicBezTo>
                <a:cubicBezTo>
                  <a:pt x="20" y="33"/>
                  <a:pt x="16" y="29"/>
                  <a:pt x="16" y="24"/>
                </a:cubicBezTo>
                <a:cubicBezTo>
                  <a:pt x="16" y="19"/>
                  <a:pt x="20" y="15"/>
                  <a:pt x="25" y="15"/>
                </a:cubicBezTo>
                <a:close/>
                <a:moveTo>
                  <a:pt x="15" y="13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9"/>
                  <a:pt x="10" y="9"/>
                  <a:pt x="9" y="9"/>
                </a:cubicBezTo>
                <a:cubicBezTo>
                  <a:pt x="9" y="9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3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1" y="7"/>
                  <a:pt x="21" y="7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5" y="12"/>
                  <a:pt x="15" y="12"/>
                </a:cubicBezTo>
                <a:cubicBezTo>
                  <a:pt x="15" y="12"/>
                  <a:pt x="15" y="12"/>
                  <a:pt x="15" y="13"/>
                </a:cubicBezTo>
                <a:close/>
                <a:moveTo>
                  <a:pt x="23" y="7"/>
                </a:moveTo>
                <a:cubicBezTo>
                  <a:pt x="24" y="8"/>
                  <a:pt x="25" y="9"/>
                  <a:pt x="25" y="10"/>
                </a:cubicBezTo>
                <a:cubicBezTo>
                  <a:pt x="26" y="11"/>
                  <a:pt x="26" y="12"/>
                  <a:pt x="26" y="13"/>
                </a:cubicBezTo>
                <a:cubicBezTo>
                  <a:pt x="27" y="13"/>
                  <a:pt x="28" y="13"/>
                  <a:pt x="29" y="14"/>
                </a:cubicBezTo>
                <a:cubicBezTo>
                  <a:pt x="29" y="10"/>
                  <a:pt x="28" y="7"/>
                  <a:pt x="25" y="4"/>
                </a:cubicBezTo>
                <a:cubicBezTo>
                  <a:pt x="23" y="2"/>
                  <a:pt x="19" y="0"/>
                  <a:pt x="15" y="0"/>
                </a:cubicBezTo>
                <a:cubicBezTo>
                  <a:pt x="11" y="0"/>
                  <a:pt x="7" y="2"/>
                  <a:pt x="5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5" y="25"/>
                </a:cubicBezTo>
                <a:cubicBezTo>
                  <a:pt x="7" y="27"/>
                  <a:pt x="11" y="29"/>
                  <a:pt x="15" y="29"/>
                </a:cubicBezTo>
                <a:cubicBezTo>
                  <a:pt x="14" y="28"/>
                  <a:pt x="14" y="27"/>
                  <a:pt x="14" y="25"/>
                </a:cubicBezTo>
                <a:cubicBezTo>
                  <a:pt x="13" y="25"/>
                  <a:pt x="12" y="25"/>
                  <a:pt x="11" y="25"/>
                </a:cubicBezTo>
                <a:cubicBezTo>
                  <a:pt x="9" y="24"/>
                  <a:pt x="8" y="23"/>
                  <a:pt x="7" y="22"/>
                </a:cubicBezTo>
                <a:cubicBezTo>
                  <a:pt x="6" y="21"/>
                  <a:pt x="5" y="20"/>
                  <a:pt x="5" y="19"/>
                </a:cubicBezTo>
                <a:cubicBezTo>
                  <a:pt x="4" y="17"/>
                  <a:pt x="4" y="16"/>
                  <a:pt x="4" y="14"/>
                </a:cubicBezTo>
                <a:cubicBezTo>
                  <a:pt x="4" y="13"/>
                  <a:pt x="4" y="11"/>
                  <a:pt x="5" y="10"/>
                </a:cubicBezTo>
                <a:cubicBezTo>
                  <a:pt x="5" y="9"/>
                  <a:pt x="6" y="8"/>
                  <a:pt x="7" y="7"/>
                </a:cubicBezTo>
                <a:cubicBezTo>
                  <a:pt x="8" y="6"/>
                  <a:pt x="9" y="5"/>
                  <a:pt x="11" y="4"/>
                </a:cubicBezTo>
                <a:cubicBezTo>
                  <a:pt x="12" y="4"/>
                  <a:pt x="13" y="3"/>
                  <a:pt x="15" y="3"/>
                </a:cubicBezTo>
                <a:cubicBezTo>
                  <a:pt x="16" y="3"/>
                  <a:pt x="18" y="4"/>
                  <a:pt x="19" y="4"/>
                </a:cubicBezTo>
                <a:cubicBezTo>
                  <a:pt x="21" y="5"/>
                  <a:pt x="22" y="6"/>
                  <a:pt x="23" y="7"/>
                </a:cubicBezTo>
                <a:close/>
                <a:moveTo>
                  <a:pt x="9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16" y="8"/>
                </a:moveTo>
                <a:cubicBezTo>
                  <a:pt x="16" y="8"/>
                  <a:pt x="15" y="9"/>
                  <a:pt x="15" y="9"/>
                </a:cubicBezTo>
                <a:cubicBezTo>
                  <a:pt x="15" y="9"/>
                  <a:pt x="14" y="8"/>
                  <a:pt x="14" y="8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5" y="4"/>
                  <a:pt x="15" y="4"/>
                </a:cubicBezTo>
                <a:cubicBezTo>
                  <a:pt x="15" y="4"/>
                  <a:pt x="16" y="5"/>
                  <a:pt x="16" y="5"/>
                </a:cubicBezTo>
                <a:cubicBezTo>
                  <a:pt x="16" y="8"/>
                  <a:pt x="16" y="8"/>
                  <a:pt x="16" y="8"/>
                </a:cubicBezTo>
                <a:close/>
                <a:moveTo>
                  <a:pt x="24" y="27"/>
                </a:move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1" y="25"/>
                  <a:pt x="22" y="25"/>
                </a:cubicBezTo>
                <a:cubicBezTo>
                  <a:pt x="23" y="25"/>
                  <a:pt x="23" y="25"/>
                  <a:pt x="24" y="25"/>
                </a:cubicBezTo>
                <a:cubicBezTo>
                  <a:pt x="24" y="24"/>
                  <a:pt x="24" y="24"/>
                  <a:pt x="24" y="23"/>
                </a:cubicBezTo>
                <a:cubicBezTo>
                  <a:pt x="24" y="22"/>
                  <a:pt x="24" y="21"/>
                  <a:pt x="24" y="21"/>
                </a:cubicBezTo>
                <a:cubicBezTo>
                  <a:pt x="23" y="20"/>
                  <a:pt x="22" y="20"/>
                  <a:pt x="21" y="20"/>
                </a:cubicBezTo>
                <a:cubicBezTo>
                  <a:pt x="20" y="20"/>
                  <a:pt x="19" y="20"/>
                  <a:pt x="19" y="21"/>
                </a:cubicBezTo>
                <a:cubicBezTo>
                  <a:pt x="19" y="21"/>
                  <a:pt x="18" y="22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1" y="21"/>
                  <a:pt x="21" y="21"/>
                </a:cubicBezTo>
                <a:cubicBezTo>
                  <a:pt x="22" y="21"/>
                  <a:pt x="22" y="22"/>
                  <a:pt x="22" y="22"/>
                </a:cubicBezTo>
                <a:cubicBezTo>
                  <a:pt x="23" y="22"/>
                  <a:pt x="23" y="22"/>
                  <a:pt x="23" y="23"/>
                </a:cubicBezTo>
                <a:cubicBezTo>
                  <a:pt x="23" y="23"/>
                  <a:pt x="23" y="24"/>
                  <a:pt x="22" y="24"/>
                </a:cubicBezTo>
                <a:cubicBezTo>
                  <a:pt x="22" y="24"/>
                  <a:pt x="22" y="24"/>
                  <a:pt x="21" y="24"/>
                </a:cubicBezTo>
                <a:cubicBezTo>
                  <a:pt x="20" y="24"/>
                  <a:pt x="19" y="25"/>
                  <a:pt x="19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7"/>
                  <a:pt x="24" y="27"/>
                  <a:pt x="24" y="27"/>
                </a:cubicBezTo>
                <a:close/>
                <a:moveTo>
                  <a:pt x="31" y="20"/>
                </a:moveTo>
                <a:cubicBezTo>
                  <a:pt x="29" y="20"/>
                  <a:pt x="29" y="20"/>
                  <a:pt x="29" y="20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6"/>
                  <a:pt x="25" y="26"/>
                  <a:pt x="25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8"/>
                  <a:pt x="29" y="28"/>
                  <a:pt x="29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5"/>
                  <a:pt x="32" y="25"/>
                  <a:pt x="32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0"/>
                  <a:pt x="31" y="20"/>
                  <a:pt x="31" y="20"/>
                </a:cubicBezTo>
                <a:close/>
                <a:moveTo>
                  <a:pt x="29" y="25"/>
                </a:move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6" y="25"/>
                  <a:pt x="26" y="25"/>
                  <a:pt x="26" y="25"/>
                </a:cubicBezTo>
                <a:lnTo>
                  <a:pt x="29" y="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" name="Freeform 229"/>
          <p:cNvSpPr>
            <a:spLocks noEditPoints="1"/>
          </p:cNvSpPr>
          <p:nvPr/>
        </p:nvSpPr>
        <p:spPr bwMode="auto">
          <a:xfrm>
            <a:off x="3762513" y="3762170"/>
            <a:ext cx="278706" cy="278706"/>
          </a:xfrm>
          <a:custGeom>
            <a:avLst/>
            <a:gdLst>
              <a:gd name="T0" fmla="*/ 15 w 29"/>
              <a:gd name="T1" fmla="*/ 3 h 29"/>
              <a:gd name="T2" fmla="*/ 4 w 29"/>
              <a:gd name="T3" fmla="*/ 14 h 29"/>
              <a:gd name="T4" fmla="*/ 15 w 29"/>
              <a:gd name="T5" fmla="*/ 25 h 29"/>
              <a:gd name="T6" fmla="*/ 26 w 29"/>
              <a:gd name="T7" fmla="*/ 14 h 29"/>
              <a:gd name="T8" fmla="*/ 15 w 29"/>
              <a:gd name="T9" fmla="*/ 3 h 29"/>
              <a:gd name="T10" fmla="*/ 15 w 29"/>
              <a:gd name="T11" fmla="*/ 9 h 29"/>
              <a:gd name="T12" fmla="*/ 15 w 29"/>
              <a:gd name="T13" fmla="*/ 8 h 29"/>
              <a:gd name="T14" fmla="*/ 16 w 29"/>
              <a:gd name="T15" fmla="*/ 7 h 29"/>
              <a:gd name="T16" fmla="*/ 17 w 29"/>
              <a:gd name="T17" fmla="*/ 7 h 29"/>
              <a:gd name="T18" fmla="*/ 17 w 29"/>
              <a:gd name="T19" fmla="*/ 8 h 29"/>
              <a:gd name="T20" fmla="*/ 17 w 29"/>
              <a:gd name="T21" fmla="*/ 9 h 29"/>
              <a:gd name="T22" fmla="*/ 16 w 29"/>
              <a:gd name="T23" fmla="*/ 10 h 29"/>
              <a:gd name="T24" fmla="*/ 15 w 29"/>
              <a:gd name="T25" fmla="*/ 9 h 29"/>
              <a:gd name="T26" fmla="*/ 15 w 29"/>
              <a:gd name="T27" fmla="*/ 9 h 29"/>
              <a:gd name="T28" fmla="*/ 12 w 29"/>
              <a:gd name="T29" fmla="*/ 14 h 29"/>
              <a:gd name="T30" fmla="*/ 12 w 29"/>
              <a:gd name="T31" fmla="*/ 14 h 29"/>
              <a:gd name="T32" fmla="*/ 15 w 29"/>
              <a:gd name="T33" fmla="*/ 12 h 29"/>
              <a:gd name="T34" fmla="*/ 16 w 29"/>
              <a:gd name="T35" fmla="*/ 11 h 29"/>
              <a:gd name="T36" fmla="*/ 16 w 29"/>
              <a:gd name="T37" fmla="*/ 12 h 29"/>
              <a:gd name="T38" fmla="*/ 16 w 29"/>
              <a:gd name="T39" fmla="*/ 12 h 29"/>
              <a:gd name="T40" fmla="*/ 16 w 29"/>
              <a:gd name="T41" fmla="*/ 15 h 29"/>
              <a:gd name="T42" fmla="*/ 15 w 29"/>
              <a:gd name="T43" fmla="*/ 16 h 29"/>
              <a:gd name="T44" fmla="*/ 15 w 29"/>
              <a:gd name="T45" fmla="*/ 19 h 29"/>
              <a:gd name="T46" fmla="*/ 15 w 29"/>
              <a:gd name="T47" fmla="*/ 19 h 29"/>
              <a:gd name="T48" fmla="*/ 17 w 29"/>
              <a:gd name="T49" fmla="*/ 18 h 29"/>
              <a:gd name="T50" fmla="*/ 17 w 29"/>
              <a:gd name="T51" fmla="*/ 19 h 29"/>
              <a:gd name="T52" fmla="*/ 15 w 29"/>
              <a:gd name="T53" fmla="*/ 20 h 29"/>
              <a:gd name="T54" fmla="*/ 14 w 29"/>
              <a:gd name="T55" fmla="*/ 21 h 29"/>
              <a:gd name="T56" fmla="*/ 13 w 29"/>
              <a:gd name="T57" fmla="*/ 21 h 29"/>
              <a:gd name="T58" fmla="*/ 13 w 29"/>
              <a:gd name="T59" fmla="*/ 20 h 29"/>
              <a:gd name="T60" fmla="*/ 12 w 29"/>
              <a:gd name="T61" fmla="*/ 20 h 29"/>
              <a:gd name="T62" fmla="*/ 13 w 29"/>
              <a:gd name="T63" fmla="*/ 18 h 29"/>
              <a:gd name="T64" fmla="*/ 13 w 29"/>
              <a:gd name="T65" fmla="*/ 16 h 29"/>
              <a:gd name="T66" fmla="*/ 14 w 29"/>
              <a:gd name="T67" fmla="*/ 13 h 29"/>
              <a:gd name="T68" fmla="*/ 14 w 29"/>
              <a:gd name="T69" fmla="*/ 13 h 29"/>
              <a:gd name="T70" fmla="*/ 13 w 29"/>
              <a:gd name="T71" fmla="*/ 13 h 29"/>
              <a:gd name="T72" fmla="*/ 12 w 29"/>
              <a:gd name="T73" fmla="*/ 14 h 29"/>
              <a:gd name="T74" fmla="*/ 15 w 29"/>
              <a:gd name="T75" fmla="*/ 0 h 29"/>
              <a:gd name="T76" fmla="*/ 29 w 29"/>
              <a:gd name="T77" fmla="*/ 14 h 29"/>
              <a:gd name="T78" fmla="*/ 15 w 29"/>
              <a:gd name="T79" fmla="*/ 29 h 29"/>
              <a:gd name="T80" fmla="*/ 0 w 29"/>
              <a:gd name="T81" fmla="*/ 14 h 29"/>
              <a:gd name="T82" fmla="*/ 15 w 29"/>
              <a:gd name="T83" fmla="*/ 0 h 29"/>
              <a:gd name="T84" fmla="*/ 15 w 29"/>
              <a:gd name="T85" fmla="*/ 2 h 29"/>
              <a:gd name="T86" fmla="*/ 27 w 29"/>
              <a:gd name="T87" fmla="*/ 14 h 29"/>
              <a:gd name="T88" fmla="*/ 15 w 29"/>
              <a:gd name="T89" fmla="*/ 27 h 29"/>
              <a:gd name="T90" fmla="*/ 2 w 29"/>
              <a:gd name="T91" fmla="*/ 14 h 29"/>
              <a:gd name="T92" fmla="*/ 15 w 29"/>
              <a:gd name="T93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9" h="29">
                <a:moveTo>
                  <a:pt x="15" y="3"/>
                </a:moveTo>
                <a:cubicBezTo>
                  <a:pt x="9" y="3"/>
                  <a:pt x="4" y="8"/>
                  <a:pt x="4" y="14"/>
                </a:cubicBezTo>
                <a:cubicBezTo>
                  <a:pt x="4" y="20"/>
                  <a:pt x="9" y="25"/>
                  <a:pt x="15" y="25"/>
                </a:cubicBezTo>
                <a:cubicBezTo>
                  <a:pt x="21" y="25"/>
                  <a:pt x="26" y="20"/>
                  <a:pt x="26" y="14"/>
                </a:cubicBezTo>
                <a:cubicBezTo>
                  <a:pt x="26" y="8"/>
                  <a:pt x="21" y="3"/>
                  <a:pt x="15" y="3"/>
                </a:cubicBezTo>
                <a:close/>
                <a:moveTo>
                  <a:pt x="15" y="9"/>
                </a:moveTo>
                <a:cubicBezTo>
                  <a:pt x="15" y="8"/>
                  <a:pt x="15" y="8"/>
                  <a:pt x="15" y="8"/>
                </a:cubicBezTo>
                <a:cubicBezTo>
                  <a:pt x="15" y="7"/>
                  <a:pt x="16" y="7"/>
                  <a:pt x="16" y="7"/>
                </a:cubicBezTo>
                <a:cubicBezTo>
                  <a:pt x="16" y="7"/>
                  <a:pt x="17" y="7"/>
                  <a:pt x="17" y="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6" y="10"/>
                  <a:pt x="16" y="10"/>
                </a:cubicBezTo>
                <a:cubicBezTo>
                  <a:pt x="16" y="10"/>
                  <a:pt x="15" y="10"/>
                  <a:pt x="15" y="9"/>
                </a:cubicBezTo>
                <a:cubicBezTo>
                  <a:pt x="15" y="9"/>
                  <a:pt x="15" y="9"/>
                  <a:pt x="15" y="9"/>
                </a:cubicBezTo>
                <a:close/>
                <a:moveTo>
                  <a:pt x="12" y="14"/>
                </a:moveTo>
                <a:cubicBezTo>
                  <a:pt x="12" y="14"/>
                  <a:pt x="12" y="14"/>
                  <a:pt x="12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1"/>
                  <a:pt x="16" y="11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5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7"/>
                  <a:pt x="15" y="18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9"/>
                  <a:pt x="16" y="19"/>
                  <a:pt x="17" y="18"/>
                </a:cubicBezTo>
                <a:cubicBezTo>
                  <a:pt x="17" y="19"/>
                  <a:pt x="17" y="19"/>
                  <a:pt x="17" y="19"/>
                </a:cubicBezTo>
                <a:cubicBezTo>
                  <a:pt x="15" y="20"/>
                  <a:pt x="15" y="20"/>
                  <a:pt x="15" y="20"/>
                </a:cubicBezTo>
                <a:cubicBezTo>
                  <a:pt x="14" y="20"/>
                  <a:pt x="14" y="20"/>
                  <a:pt x="14" y="21"/>
                </a:cubicBezTo>
                <a:cubicBezTo>
                  <a:pt x="14" y="21"/>
                  <a:pt x="13" y="21"/>
                  <a:pt x="13" y="21"/>
                </a:cubicBezTo>
                <a:cubicBezTo>
                  <a:pt x="13" y="21"/>
                  <a:pt x="13" y="21"/>
                  <a:pt x="13" y="20"/>
                </a:cubicBezTo>
                <a:cubicBezTo>
                  <a:pt x="13" y="20"/>
                  <a:pt x="12" y="20"/>
                  <a:pt x="12" y="20"/>
                </a:cubicBezTo>
                <a:cubicBezTo>
                  <a:pt x="12" y="19"/>
                  <a:pt x="13" y="19"/>
                  <a:pt x="13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4" y="15"/>
                  <a:pt x="14" y="14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3" y="13"/>
                  <a:pt x="13" y="13"/>
                </a:cubicBezTo>
                <a:cubicBezTo>
                  <a:pt x="13" y="14"/>
                  <a:pt x="12" y="14"/>
                  <a:pt x="12" y="14"/>
                </a:cubicBezTo>
                <a:close/>
                <a:moveTo>
                  <a:pt x="15" y="0"/>
                </a:moveTo>
                <a:cubicBezTo>
                  <a:pt x="23" y="0"/>
                  <a:pt x="29" y="6"/>
                  <a:pt x="29" y="14"/>
                </a:cubicBezTo>
                <a:cubicBezTo>
                  <a:pt x="29" y="22"/>
                  <a:pt x="23" y="29"/>
                  <a:pt x="15" y="29"/>
                </a:cubicBezTo>
                <a:cubicBezTo>
                  <a:pt x="7" y="29"/>
                  <a:pt x="0" y="22"/>
                  <a:pt x="0" y="14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15" y="2"/>
                </a:moveTo>
                <a:cubicBezTo>
                  <a:pt x="22" y="2"/>
                  <a:pt x="27" y="7"/>
                  <a:pt x="27" y="14"/>
                </a:cubicBezTo>
                <a:cubicBezTo>
                  <a:pt x="27" y="21"/>
                  <a:pt x="22" y="27"/>
                  <a:pt x="15" y="27"/>
                </a:cubicBezTo>
                <a:cubicBezTo>
                  <a:pt x="8" y="27"/>
                  <a:pt x="2" y="21"/>
                  <a:pt x="2" y="14"/>
                </a:cubicBezTo>
                <a:cubicBezTo>
                  <a:pt x="2" y="7"/>
                  <a:pt x="8" y="2"/>
                  <a:pt x="15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" name="Freeform 230"/>
          <p:cNvSpPr>
            <a:spLocks noEditPoints="1"/>
          </p:cNvSpPr>
          <p:nvPr/>
        </p:nvSpPr>
        <p:spPr bwMode="auto">
          <a:xfrm>
            <a:off x="2524624" y="3762170"/>
            <a:ext cx="278706" cy="278706"/>
          </a:xfrm>
          <a:custGeom>
            <a:avLst/>
            <a:gdLst>
              <a:gd name="T0" fmla="*/ 15 w 29"/>
              <a:gd name="T1" fmla="*/ 0 h 29"/>
              <a:gd name="T2" fmla="*/ 0 w 29"/>
              <a:gd name="T3" fmla="*/ 14 h 29"/>
              <a:gd name="T4" fmla="*/ 15 w 29"/>
              <a:gd name="T5" fmla="*/ 29 h 29"/>
              <a:gd name="T6" fmla="*/ 29 w 29"/>
              <a:gd name="T7" fmla="*/ 14 h 29"/>
              <a:gd name="T8" fmla="*/ 15 w 29"/>
              <a:gd name="T9" fmla="*/ 0 h 29"/>
              <a:gd name="T10" fmla="*/ 15 w 29"/>
              <a:gd name="T11" fmla="*/ 3 h 29"/>
              <a:gd name="T12" fmla="*/ 26 w 29"/>
              <a:gd name="T13" fmla="*/ 14 h 29"/>
              <a:gd name="T14" fmla="*/ 15 w 29"/>
              <a:gd name="T15" fmla="*/ 25 h 29"/>
              <a:gd name="T16" fmla="*/ 4 w 29"/>
              <a:gd name="T17" fmla="*/ 14 h 29"/>
              <a:gd name="T18" fmla="*/ 15 w 29"/>
              <a:gd name="T19" fmla="*/ 3 h 29"/>
              <a:gd name="T20" fmla="*/ 16 w 29"/>
              <a:gd name="T21" fmla="*/ 19 h 29"/>
              <a:gd name="T22" fmla="*/ 16 w 29"/>
              <a:gd name="T23" fmla="*/ 22 h 29"/>
              <a:gd name="T24" fmla="*/ 14 w 29"/>
              <a:gd name="T25" fmla="*/ 22 h 29"/>
              <a:gd name="T26" fmla="*/ 14 w 29"/>
              <a:gd name="T27" fmla="*/ 19 h 29"/>
              <a:gd name="T28" fmla="*/ 16 w 29"/>
              <a:gd name="T29" fmla="*/ 19 h 29"/>
              <a:gd name="T30" fmla="*/ 16 w 29"/>
              <a:gd name="T31" fmla="*/ 8 h 29"/>
              <a:gd name="T32" fmla="*/ 16 w 29"/>
              <a:gd name="T33" fmla="*/ 17 h 29"/>
              <a:gd name="T34" fmla="*/ 14 w 29"/>
              <a:gd name="T35" fmla="*/ 17 h 29"/>
              <a:gd name="T36" fmla="*/ 13 w 29"/>
              <a:gd name="T37" fmla="*/ 8 h 29"/>
              <a:gd name="T38" fmla="*/ 16 w 29"/>
              <a:gd name="T39" fmla="*/ 8 h 29"/>
              <a:gd name="T40" fmla="*/ 15 w 29"/>
              <a:gd name="T41" fmla="*/ 2 h 29"/>
              <a:gd name="T42" fmla="*/ 27 w 29"/>
              <a:gd name="T43" fmla="*/ 14 h 29"/>
              <a:gd name="T44" fmla="*/ 15 w 29"/>
              <a:gd name="T45" fmla="*/ 27 h 29"/>
              <a:gd name="T46" fmla="*/ 2 w 29"/>
              <a:gd name="T47" fmla="*/ 14 h 29"/>
              <a:gd name="T48" fmla="*/ 15 w 29"/>
              <a:gd name="T49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7" y="0"/>
                  <a:pt x="0" y="6"/>
                  <a:pt x="0" y="14"/>
                </a:cubicBezTo>
                <a:cubicBezTo>
                  <a:pt x="0" y="22"/>
                  <a:pt x="7" y="29"/>
                  <a:pt x="15" y="29"/>
                </a:cubicBezTo>
                <a:cubicBezTo>
                  <a:pt x="23" y="29"/>
                  <a:pt x="29" y="22"/>
                  <a:pt x="29" y="14"/>
                </a:cubicBezTo>
                <a:cubicBezTo>
                  <a:pt x="29" y="6"/>
                  <a:pt x="23" y="0"/>
                  <a:pt x="15" y="0"/>
                </a:cubicBezTo>
                <a:close/>
                <a:moveTo>
                  <a:pt x="15" y="3"/>
                </a:moveTo>
                <a:cubicBezTo>
                  <a:pt x="21" y="3"/>
                  <a:pt x="26" y="8"/>
                  <a:pt x="26" y="14"/>
                </a:cubicBezTo>
                <a:cubicBezTo>
                  <a:pt x="26" y="20"/>
                  <a:pt x="21" y="25"/>
                  <a:pt x="15" y="25"/>
                </a:cubicBezTo>
                <a:cubicBezTo>
                  <a:pt x="9" y="25"/>
                  <a:pt x="4" y="20"/>
                  <a:pt x="4" y="14"/>
                </a:cubicBezTo>
                <a:cubicBezTo>
                  <a:pt x="4" y="8"/>
                  <a:pt x="9" y="3"/>
                  <a:pt x="15" y="3"/>
                </a:cubicBezTo>
                <a:close/>
                <a:moveTo>
                  <a:pt x="16" y="19"/>
                </a:moveTo>
                <a:cubicBezTo>
                  <a:pt x="16" y="22"/>
                  <a:pt x="16" y="22"/>
                  <a:pt x="16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9"/>
                  <a:pt x="14" y="19"/>
                  <a:pt x="14" y="19"/>
                </a:cubicBezTo>
                <a:cubicBezTo>
                  <a:pt x="16" y="19"/>
                  <a:pt x="16" y="19"/>
                  <a:pt x="16" y="19"/>
                </a:cubicBezTo>
                <a:close/>
                <a:moveTo>
                  <a:pt x="16" y="8"/>
                </a:moveTo>
                <a:cubicBezTo>
                  <a:pt x="16" y="17"/>
                  <a:pt x="16" y="17"/>
                  <a:pt x="16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8"/>
                  <a:pt x="16" y="8"/>
                  <a:pt x="16" y="8"/>
                </a:cubicBezTo>
                <a:close/>
                <a:moveTo>
                  <a:pt x="15" y="2"/>
                </a:moveTo>
                <a:cubicBezTo>
                  <a:pt x="22" y="2"/>
                  <a:pt x="27" y="7"/>
                  <a:pt x="27" y="14"/>
                </a:cubicBezTo>
                <a:cubicBezTo>
                  <a:pt x="27" y="21"/>
                  <a:pt x="22" y="27"/>
                  <a:pt x="15" y="27"/>
                </a:cubicBezTo>
                <a:cubicBezTo>
                  <a:pt x="8" y="27"/>
                  <a:pt x="2" y="21"/>
                  <a:pt x="2" y="14"/>
                </a:cubicBezTo>
                <a:cubicBezTo>
                  <a:pt x="2" y="7"/>
                  <a:pt x="8" y="2"/>
                  <a:pt x="15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" name="Freeform 231"/>
          <p:cNvSpPr>
            <a:spLocks noEditPoints="1"/>
          </p:cNvSpPr>
          <p:nvPr/>
        </p:nvSpPr>
        <p:spPr bwMode="auto">
          <a:xfrm>
            <a:off x="1900251" y="3762170"/>
            <a:ext cx="278706" cy="278706"/>
          </a:xfrm>
          <a:custGeom>
            <a:avLst/>
            <a:gdLst>
              <a:gd name="T0" fmla="*/ 15 w 29"/>
              <a:gd name="T1" fmla="*/ 3 h 29"/>
              <a:gd name="T2" fmla="*/ 4 w 29"/>
              <a:gd name="T3" fmla="*/ 14 h 29"/>
              <a:gd name="T4" fmla="*/ 15 w 29"/>
              <a:gd name="T5" fmla="*/ 25 h 29"/>
              <a:gd name="T6" fmla="*/ 26 w 29"/>
              <a:gd name="T7" fmla="*/ 14 h 29"/>
              <a:gd name="T8" fmla="*/ 15 w 29"/>
              <a:gd name="T9" fmla="*/ 3 h 29"/>
              <a:gd name="T10" fmla="*/ 15 w 29"/>
              <a:gd name="T11" fmla="*/ 0 h 29"/>
              <a:gd name="T12" fmla="*/ 29 w 29"/>
              <a:gd name="T13" fmla="*/ 14 h 29"/>
              <a:gd name="T14" fmla="*/ 15 w 29"/>
              <a:gd name="T15" fmla="*/ 29 h 29"/>
              <a:gd name="T16" fmla="*/ 0 w 29"/>
              <a:gd name="T17" fmla="*/ 14 h 29"/>
              <a:gd name="T18" fmla="*/ 15 w 29"/>
              <a:gd name="T19" fmla="*/ 0 h 29"/>
              <a:gd name="T20" fmla="*/ 15 w 29"/>
              <a:gd name="T21" fmla="*/ 2 h 29"/>
              <a:gd name="T22" fmla="*/ 27 w 29"/>
              <a:gd name="T23" fmla="*/ 14 h 29"/>
              <a:gd name="T24" fmla="*/ 15 w 29"/>
              <a:gd name="T25" fmla="*/ 27 h 29"/>
              <a:gd name="T26" fmla="*/ 2 w 29"/>
              <a:gd name="T27" fmla="*/ 14 h 29"/>
              <a:gd name="T28" fmla="*/ 15 w 29"/>
              <a:gd name="T29" fmla="*/ 2 h 29"/>
              <a:gd name="T30" fmla="*/ 15 w 29"/>
              <a:gd name="T31" fmla="*/ 19 h 29"/>
              <a:gd name="T32" fmla="*/ 15 w 29"/>
              <a:gd name="T33" fmla="*/ 22 h 29"/>
              <a:gd name="T34" fmla="*/ 13 w 29"/>
              <a:gd name="T35" fmla="*/ 22 h 29"/>
              <a:gd name="T36" fmla="*/ 13 w 29"/>
              <a:gd name="T37" fmla="*/ 19 h 29"/>
              <a:gd name="T38" fmla="*/ 15 w 29"/>
              <a:gd name="T39" fmla="*/ 19 h 29"/>
              <a:gd name="T40" fmla="*/ 15 w 29"/>
              <a:gd name="T41" fmla="*/ 17 h 29"/>
              <a:gd name="T42" fmla="*/ 13 w 29"/>
              <a:gd name="T43" fmla="*/ 17 h 29"/>
              <a:gd name="T44" fmla="*/ 13 w 29"/>
              <a:gd name="T45" fmla="*/ 16 h 29"/>
              <a:gd name="T46" fmla="*/ 14 w 29"/>
              <a:gd name="T47" fmla="*/ 15 h 29"/>
              <a:gd name="T48" fmla="*/ 15 w 29"/>
              <a:gd name="T49" fmla="*/ 14 h 29"/>
              <a:gd name="T50" fmla="*/ 16 w 29"/>
              <a:gd name="T51" fmla="*/ 14 h 29"/>
              <a:gd name="T52" fmla="*/ 17 w 29"/>
              <a:gd name="T53" fmla="*/ 13 h 29"/>
              <a:gd name="T54" fmla="*/ 17 w 29"/>
              <a:gd name="T55" fmla="*/ 12 h 29"/>
              <a:gd name="T56" fmla="*/ 17 w 29"/>
              <a:gd name="T57" fmla="*/ 11 h 29"/>
              <a:gd name="T58" fmla="*/ 16 w 29"/>
              <a:gd name="T59" fmla="*/ 10 h 29"/>
              <a:gd name="T60" fmla="*/ 15 w 29"/>
              <a:gd name="T61" fmla="*/ 10 h 29"/>
              <a:gd name="T62" fmla="*/ 13 w 29"/>
              <a:gd name="T63" fmla="*/ 10 h 29"/>
              <a:gd name="T64" fmla="*/ 13 w 29"/>
              <a:gd name="T65" fmla="*/ 11 h 29"/>
              <a:gd name="T66" fmla="*/ 13 w 29"/>
              <a:gd name="T67" fmla="*/ 12 h 29"/>
              <a:gd name="T68" fmla="*/ 13 w 29"/>
              <a:gd name="T69" fmla="*/ 12 h 29"/>
              <a:gd name="T70" fmla="*/ 10 w 29"/>
              <a:gd name="T71" fmla="*/ 12 h 29"/>
              <a:gd name="T72" fmla="*/ 10 w 29"/>
              <a:gd name="T73" fmla="*/ 12 h 29"/>
              <a:gd name="T74" fmla="*/ 11 w 29"/>
              <a:gd name="T75" fmla="*/ 10 h 29"/>
              <a:gd name="T76" fmla="*/ 12 w 29"/>
              <a:gd name="T77" fmla="*/ 8 h 29"/>
              <a:gd name="T78" fmla="*/ 15 w 29"/>
              <a:gd name="T79" fmla="*/ 8 h 29"/>
              <a:gd name="T80" fmla="*/ 17 w 29"/>
              <a:gd name="T81" fmla="*/ 8 h 29"/>
              <a:gd name="T82" fmla="*/ 19 w 29"/>
              <a:gd name="T83" fmla="*/ 9 h 29"/>
              <a:gd name="T84" fmla="*/ 19 w 29"/>
              <a:gd name="T85" fmla="*/ 12 h 29"/>
              <a:gd name="T86" fmla="*/ 19 w 29"/>
              <a:gd name="T87" fmla="*/ 13 h 29"/>
              <a:gd name="T88" fmla="*/ 18 w 29"/>
              <a:gd name="T89" fmla="*/ 14 h 29"/>
              <a:gd name="T90" fmla="*/ 17 w 29"/>
              <a:gd name="T91" fmla="*/ 15 h 29"/>
              <a:gd name="T92" fmla="*/ 16 w 29"/>
              <a:gd name="T93" fmla="*/ 16 h 29"/>
              <a:gd name="T94" fmla="*/ 16 w 29"/>
              <a:gd name="T95" fmla="*/ 16 h 29"/>
              <a:gd name="T96" fmla="*/ 16 w 29"/>
              <a:gd name="T97" fmla="*/ 16 h 29"/>
              <a:gd name="T98" fmla="*/ 15 w 29"/>
              <a:gd name="T99" fmla="*/ 17 h 29"/>
              <a:gd name="T100" fmla="*/ 15 w 29"/>
              <a:gd name="T101" fmla="*/ 17 h 29"/>
              <a:gd name="T102" fmla="*/ 15 w 29"/>
              <a:gd name="T103" fmla="*/ 1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9" h="29">
                <a:moveTo>
                  <a:pt x="15" y="3"/>
                </a:moveTo>
                <a:cubicBezTo>
                  <a:pt x="9" y="3"/>
                  <a:pt x="4" y="8"/>
                  <a:pt x="4" y="14"/>
                </a:cubicBezTo>
                <a:cubicBezTo>
                  <a:pt x="4" y="20"/>
                  <a:pt x="9" y="25"/>
                  <a:pt x="15" y="25"/>
                </a:cubicBezTo>
                <a:cubicBezTo>
                  <a:pt x="21" y="25"/>
                  <a:pt x="26" y="20"/>
                  <a:pt x="26" y="14"/>
                </a:cubicBezTo>
                <a:cubicBezTo>
                  <a:pt x="26" y="8"/>
                  <a:pt x="21" y="3"/>
                  <a:pt x="15" y="3"/>
                </a:cubicBezTo>
                <a:close/>
                <a:moveTo>
                  <a:pt x="15" y="0"/>
                </a:moveTo>
                <a:cubicBezTo>
                  <a:pt x="23" y="0"/>
                  <a:pt x="29" y="6"/>
                  <a:pt x="29" y="14"/>
                </a:cubicBezTo>
                <a:cubicBezTo>
                  <a:pt x="29" y="22"/>
                  <a:pt x="23" y="29"/>
                  <a:pt x="15" y="29"/>
                </a:cubicBezTo>
                <a:cubicBezTo>
                  <a:pt x="7" y="29"/>
                  <a:pt x="0" y="22"/>
                  <a:pt x="0" y="14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15" y="2"/>
                </a:moveTo>
                <a:cubicBezTo>
                  <a:pt x="22" y="2"/>
                  <a:pt x="27" y="7"/>
                  <a:pt x="27" y="14"/>
                </a:cubicBezTo>
                <a:cubicBezTo>
                  <a:pt x="27" y="21"/>
                  <a:pt x="22" y="27"/>
                  <a:pt x="15" y="27"/>
                </a:cubicBezTo>
                <a:cubicBezTo>
                  <a:pt x="8" y="27"/>
                  <a:pt x="2" y="21"/>
                  <a:pt x="2" y="14"/>
                </a:cubicBezTo>
                <a:cubicBezTo>
                  <a:pt x="2" y="7"/>
                  <a:pt x="8" y="2"/>
                  <a:pt x="15" y="2"/>
                </a:cubicBezTo>
                <a:close/>
                <a:moveTo>
                  <a:pt x="15" y="19"/>
                </a:move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19"/>
                  <a:pt x="13" y="19"/>
                  <a:pt x="13" y="19"/>
                </a:cubicBezTo>
                <a:cubicBezTo>
                  <a:pt x="15" y="19"/>
                  <a:pt x="15" y="19"/>
                  <a:pt x="15" y="19"/>
                </a:cubicBezTo>
                <a:close/>
                <a:moveTo>
                  <a:pt x="15" y="17"/>
                </a:move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6"/>
                  <a:pt x="13" y="16"/>
                </a:cubicBezTo>
                <a:cubicBezTo>
                  <a:pt x="13" y="15"/>
                  <a:pt x="13" y="15"/>
                  <a:pt x="14" y="15"/>
                </a:cubicBezTo>
                <a:cubicBezTo>
                  <a:pt x="14" y="15"/>
                  <a:pt x="14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3"/>
                  <a:pt x="17" y="13"/>
                  <a:pt x="17" y="13"/>
                </a:cubicBezTo>
                <a:cubicBezTo>
                  <a:pt x="17" y="13"/>
                  <a:pt x="17" y="12"/>
                  <a:pt x="17" y="12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6" y="10"/>
                  <a:pt x="16" y="10"/>
                </a:cubicBezTo>
                <a:cubicBezTo>
                  <a:pt x="16" y="10"/>
                  <a:pt x="15" y="10"/>
                  <a:pt x="15" y="10"/>
                </a:cubicBezTo>
                <a:cubicBezTo>
                  <a:pt x="14" y="10"/>
                  <a:pt x="14" y="10"/>
                  <a:pt x="13" y="10"/>
                </a:cubicBezTo>
                <a:cubicBezTo>
                  <a:pt x="13" y="10"/>
                  <a:pt x="13" y="10"/>
                  <a:pt x="13" y="11"/>
                </a:cubicBezTo>
                <a:cubicBezTo>
                  <a:pt x="13" y="11"/>
                  <a:pt x="13" y="11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0"/>
                  <a:pt x="11" y="10"/>
                </a:cubicBezTo>
                <a:cubicBezTo>
                  <a:pt x="11" y="9"/>
                  <a:pt x="12" y="9"/>
                  <a:pt x="12" y="8"/>
                </a:cubicBezTo>
                <a:cubicBezTo>
                  <a:pt x="13" y="8"/>
                  <a:pt x="14" y="8"/>
                  <a:pt x="15" y="8"/>
                </a:cubicBezTo>
                <a:cubicBezTo>
                  <a:pt x="16" y="8"/>
                  <a:pt x="16" y="8"/>
                  <a:pt x="17" y="8"/>
                </a:cubicBezTo>
                <a:cubicBezTo>
                  <a:pt x="18" y="9"/>
                  <a:pt x="18" y="9"/>
                  <a:pt x="19" y="9"/>
                </a:cubicBezTo>
                <a:cubicBezTo>
                  <a:pt x="19" y="10"/>
                  <a:pt x="19" y="11"/>
                  <a:pt x="19" y="12"/>
                </a:cubicBezTo>
                <a:cubicBezTo>
                  <a:pt x="19" y="12"/>
                  <a:pt x="19" y="13"/>
                  <a:pt x="19" y="13"/>
                </a:cubicBezTo>
                <a:cubicBezTo>
                  <a:pt x="19" y="14"/>
                  <a:pt x="19" y="14"/>
                  <a:pt x="18" y="14"/>
                </a:cubicBezTo>
                <a:cubicBezTo>
                  <a:pt x="18" y="15"/>
                  <a:pt x="18" y="15"/>
                  <a:pt x="17" y="15"/>
                </a:cubicBezTo>
                <a:cubicBezTo>
                  <a:pt x="17" y="15"/>
                  <a:pt x="17" y="15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" name="Freeform 232"/>
          <p:cNvSpPr>
            <a:spLocks noEditPoints="1"/>
          </p:cNvSpPr>
          <p:nvPr/>
        </p:nvSpPr>
        <p:spPr bwMode="auto">
          <a:xfrm>
            <a:off x="3129090" y="3762170"/>
            <a:ext cx="316712" cy="269658"/>
          </a:xfrm>
          <a:custGeom>
            <a:avLst/>
            <a:gdLst>
              <a:gd name="T0" fmla="*/ 16 w 33"/>
              <a:gd name="T1" fmla="*/ 5 h 28"/>
              <a:gd name="T2" fmla="*/ 22 w 33"/>
              <a:gd name="T3" fmla="*/ 15 h 28"/>
              <a:gd name="T4" fmla="*/ 28 w 33"/>
              <a:gd name="T5" fmla="*/ 25 h 28"/>
              <a:gd name="T6" fmla="*/ 16 w 33"/>
              <a:gd name="T7" fmla="*/ 25 h 28"/>
              <a:gd name="T8" fmla="*/ 5 w 33"/>
              <a:gd name="T9" fmla="*/ 25 h 28"/>
              <a:gd name="T10" fmla="*/ 11 w 33"/>
              <a:gd name="T11" fmla="*/ 15 h 28"/>
              <a:gd name="T12" fmla="*/ 16 w 33"/>
              <a:gd name="T13" fmla="*/ 5 h 28"/>
              <a:gd name="T14" fmla="*/ 17 w 33"/>
              <a:gd name="T15" fmla="*/ 0 h 28"/>
              <a:gd name="T16" fmla="*/ 17 w 33"/>
              <a:gd name="T17" fmla="*/ 0 h 28"/>
              <a:gd name="T18" fmla="*/ 15 w 33"/>
              <a:gd name="T19" fmla="*/ 0 h 28"/>
              <a:gd name="T20" fmla="*/ 8 w 33"/>
              <a:gd name="T21" fmla="*/ 14 h 28"/>
              <a:gd name="T22" fmla="*/ 8 w 33"/>
              <a:gd name="T23" fmla="*/ 14 h 28"/>
              <a:gd name="T24" fmla="*/ 8 w 33"/>
              <a:gd name="T25" fmla="*/ 14 h 28"/>
              <a:gd name="T26" fmla="*/ 0 w 33"/>
              <a:gd name="T27" fmla="*/ 27 h 28"/>
              <a:gd name="T28" fmla="*/ 0 w 33"/>
              <a:gd name="T29" fmla="*/ 28 h 28"/>
              <a:gd name="T30" fmla="*/ 1 w 33"/>
              <a:gd name="T31" fmla="*/ 28 h 28"/>
              <a:gd name="T32" fmla="*/ 16 w 33"/>
              <a:gd name="T33" fmla="*/ 28 h 28"/>
              <a:gd name="T34" fmla="*/ 32 w 33"/>
              <a:gd name="T35" fmla="*/ 28 h 28"/>
              <a:gd name="T36" fmla="*/ 32 w 33"/>
              <a:gd name="T37" fmla="*/ 28 h 28"/>
              <a:gd name="T38" fmla="*/ 32 w 33"/>
              <a:gd name="T39" fmla="*/ 28 h 28"/>
              <a:gd name="T40" fmla="*/ 33 w 33"/>
              <a:gd name="T41" fmla="*/ 27 h 28"/>
              <a:gd name="T42" fmla="*/ 25 w 33"/>
              <a:gd name="T43" fmla="*/ 14 h 28"/>
              <a:gd name="T44" fmla="*/ 17 w 33"/>
              <a:gd name="T45" fmla="*/ 0 h 28"/>
              <a:gd name="T46" fmla="*/ 23 w 33"/>
              <a:gd name="T47" fmla="*/ 15 h 28"/>
              <a:gd name="T48" fmla="*/ 16 w 33"/>
              <a:gd name="T49" fmla="*/ 3 h 28"/>
              <a:gd name="T50" fmla="*/ 9 w 33"/>
              <a:gd name="T51" fmla="*/ 15 h 28"/>
              <a:gd name="T52" fmla="*/ 9 w 33"/>
              <a:gd name="T53" fmla="*/ 15 h 28"/>
              <a:gd name="T54" fmla="*/ 2 w 33"/>
              <a:gd name="T55" fmla="*/ 27 h 28"/>
              <a:gd name="T56" fmla="*/ 16 w 33"/>
              <a:gd name="T57" fmla="*/ 27 h 28"/>
              <a:gd name="T58" fmla="*/ 30 w 33"/>
              <a:gd name="T59" fmla="*/ 27 h 28"/>
              <a:gd name="T60" fmla="*/ 23 w 33"/>
              <a:gd name="T61" fmla="*/ 15 h 28"/>
              <a:gd name="T62" fmla="*/ 17 w 33"/>
              <a:gd name="T63" fmla="*/ 21 h 28"/>
              <a:gd name="T64" fmla="*/ 15 w 33"/>
              <a:gd name="T65" fmla="*/ 21 h 28"/>
              <a:gd name="T66" fmla="*/ 15 w 33"/>
              <a:gd name="T67" fmla="*/ 24 h 28"/>
              <a:gd name="T68" fmla="*/ 17 w 33"/>
              <a:gd name="T69" fmla="*/ 24 h 28"/>
              <a:gd name="T70" fmla="*/ 17 w 33"/>
              <a:gd name="T71" fmla="*/ 21 h 28"/>
              <a:gd name="T72" fmla="*/ 18 w 33"/>
              <a:gd name="T73" fmla="*/ 10 h 28"/>
              <a:gd name="T74" fmla="*/ 15 w 33"/>
              <a:gd name="T75" fmla="*/ 10 h 28"/>
              <a:gd name="T76" fmla="*/ 15 w 33"/>
              <a:gd name="T77" fmla="*/ 19 h 28"/>
              <a:gd name="T78" fmla="*/ 17 w 33"/>
              <a:gd name="T79" fmla="*/ 19 h 28"/>
              <a:gd name="T80" fmla="*/ 18 w 33"/>
              <a:gd name="T8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" h="28">
                <a:moveTo>
                  <a:pt x="16" y="5"/>
                </a:moveTo>
                <a:cubicBezTo>
                  <a:pt x="22" y="15"/>
                  <a:pt x="22" y="15"/>
                  <a:pt x="22" y="15"/>
                </a:cubicBezTo>
                <a:cubicBezTo>
                  <a:pt x="28" y="25"/>
                  <a:pt x="28" y="25"/>
                  <a:pt x="28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11" y="15"/>
                  <a:pt x="11" y="15"/>
                  <a:pt x="11" y="15"/>
                </a:cubicBezTo>
                <a:cubicBezTo>
                  <a:pt x="16" y="5"/>
                  <a:pt x="16" y="5"/>
                  <a:pt x="16" y="5"/>
                </a:cubicBezTo>
                <a:close/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0"/>
                  <a:pt x="15" y="0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8"/>
                </a:cubicBezTo>
                <a:cubicBezTo>
                  <a:pt x="0" y="28"/>
                  <a:pt x="0" y="28"/>
                  <a:pt x="1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3" y="27"/>
                  <a:pt x="33" y="27"/>
                </a:cubicBezTo>
                <a:cubicBezTo>
                  <a:pt x="25" y="14"/>
                  <a:pt x="25" y="14"/>
                  <a:pt x="25" y="14"/>
                </a:cubicBezTo>
                <a:cubicBezTo>
                  <a:pt x="17" y="0"/>
                  <a:pt x="17" y="0"/>
                  <a:pt x="17" y="0"/>
                </a:cubicBezTo>
                <a:close/>
                <a:moveTo>
                  <a:pt x="23" y="15"/>
                </a:moveTo>
                <a:cubicBezTo>
                  <a:pt x="16" y="3"/>
                  <a:pt x="16" y="3"/>
                  <a:pt x="16" y="3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2" y="27"/>
                  <a:pt x="2" y="27"/>
                  <a:pt x="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23" y="15"/>
                  <a:pt x="23" y="15"/>
                  <a:pt x="23" y="15"/>
                </a:cubicBezTo>
                <a:close/>
                <a:moveTo>
                  <a:pt x="17" y="21"/>
                </a:moveTo>
                <a:cubicBezTo>
                  <a:pt x="15" y="21"/>
                  <a:pt x="15" y="21"/>
                  <a:pt x="15" y="21"/>
                </a:cubicBezTo>
                <a:cubicBezTo>
                  <a:pt x="15" y="24"/>
                  <a:pt x="15" y="24"/>
                  <a:pt x="15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1"/>
                  <a:pt x="17" y="21"/>
                  <a:pt x="17" y="21"/>
                </a:cubicBezTo>
                <a:close/>
                <a:moveTo>
                  <a:pt x="18" y="10"/>
                </a:moveTo>
                <a:cubicBezTo>
                  <a:pt x="15" y="10"/>
                  <a:pt x="15" y="10"/>
                  <a:pt x="15" y="10"/>
                </a:cubicBezTo>
                <a:cubicBezTo>
                  <a:pt x="15" y="19"/>
                  <a:pt x="15" y="19"/>
                  <a:pt x="15" y="19"/>
                </a:cubicBezTo>
                <a:cubicBezTo>
                  <a:pt x="17" y="19"/>
                  <a:pt x="17" y="19"/>
                  <a:pt x="17" y="19"/>
                </a:cubicBezTo>
                <a:lnTo>
                  <a:pt x="18" y="1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" name="Freeform 233"/>
          <p:cNvSpPr>
            <a:spLocks noEditPoints="1"/>
          </p:cNvSpPr>
          <p:nvPr/>
        </p:nvSpPr>
        <p:spPr bwMode="auto">
          <a:xfrm>
            <a:off x="4971445" y="3744072"/>
            <a:ext cx="345668" cy="305853"/>
          </a:xfrm>
          <a:custGeom>
            <a:avLst/>
            <a:gdLst>
              <a:gd name="T0" fmla="*/ 28 w 36"/>
              <a:gd name="T1" fmla="*/ 4 h 32"/>
              <a:gd name="T2" fmla="*/ 27 w 36"/>
              <a:gd name="T3" fmla="*/ 2 h 32"/>
              <a:gd name="T4" fmla="*/ 2 w 36"/>
              <a:gd name="T5" fmla="*/ 8 h 32"/>
              <a:gd name="T6" fmla="*/ 2 w 36"/>
              <a:gd name="T7" fmla="*/ 6 h 32"/>
              <a:gd name="T8" fmla="*/ 29 w 36"/>
              <a:gd name="T9" fmla="*/ 2 h 32"/>
              <a:gd name="T10" fmla="*/ 30 w 36"/>
              <a:gd name="T11" fmla="*/ 13 h 32"/>
              <a:gd name="T12" fmla="*/ 3 w 36"/>
              <a:gd name="T13" fmla="*/ 14 h 32"/>
              <a:gd name="T14" fmla="*/ 5 w 36"/>
              <a:gd name="T15" fmla="*/ 22 h 32"/>
              <a:gd name="T16" fmla="*/ 6 w 36"/>
              <a:gd name="T17" fmla="*/ 22 h 32"/>
              <a:gd name="T18" fmla="*/ 6 w 36"/>
              <a:gd name="T19" fmla="*/ 23 h 32"/>
              <a:gd name="T20" fmla="*/ 0 w 36"/>
              <a:gd name="T21" fmla="*/ 8 h 32"/>
              <a:gd name="T22" fmla="*/ 2 w 36"/>
              <a:gd name="T23" fmla="*/ 6 h 32"/>
              <a:gd name="T24" fmla="*/ 6 w 36"/>
              <a:gd name="T25" fmla="*/ 16 h 32"/>
              <a:gd name="T26" fmla="*/ 9 w 36"/>
              <a:gd name="T27" fmla="*/ 32 h 32"/>
              <a:gd name="T28" fmla="*/ 36 w 36"/>
              <a:gd name="T29" fmla="*/ 30 h 32"/>
              <a:gd name="T30" fmla="*/ 34 w 36"/>
              <a:gd name="T31" fmla="*/ 14 h 32"/>
              <a:gd name="T32" fmla="*/ 33 w 36"/>
              <a:gd name="T33" fmla="*/ 20 h 32"/>
              <a:gd name="T34" fmla="*/ 33 w 36"/>
              <a:gd name="T35" fmla="*/ 17 h 32"/>
              <a:gd name="T36" fmla="*/ 26 w 36"/>
              <a:gd name="T37" fmla="*/ 17 h 32"/>
              <a:gd name="T38" fmla="*/ 26 w 36"/>
              <a:gd name="T39" fmla="*/ 20 h 32"/>
              <a:gd name="T40" fmla="*/ 33 w 36"/>
              <a:gd name="T41" fmla="*/ 20 h 32"/>
              <a:gd name="T42" fmla="*/ 28 w 36"/>
              <a:gd name="T43" fmla="*/ 28 h 32"/>
              <a:gd name="T44" fmla="*/ 28 w 36"/>
              <a:gd name="T45" fmla="*/ 27 h 32"/>
              <a:gd name="T46" fmla="*/ 33 w 36"/>
              <a:gd name="T47" fmla="*/ 28 h 32"/>
              <a:gd name="T48" fmla="*/ 33 w 36"/>
              <a:gd name="T49" fmla="*/ 29 h 32"/>
              <a:gd name="T50" fmla="*/ 22 w 36"/>
              <a:gd name="T51" fmla="*/ 29 h 32"/>
              <a:gd name="T52" fmla="*/ 22 w 36"/>
              <a:gd name="T53" fmla="*/ 28 h 32"/>
              <a:gd name="T54" fmla="*/ 27 w 36"/>
              <a:gd name="T55" fmla="*/ 27 h 32"/>
              <a:gd name="T56" fmla="*/ 27 w 36"/>
              <a:gd name="T57" fmla="*/ 28 h 32"/>
              <a:gd name="T58" fmla="*/ 22 w 36"/>
              <a:gd name="T59" fmla="*/ 29 h 32"/>
              <a:gd name="T60" fmla="*/ 16 w 36"/>
              <a:gd name="T61" fmla="*/ 28 h 32"/>
              <a:gd name="T62" fmla="*/ 16 w 36"/>
              <a:gd name="T63" fmla="*/ 27 h 32"/>
              <a:gd name="T64" fmla="*/ 21 w 36"/>
              <a:gd name="T65" fmla="*/ 28 h 32"/>
              <a:gd name="T66" fmla="*/ 21 w 36"/>
              <a:gd name="T67" fmla="*/ 29 h 32"/>
              <a:gd name="T68" fmla="*/ 10 w 36"/>
              <a:gd name="T69" fmla="*/ 29 h 32"/>
              <a:gd name="T70" fmla="*/ 10 w 36"/>
              <a:gd name="T71" fmla="*/ 28 h 32"/>
              <a:gd name="T72" fmla="*/ 14 w 36"/>
              <a:gd name="T73" fmla="*/ 27 h 32"/>
              <a:gd name="T74" fmla="*/ 15 w 36"/>
              <a:gd name="T75" fmla="*/ 28 h 32"/>
              <a:gd name="T76" fmla="*/ 10 w 36"/>
              <a:gd name="T77" fmla="*/ 2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6" h="32">
                <a:moveTo>
                  <a:pt x="2" y="10"/>
                </a:moveTo>
                <a:cubicBezTo>
                  <a:pt x="28" y="4"/>
                  <a:pt x="28" y="4"/>
                  <a:pt x="28" y="4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7" y="1"/>
                  <a:pt x="27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2" y="8"/>
                  <a:pt x="2" y="8"/>
                </a:cubicBezTo>
                <a:cubicBezTo>
                  <a:pt x="2" y="9"/>
                  <a:pt x="2" y="9"/>
                  <a:pt x="2" y="10"/>
                </a:cubicBezTo>
                <a:close/>
                <a:moveTo>
                  <a:pt x="2" y="6"/>
                </a:move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32" y="13"/>
                  <a:pt x="32" y="13"/>
                  <a:pt x="32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8"/>
                  <a:pt x="29" y="8"/>
                  <a:pt x="29" y="8"/>
                </a:cubicBezTo>
                <a:cubicBezTo>
                  <a:pt x="3" y="14"/>
                  <a:pt x="3" y="14"/>
                  <a:pt x="3" y="14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4"/>
                  <a:pt x="4" y="23"/>
                  <a:pt x="4" y="2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1" y="7"/>
                </a:cubicBezTo>
                <a:cubicBezTo>
                  <a:pt x="1" y="6"/>
                  <a:pt x="2" y="6"/>
                  <a:pt x="2" y="6"/>
                </a:cubicBezTo>
                <a:close/>
                <a:moveTo>
                  <a:pt x="9" y="14"/>
                </a:moveTo>
                <a:cubicBezTo>
                  <a:pt x="7" y="14"/>
                  <a:pt x="6" y="15"/>
                  <a:pt x="6" y="16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1"/>
                  <a:pt x="7" y="32"/>
                  <a:pt x="9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2"/>
                  <a:pt x="36" y="31"/>
                  <a:pt x="36" y="30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5"/>
                  <a:pt x="35" y="14"/>
                  <a:pt x="34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33" y="20"/>
                </a:moveTo>
                <a:cubicBezTo>
                  <a:pt x="33" y="19"/>
                  <a:pt x="33" y="18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7"/>
                  <a:pt x="29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6" y="19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9" y="20"/>
                  <a:pt x="31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lose/>
                <a:moveTo>
                  <a:pt x="28" y="29"/>
                </a:moveTo>
                <a:cubicBezTo>
                  <a:pt x="28" y="29"/>
                  <a:pt x="28" y="29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9"/>
                  <a:pt x="33" y="29"/>
                  <a:pt x="33" y="29"/>
                </a:cubicBezTo>
                <a:cubicBezTo>
                  <a:pt x="28" y="29"/>
                  <a:pt x="28" y="29"/>
                  <a:pt x="28" y="29"/>
                </a:cubicBezTo>
                <a:close/>
                <a:moveTo>
                  <a:pt x="22" y="29"/>
                </a:moveTo>
                <a:cubicBezTo>
                  <a:pt x="22" y="29"/>
                  <a:pt x="22" y="29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9"/>
                  <a:pt x="27" y="29"/>
                  <a:pt x="27" y="29"/>
                </a:cubicBezTo>
                <a:cubicBezTo>
                  <a:pt x="22" y="29"/>
                  <a:pt x="22" y="29"/>
                  <a:pt x="22" y="29"/>
                </a:cubicBezTo>
                <a:close/>
                <a:moveTo>
                  <a:pt x="16" y="29"/>
                </a:moveTo>
                <a:cubicBezTo>
                  <a:pt x="16" y="29"/>
                  <a:pt x="16" y="29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7"/>
                  <a:pt x="16" y="27"/>
                  <a:pt x="16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5" y="27"/>
                  <a:pt x="15" y="27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9"/>
                  <a:pt x="15" y="29"/>
                  <a:pt x="14" y="29"/>
                </a:cubicBezTo>
                <a:lnTo>
                  <a:pt x="10" y="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" name="Freeform 234"/>
          <p:cNvSpPr>
            <a:spLocks noEditPoints="1"/>
          </p:cNvSpPr>
          <p:nvPr/>
        </p:nvSpPr>
        <p:spPr bwMode="auto">
          <a:xfrm>
            <a:off x="6229243" y="3791126"/>
            <a:ext cx="316712" cy="211745"/>
          </a:xfrm>
          <a:custGeom>
            <a:avLst/>
            <a:gdLst>
              <a:gd name="T0" fmla="*/ 13 w 33"/>
              <a:gd name="T1" fmla="*/ 21 h 22"/>
              <a:gd name="T2" fmla="*/ 2 w 33"/>
              <a:gd name="T3" fmla="*/ 21 h 22"/>
              <a:gd name="T4" fmla="*/ 13 w 33"/>
              <a:gd name="T5" fmla="*/ 19 h 22"/>
              <a:gd name="T6" fmla="*/ 2 w 33"/>
              <a:gd name="T7" fmla="*/ 19 h 22"/>
              <a:gd name="T8" fmla="*/ 13 w 33"/>
              <a:gd name="T9" fmla="*/ 16 h 22"/>
              <a:gd name="T10" fmla="*/ 2 w 33"/>
              <a:gd name="T11" fmla="*/ 3 h 22"/>
              <a:gd name="T12" fmla="*/ 13 w 33"/>
              <a:gd name="T13" fmla="*/ 0 h 22"/>
              <a:gd name="T14" fmla="*/ 0 w 33"/>
              <a:gd name="T15" fmla="*/ 19 h 22"/>
              <a:gd name="T16" fmla="*/ 19 w 33"/>
              <a:gd name="T17" fmla="*/ 22 h 22"/>
              <a:gd name="T18" fmla="*/ 19 w 33"/>
              <a:gd name="T19" fmla="*/ 21 h 22"/>
              <a:gd name="T20" fmla="*/ 19 w 33"/>
              <a:gd name="T21" fmla="*/ 19 h 22"/>
              <a:gd name="T22" fmla="*/ 19 w 33"/>
              <a:gd name="T23" fmla="*/ 16 h 22"/>
              <a:gd name="T24" fmla="*/ 19 w 33"/>
              <a:gd name="T25" fmla="*/ 14 h 22"/>
              <a:gd name="T26" fmla="*/ 19 w 33"/>
              <a:gd name="T27" fmla="*/ 3 h 22"/>
              <a:gd name="T28" fmla="*/ 14 w 33"/>
              <a:gd name="T29" fmla="*/ 0 h 22"/>
              <a:gd name="T30" fmla="*/ 14 w 33"/>
              <a:gd name="T31" fmla="*/ 5 h 22"/>
              <a:gd name="T32" fmla="*/ 14 w 33"/>
              <a:gd name="T33" fmla="*/ 16 h 22"/>
              <a:gd name="T34" fmla="*/ 14 w 33"/>
              <a:gd name="T35" fmla="*/ 19 h 22"/>
              <a:gd name="T36" fmla="*/ 14 w 33"/>
              <a:gd name="T37" fmla="*/ 21 h 22"/>
              <a:gd name="T38" fmla="*/ 14 w 33"/>
              <a:gd name="T39" fmla="*/ 21 h 22"/>
              <a:gd name="T40" fmla="*/ 31 w 33"/>
              <a:gd name="T41" fmla="*/ 22 h 22"/>
              <a:gd name="T42" fmla="*/ 31 w 33"/>
              <a:gd name="T43" fmla="*/ 0 h 22"/>
              <a:gd name="T44" fmla="*/ 31 w 33"/>
              <a:gd name="T45" fmla="*/ 2 h 22"/>
              <a:gd name="T46" fmla="*/ 31 w 33"/>
              <a:gd name="T47" fmla="*/ 16 h 22"/>
              <a:gd name="T48" fmla="*/ 31 w 33"/>
              <a:gd name="T49" fmla="*/ 19 h 22"/>
              <a:gd name="T50" fmla="*/ 31 w 33"/>
              <a:gd name="T51" fmla="*/ 19 h 22"/>
              <a:gd name="T52" fmla="*/ 31 w 33"/>
              <a:gd name="T53" fmla="*/ 20 h 22"/>
              <a:gd name="T54" fmla="*/ 31 w 33"/>
              <a:gd name="T55" fmla="*/ 21 h 22"/>
              <a:gd name="T56" fmla="*/ 13 w 33"/>
              <a:gd name="T57" fmla="*/ 4 h 22"/>
              <a:gd name="T58" fmla="*/ 13 w 33"/>
              <a:gd name="T59" fmla="*/ 12 h 22"/>
              <a:gd name="T60" fmla="*/ 13 w 33"/>
              <a:gd name="T61" fmla="*/ 4 h 22"/>
              <a:gd name="T62" fmla="*/ 21 w 33"/>
              <a:gd name="T63" fmla="*/ 6 h 22"/>
              <a:gd name="T64" fmla="*/ 21 w 33"/>
              <a:gd name="T65" fmla="*/ 15 h 22"/>
              <a:gd name="T66" fmla="*/ 30 w 33"/>
              <a:gd name="T67" fmla="*/ 9 h 22"/>
              <a:gd name="T68" fmla="*/ 29 w 33"/>
              <a:gd name="T69" fmla="*/ 8 h 22"/>
              <a:gd name="T70" fmla="*/ 31 w 33"/>
              <a:gd name="T71" fmla="*/ 15 h 22"/>
              <a:gd name="T72" fmla="*/ 27 w 33"/>
              <a:gd name="T73" fmla="*/ 16 h 22"/>
              <a:gd name="T74" fmla="*/ 27 w 33"/>
              <a:gd name="T75" fmla="*/ 15 h 22"/>
              <a:gd name="T76" fmla="*/ 31 w 33"/>
              <a:gd name="T77" fmla="*/ 3 h 22"/>
              <a:gd name="T78" fmla="*/ 27 w 33"/>
              <a:gd name="T79" fmla="*/ 4 h 22"/>
              <a:gd name="T80" fmla="*/ 27 w 33"/>
              <a:gd name="T81" fmla="*/ 3 h 22"/>
              <a:gd name="T82" fmla="*/ 5 w 33"/>
              <a:gd name="T83" fmla="*/ 8 h 22"/>
              <a:gd name="T84" fmla="*/ 3 w 33"/>
              <a:gd name="T85" fmla="*/ 9 h 22"/>
              <a:gd name="T86" fmla="*/ 7 w 33"/>
              <a:gd name="T87" fmla="*/ 15 h 22"/>
              <a:gd name="T88" fmla="*/ 3 w 33"/>
              <a:gd name="T89" fmla="*/ 16 h 22"/>
              <a:gd name="T90" fmla="*/ 3 w 33"/>
              <a:gd name="T91" fmla="*/ 15 h 22"/>
              <a:gd name="T92" fmla="*/ 7 w 33"/>
              <a:gd name="T93" fmla="*/ 3 h 22"/>
              <a:gd name="T94" fmla="*/ 3 w 33"/>
              <a:gd name="T95" fmla="*/ 4 h 22"/>
              <a:gd name="T96" fmla="*/ 3 w 33"/>
              <a:gd name="T97" fmla="*/ 3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" h="22">
                <a:moveTo>
                  <a:pt x="3" y="22"/>
                </a:moveTo>
                <a:cubicBezTo>
                  <a:pt x="13" y="22"/>
                  <a:pt x="13" y="22"/>
                  <a:pt x="13" y="22"/>
                </a:cubicBezTo>
                <a:cubicBezTo>
                  <a:pt x="13" y="21"/>
                  <a:pt x="13" y="21"/>
                  <a:pt x="13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6"/>
                  <a:pt x="13" y="16"/>
                  <a:pt x="1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2" y="16"/>
                  <a:pt x="2" y="16"/>
                  <a:pt x="2" y="15"/>
                </a:cubicBezTo>
                <a:cubicBezTo>
                  <a:pt x="2" y="11"/>
                  <a:pt x="2" y="7"/>
                  <a:pt x="2" y="3"/>
                </a:cubicBezTo>
                <a:cubicBezTo>
                  <a:pt x="2" y="3"/>
                  <a:pt x="2" y="2"/>
                  <a:pt x="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0"/>
                  <a:pt x="13" y="0"/>
                  <a:pt x="13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1"/>
                  <a:pt x="1" y="22"/>
                  <a:pt x="3" y="22"/>
                </a:cubicBezTo>
                <a:close/>
                <a:moveTo>
                  <a:pt x="14" y="22"/>
                </a:moveTo>
                <a:cubicBezTo>
                  <a:pt x="19" y="22"/>
                  <a:pt x="19" y="22"/>
                  <a:pt x="19" y="22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0"/>
                  <a:pt x="19" y="0"/>
                  <a:pt x="1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2"/>
                  <a:pt x="14" y="22"/>
                  <a:pt x="14" y="22"/>
                </a:cubicBezTo>
                <a:close/>
                <a:moveTo>
                  <a:pt x="21" y="22"/>
                </a:moveTo>
                <a:cubicBezTo>
                  <a:pt x="31" y="22"/>
                  <a:pt x="31" y="22"/>
                  <a:pt x="31" y="22"/>
                </a:cubicBezTo>
                <a:cubicBezTo>
                  <a:pt x="32" y="22"/>
                  <a:pt x="33" y="21"/>
                  <a:pt x="33" y="19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1"/>
                  <a:pt x="32" y="0"/>
                  <a:pt x="3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2"/>
                  <a:pt x="21" y="2"/>
                  <a:pt x="2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2" y="3"/>
                  <a:pt x="32" y="3"/>
                </a:cubicBezTo>
                <a:cubicBezTo>
                  <a:pt x="32" y="7"/>
                  <a:pt x="32" y="11"/>
                  <a:pt x="32" y="15"/>
                </a:cubicBezTo>
                <a:cubicBezTo>
                  <a:pt x="32" y="16"/>
                  <a:pt x="31" y="16"/>
                  <a:pt x="3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9"/>
                  <a:pt x="21" y="19"/>
                  <a:pt x="2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20"/>
                  <a:pt x="21" y="20"/>
                  <a:pt x="2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2" y="20"/>
                  <a:pt x="32" y="20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2"/>
                  <a:pt x="21" y="22"/>
                  <a:pt x="21" y="22"/>
                </a:cubicBezTo>
                <a:close/>
                <a:moveTo>
                  <a:pt x="13" y="4"/>
                </a:moveTo>
                <a:cubicBezTo>
                  <a:pt x="13" y="6"/>
                  <a:pt x="13" y="6"/>
                  <a:pt x="13" y="6"/>
                </a:cubicBezTo>
                <a:cubicBezTo>
                  <a:pt x="13" y="7"/>
                  <a:pt x="12" y="8"/>
                  <a:pt x="12" y="9"/>
                </a:cubicBezTo>
                <a:cubicBezTo>
                  <a:pt x="12" y="10"/>
                  <a:pt x="13" y="11"/>
                  <a:pt x="13" y="12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4"/>
                  <a:pt x="11" y="12"/>
                  <a:pt x="11" y="9"/>
                </a:cubicBezTo>
                <a:cubicBezTo>
                  <a:pt x="11" y="7"/>
                  <a:pt x="12" y="5"/>
                  <a:pt x="13" y="4"/>
                </a:cubicBezTo>
                <a:close/>
                <a:moveTo>
                  <a:pt x="21" y="12"/>
                </a:moveTo>
                <a:cubicBezTo>
                  <a:pt x="21" y="11"/>
                  <a:pt x="21" y="10"/>
                  <a:pt x="21" y="9"/>
                </a:cubicBezTo>
                <a:cubicBezTo>
                  <a:pt x="21" y="8"/>
                  <a:pt x="21" y="7"/>
                  <a:pt x="21" y="6"/>
                </a:cubicBezTo>
                <a:cubicBezTo>
                  <a:pt x="21" y="4"/>
                  <a:pt x="21" y="4"/>
                  <a:pt x="21" y="4"/>
                </a:cubicBezTo>
                <a:cubicBezTo>
                  <a:pt x="22" y="5"/>
                  <a:pt x="23" y="7"/>
                  <a:pt x="23" y="9"/>
                </a:cubicBezTo>
                <a:cubicBezTo>
                  <a:pt x="23" y="12"/>
                  <a:pt x="22" y="14"/>
                  <a:pt x="21" y="15"/>
                </a:cubicBezTo>
                <a:cubicBezTo>
                  <a:pt x="21" y="12"/>
                  <a:pt x="21" y="12"/>
                  <a:pt x="21" y="12"/>
                </a:cubicBezTo>
                <a:close/>
                <a:moveTo>
                  <a:pt x="29" y="8"/>
                </a:moveTo>
                <a:cubicBezTo>
                  <a:pt x="30" y="8"/>
                  <a:pt x="30" y="9"/>
                  <a:pt x="30" y="9"/>
                </a:cubicBezTo>
                <a:cubicBezTo>
                  <a:pt x="30" y="10"/>
                  <a:pt x="30" y="11"/>
                  <a:pt x="29" y="11"/>
                </a:cubicBezTo>
                <a:cubicBezTo>
                  <a:pt x="28" y="11"/>
                  <a:pt x="28" y="10"/>
                  <a:pt x="28" y="9"/>
                </a:cubicBezTo>
                <a:cubicBezTo>
                  <a:pt x="28" y="9"/>
                  <a:pt x="28" y="8"/>
                  <a:pt x="29" y="8"/>
                </a:cubicBezTo>
                <a:close/>
                <a:moveTo>
                  <a:pt x="27" y="15"/>
                </a:move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6"/>
                  <a:pt x="31" y="16"/>
                  <a:pt x="31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lose/>
                <a:moveTo>
                  <a:pt x="27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lose/>
                <a:moveTo>
                  <a:pt x="14" y="14"/>
                </a:moveTo>
                <a:cubicBezTo>
                  <a:pt x="14" y="14"/>
                  <a:pt x="14" y="14"/>
                  <a:pt x="14" y="14"/>
                </a:cubicBezTo>
                <a:close/>
                <a:moveTo>
                  <a:pt x="5" y="8"/>
                </a:moveTo>
                <a:cubicBezTo>
                  <a:pt x="5" y="8"/>
                  <a:pt x="6" y="9"/>
                  <a:pt x="6" y="9"/>
                </a:cubicBezTo>
                <a:cubicBezTo>
                  <a:pt x="6" y="10"/>
                  <a:pt x="5" y="11"/>
                  <a:pt x="5" y="11"/>
                </a:cubicBezTo>
                <a:cubicBezTo>
                  <a:pt x="4" y="11"/>
                  <a:pt x="3" y="10"/>
                  <a:pt x="3" y="9"/>
                </a:cubicBezTo>
                <a:cubicBezTo>
                  <a:pt x="3" y="9"/>
                  <a:pt x="4" y="8"/>
                  <a:pt x="5" y="8"/>
                </a:cubicBezTo>
                <a:close/>
                <a:moveTo>
                  <a:pt x="7" y="15"/>
                </a:move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7" y="15"/>
                  <a:pt x="7" y="15"/>
                  <a:pt x="7" y="15"/>
                </a:cubicBezTo>
                <a:close/>
                <a:moveTo>
                  <a:pt x="7" y="3"/>
                </a:moveTo>
                <a:cubicBezTo>
                  <a:pt x="7" y="3"/>
                  <a:pt x="7" y="3"/>
                  <a:pt x="7" y="3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lnTo>
                  <a:pt x="7" y="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" name="Freeform 235"/>
          <p:cNvSpPr>
            <a:spLocks noEditPoints="1"/>
          </p:cNvSpPr>
          <p:nvPr/>
        </p:nvSpPr>
        <p:spPr bwMode="auto">
          <a:xfrm>
            <a:off x="6851806" y="3753120"/>
            <a:ext cx="327571" cy="325761"/>
          </a:xfrm>
          <a:custGeom>
            <a:avLst/>
            <a:gdLst>
              <a:gd name="T0" fmla="*/ 21 w 34"/>
              <a:gd name="T1" fmla="*/ 26 h 34"/>
              <a:gd name="T2" fmla="*/ 21 w 34"/>
              <a:gd name="T3" fmla="*/ 20 h 34"/>
              <a:gd name="T4" fmla="*/ 31 w 34"/>
              <a:gd name="T5" fmla="*/ 19 h 34"/>
              <a:gd name="T6" fmla="*/ 34 w 34"/>
              <a:gd name="T7" fmla="*/ 24 h 34"/>
              <a:gd name="T8" fmla="*/ 31 w 34"/>
              <a:gd name="T9" fmla="*/ 20 h 34"/>
              <a:gd name="T10" fmla="*/ 22 w 34"/>
              <a:gd name="T11" fmla="*/ 20 h 34"/>
              <a:gd name="T12" fmla="*/ 29 w 34"/>
              <a:gd name="T13" fmla="*/ 32 h 34"/>
              <a:gd name="T14" fmla="*/ 27 w 34"/>
              <a:gd name="T15" fmla="*/ 29 h 34"/>
              <a:gd name="T16" fmla="*/ 23 w 34"/>
              <a:gd name="T17" fmla="*/ 32 h 34"/>
              <a:gd name="T18" fmla="*/ 23 w 34"/>
              <a:gd name="T19" fmla="*/ 30 h 34"/>
              <a:gd name="T20" fmla="*/ 24 w 34"/>
              <a:gd name="T21" fmla="*/ 29 h 34"/>
              <a:gd name="T22" fmla="*/ 23 w 34"/>
              <a:gd name="T23" fmla="*/ 27 h 34"/>
              <a:gd name="T24" fmla="*/ 24 w 34"/>
              <a:gd name="T25" fmla="*/ 26 h 34"/>
              <a:gd name="T26" fmla="*/ 23 w 34"/>
              <a:gd name="T27" fmla="*/ 21 h 34"/>
              <a:gd name="T28" fmla="*/ 24 w 34"/>
              <a:gd name="T29" fmla="*/ 23 h 34"/>
              <a:gd name="T30" fmla="*/ 17 w 34"/>
              <a:gd name="T31" fmla="*/ 12 h 34"/>
              <a:gd name="T32" fmla="*/ 11 w 34"/>
              <a:gd name="T33" fmla="*/ 11 h 34"/>
              <a:gd name="T34" fmla="*/ 12 w 34"/>
              <a:gd name="T35" fmla="*/ 15 h 34"/>
              <a:gd name="T36" fmla="*/ 10 w 34"/>
              <a:gd name="T37" fmla="*/ 15 h 34"/>
              <a:gd name="T38" fmla="*/ 8 w 34"/>
              <a:gd name="T39" fmla="*/ 13 h 34"/>
              <a:gd name="T40" fmla="*/ 10 w 34"/>
              <a:gd name="T41" fmla="*/ 14 h 34"/>
              <a:gd name="T42" fmla="*/ 8 w 34"/>
              <a:gd name="T43" fmla="*/ 10 h 34"/>
              <a:gd name="T44" fmla="*/ 11 w 34"/>
              <a:gd name="T45" fmla="*/ 8 h 34"/>
              <a:gd name="T46" fmla="*/ 12 w 34"/>
              <a:gd name="T47" fmla="*/ 10 h 34"/>
              <a:gd name="T48" fmla="*/ 10 w 34"/>
              <a:gd name="T49" fmla="*/ 10 h 34"/>
              <a:gd name="T50" fmla="*/ 10 w 34"/>
              <a:gd name="T51" fmla="*/ 10 h 34"/>
              <a:gd name="T52" fmla="*/ 12 w 34"/>
              <a:gd name="T53" fmla="*/ 12 h 34"/>
              <a:gd name="T54" fmla="*/ 11 w 34"/>
              <a:gd name="T55" fmla="*/ 12 h 34"/>
              <a:gd name="T56" fmla="*/ 11 w 34"/>
              <a:gd name="T57" fmla="*/ 7 h 34"/>
              <a:gd name="T58" fmla="*/ 14 w 34"/>
              <a:gd name="T59" fmla="*/ 16 h 34"/>
              <a:gd name="T60" fmla="*/ 11 w 34"/>
              <a:gd name="T61" fmla="*/ 6 h 34"/>
              <a:gd name="T62" fmla="*/ 3 w 34"/>
              <a:gd name="T63" fmla="*/ 4 h 34"/>
              <a:gd name="T64" fmla="*/ 3 w 34"/>
              <a:gd name="T65" fmla="*/ 19 h 34"/>
              <a:gd name="T66" fmla="*/ 31 w 34"/>
              <a:gd name="T67" fmla="*/ 17 h 34"/>
              <a:gd name="T68" fmla="*/ 21 w 34"/>
              <a:gd name="T69" fmla="*/ 17 h 34"/>
              <a:gd name="T70" fmla="*/ 30 w 34"/>
              <a:gd name="T71" fmla="*/ 7 h 34"/>
              <a:gd name="T72" fmla="*/ 30 w 34"/>
              <a:gd name="T73" fmla="*/ 4 h 34"/>
              <a:gd name="T74" fmla="*/ 21 w 34"/>
              <a:gd name="T75" fmla="*/ 13 h 34"/>
              <a:gd name="T76" fmla="*/ 27 w 34"/>
              <a:gd name="T77" fmla="*/ 11 h 34"/>
              <a:gd name="T78" fmla="*/ 24 w 34"/>
              <a:gd name="T79" fmla="*/ 13 h 34"/>
              <a:gd name="T80" fmla="*/ 31 w 34"/>
              <a:gd name="T81" fmla="*/ 11 h 34"/>
              <a:gd name="T82" fmla="*/ 28 w 34"/>
              <a:gd name="T83" fmla="*/ 11 h 34"/>
              <a:gd name="T84" fmla="*/ 24 w 34"/>
              <a:gd name="T85" fmla="*/ 10 h 34"/>
              <a:gd name="T86" fmla="*/ 21 w 34"/>
              <a:gd name="T87" fmla="*/ 8 h 34"/>
              <a:gd name="T88" fmla="*/ 27 w 34"/>
              <a:gd name="T89" fmla="*/ 10 h 34"/>
              <a:gd name="T90" fmla="*/ 27 w 34"/>
              <a:gd name="T91" fmla="*/ 8 h 34"/>
              <a:gd name="T92" fmla="*/ 28 w 34"/>
              <a:gd name="T93" fmla="*/ 10 h 34"/>
              <a:gd name="T94" fmla="*/ 24 w 34"/>
              <a:gd name="T95" fmla="*/ 4 h 34"/>
              <a:gd name="T96" fmla="*/ 21 w 34"/>
              <a:gd name="T97" fmla="*/ 7 h 34"/>
              <a:gd name="T98" fmla="*/ 27 w 34"/>
              <a:gd name="T99" fmla="*/ 5 h 34"/>
              <a:gd name="T100" fmla="*/ 24 w 34"/>
              <a:gd name="T101" fmla="*/ 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" h="34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1"/>
                  <a:pt x="0" y="15"/>
                  <a:pt x="0" y="24"/>
                </a:cubicBezTo>
                <a:cubicBezTo>
                  <a:pt x="0" y="25"/>
                  <a:pt x="1" y="26"/>
                  <a:pt x="2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4"/>
                  <a:pt x="21" y="24"/>
                  <a:pt x="21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30" y="18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6"/>
                  <a:pt x="32" y="26"/>
                  <a:pt x="32" y="26"/>
                </a:cubicBezTo>
                <a:cubicBezTo>
                  <a:pt x="33" y="26"/>
                  <a:pt x="34" y="25"/>
                  <a:pt x="34" y="24"/>
                </a:cubicBezTo>
                <a:cubicBezTo>
                  <a:pt x="34" y="15"/>
                  <a:pt x="34" y="11"/>
                  <a:pt x="34" y="2"/>
                </a:cubicBezTo>
                <a:cubicBezTo>
                  <a:pt x="34" y="1"/>
                  <a:pt x="32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" y="0"/>
                  <a:pt x="2" y="0"/>
                  <a:pt x="2" y="0"/>
                </a:cubicBezTo>
                <a:close/>
                <a:moveTo>
                  <a:pt x="31" y="20"/>
                </a:move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0" y="34"/>
                  <a:pt x="29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2" y="34"/>
                  <a:pt x="22" y="33"/>
                  <a:pt x="22" y="33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30" y="19"/>
                  <a:pt x="31" y="20"/>
                  <a:pt x="31" y="20"/>
                </a:cubicBezTo>
                <a:close/>
                <a:moveTo>
                  <a:pt x="27" y="32"/>
                </a:moveTo>
                <a:cubicBezTo>
                  <a:pt x="28" y="32"/>
                  <a:pt x="28" y="32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1"/>
                  <a:pt x="29" y="30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8" y="29"/>
                  <a:pt x="28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30"/>
                  <a:pt x="27" y="31"/>
                  <a:pt x="27" y="32"/>
                </a:cubicBezTo>
                <a:cubicBezTo>
                  <a:pt x="27" y="32"/>
                  <a:pt x="27" y="32"/>
                  <a:pt x="27" y="32"/>
                </a:cubicBezTo>
                <a:close/>
                <a:moveTo>
                  <a:pt x="23" y="30"/>
                </a:move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3" y="30"/>
                  <a:pt x="23" y="30"/>
                </a:cubicBezTo>
                <a:close/>
                <a:moveTo>
                  <a:pt x="23" y="27"/>
                </a:move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7"/>
                  <a:pt x="23" y="27"/>
                  <a:pt x="23" y="27"/>
                </a:cubicBezTo>
                <a:close/>
                <a:moveTo>
                  <a:pt x="23" y="24"/>
                </a:move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4"/>
                  <a:pt x="23" y="24"/>
                  <a:pt x="23" y="24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11" y="5"/>
                </a:moveTo>
                <a:cubicBezTo>
                  <a:pt x="14" y="5"/>
                  <a:pt x="17" y="8"/>
                  <a:pt x="17" y="12"/>
                </a:cubicBezTo>
                <a:cubicBezTo>
                  <a:pt x="17" y="15"/>
                  <a:pt x="14" y="18"/>
                  <a:pt x="11" y="18"/>
                </a:cubicBezTo>
                <a:cubicBezTo>
                  <a:pt x="7" y="18"/>
                  <a:pt x="4" y="15"/>
                  <a:pt x="4" y="12"/>
                </a:cubicBezTo>
                <a:cubicBezTo>
                  <a:pt x="4" y="8"/>
                  <a:pt x="7" y="5"/>
                  <a:pt x="11" y="5"/>
                </a:cubicBezTo>
                <a:close/>
                <a:moveTo>
                  <a:pt x="11" y="10"/>
                </a:move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2" y="11"/>
                  <a:pt x="12" y="11"/>
                </a:cubicBezTo>
                <a:cubicBezTo>
                  <a:pt x="13" y="11"/>
                  <a:pt x="13" y="12"/>
                  <a:pt x="13" y="12"/>
                </a:cubicBezTo>
                <a:cubicBezTo>
                  <a:pt x="13" y="12"/>
                  <a:pt x="13" y="12"/>
                  <a:pt x="13" y="13"/>
                </a:cubicBezTo>
                <a:cubicBezTo>
                  <a:pt x="13" y="13"/>
                  <a:pt x="13" y="14"/>
                  <a:pt x="13" y="14"/>
                </a:cubicBezTo>
                <a:cubicBezTo>
                  <a:pt x="13" y="14"/>
                  <a:pt x="13" y="15"/>
                  <a:pt x="12" y="15"/>
                </a:cubicBezTo>
                <a:cubicBezTo>
                  <a:pt x="12" y="15"/>
                  <a:pt x="12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6"/>
                  <a:pt x="11" y="16"/>
                  <a:pt x="11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8" y="12"/>
                  <a:pt x="8" y="11"/>
                  <a:pt x="8" y="11"/>
                </a:cubicBezTo>
                <a:cubicBezTo>
                  <a:pt x="8" y="11"/>
                  <a:pt x="8" y="11"/>
                  <a:pt x="8" y="10"/>
                </a:cubicBezTo>
                <a:cubicBezTo>
                  <a:pt x="8" y="10"/>
                  <a:pt x="8" y="9"/>
                  <a:pt x="8" y="9"/>
                </a:cubicBezTo>
                <a:cubicBezTo>
                  <a:pt x="8" y="9"/>
                  <a:pt x="9" y="9"/>
                  <a:pt x="9" y="9"/>
                </a:cubicBezTo>
                <a:cubicBezTo>
                  <a:pt x="9" y="9"/>
                  <a:pt x="10" y="9"/>
                  <a:pt x="10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2" y="9"/>
                  <a:pt x="12" y="9"/>
                </a:cubicBezTo>
                <a:cubicBezTo>
                  <a:pt x="12" y="9"/>
                  <a:pt x="13" y="9"/>
                  <a:pt x="13" y="9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lose/>
                <a:moveTo>
                  <a:pt x="10" y="10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9" y="11"/>
                </a:cubicBezTo>
                <a:cubicBezTo>
                  <a:pt x="9" y="11"/>
                  <a:pt x="9" y="11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  <a:moveTo>
                  <a:pt x="11" y="12"/>
                </a:moveTo>
                <a:cubicBezTo>
                  <a:pt x="11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4"/>
                  <a:pt x="12" y="14"/>
                </a:cubicBezTo>
                <a:cubicBezTo>
                  <a:pt x="12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11" y="16"/>
                </a:moveTo>
                <a:cubicBezTo>
                  <a:pt x="9" y="16"/>
                  <a:pt x="8" y="16"/>
                  <a:pt x="7" y="15"/>
                </a:cubicBezTo>
                <a:cubicBezTo>
                  <a:pt x="7" y="14"/>
                  <a:pt x="6" y="13"/>
                  <a:pt x="6" y="12"/>
                </a:cubicBezTo>
                <a:cubicBezTo>
                  <a:pt x="6" y="11"/>
                  <a:pt x="7" y="9"/>
                  <a:pt x="7" y="9"/>
                </a:cubicBezTo>
                <a:cubicBezTo>
                  <a:pt x="8" y="8"/>
                  <a:pt x="9" y="7"/>
                  <a:pt x="11" y="7"/>
                </a:cubicBezTo>
                <a:cubicBezTo>
                  <a:pt x="12" y="7"/>
                  <a:pt x="13" y="8"/>
                  <a:pt x="14" y="9"/>
                </a:cubicBezTo>
                <a:cubicBezTo>
                  <a:pt x="15" y="9"/>
                  <a:pt x="15" y="11"/>
                  <a:pt x="15" y="12"/>
                </a:cubicBezTo>
                <a:cubicBezTo>
                  <a:pt x="15" y="13"/>
                  <a:pt x="15" y="14"/>
                  <a:pt x="14" y="15"/>
                </a:cubicBezTo>
                <a:cubicBezTo>
                  <a:pt x="13" y="16"/>
                  <a:pt x="12" y="16"/>
                  <a:pt x="11" y="16"/>
                </a:cubicBezTo>
                <a:close/>
                <a:moveTo>
                  <a:pt x="14" y="16"/>
                </a:moveTo>
                <a:cubicBezTo>
                  <a:pt x="13" y="17"/>
                  <a:pt x="12" y="17"/>
                  <a:pt x="11" y="17"/>
                </a:cubicBezTo>
                <a:cubicBezTo>
                  <a:pt x="9" y="17"/>
                  <a:pt x="8" y="17"/>
                  <a:pt x="7" y="16"/>
                </a:cubicBezTo>
                <a:cubicBezTo>
                  <a:pt x="6" y="15"/>
                  <a:pt x="5" y="13"/>
                  <a:pt x="5" y="12"/>
                </a:cubicBezTo>
                <a:cubicBezTo>
                  <a:pt x="5" y="10"/>
                  <a:pt x="6" y="9"/>
                  <a:pt x="7" y="8"/>
                </a:cubicBezTo>
                <a:cubicBezTo>
                  <a:pt x="8" y="7"/>
                  <a:pt x="9" y="6"/>
                  <a:pt x="11" y="6"/>
                </a:cubicBezTo>
                <a:cubicBezTo>
                  <a:pt x="12" y="6"/>
                  <a:pt x="13" y="7"/>
                  <a:pt x="14" y="8"/>
                </a:cubicBezTo>
                <a:cubicBezTo>
                  <a:pt x="15" y="9"/>
                  <a:pt x="16" y="10"/>
                  <a:pt x="16" y="12"/>
                </a:cubicBezTo>
                <a:cubicBezTo>
                  <a:pt x="16" y="13"/>
                  <a:pt x="15" y="15"/>
                  <a:pt x="14" y="16"/>
                </a:cubicBezTo>
                <a:close/>
                <a:moveTo>
                  <a:pt x="3" y="5"/>
                </a:moveTo>
                <a:cubicBezTo>
                  <a:pt x="3" y="5"/>
                  <a:pt x="3" y="4"/>
                  <a:pt x="3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7"/>
                  <a:pt x="3" y="6"/>
                  <a:pt x="3" y="5"/>
                </a:cubicBezTo>
                <a:close/>
                <a:moveTo>
                  <a:pt x="21" y="15"/>
                </a:moveTo>
                <a:cubicBezTo>
                  <a:pt x="31" y="15"/>
                  <a:pt x="31" y="15"/>
                  <a:pt x="31" y="15"/>
                </a:cubicBezTo>
                <a:cubicBezTo>
                  <a:pt x="31" y="17"/>
                  <a:pt x="31" y="17"/>
                  <a:pt x="31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5"/>
                  <a:pt x="21" y="15"/>
                  <a:pt x="21" y="15"/>
                </a:cubicBezTo>
                <a:close/>
                <a:moveTo>
                  <a:pt x="30" y="4"/>
                </a:moveTo>
                <a:cubicBezTo>
                  <a:pt x="30" y="4"/>
                  <a:pt x="31" y="5"/>
                  <a:pt x="31" y="5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0" y="7"/>
                  <a:pt x="30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5"/>
                  <a:pt x="28" y="4"/>
                  <a:pt x="28" y="4"/>
                </a:cubicBezTo>
                <a:cubicBezTo>
                  <a:pt x="30" y="4"/>
                  <a:pt x="30" y="4"/>
                  <a:pt x="30" y="4"/>
                </a:cubicBezTo>
                <a:close/>
                <a:moveTo>
                  <a:pt x="24" y="11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4" y="11"/>
                  <a:pt x="24" y="11"/>
                  <a:pt x="24" y="11"/>
                </a:cubicBezTo>
                <a:close/>
                <a:moveTo>
                  <a:pt x="27" y="11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4" y="13"/>
                  <a:pt x="24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5" y="11"/>
                  <a:pt x="25" y="11"/>
                </a:cubicBezTo>
                <a:cubicBezTo>
                  <a:pt x="27" y="11"/>
                  <a:pt x="27" y="11"/>
                  <a:pt x="27" y="11"/>
                </a:cubicBezTo>
                <a:close/>
                <a:moveTo>
                  <a:pt x="30" y="11"/>
                </a:moveTo>
                <a:cubicBezTo>
                  <a:pt x="30" y="11"/>
                  <a:pt x="31" y="11"/>
                  <a:pt x="31" y="11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0" y="13"/>
                  <a:pt x="30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0" y="11"/>
                  <a:pt x="30" y="11"/>
                  <a:pt x="30" y="11"/>
                </a:cubicBezTo>
                <a:close/>
                <a:moveTo>
                  <a:pt x="24" y="8"/>
                </a:moveTo>
                <a:cubicBezTo>
                  <a:pt x="24" y="8"/>
                  <a:pt x="24" y="8"/>
                  <a:pt x="24" y="8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4" y="8"/>
                  <a:pt x="24" y="8"/>
                  <a:pt x="24" y="8"/>
                </a:cubicBezTo>
                <a:close/>
                <a:moveTo>
                  <a:pt x="27" y="8"/>
                </a:moveTo>
                <a:cubicBezTo>
                  <a:pt x="27" y="8"/>
                  <a:pt x="27" y="8"/>
                  <a:pt x="27" y="8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4" y="10"/>
                  <a:pt x="24" y="10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5" y="8"/>
                  <a:pt x="25" y="8"/>
                </a:cubicBezTo>
                <a:cubicBezTo>
                  <a:pt x="27" y="8"/>
                  <a:pt x="27" y="8"/>
                  <a:pt x="27" y="8"/>
                </a:cubicBezTo>
                <a:close/>
                <a:moveTo>
                  <a:pt x="30" y="8"/>
                </a:moveTo>
                <a:cubicBezTo>
                  <a:pt x="30" y="8"/>
                  <a:pt x="31" y="8"/>
                  <a:pt x="31" y="8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0" y="10"/>
                  <a:pt x="30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0" y="8"/>
                  <a:pt x="30" y="8"/>
                </a:cubicBezTo>
                <a:close/>
                <a:moveTo>
                  <a:pt x="24" y="4"/>
                </a:moveTo>
                <a:cubicBezTo>
                  <a:pt x="24" y="4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4"/>
                  <a:pt x="21" y="4"/>
                </a:cubicBezTo>
                <a:cubicBezTo>
                  <a:pt x="24" y="4"/>
                  <a:pt x="24" y="4"/>
                  <a:pt x="24" y="4"/>
                </a:cubicBezTo>
                <a:close/>
                <a:moveTo>
                  <a:pt x="27" y="4"/>
                </a:moveTo>
                <a:cubicBezTo>
                  <a:pt x="27" y="4"/>
                  <a:pt x="27" y="5"/>
                  <a:pt x="27" y="5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4" y="7"/>
                  <a:pt x="24" y="7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5" y="4"/>
                  <a:pt x="25" y="4"/>
                </a:cubicBezTo>
                <a:lnTo>
                  <a:pt x="27" y="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" name="Freeform 236"/>
          <p:cNvSpPr>
            <a:spLocks noEditPoints="1"/>
          </p:cNvSpPr>
          <p:nvPr/>
        </p:nvSpPr>
        <p:spPr bwMode="auto">
          <a:xfrm>
            <a:off x="5624776" y="3762170"/>
            <a:ext cx="276897" cy="269658"/>
          </a:xfrm>
          <a:custGeom>
            <a:avLst/>
            <a:gdLst>
              <a:gd name="T0" fmla="*/ 20 w 29"/>
              <a:gd name="T1" fmla="*/ 21 h 28"/>
              <a:gd name="T2" fmla="*/ 27 w 29"/>
              <a:gd name="T3" fmla="*/ 15 h 28"/>
              <a:gd name="T4" fmla="*/ 29 w 29"/>
              <a:gd name="T5" fmla="*/ 15 h 28"/>
              <a:gd name="T6" fmla="*/ 29 w 29"/>
              <a:gd name="T7" fmla="*/ 15 h 28"/>
              <a:gd name="T8" fmla="*/ 29 w 29"/>
              <a:gd name="T9" fmla="*/ 20 h 28"/>
              <a:gd name="T10" fmla="*/ 26 w 29"/>
              <a:gd name="T11" fmla="*/ 21 h 28"/>
              <a:gd name="T12" fmla="*/ 27 w 29"/>
              <a:gd name="T13" fmla="*/ 7 h 28"/>
              <a:gd name="T14" fmla="*/ 24 w 29"/>
              <a:gd name="T15" fmla="*/ 4 h 28"/>
              <a:gd name="T16" fmla="*/ 16 w 29"/>
              <a:gd name="T17" fmla="*/ 4 h 28"/>
              <a:gd name="T18" fmla="*/ 10 w 29"/>
              <a:gd name="T19" fmla="*/ 1 h 28"/>
              <a:gd name="T20" fmla="*/ 3 w 29"/>
              <a:gd name="T21" fmla="*/ 6 h 28"/>
              <a:gd name="T22" fmla="*/ 0 w 29"/>
              <a:gd name="T23" fmla="*/ 11 h 28"/>
              <a:gd name="T24" fmla="*/ 2 w 29"/>
              <a:gd name="T25" fmla="*/ 28 h 28"/>
              <a:gd name="T26" fmla="*/ 28 w 29"/>
              <a:gd name="T27" fmla="*/ 26 h 28"/>
              <a:gd name="T28" fmla="*/ 20 w 29"/>
              <a:gd name="T29" fmla="*/ 21 h 28"/>
              <a:gd name="T30" fmla="*/ 28 w 29"/>
              <a:gd name="T31" fmla="*/ 15 h 28"/>
              <a:gd name="T32" fmla="*/ 25 w 29"/>
              <a:gd name="T33" fmla="*/ 8 h 28"/>
              <a:gd name="T34" fmla="*/ 2 w 29"/>
              <a:gd name="T35" fmla="*/ 8 h 28"/>
              <a:gd name="T36" fmla="*/ 2 w 29"/>
              <a:gd name="T37" fmla="*/ 7 h 28"/>
              <a:gd name="T38" fmla="*/ 2 w 29"/>
              <a:gd name="T39" fmla="*/ 8 h 28"/>
              <a:gd name="T40" fmla="*/ 6 w 29"/>
              <a:gd name="T41" fmla="*/ 8 h 28"/>
              <a:gd name="T42" fmla="*/ 22 w 29"/>
              <a:gd name="T43" fmla="*/ 5 h 28"/>
              <a:gd name="T44" fmla="*/ 24 w 29"/>
              <a:gd name="T45" fmla="*/ 8 h 28"/>
              <a:gd name="T46" fmla="*/ 25 w 29"/>
              <a:gd name="T47" fmla="*/ 7 h 28"/>
              <a:gd name="T48" fmla="*/ 28 w 29"/>
              <a:gd name="T49" fmla="*/ 10 h 28"/>
              <a:gd name="T50" fmla="*/ 29 w 29"/>
              <a:gd name="T51" fmla="*/ 14 h 28"/>
              <a:gd name="T52" fmla="*/ 6 w 29"/>
              <a:gd name="T53" fmla="*/ 7 h 28"/>
              <a:gd name="T54" fmla="*/ 13 w 29"/>
              <a:gd name="T55" fmla="*/ 3 h 28"/>
              <a:gd name="T56" fmla="*/ 11 w 29"/>
              <a:gd name="T57" fmla="*/ 6 h 28"/>
              <a:gd name="T58" fmla="*/ 13 w 29"/>
              <a:gd name="T59" fmla="*/ 4 h 28"/>
              <a:gd name="T60" fmla="*/ 12 w 29"/>
              <a:gd name="T61" fmla="*/ 4 h 28"/>
              <a:gd name="T62" fmla="*/ 9 w 29"/>
              <a:gd name="T63" fmla="*/ 7 h 28"/>
              <a:gd name="T64" fmla="*/ 18 w 29"/>
              <a:gd name="T65" fmla="*/ 7 h 28"/>
              <a:gd name="T66" fmla="*/ 22 w 29"/>
              <a:gd name="T67" fmla="*/ 6 h 28"/>
              <a:gd name="T68" fmla="*/ 22 w 29"/>
              <a:gd name="T69" fmla="*/ 7 h 28"/>
              <a:gd name="T70" fmla="*/ 18 w 29"/>
              <a:gd name="T71" fmla="*/ 8 h 28"/>
              <a:gd name="T72" fmla="*/ 18 w 29"/>
              <a:gd name="T73" fmla="*/ 7 h 28"/>
              <a:gd name="T74" fmla="*/ 28 w 29"/>
              <a:gd name="T75" fmla="*/ 21 h 28"/>
              <a:gd name="T76" fmla="*/ 29 w 29"/>
              <a:gd name="T77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" h="28">
                <a:moveTo>
                  <a:pt x="26" y="21"/>
                </a:moveTo>
                <a:cubicBezTo>
                  <a:pt x="20" y="21"/>
                  <a:pt x="20" y="21"/>
                  <a:pt x="20" y="21"/>
                </a:cubicBezTo>
                <a:cubicBezTo>
                  <a:pt x="19" y="21"/>
                  <a:pt x="19" y="15"/>
                  <a:pt x="2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8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20"/>
                  <a:pt x="29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20"/>
                  <a:pt x="27" y="21"/>
                  <a:pt x="26" y="21"/>
                </a:cubicBezTo>
                <a:close/>
                <a:moveTo>
                  <a:pt x="29" y="9"/>
                </a:moveTo>
                <a:cubicBezTo>
                  <a:pt x="29" y="8"/>
                  <a:pt x="28" y="7"/>
                  <a:pt x="27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3"/>
                  <a:pt x="22" y="2"/>
                  <a:pt x="21" y="2"/>
                </a:cubicBezTo>
                <a:cubicBezTo>
                  <a:pt x="16" y="4"/>
                  <a:pt x="16" y="4"/>
                  <a:pt x="16" y="4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1" y="0"/>
                  <a:pt x="10" y="1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7"/>
                  <a:pt x="0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5"/>
                  <a:pt x="0" y="19"/>
                  <a:pt x="0" y="26"/>
                </a:cubicBezTo>
                <a:cubicBezTo>
                  <a:pt x="0" y="27"/>
                  <a:pt x="1" y="28"/>
                  <a:pt x="2" y="28"/>
                </a:cubicBezTo>
                <a:cubicBezTo>
                  <a:pt x="8" y="28"/>
                  <a:pt x="20" y="28"/>
                  <a:pt x="25" y="28"/>
                </a:cubicBezTo>
                <a:cubicBezTo>
                  <a:pt x="27" y="28"/>
                  <a:pt x="28" y="27"/>
                  <a:pt x="28" y="26"/>
                </a:cubicBezTo>
                <a:cubicBezTo>
                  <a:pt x="28" y="21"/>
                  <a:pt x="28" y="21"/>
                  <a:pt x="28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17" y="21"/>
                  <a:pt x="17" y="15"/>
                  <a:pt x="20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9"/>
                  <a:pt x="27" y="8"/>
                  <a:pt x="25" y="8"/>
                </a:cubicBezTo>
                <a:cubicBezTo>
                  <a:pt x="18" y="8"/>
                  <a:pt x="10" y="8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7"/>
                  <a:pt x="2" y="7"/>
                  <a:pt x="2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8"/>
                  <a:pt x="2" y="8"/>
                  <a:pt x="2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3" y="5"/>
                  <a:pt x="23" y="5"/>
                </a:cubicBezTo>
                <a:cubicBezTo>
                  <a:pt x="24" y="8"/>
                  <a:pt x="24" y="8"/>
                  <a:pt x="24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7"/>
                  <a:pt x="28" y="8"/>
                  <a:pt x="28" y="10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6" y="7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3" y="3"/>
                  <a:pt x="13" y="3"/>
                </a:cubicBezTo>
                <a:cubicBezTo>
                  <a:pt x="15" y="5"/>
                  <a:pt x="15" y="5"/>
                  <a:pt x="15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7"/>
                </a:cubicBezTo>
                <a:cubicBezTo>
                  <a:pt x="6" y="7"/>
                  <a:pt x="6" y="7"/>
                  <a:pt x="6" y="7"/>
                </a:cubicBezTo>
                <a:close/>
                <a:moveTo>
                  <a:pt x="18" y="7"/>
                </a:move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7"/>
                  <a:pt x="22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lose/>
                <a:moveTo>
                  <a:pt x="29" y="21"/>
                </a:moveTo>
                <a:cubicBezTo>
                  <a:pt x="28" y="21"/>
                  <a:pt x="28" y="21"/>
                  <a:pt x="28" y="21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6"/>
                  <a:pt x="29" y="25"/>
                  <a:pt x="29" y="25"/>
                </a:cubicBezTo>
                <a:lnTo>
                  <a:pt x="29" y="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" name="Freeform 237"/>
          <p:cNvSpPr>
            <a:spLocks noEditPoints="1"/>
          </p:cNvSpPr>
          <p:nvPr/>
        </p:nvSpPr>
        <p:spPr bwMode="auto">
          <a:xfrm>
            <a:off x="8752075" y="3753120"/>
            <a:ext cx="229843" cy="287756"/>
          </a:xfrm>
          <a:custGeom>
            <a:avLst/>
            <a:gdLst>
              <a:gd name="T0" fmla="*/ 24 w 24"/>
              <a:gd name="T1" fmla="*/ 2 h 30"/>
              <a:gd name="T2" fmla="*/ 2 w 24"/>
              <a:gd name="T3" fmla="*/ 30 h 30"/>
              <a:gd name="T4" fmla="*/ 2 w 24"/>
              <a:gd name="T5" fmla="*/ 0 h 30"/>
              <a:gd name="T6" fmla="*/ 2 w 24"/>
              <a:gd name="T7" fmla="*/ 28 h 30"/>
              <a:gd name="T8" fmla="*/ 22 w 24"/>
              <a:gd name="T9" fmla="*/ 24 h 30"/>
              <a:gd name="T10" fmla="*/ 20 w 24"/>
              <a:gd name="T11" fmla="*/ 25 h 30"/>
              <a:gd name="T12" fmla="*/ 19 w 24"/>
              <a:gd name="T13" fmla="*/ 24 h 30"/>
              <a:gd name="T14" fmla="*/ 18 w 24"/>
              <a:gd name="T15" fmla="*/ 25 h 30"/>
              <a:gd name="T16" fmla="*/ 17 w 24"/>
              <a:gd name="T17" fmla="*/ 24 h 30"/>
              <a:gd name="T18" fmla="*/ 9 w 24"/>
              <a:gd name="T19" fmla="*/ 25 h 30"/>
              <a:gd name="T20" fmla="*/ 8 w 24"/>
              <a:gd name="T21" fmla="*/ 24 h 30"/>
              <a:gd name="T22" fmla="*/ 6 w 24"/>
              <a:gd name="T23" fmla="*/ 25 h 30"/>
              <a:gd name="T24" fmla="*/ 5 w 24"/>
              <a:gd name="T25" fmla="*/ 24 h 30"/>
              <a:gd name="T26" fmla="*/ 22 w 24"/>
              <a:gd name="T27" fmla="*/ 16 h 30"/>
              <a:gd name="T28" fmla="*/ 20 w 24"/>
              <a:gd name="T29" fmla="*/ 17 h 30"/>
              <a:gd name="T30" fmla="*/ 19 w 24"/>
              <a:gd name="T31" fmla="*/ 16 h 30"/>
              <a:gd name="T32" fmla="*/ 18 w 24"/>
              <a:gd name="T33" fmla="*/ 17 h 30"/>
              <a:gd name="T34" fmla="*/ 17 w 24"/>
              <a:gd name="T35" fmla="*/ 16 h 30"/>
              <a:gd name="T36" fmla="*/ 15 w 24"/>
              <a:gd name="T37" fmla="*/ 17 h 30"/>
              <a:gd name="T38" fmla="*/ 14 w 24"/>
              <a:gd name="T39" fmla="*/ 16 h 30"/>
              <a:gd name="T40" fmla="*/ 13 w 24"/>
              <a:gd name="T41" fmla="*/ 17 h 30"/>
              <a:gd name="T42" fmla="*/ 12 w 24"/>
              <a:gd name="T43" fmla="*/ 16 h 30"/>
              <a:gd name="T44" fmla="*/ 5 w 24"/>
              <a:gd name="T45" fmla="*/ 22 h 30"/>
              <a:gd name="T46" fmla="*/ 6 w 24"/>
              <a:gd name="T47" fmla="*/ 21 h 30"/>
              <a:gd name="T48" fmla="*/ 8 w 24"/>
              <a:gd name="T49" fmla="*/ 22 h 30"/>
              <a:gd name="T50" fmla="*/ 9 w 24"/>
              <a:gd name="T51" fmla="*/ 21 h 30"/>
              <a:gd name="T52" fmla="*/ 17 w 24"/>
              <a:gd name="T53" fmla="*/ 22 h 30"/>
              <a:gd name="T54" fmla="*/ 18 w 24"/>
              <a:gd name="T55" fmla="*/ 21 h 30"/>
              <a:gd name="T56" fmla="*/ 19 w 24"/>
              <a:gd name="T57" fmla="*/ 22 h 30"/>
              <a:gd name="T58" fmla="*/ 20 w 24"/>
              <a:gd name="T59" fmla="*/ 21 h 30"/>
              <a:gd name="T60" fmla="*/ 22 w 24"/>
              <a:gd name="T61" fmla="*/ 22 h 30"/>
              <a:gd name="T62" fmla="*/ 21 w 24"/>
              <a:gd name="T63" fmla="*/ 8 h 30"/>
              <a:gd name="T64" fmla="*/ 20 w 24"/>
              <a:gd name="T65" fmla="*/ 9 h 30"/>
              <a:gd name="T66" fmla="*/ 19 w 24"/>
              <a:gd name="T67" fmla="*/ 8 h 30"/>
              <a:gd name="T68" fmla="*/ 18 w 24"/>
              <a:gd name="T69" fmla="*/ 9 h 30"/>
              <a:gd name="T70" fmla="*/ 16 w 24"/>
              <a:gd name="T71" fmla="*/ 8 h 30"/>
              <a:gd name="T72" fmla="*/ 15 w 24"/>
              <a:gd name="T73" fmla="*/ 9 h 30"/>
              <a:gd name="T74" fmla="*/ 13 w 24"/>
              <a:gd name="T75" fmla="*/ 8 h 30"/>
              <a:gd name="T76" fmla="*/ 13 w 24"/>
              <a:gd name="T77" fmla="*/ 9 h 30"/>
              <a:gd name="T78" fmla="*/ 2 w 24"/>
              <a:gd name="T79" fmla="*/ 8 h 30"/>
              <a:gd name="T80" fmla="*/ 12 w 24"/>
              <a:gd name="T81" fmla="*/ 14 h 30"/>
              <a:gd name="T82" fmla="*/ 13 w 24"/>
              <a:gd name="T83" fmla="*/ 14 h 30"/>
              <a:gd name="T84" fmla="*/ 14 w 24"/>
              <a:gd name="T85" fmla="*/ 14 h 30"/>
              <a:gd name="T86" fmla="*/ 16 w 24"/>
              <a:gd name="T87" fmla="*/ 14 h 30"/>
              <a:gd name="T88" fmla="*/ 17 w 24"/>
              <a:gd name="T89" fmla="*/ 14 h 30"/>
              <a:gd name="T90" fmla="*/ 19 w 24"/>
              <a:gd name="T91" fmla="*/ 14 h 30"/>
              <a:gd name="T92" fmla="*/ 19 w 24"/>
              <a:gd name="T93" fmla="*/ 14 h 30"/>
              <a:gd name="T94" fmla="*/ 21 w 24"/>
              <a:gd name="T95" fmla="*/ 14 h 30"/>
              <a:gd name="T96" fmla="*/ 22 w 24"/>
              <a:gd name="T97" fmla="*/ 7 h 30"/>
              <a:gd name="T98" fmla="*/ 2 w 24"/>
              <a:gd name="T99" fmla="*/ 2 h 30"/>
              <a:gd name="T100" fmla="*/ 12 w 24"/>
              <a:gd name="T101" fmla="*/ 7 h 30"/>
              <a:gd name="T102" fmla="*/ 13 w 24"/>
              <a:gd name="T103" fmla="*/ 5 h 30"/>
              <a:gd name="T104" fmla="*/ 14 w 24"/>
              <a:gd name="T105" fmla="*/ 7 h 30"/>
              <a:gd name="T106" fmla="*/ 15 w 24"/>
              <a:gd name="T107" fmla="*/ 5 h 30"/>
              <a:gd name="T108" fmla="*/ 17 w 24"/>
              <a:gd name="T109" fmla="*/ 7 h 30"/>
              <a:gd name="T110" fmla="*/ 18 w 24"/>
              <a:gd name="T111" fmla="*/ 5 h 30"/>
              <a:gd name="T112" fmla="*/ 19 w 24"/>
              <a:gd name="T113" fmla="*/ 7 h 30"/>
              <a:gd name="T114" fmla="*/ 20 w 24"/>
              <a:gd name="T115" fmla="*/ 5 h 30"/>
              <a:gd name="T116" fmla="*/ 22 w 24"/>
              <a:gd name="T117" fmla="*/ 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" h="30">
                <a:moveTo>
                  <a:pt x="2" y="0"/>
                </a:move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30"/>
                  <a:pt x="23" y="30"/>
                  <a:pt x="2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0"/>
                  <a:pt x="0" y="2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2" y="24"/>
                </a:moveTo>
                <a:cubicBezTo>
                  <a:pt x="2" y="28"/>
                  <a:pt x="2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5"/>
                  <a:pt x="21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19" y="25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5"/>
                  <a:pt x="18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5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7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5" y="25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2" y="24"/>
                  <a:pt x="2" y="24"/>
                  <a:pt x="2" y="24"/>
                </a:cubicBezTo>
                <a:close/>
                <a:moveTo>
                  <a:pt x="22" y="22"/>
                </a:moveTo>
                <a:cubicBezTo>
                  <a:pt x="22" y="16"/>
                  <a:pt x="22" y="16"/>
                  <a:pt x="22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7"/>
                  <a:pt x="21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19" y="17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7"/>
                  <a:pt x="18" y="17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7"/>
                  <a:pt x="17" y="17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7"/>
                  <a:pt x="16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4" y="17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2" y="17"/>
                  <a:pt x="12" y="17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22"/>
                  <a:pt x="2" y="22"/>
                  <a:pt x="2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7" y="21"/>
                  <a:pt x="7" y="21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8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0" y="21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1"/>
                  <a:pt x="17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9" y="21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1" y="21"/>
                  <a:pt x="21" y="21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2" y="22"/>
                  <a:pt x="22" y="22"/>
                  <a:pt x="22" y="22"/>
                </a:cubicBezTo>
                <a:close/>
                <a:moveTo>
                  <a:pt x="22" y="14"/>
                </a:moveTo>
                <a:cubicBezTo>
                  <a:pt x="22" y="8"/>
                  <a:pt x="22" y="8"/>
                  <a:pt x="22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4" y="9"/>
                  <a:pt x="14" y="9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14"/>
                  <a:pt x="2" y="14"/>
                  <a:pt x="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2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3"/>
                  <a:pt x="16" y="13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3"/>
                  <a:pt x="17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9" y="13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1" y="13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7"/>
                </a:move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7"/>
                  <a:pt x="2" y="7"/>
                  <a:pt x="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5"/>
                  <a:pt x="12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6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5"/>
                  <a:pt x="17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9" y="5"/>
                  <a:pt x="19" y="6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1" y="5"/>
                  <a:pt x="21" y="5"/>
                  <a:pt x="21" y="6"/>
                </a:cubicBezTo>
                <a:cubicBezTo>
                  <a:pt x="21" y="7"/>
                  <a:pt x="21" y="7"/>
                  <a:pt x="21" y="7"/>
                </a:cubicBezTo>
                <a:lnTo>
                  <a:pt x="22" y="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2" name="Freeform 238"/>
          <p:cNvSpPr>
            <a:spLocks noEditPoints="1"/>
          </p:cNvSpPr>
          <p:nvPr/>
        </p:nvSpPr>
        <p:spPr bwMode="auto">
          <a:xfrm>
            <a:off x="7427316" y="3724164"/>
            <a:ext cx="394532" cy="325761"/>
          </a:xfrm>
          <a:custGeom>
            <a:avLst/>
            <a:gdLst>
              <a:gd name="T0" fmla="*/ 6 w 41"/>
              <a:gd name="T1" fmla="*/ 13 h 34"/>
              <a:gd name="T2" fmla="*/ 0 w 41"/>
              <a:gd name="T3" fmla="*/ 2 h 34"/>
              <a:gd name="T4" fmla="*/ 16 w 41"/>
              <a:gd name="T5" fmla="*/ 31 h 34"/>
              <a:gd name="T6" fmla="*/ 27 w 41"/>
              <a:gd name="T7" fmla="*/ 32 h 34"/>
              <a:gd name="T8" fmla="*/ 35 w 41"/>
              <a:gd name="T9" fmla="*/ 31 h 34"/>
              <a:gd name="T10" fmla="*/ 36 w 41"/>
              <a:gd name="T11" fmla="*/ 29 h 34"/>
              <a:gd name="T12" fmla="*/ 36 w 41"/>
              <a:gd name="T13" fmla="*/ 12 h 34"/>
              <a:gd name="T14" fmla="*/ 39 w 41"/>
              <a:gd name="T15" fmla="*/ 6 h 34"/>
              <a:gd name="T16" fmla="*/ 27 w 41"/>
              <a:gd name="T17" fmla="*/ 2 h 34"/>
              <a:gd name="T18" fmla="*/ 22 w 41"/>
              <a:gd name="T19" fmla="*/ 29 h 34"/>
              <a:gd name="T20" fmla="*/ 21 w 41"/>
              <a:gd name="T21" fmla="*/ 28 h 34"/>
              <a:gd name="T22" fmla="*/ 22 w 41"/>
              <a:gd name="T23" fmla="*/ 28 h 34"/>
              <a:gd name="T24" fmla="*/ 29 w 41"/>
              <a:gd name="T25" fmla="*/ 23 h 34"/>
              <a:gd name="T26" fmla="*/ 29 w 41"/>
              <a:gd name="T27" fmla="*/ 28 h 34"/>
              <a:gd name="T28" fmla="*/ 34 w 41"/>
              <a:gd name="T29" fmla="*/ 24 h 34"/>
              <a:gd name="T30" fmla="*/ 33 w 41"/>
              <a:gd name="T31" fmla="*/ 27 h 34"/>
              <a:gd name="T32" fmla="*/ 33 w 41"/>
              <a:gd name="T33" fmla="*/ 22 h 34"/>
              <a:gd name="T34" fmla="*/ 34 w 41"/>
              <a:gd name="T35" fmla="*/ 22 h 34"/>
              <a:gd name="T36" fmla="*/ 27 w 41"/>
              <a:gd name="T37" fmla="*/ 27 h 34"/>
              <a:gd name="T38" fmla="*/ 22 w 41"/>
              <a:gd name="T39" fmla="*/ 27 h 34"/>
              <a:gd name="T40" fmla="*/ 24 w 41"/>
              <a:gd name="T41" fmla="*/ 27 h 34"/>
              <a:gd name="T42" fmla="*/ 24 w 41"/>
              <a:gd name="T43" fmla="*/ 22 h 34"/>
              <a:gd name="T44" fmla="*/ 19 w 41"/>
              <a:gd name="T45" fmla="*/ 21 h 34"/>
              <a:gd name="T46" fmla="*/ 7 w 41"/>
              <a:gd name="T47" fmla="*/ 22 h 34"/>
              <a:gd name="T48" fmla="*/ 12 w 41"/>
              <a:gd name="T49" fmla="*/ 22 h 34"/>
              <a:gd name="T50" fmla="*/ 14 w 41"/>
              <a:gd name="T51" fmla="*/ 22 h 34"/>
              <a:gd name="T52" fmla="*/ 19 w 41"/>
              <a:gd name="T53" fmla="*/ 22 h 34"/>
              <a:gd name="T54" fmla="*/ 19 w 41"/>
              <a:gd name="T55" fmla="*/ 24 h 34"/>
              <a:gd name="T56" fmla="*/ 19 w 41"/>
              <a:gd name="T57" fmla="*/ 27 h 34"/>
              <a:gd name="T58" fmla="*/ 19 w 41"/>
              <a:gd name="T59" fmla="*/ 22 h 34"/>
              <a:gd name="T60" fmla="*/ 12 w 41"/>
              <a:gd name="T61" fmla="*/ 23 h 34"/>
              <a:gd name="T62" fmla="*/ 9 w 41"/>
              <a:gd name="T63" fmla="*/ 25 h 34"/>
              <a:gd name="T64" fmla="*/ 9 w 41"/>
              <a:gd name="T65" fmla="*/ 27 h 34"/>
              <a:gd name="T66" fmla="*/ 7 w 41"/>
              <a:gd name="T67" fmla="*/ 22 h 34"/>
              <a:gd name="T68" fmla="*/ 34 w 41"/>
              <a:gd name="T69" fmla="*/ 20 h 34"/>
              <a:gd name="T70" fmla="*/ 22 w 41"/>
              <a:gd name="T71" fmla="*/ 20 h 34"/>
              <a:gd name="T72" fmla="*/ 27 w 41"/>
              <a:gd name="T73" fmla="*/ 19 h 34"/>
              <a:gd name="T74" fmla="*/ 29 w 41"/>
              <a:gd name="T75" fmla="*/ 14 h 34"/>
              <a:gd name="T76" fmla="*/ 34 w 41"/>
              <a:gd name="T77" fmla="*/ 19 h 34"/>
              <a:gd name="T78" fmla="*/ 33 w 41"/>
              <a:gd name="T79" fmla="*/ 16 h 34"/>
              <a:gd name="T80" fmla="*/ 33 w 41"/>
              <a:gd name="T81" fmla="*/ 19 h 34"/>
              <a:gd name="T82" fmla="*/ 33 w 41"/>
              <a:gd name="T83" fmla="*/ 13 h 34"/>
              <a:gd name="T84" fmla="*/ 33 w 41"/>
              <a:gd name="T85" fmla="*/ 13 h 34"/>
              <a:gd name="T86" fmla="*/ 23 w 41"/>
              <a:gd name="T87" fmla="*/ 15 h 34"/>
              <a:gd name="T88" fmla="*/ 22 w 41"/>
              <a:gd name="T89" fmla="*/ 18 h 34"/>
              <a:gd name="T90" fmla="*/ 24 w 41"/>
              <a:gd name="T91" fmla="*/ 13 h 34"/>
              <a:gd name="T92" fmla="*/ 24 w 41"/>
              <a:gd name="T93" fmla="*/ 13 h 34"/>
              <a:gd name="T94" fmla="*/ 7 w 41"/>
              <a:gd name="T95" fmla="*/ 18 h 34"/>
              <a:gd name="T96" fmla="*/ 14 w 41"/>
              <a:gd name="T97" fmla="*/ 14 h 34"/>
              <a:gd name="T98" fmla="*/ 20 w 41"/>
              <a:gd name="T99" fmla="*/ 13 h 34"/>
              <a:gd name="T100" fmla="*/ 19 w 41"/>
              <a:gd name="T101" fmla="*/ 15 h 34"/>
              <a:gd name="T102" fmla="*/ 19 w 41"/>
              <a:gd name="T103" fmla="*/ 18 h 34"/>
              <a:gd name="T104" fmla="*/ 18 w 41"/>
              <a:gd name="T105" fmla="*/ 13 h 34"/>
              <a:gd name="T106" fmla="*/ 18 w 41"/>
              <a:gd name="T107" fmla="*/ 13 h 34"/>
              <a:gd name="T108" fmla="*/ 12 w 41"/>
              <a:gd name="T109" fmla="*/ 18 h 34"/>
              <a:gd name="T110" fmla="*/ 9 w 41"/>
              <a:gd name="T111" fmla="*/ 18 h 34"/>
              <a:gd name="T112" fmla="*/ 9 w 41"/>
              <a:gd name="T113" fmla="*/ 18 h 34"/>
              <a:gd name="T114" fmla="*/ 7 w 41"/>
              <a:gd name="T115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" h="34">
                <a:moveTo>
                  <a:pt x="7" y="20"/>
                </a:move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2"/>
                  <a:pt x="20" y="12"/>
                  <a:pt x="19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6" y="12"/>
                  <a:pt x="6" y="12"/>
                  <a:pt x="6" y="13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20"/>
                  <a:pt x="7" y="20"/>
                </a:cubicBezTo>
                <a:close/>
                <a:moveTo>
                  <a:pt x="41" y="3"/>
                </a:moveTo>
                <a:cubicBezTo>
                  <a:pt x="41" y="3"/>
                  <a:pt x="41" y="2"/>
                  <a:pt x="41" y="2"/>
                </a:cubicBezTo>
                <a:cubicBezTo>
                  <a:pt x="41" y="1"/>
                  <a:pt x="40" y="0"/>
                  <a:pt x="39" y="0"/>
                </a:cubicBezTo>
                <a:cubicBezTo>
                  <a:pt x="26" y="0"/>
                  <a:pt x="15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4"/>
                  <a:pt x="1" y="5"/>
                  <a:pt x="2" y="5"/>
                </a:cubicBezTo>
                <a:cubicBezTo>
                  <a:pt x="15" y="5"/>
                  <a:pt x="26" y="5"/>
                  <a:pt x="39" y="5"/>
                </a:cubicBezTo>
                <a:cubicBezTo>
                  <a:pt x="40" y="5"/>
                  <a:pt x="41" y="4"/>
                  <a:pt x="41" y="3"/>
                </a:cubicBezTo>
                <a:close/>
                <a:moveTo>
                  <a:pt x="14" y="32"/>
                </a:moveTo>
                <a:cubicBezTo>
                  <a:pt x="14" y="32"/>
                  <a:pt x="14" y="31"/>
                  <a:pt x="14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6" y="33"/>
                </a:cubicBezTo>
                <a:cubicBezTo>
                  <a:pt x="19" y="33"/>
                  <a:pt x="22" y="33"/>
                  <a:pt x="25" y="33"/>
                </a:cubicBezTo>
                <a:cubicBezTo>
                  <a:pt x="25" y="33"/>
                  <a:pt x="26" y="33"/>
                  <a:pt x="26" y="32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3"/>
                  <a:pt x="26" y="34"/>
                  <a:pt x="25" y="34"/>
                </a:cubicBezTo>
                <a:cubicBezTo>
                  <a:pt x="22" y="34"/>
                  <a:pt x="19" y="34"/>
                  <a:pt x="16" y="34"/>
                </a:cubicBezTo>
                <a:cubicBezTo>
                  <a:pt x="15" y="34"/>
                  <a:pt x="14" y="33"/>
                  <a:pt x="14" y="32"/>
                </a:cubicBezTo>
                <a:close/>
                <a:moveTo>
                  <a:pt x="35" y="10"/>
                </a:moveTo>
                <a:cubicBezTo>
                  <a:pt x="36" y="10"/>
                  <a:pt x="37" y="11"/>
                  <a:pt x="37" y="12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30"/>
                  <a:pt x="36" y="31"/>
                  <a:pt x="35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5" y="31"/>
                  <a:pt x="4" y="30"/>
                  <a:pt x="4" y="28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1"/>
                  <a:pt x="5" y="10"/>
                  <a:pt x="6" y="10"/>
                </a:cubicBezTo>
                <a:cubicBezTo>
                  <a:pt x="35" y="10"/>
                  <a:pt x="35" y="10"/>
                  <a:pt x="35" y="10"/>
                </a:cubicBezTo>
                <a:close/>
                <a:moveTo>
                  <a:pt x="36" y="12"/>
                </a:moveTo>
                <a:cubicBezTo>
                  <a:pt x="36" y="29"/>
                  <a:pt x="36" y="29"/>
                  <a:pt x="36" y="29"/>
                </a:cubicBezTo>
                <a:cubicBezTo>
                  <a:pt x="36" y="29"/>
                  <a:pt x="36" y="30"/>
                  <a:pt x="35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5" y="29"/>
                  <a:pt x="5" y="29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1"/>
                  <a:pt x="6" y="11"/>
                  <a:pt x="6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1"/>
                  <a:pt x="36" y="11"/>
                  <a:pt x="36" y="12"/>
                </a:cubicBezTo>
                <a:close/>
                <a:moveTo>
                  <a:pt x="6" y="9"/>
                </a:move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6" y="9"/>
                  <a:pt x="6" y="9"/>
                </a:cubicBezTo>
                <a:close/>
                <a:moveTo>
                  <a:pt x="15" y="2"/>
                </a:move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4" y="3"/>
                  <a:pt x="14" y="3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2"/>
                  <a:pt x="15" y="2"/>
                  <a:pt x="15" y="2"/>
                </a:cubicBezTo>
                <a:close/>
                <a:moveTo>
                  <a:pt x="22" y="29"/>
                </a:moveTo>
                <a:cubicBezTo>
                  <a:pt x="34" y="29"/>
                  <a:pt x="34" y="29"/>
                  <a:pt x="34" y="29"/>
                </a:cubicBezTo>
                <a:cubicBezTo>
                  <a:pt x="35" y="29"/>
                  <a:pt x="36" y="28"/>
                  <a:pt x="36" y="28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1"/>
                  <a:pt x="35" y="21"/>
                  <a:pt x="34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1" y="21"/>
                  <a:pt x="21" y="22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2" y="29"/>
                  <a:pt x="22" y="29"/>
                </a:cubicBezTo>
                <a:close/>
                <a:moveTo>
                  <a:pt x="27" y="22"/>
                </a:moveTo>
                <a:cubicBezTo>
                  <a:pt x="27" y="22"/>
                  <a:pt x="27" y="22"/>
                  <a:pt x="27" y="22"/>
                </a:cubicBezTo>
                <a:cubicBezTo>
                  <a:pt x="25" y="22"/>
                  <a:pt x="24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4"/>
                  <a:pt x="22" y="26"/>
                  <a:pt x="22" y="27"/>
                </a:cubicBezTo>
                <a:cubicBezTo>
                  <a:pt x="22" y="27"/>
                  <a:pt x="22" y="28"/>
                  <a:pt x="22" y="28"/>
                </a:cubicBezTo>
                <a:cubicBezTo>
                  <a:pt x="24" y="28"/>
                  <a:pt x="25" y="28"/>
                  <a:pt x="27" y="28"/>
                </a:cubicBezTo>
                <a:cubicBezTo>
                  <a:pt x="27" y="27"/>
                  <a:pt x="27" y="27"/>
                  <a:pt x="27" y="27"/>
                </a:cubicBezTo>
                <a:cubicBezTo>
                  <a:pt x="26" y="27"/>
                  <a:pt x="26" y="26"/>
                  <a:pt x="26" y="25"/>
                </a:cubicBezTo>
                <a:cubicBezTo>
                  <a:pt x="26" y="23"/>
                  <a:pt x="26" y="22"/>
                  <a:pt x="27" y="22"/>
                </a:cubicBezTo>
                <a:close/>
                <a:moveTo>
                  <a:pt x="29" y="27"/>
                </a:moveTo>
                <a:cubicBezTo>
                  <a:pt x="30" y="26"/>
                  <a:pt x="30" y="25"/>
                  <a:pt x="30" y="25"/>
                </a:cubicBezTo>
                <a:cubicBezTo>
                  <a:pt x="30" y="24"/>
                  <a:pt x="30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29" y="22"/>
                </a:moveTo>
                <a:cubicBezTo>
                  <a:pt x="30" y="22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31" y="28"/>
                  <a:pt x="33" y="28"/>
                  <a:pt x="34" y="28"/>
                </a:cubicBezTo>
                <a:cubicBezTo>
                  <a:pt x="35" y="28"/>
                  <a:pt x="35" y="27"/>
                  <a:pt x="35" y="27"/>
                </a:cubicBezTo>
                <a:cubicBezTo>
                  <a:pt x="35" y="26"/>
                  <a:pt x="35" y="24"/>
                  <a:pt x="35" y="22"/>
                </a:cubicBezTo>
                <a:cubicBezTo>
                  <a:pt x="35" y="22"/>
                  <a:pt x="35" y="22"/>
                  <a:pt x="34" y="22"/>
                </a:cubicBezTo>
                <a:cubicBezTo>
                  <a:pt x="33" y="22"/>
                  <a:pt x="31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lose/>
                <a:moveTo>
                  <a:pt x="34" y="24"/>
                </a:moveTo>
                <a:cubicBezTo>
                  <a:pt x="33" y="24"/>
                  <a:pt x="33" y="24"/>
                  <a:pt x="33" y="25"/>
                </a:cubicBezTo>
                <a:cubicBezTo>
                  <a:pt x="33" y="25"/>
                  <a:pt x="33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4"/>
                  <a:pt x="34" y="24"/>
                  <a:pt x="34" y="24"/>
                </a:cubicBezTo>
                <a:close/>
                <a:moveTo>
                  <a:pt x="33" y="27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3" y="27"/>
                  <a:pt x="33" y="27"/>
                  <a:pt x="33" y="27"/>
                </a:cubicBezTo>
                <a:close/>
                <a:moveTo>
                  <a:pt x="33" y="22"/>
                </a:move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2"/>
                  <a:pt x="33" y="22"/>
                  <a:pt x="33" y="22"/>
                </a:cubicBezTo>
                <a:close/>
                <a:moveTo>
                  <a:pt x="27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6" y="24"/>
                  <a:pt x="26" y="25"/>
                </a:cubicBezTo>
                <a:cubicBezTo>
                  <a:pt x="26" y="25"/>
                  <a:pt x="27" y="26"/>
                  <a:pt x="27" y="27"/>
                </a:cubicBezTo>
                <a:close/>
                <a:moveTo>
                  <a:pt x="23" y="24"/>
                </a:moveTo>
                <a:cubicBezTo>
                  <a:pt x="23" y="24"/>
                  <a:pt x="22" y="24"/>
                  <a:pt x="22" y="25"/>
                </a:cubicBezTo>
                <a:cubicBezTo>
                  <a:pt x="22" y="25"/>
                  <a:pt x="23" y="25"/>
                  <a:pt x="23" y="25"/>
                </a:cubicBezTo>
                <a:cubicBezTo>
                  <a:pt x="23" y="25"/>
                  <a:pt x="24" y="25"/>
                  <a:pt x="24" y="25"/>
                </a:cubicBezTo>
                <a:cubicBezTo>
                  <a:pt x="24" y="24"/>
                  <a:pt x="23" y="24"/>
                  <a:pt x="23" y="24"/>
                </a:cubicBezTo>
                <a:close/>
                <a:moveTo>
                  <a:pt x="24" y="27"/>
                </a:move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  <a:moveTo>
                  <a:pt x="24" y="22"/>
                </a:move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lose/>
                <a:moveTo>
                  <a:pt x="7" y="29"/>
                </a:move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0" y="28"/>
                  <a:pt x="20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1"/>
                  <a:pt x="20" y="21"/>
                  <a:pt x="19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21"/>
                  <a:pt x="6" y="21"/>
                  <a:pt x="6" y="22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9"/>
                  <a:pt x="7" y="29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0" y="22"/>
                  <a:pt x="9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4"/>
                  <a:pt x="7" y="26"/>
                  <a:pt x="7" y="27"/>
                </a:cubicBezTo>
                <a:cubicBezTo>
                  <a:pt x="7" y="27"/>
                  <a:pt x="7" y="28"/>
                  <a:pt x="7" y="28"/>
                </a:cubicBezTo>
                <a:cubicBezTo>
                  <a:pt x="9" y="28"/>
                  <a:pt x="10" y="28"/>
                  <a:pt x="12" y="28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1" y="26"/>
                  <a:pt x="11" y="25"/>
                </a:cubicBezTo>
                <a:cubicBezTo>
                  <a:pt x="11" y="23"/>
                  <a:pt x="11" y="22"/>
                  <a:pt x="12" y="22"/>
                </a:cubicBezTo>
                <a:close/>
                <a:moveTo>
                  <a:pt x="14" y="27"/>
                </a:moveTo>
                <a:cubicBezTo>
                  <a:pt x="15" y="26"/>
                  <a:pt x="15" y="25"/>
                  <a:pt x="15" y="25"/>
                </a:cubicBezTo>
                <a:cubicBezTo>
                  <a:pt x="15" y="24"/>
                  <a:pt x="15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7"/>
                  <a:pt x="14" y="27"/>
                </a:cubicBezTo>
                <a:close/>
                <a:moveTo>
                  <a:pt x="14" y="22"/>
                </a:moveTo>
                <a:cubicBezTo>
                  <a:pt x="15" y="22"/>
                  <a:pt x="16" y="23"/>
                  <a:pt x="16" y="25"/>
                </a:cubicBezTo>
                <a:cubicBezTo>
                  <a:pt x="16" y="26"/>
                  <a:pt x="15" y="27"/>
                  <a:pt x="14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6" y="28"/>
                  <a:pt x="18" y="28"/>
                  <a:pt x="19" y="28"/>
                </a:cubicBezTo>
                <a:cubicBezTo>
                  <a:pt x="20" y="28"/>
                  <a:pt x="20" y="27"/>
                  <a:pt x="20" y="27"/>
                </a:cubicBezTo>
                <a:cubicBezTo>
                  <a:pt x="20" y="26"/>
                  <a:pt x="20" y="24"/>
                  <a:pt x="20" y="22"/>
                </a:cubicBezTo>
                <a:cubicBezTo>
                  <a:pt x="20" y="22"/>
                  <a:pt x="20" y="22"/>
                  <a:pt x="19" y="22"/>
                </a:cubicBezTo>
                <a:cubicBezTo>
                  <a:pt x="18" y="22"/>
                  <a:pt x="16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lose/>
                <a:moveTo>
                  <a:pt x="19" y="24"/>
                </a:move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4"/>
                  <a:pt x="19" y="24"/>
                  <a:pt x="19" y="24"/>
                </a:cubicBezTo>
                <a:close/>
                <a:moveTo>
                  <a:pt x="18" y="27"/>
                </a:move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8" y="27"/>
                  <a:pt x="18" y="27"/>
                  <a:pt x="18" y="27"/>
                </a:cubicBezTo>
                <a:close/>
                <a:moveTo>
                  <a:pt x="18" y="22"/>
                </a:move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8" y="22"/>
                  <a:pt x="18" y="22"/>
                  <a:pt x="18" y="22"/>
                </a:cubicBezTo>
                <a:close/>
                <a:moveTo>
                  <a:pt x="12" y="27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1" y="24"/>
                  <a:pt x="11" y="25"/>
                </a:cubicBezTo>
                <a:cubicBezTo>
                  <a:pt x="11" y="25"/>
                  <a:pt x="12" y="26"/>
                  <a:pt x="12" y="27"/>
                </a:cubicBezTo>
                <a:close/>
                <a:moveTo>
                  <a:pt x="8" y="24"/>
                </a:moveTo>
                <a:cubicBezTo>
                  <a:pt x="8" y="24"/>
                  <a:pt x="7" y="24"/>
                  <a:pt x="7" y="25"/>
                </a:cubicBezTo>
                <a:cubicBezTo>
                  <a:pt x="7" y="25"/>
                  <a:pt x="8" y="25"/>
                  <a:pt x="8" y="25"/>
                </a:cubicBezTo>
                <a:cubicBezTo>
                  <a:pt x="8" y="25"/>
                  <a:pt x="9" y="25"/>
                  <a:pt x="9" y="25"/>
                </a:cubicBezTo>
                <a:cubicBezTo>
                  <a:pt x="9" y="24"/>
                  <a:pt x="8" y="24"/>
                  <a:pt x="8" y="24"/>
                </a:cubicBezTo>
                <a:close/>
                <a:moveTo>
                  <a:pt x="9" y="27"/>
                </a:move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lose/>
                <a:moveTo>
                  <a:pt x="9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lose/>
                <a:moveTo>
                  <a:pt x="22" y="20"/>
                </a:moveTo>
                <a:cubicBezTo>
                  <a:pt x="34" y="20"/>
                  <a:pt x="34" y="20"/>
                  <a:pt x="34" y="20"/>
                </a:cubicBezTo>
                <a:cubicBezTo>
                  <a:pt x="35" y="20"/>
                  <a:pt x="36" y="19"/>
                  <a:pt x="36" y="19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2"/>
                  <a:pt x="34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1" y="12"/>
                  <a:pt x="21" y="13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2" y="20"/>
                  <a:pt x="22" y="20"/>
                </a:cubicBezTo>
                <a:close/>
                <a:moveTo>
                  <a:pt x="27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5" y="13"/>
                  <a:pt x="24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5"/>
                  <a:pt x="22" y="17"/>
                  <a:pt x="22" y="18"/>
                </a:cubicBezTo>
                <a:cubicBezTo>
                  <a:pt x="22" y="19"/>
                  <a:pt x="22" y="19"/>
                  <a:pt x="22" y="19"/>
                </a:cubicBezTo>
                <a:cubicBezTo>
                  <a:pt x="24" y="19"/>
                  <a:pt x="25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6" y="18"/>
                  <a:pt x="26" y="17"/>
                  <a:pt x="26" y="16"/>
                </a:cubicBezTo>
                <a:cubicBezTo>
                  <a:pt x="26" y="15"/>
                  <a:pt x="26" y="14"/>
                  <a:pt x="27" y="13"/>
                </a:cubicBezTo>
                <a:close/>
                <a:moveTo>
                  <a:pt x="29" y="18"/>
                </a:moveTo>
                <a:cubicBezTo>
                  <a:pt x="30" y="17"/>
                  <a:pt x="30" y="17"/>
                  <a:pt x="30" y="16"/>
                </a:cubicBezTo>
                <a:cubicBezTo>
                  <a:pt x="30" y="15"/>
                  <a:pt x="30" y="14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lose/>
                <a:moveTo>
                  <a:pt x="29" y="13"/>
                </a:moveTo>
                <a:cubicBezTo>
                  <a:pt x="30" y="14"/>
                  <a:pt x="31" y="15"/>
                  <a:pt x="31" y="16"/>
                </a:cubicBezTo>
                <a:cubicBezTo>
                  <a:pt x="31" y="17"/>
                  <a:pt x="30" y="18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31" y="19"/>
                  <a:pt x="33" y="19"/>
                  <a:pt x="34" y="19"/>
                </a:cubicBezTo>
                <a:cubicBezTo>
                  <a:pt x="35" y="19"/>
                  <a:pt x="35" y="19"/>
                  <a:pt x="35" y="18"/>
                </a:cubicBezTo>
                <a:cubicBezTo>
                  <a:pt x="35" y="17"/>
                  <a:pt x="35" y="15"/>
                  <a:pt x="35" y="13"/>
                </a:cubicBezTo>
                <a:cubicBezTo>
                  <a:pt x="35" y="13"/>
                  <a:pt x="35" y="13"/>
                  <a:pt x="34" y="13"/>
                </a:cubicBezTo>
                <a:cubicBezTo>
                  <a:pt x="33" y="13"/>
                  <a:pt x="31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lose/>
                <a:moveTo>
                  <a:pt x="34" y="15"/>
                </a:moveTo>
                <a:cubicBezTo>
                  <a:pt x="33" y="15"/>
                  <a:pt x="33" y="16"/>
                  <a:pt x="33" y="16"/>
                </a:cubicBezTo>
                <a:cubicBezTo>
                  <a:pt x="33" y="16"/>
                  <a:pt x="33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5"/>
                  <a:pt x="34" y="15"/>
                </a:cubicBezTo>
                <a:close/>
                <a:moveTo>
                  <a:pt x="33" y="18"/>
                </a:move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3" y="18"/>
                  <a:pt x="33" y="18"/>
                  <a:pt x="33" y="18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27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6" y="15"/>
                  <a:pt x="26" y="16"/>
                </a:cubicBezTo>
                <a:cubicBezTo>
                  <a:pt x="26" y="17"/>
                  <a:pt x="27" y="17"/>
                  <a:pt x="27" y="18"/>
                </a:cubicBezTo>
                <a:close/>
                <a:moveTo>
                  <a:pt x="23" y="15"/>
                </a:moveTo>
                <a:cubicBezTo>
                  <a:pt x="23" y="15"/>
                  <a:pt x="22" y="16"/>
                  <a:pt x="22" y="16"/>
                </a:cubicBezTo>
                <a:cubicBezTo>
                  <a:pt x="22" y="16"/>
                  <a:pt x="23" y="16"/>
                  <a:pt x="23" y="16"/>
                </a:cubicBezTo>
                <a:cubicBezTo>
                  <a:pt x="23" y="16"/>
                  <a:pt x="24" y="16"/>
                  <a:pt x="24" y="16"/>
                </a:cubicBezTo>
                <a:cubicBezTo>
                  <a:pt x="24" y="16"/>
                  <a:pt x="23" y="15"/>
                  <a:pt x="23" y="15"/>
                </a:cubicBezTo>
                <a:close/>
                <a:moveTo>
                  <a:pt x="24" y="18"/>
                </a:move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9"/>
                  <a:pt x="22" y="19"/>
                  <a:pt x="22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lose/>
                <a:moveTo>
                  <a:pt x="24" y="13"/>
                </a:move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4"/>
                  <a:pt x="22" y="14"/>
                  <a:pt x="22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lose/>
                <a:moveTo>
                  <a:pt x="12" y="13"/>
                </a:moveTo>
                <a:cubicBezTo>
                  <a:pt x="11" y="14"/>
                  <a:pt x="11" y="15"/>
                  <a:pt x="11" y="16"/>
                </a:cubicBezTo>
                <a:cubicBezTo>
                  <a:pt x="11" y="17"/>
                  <a:pt x="11" y="18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19"/>
                  <a:pt x="9" y="19"/>
                  <a:pt x="7" y="19"/>
                </a:cubicBezTo>
                <a:cubicBezTo>
                  <a:pt x="7" y="19"/>
                  <a:pt x="7" y="19"/>
                  <a:pt x="7" y="18"/>
                </a:cubicBezTo>
                <a:cubicBezTo>
                  <a:pt x="7" y="17"/>
                  <a:pt x="7" y="15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9" y="13"/>
                  <a:pt x="10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lose/>
                <a:moveTo>
                  <a:pt x="14" y="18"/>
                </a:moveTo>
                <a:cubicBezTo>
                  <a:pt x="14" y="18"/>
                  <a:pt x="14" y="18"/>
                  <a:pt x="14" y="18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4"/>
                  <a:pt x="15" y="15"/>
                  <a:pt x="15" y="16"/>
                </a:cubicBezTo>
                <a:cubicBezTo>
                  <a:pt x="15" y="17"/>
                  <a:pt x="15" y="17"/>
                  <a:pt x="14" y="18"/>
                </a:cubicBezTo>
                <a:close/>
                <a:moveTo>
                  <a:pt x="14" y="13"/>
                </a:moveTo>
                <a:cubicBezTo>
                  <a:pt x="14" y="13"/>
                  <a:pt x="14" y="13"/>
                  <a:pt x="14" y="13"/>
                </a:cubicBezTo>
                <a:cubicBezTo>
                  <a:pt x="16" y="13"/>
                  <a:pt x="18" y="13"/>
                  <a:pt x="19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5"/>
                  <a:pt x="20" y="17"/>
                  <a:pt x="20" y="18"/>
                </a:cubicBezTo>
                <a:cubicBezTo>
                  <a:pt x="20" y="19"/>
                  <a:pt x="20" y="19"/>
                  <a:pt x="19" y="19"/>
                </a:cubicBezTo>
                <a:cubicBezTo>
                  <a:pt x="18" y="19"/>
                  <a:pt x="16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8"/>
                  <a:pt x="16" y="17"/>
                  <a:pt x="16" y="16"/>
                </a:cubicBezTo>
                <a:cubicBezTo>
                  <a:pt x="16" y="15"/>
                  <a:pt x="15" y="14"/>
                  <a:pt x="14" y="13"/>
                </a:cubicBezTo>
                <a:close/>
                <a:moveTo>
                  <a:pt x="19" y="15"/>
                </a:moveTo>
                <a:cubicBezTo>
                  <a:pt x="19" y="15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5"/>
                  <a:pt x="19" y="15"/>
                </a:cubicBezTo>
                <a:close/>
                <a:moveTo>
                  <a:pt x="18" y="18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9"/>
                  <a:pt x="19" y="19"/>
                  <a:pt x="19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lose/>
                <a:moveTo>
                  <a:pt x="18" y="13"/>
                </a:move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lose/>
                <a:moveTo>
                  <a:pt x="12" y="18"/>
                </a:moveTo>
                <a:cubicBezTo>
                  <a:pt x="12" y="17"/>
                  <a:pt x="11" y="17"/>
                  <a:pt x="11" y="16"/>
                </a:cubicBezTo>
                <a:cubicBezTo>
                  <a:pt x="11" y="15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lose/>
                <a:moveTo>
                  <a:pt x="8" y="15"/>
                </a:moveTo>
                <a:cubicBezTo>
                  <a:pt x="8" y="15"/>
                  <a:pt x="9" y="16"/>
                  <a:pt x="9" y="16"/>
                </a:cubicBezTo>
                <a:cubicBezTo>
                  <a:pt x="9" y="16"/>
                  <a:pt x="8" y="16"/>
                  <a:pt x="8" y="16"/>
                </a:cubicBezTo>
                <a:cubicBezTo>
                  <a:pt x="8" y="16"/>
                  <a:pt x="7" y="16"/>
                  <a:pt x="7" y="16"/>
                </a:cubicBezTo>
                <a:cubicBezTo>
                  <a:pt x="7" y="16"/>
                  <a:pt x="8" y="15"/>
                  <a:pt x="8" y="15"/>
                </a:cubicBezTo>
                <a:close/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9" y="18"/>
                  <a:pt x="9" y="18"/>
                  <a:pt x="9" y="18"/>
                </a:cubicBezTo>
                <a:close/>
                <a:moveTo>
                  <a:pt x="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4"/>
                  <a:pt x="9" y="14"/>
                  <a:pt x="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3"/>
                  <a:pt x="7" y="13"/>
                </a:cubicBezTo>
                <a:lnTo>
                  <a:pt x="9" y="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" name="Freeform 239"/>
          <p:cNvSpPr>
            <a:spLocks noEditPoints="1"/>
          </p:cNvSpPr>
          <p:nvPr/>
        </p:nvSpPr>
        <p:spPr bwMode="auto">
          <a:xfrm>
            <a:off x="4366979" y="3782077"/>
            <a:ext cx="316712" cy="258799"/>
          </a:xfrm>
          <a:custGeom>
            <a:avLst/>
            <a:gdLst>
              <a:gd name="T0" fmla="*/ 2 w 33"/>
              <a:gd name="T1" fmla="*/ 22 h 27"/>
              <a:gd name="T2" fmla="*/ 0 w 33"/>
              <a:gd name="T3" fmla="*/ 19 h 27"/>
              <a:gd name="T4" fmla="*/ 10 w 33"/>
              <a:gd name="T5" fmla="*/ 18 h 27"/>
              <a:gd name="T6" fmla="*/ 23 w 33"/>
              <a:gd name="T7" fmla="*/ 10 h 27"/>
              <a:gd name="T8" fmla="*/ 26 w 33"/>
              <a:gd name="T9" fmla="*/ 14 h 27"/>
              <a:gd name="T10" fmla="*/ 28 w 33"/>
              <a:gd name="T11" fmla="*/ 18 h 27"/>
              <a:gd name="T12" fmla="*/ 26 w 33"/>
              <a:gd name="T13" fmla="*/ 21 h 27"/>
              <a:gd name="T14" fmla="*/ 23 w 33"/>
              <a:gd name="T15" fmla="*/ 22 h 27"/>
              <a:gd name="T16" fmla="*/ 21 w 33"/>
              <a:gd name="T17" fmla="*/ 23 h 27"/>
              <a:gd name="T18" fmla="*/ 19 w 33"/>
              <a:gd name="T19" fmla="*/ 22 h 27"/>
              <a:gd name="T20" fmla="*/ 17 w 33"/>
              <a:gd name="T21" fmla="*/ 20 h 27"/>
              <a:gd name="T22" fmla="*/ 16 w 33"/>
              <a:gd name="T23" fmla="*/ 17 h 27"/>
              <a:gd name="T24" fmla="*/ 19 w 33"/>
              <a:gd name="T25" fmla="*/ 19 h 27"/>
              <a:gd name="T26" fmla="*/ 20 w 33"/>
              <a:gd name="T27" fmla="*/ 20 h 27"/>
              <a:gd name="T28" fmla="*/ 21 w 33"/>
              <a:gd name="T29" fmla="*/ 16 h 27"/>
              <a:gd name="T30" fmla="*/ 18 w 33"/>
              <a:gd name="T31" fmla="*/ 15 h 27"/>
              <a:gd name="T32" fmla="*/ 17 w 33"/>
              <a:gd name="T33" fmla="*/ 12 h 27"/>
              <a:gd name="T34" fmla="*/ 19 w 33"/>
              <a:gd name="T35" fmla="*/ 9 h 27"/>
              <a:gd name="T36" fmla="*/ 21 w 33"/>
              <a:gd name="T37" fmla="*/ 7 h 27"/>
              <a:gd name="T38" fmla="*/ 23 w 33"/>
              <a:gd name="T39" fmla="*/ 8 h 27"/>
              <a:gd name="T40" fmla="*/ 27 w 33"/>
              <a:gd name="T41" fmla="*/ 10 h 27"/>
              <a:gd name="T42" fmla="*/ 25 w 33"/>
              <a:gd name="T43" fmla="*/ 12 h 27"/>
              <a:gd name="T44" fmla="*/ 25 w 33"/>
              <a:gd name="T45" fmla="*/ 11 h 27"/>
              <a:gd name="T46" fmla="*/ 23 w 33"/>
              <a:gd name="T47" fmla="*/ 10 h 27"/>
              <a:gd name="T48" fmla="*/ 21 w 33"/>
              <a:gd name="T49" fmla="*/ 10 h 27"/>
              <a:gd name="T50" fmla="*/ 19 w 33"/>
              <a:gd name="T51" fmla="*/ 11 h 27"/>
              <a:gd name="T52" fmla="*/ 19 w 33"/>
              <a:gd name="T53" fmla="*/ 14 h 27"/>
              <a:gd name="T54" fmla="*/ 21 w 33"/>
              <a:gd name="T55" fmla="*/ 10 h 27"/>
              <a:gd name="T56" fmla="*/ 23 w 33"/>
              <a:gd name="T57" fmla="*/ 20 h 27"/>
              <a:gd name="T58" fmla="*/ 25 w 33"/>
              <a:gd name="T59" fmla="*/ 19 h 27"/>
              <a:gd name="T60" fmla="*/ 25 w 33"/>
              <a:gd name="T61" fmla="*/ 17 h 27"/>
              <a:gd name="T62" fmla="*/ 23 w 33"/>
              <a:gd name="T63" fmla="*/ 16 h 27"/>
              <a:gd name="T64" fmla="*/ 29 w 33"/>
              <a:gd name="T65" fmla="*/ 22 h 27"/>
              <a:gd name="T66" fmla="*/ 29 w 33"/>
              <a:gd name="T67" fmla="*/ 9 h 27"/>
              <a:gd name="T68" fmla="*/ 15 w 33"/>
              <a:gd name="T69" fmla="*/ 9 h 27"/>
              <a:gd name="T70" fmla="*/ 15 w 33"/>
              <a:gd name="T71" fmla="*/ 22 h 27"/>
              <a:gd name="T72" fmla="*/ 30 w 33"/>
              <a:gd name="T73" fmla="*/ 23 h 27"/>
              <a:gd name="T74" fmla="*/ 30 w 33"/>
              <a:gd name="T75" fmla="*/ 7 h 27"/>
              <a:gd name="T76" fmla="*/ 14 w 33"/>
              <a:gd name="T77" fmla="*/ 7 h 27"/>
              <a:gd name="T78" fmla="*/ 14 w 33"/>
              <a:gd name="T79" fmla="*/ 23 h 27"/>
              <a:gd name="T80" fmla="*/ 30 w 33"/>
              <a:gd name="T81" fmla="*/ 23 h 27"/>
              <a:gd name="T82" fmla="*/ 2 w 33"/>
              <a:gd name="T83" fmla="*/ 5 h 27"/>
              <a:gd name="T84" fmla="*/ 0 w 33"/>
              <a:gd name="T85" fmla="*/ 1 h 27"/>
              <a:gd name="T86" fmla="*/ 21 w 33"/>
              <a:gd name="T87" fmla="*/ 0 h 27"/>
              <a:gd name="T88" fmla="*/ 22 w 33"/>
              <a:gd name="T89" fmla="*/ 2 h 27"/>
              <a:gd name="T90" fmla="*/ 14 w 33"/>
              <a:gd name="T91" fmla="*/ 5 h 27"/>
              <a:gd name="T92" fmla="*/ 2 w 33"/>
              <a:gd name="T93" fmla="*/ 11 h 27"/>
              <a:gd name="T94" fmla="*/ 0 w 33"/>
              <a:gd name="T95" fmla="*/ 7 h 27"/>
              <a:gd name="T96" fmla="*/ 13 w 33"/>
              <a:gd name="T97" fmla="*/ 6 h 27"/>
              <a:gd name="T98" fmla="*/ 9 w 33"/>
              <a:gd name="T99" fmla="*/ 17 h 27"/>
              <a:gd name="T100" fmla="*/ 0 w 33"/>
              <a:gd name="T101" fmla="*/ 15 h 27"/>
              <a:gd name="T102" fmla="*/ 2 w 33"/>
              <a:gd name="T103" fmla="*/ 12 h 27"/>
              <a:gd name="T104" fmla="*/ 9 w 33"/>
              <a:gd name="T105" fmla="*/ 1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" h="27">
                <a:moveTo>
                  <a:pt x="11" y="22"/>
                </a:move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2"/>
                  <a:pt x="0" y="2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8"/>
                  <a:pt x="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1" y="21"/>
                  <a:pt x="11" y="22"/>
                </a:cubicBezTo>
                <a:close/>
                <a:moveTo>
                  <a:pt x="23" y="10"/>
                </a:moveTo>
                <a:cubicBezTo>
                  <a:pt x="23" y="14"/>
                  <a:pt x="23" y="14"/>
                  <a:pt x="23" y="14"/>
                </a:cubicBezTo>
                <a:cubicBezTo>
                  <a:pt x="24" y="14"/>
                  <a:pt x="25" y="14"/>
                  <a:pt x="26" y="14"/>
                </a:cubicBezTo>
                <a:cubicBezTo>
                  <a:pt x="26" y="14"/>
                  <a:pt x="27" y="15"/>
                  <a:pt x="27" y="15"/>
                </a:cubicBezTo>
                <a:cubicBezTo>
                  <a:pt x="28" y="16"/>
                  <a:pt x="28" y="17"/>
                  <a:pt x="28" y="18"/>
                </a:cubicBezTo>
                <a:cubicBezTo>
                  <a:pt x="28" y="19"/>
                  <a:pt x="28" y="19"/>
                  <a:pt x="27" y="20"/>
                </a:cubicBezTo>
                <a:cubicBezTo>
                  <a:pt x="27" y="21"/>
                  <a:pt x="27" y="21"/>
                  <a:pt x="26" y="21"/>
                </a:cubicBezTo>
                <a:cubicBezTo>
                  <a:pt x="25" y="22"/>
                  <a:pt x="24" y="22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0" y="22"/>
                  <a:pt x="19" y="22"/>
                </a:cubicBezTo>
                <a:cubicBezTo>
                  <a:pt x="19" y="22"/>
                  <a:pt x="18" y="21"/>
                  <a:pt x="18" y="21"/>
                </a:cubicBezTo>
                <a:cubicBezTo>
                  <a:pt x="17" y="21"/>
                  <a:pt x="17" y="20"/>
                  <a:pt x="17" y="20"/>
                </a:cubicBezTo>
                <a:cubicBezTo>
                  <a:pt x="17" y="19"/>
                  <a:pt x="16" y="19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8"/>
                  <a:pt x="19" y="18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20" y="20"/>
                  <a:pt x="20" y="20"/>
                </a:cubicBezTo>
                <a:cubicBezTo>
                  <a:pt x="20" y="20"/>
                  <a:pt x="21" y="20"/>
                  <a:pt x="2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0" y="16"/>
                  <a:pt x="19" y="16"/>
                </a:cubicBezTo>
                <a:cubicBezTo>
                  <a:pt x="19" y="16"/>
                  <a:pt x="18" y="15"/>
                  <a:pt x="18" y="15"/>
                </a:cubicBezTo>
                <a:cubicBezTo>
                  <a:pt x="17" y="15"/>
                  <a:pt x="17" y="15"/>
                  <a:pt x="17" y="14"/>
                </a:cubicBezTo>
                <a:cubicBezTo>
                  <a:pt x="17" y="14"/>
                  <a:pt x="17" y="13"/>
                  <a:pt x="17" y="12"/>
                </a:cubicBezTo>
                <a:cubicBezTo>
                  <a:pt x="17" y="11"/>
                  <a:pt x="17" y="10"/>
                  <a:pt x="17" y="10"/>
                </a:cubicBezTo>
                <a:cubicBezTo>
                  <a:pt x="18" y="9"/>
                  <a:pt x="18" y="9"/>
                  <a:pt x="19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8"/>
                  <a:pt x="25" y="9"/>
                  <a:pt x="26" y="9"/>
                </a:cubicBezTo>
                <a:cubicBezTo>
                  <a:pt x="26" y="9"/>
                  <a:pt x="27" y="9"/>
                  <a:pt x="27" y="10"/>
                </a:cubicBezTo>
                <a:cubicBezTo>
                  <a:pt x="27" y="10"/>
                  <a:pt x="28" y="11"/>
                  <a:pt x="28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0"/>
                  <a:pt x="24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10"/>
                  <a:pt x="20" y="10"/>
                </a:cubicBezTo>
                <a:cubicBezTo>
                  <a:pt x="20" y="11"/>
                  <a:pt x="19" y="11"/>
                  <a:pt x="19" y="11"/>
                </a:cubicBezTo>
                <a:cubicBezTo>
                  <a:pt x="19" y="11"/>
                  <a:pt x="19" y="12"/>
                  <a:pt x="19" y="12"/>
                </a:cubicBezTo>
                <a:cubicBezTo>
                  <a:pt x="19" y="13"/>
                  <a:pt x="19" y="13"/>
                  <a:pt x="19" y="14"/>
                </a:cubicBezTo>
                <a:cubicBezTo>
                  <a:pt x="20" y="14"/>
                  <a:pt x="21" y="14"/>
                  <a:pt x="21" y="14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23" y="16"/>
                </a:move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0"/>
                  <a:pt x="25" y="20"/>
                  <a:pt x="25" y="19"/>
                </a:cubicBezTo>
                <a:cubicBezTo>
                  <a:pt x="25" y="19"/>
                  <a:pt x="26" y="19"/>
                  <a:pt x="26" y="18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16"/>
                  <a:pt x="25" y="16"/>
                  <a:pt x="24" y="16"/>
                </a:cubicBezTo>
                <a:cubicBezTo>
                  <a:pt x="24" y="16"/>
                  <a:pt x="24" y="16"/>
                  <a:pt x="23" y="16"/>
                </a:cubicBezTo>
                <a:close/>
                <a:moveTo>
                  <a:pt x="22" y="25"/>
                </a:moveTo>
                <a:cubicBezTo>
                  <a:pt x="25" y="25"/>
                  <a:pt x="27" y="24"/>
                  <a:pt x="29" y="22"/>
                </a:cubicBezTo>
                <a:cubicBezTo>
                  <a:pt x="30" y="20"/>
                  <a:pt x="32" y="18"/>
                  <a:pt x="32" y="15"/>
                </a:cubicBezTo>
                <a:cubicBezTo>
                  <a:pt x="32" y="13"/>
                  <a:pt x="30" y="10"/>
                  <a:pt x="29" y="9"/>
                </a:cubicBezTo>
                <a:cubicBezTo>
                  <a:pt x="27" y="7"/>
                  <a:pt x="25" y="6"/>
                  <a:pt x="22" y="6"/>
                </a:cubicBezTo>
                <a:cubicBezTo>
                  <a:pt x="20" y="6"/>
                  <a:pt x="17" y="7"/>
                  <a:pt x="15" y="9"/>
                </a:cubicBezTo>
                <a:cubicBezTo>
                  <a:pt x="14" y="10"/>
                  <a:pt x="13" y="13"/>
                  <a:pt x="13" y="15"/>
                </a:cubicBezTo>
                <a:cubicBezTo>
                  <a:pt x="13" y="18"/>
                  <a:pt x="14" y="20"/>
                  <a:pt x="15" y="22"/>
                </a:cubicBezTo>
                <a:cubicBezTo>
                  <a:pt x="17" y="24"/>
                  <a:pt x="20" y="25"/>
                  <a:pt x="22" y="25"/>
                </a:cubicBezTo>
                <a:close/>
                <a:moveTo>
                  <a:pt x="30" y="23"/>
                </a:moveTo>
                <a:cubicBezTo>
                  <a:pt x="32" y="21"/>
                  <a:pt x="33" y="18"/>
                  <a:pt x="33" y="15"/>
                </a:cubicBezTo>
                <a:cubicBezTo>
                  <a:pt x="33" y="12"/>
                  <a:pt x="32" y="9"/>
                  <a:pt x="30" y="7"/>
                </a:cubicBezTo>
                <a:cubicBezTo>
                  <a:pt x="28" y="5"/>
                  <a:pt x="25" y="4"/>
                  <a:pt x="22" y="4"/>
                </a:cubicBezTo>
                <a:cubicBezTo>
                  <a:pt x="19" y="4"/>
                  <a:pt x="16" y="5"/>
                  <a:pt x="14" y="7"/>
                </a:cubicBezTo>
                <a:cubicBezTo>
                  <a:pt x="12" y="9"/>
                  <a:pt x="11" y="12"/>
                  <a:pt x="11" y="15"/>
                </a:cubicBezTo>
                <a:cubicBezTo>
                  <a:pt x="11" y="18"/>
                  <a:pt x="12" y="21"/>
                  <a:pt x="14" y="23"/>
                </a:cubicBezTo>
                <a:cubicBezTo>
                  <a:pt x="16" y="25"/>
                  <a:pt x="19" y="27"/>
                  <a:pt x="22" y="27"/>
                </a:cubicBezTo>
                <a:cubicBezTo>
                  <a:pt x="25" y="27"/>
                  <a:pt x="28" y="25"/>
                  <a:pt x="30" y="23"/>
                </a:cubicBezTo>
                <a:close/>
                <a:moveTo>
                  <a:pt x="14" y="5"/>
                </a:move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1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2"/>
                  <a:pt x="17" y="3"/>
                  <a:pt x="14" y="5"/>
                </a:cubicBezTo>
                <a:close/>
                <a:moveTo>
                  <a:pt x="10" y="11"/>
                </a:move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6"/>
                  <a:pt x="2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7"/>
                  <a:pt x="11" y="9"/>
                  <a:pt x="10" y="11"/>
                </a:cubicBezTo>
                <a:close/>
                <a:moveTo>
                  <a:pt x="9" y="17"/>
                </a:move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1" y="12"/>
                  <a:pt x="2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3"/>
                  <a:pt x="9" y="14"/>
                  <a:pt x="9" y="15"/>
                </a:cubicBezTo>
                <a:cubicBezTo>
                  <a:pt x="9" y="16"/>
                  <a:pt x="9" y="16"/>
                  <a:pt x="9" y="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" name="Freeform 240"/>
          <p:cNvSpPr>
            <a:spLocks noEditPoints="1"/>
          </p:cNvSpPr>
          <p:nvPr/>
        </p:nvSpPr>
        <p:spPr bwMode="auto">
          <a:xfrm>
            <a:off x="8109603" y="3744072"/>
            <a:ext cx="278706" cy="305853"/>
          </a:xfrm>
          <a:custGeom>
            <a:avLst/>
            <a:gdLst>
              <a:gd name="T0" fmla="*/ 3 w 29"/>
              <a:gd name="T1" fmla="*/ 32 h 32"/>
              <a:gd name="T2" fmla="*/ 17 w 29"/>
              <a:gd name="T3" fmla="*/ 7 h 32"/>
              <a:gd name="T4" fmla="*/ 13 w 29"/>
              <a:gd name="T5" fmla="*/ 0 h 32"/>
              <a:gd name="T6" fmla="*/ 11 w 29"/>
              <a:gd name="T7" fmla="*/ 0 h 32"/>
              <a:gd name="T8" fmla="*/ 9 w 29"/>
              <a:gd name="T9" fmla="*/ 0 h 32"/>
              <a:gd name="T10" fmla="*/ 7 w 29"/>
              <a:gd name="T11" fmla="*/ 0 h 32"/>
              <a:gd name="T12" fmla="*/ 5 w 29"/>
              <a:gd name="T13" fmla="*/ 0 h 32"/>
              <a:gd name="T14" fmla="*/ 3 w 29"/>
              <a:gd name="T15" fmla="*/ 4 h 32"/>
              <a:gd name="T16" fmla="*/ 20 w 29"/>
              <a:gd name="T17" fmla="*/ 28 h 32"/>
              <a:gd name="T18" fmla="*/ 28 w 29"/>
              <a:gd name="T19" fmla="*/ 11 h 32"/>
              <a:gd name="T20" fmla="*/ 20 w 29"/>
              <a:gd name="T21" fmla="*/ 16 h 32"/>
              <a:gd name="T22" fmla="*/ 21 w 29"/>
              <a:gd name="T23" fmla="*/ 13 h 32"/>
              <a:gd name="T24" fmla="*/ 27 w 29"/>
              <a:gd name="T25" fmla="*/ 26 h 32"/>
              <a:gd name="T26" fmla="*/ 25 w 29"/>
              <a:gd name="T27" fmla="*/ 22 h 32"/>
              <a:gd name="T28" fmla="*/ 20 w 29"/>
              <a:gd name="T29" fmla="*/ 24 h 32"/>
              <a:gd name="T30" fmla="*/ 21 w 29"/>
              <a:gd name="T31" fmla="*/ 26 h 32"/>
              <a:gd name="T32" fmla="*/ 20 w 29"/>
              <a:gd name="T33" fmla="*/ 24 h 32"/>
              <a:gd name="T34" fmla="*/ 21 w 29"/>
              <a:gd name="T35" fmla="*/ 23 h 32"/>
              <a:gd name="T36" fmla="*/ 20 w 29"/>
              <a:gd name="T37" fmla="*/ 20 h 32"/>
              <a:gd name="T38" fmla="*/ 20 w 29"/>
              <a:gd name="T39" fmla="*/ 19 h 32"/>
              <a:gd name="T40" fmla="*/ 21 w 29"/>
              <a:gd name="T41" fmla="*/ 16 h 32"/>
              <a:gd name="T42" fmla="*/ 10 w 29"/>
              <a:gd name="T43" fmla="*/ 19 h 32"/>
              <a:gd name="T44" fmla="*/ 7 w 29"/>
              <a:gd name="T45" fmla="*/ 22 h 32"/>
              <a:gd name="T46" fmla="*/ 13 w 29"/>
              <a:gd name="T47" fmla="*/ 19 h 32"/>
              <a:gd name="T48" fmla="*/ 11 w 29"/>
              <a:gd name="T49" fmla="*/ 22 h 32"/>
              <a:gd name="T50" fmla="*/ 13 w 29"/>
              <a:gd name="T51" fmla="*/ 19 h 32"/>
              <a:gd name="T52" fmla="*/ 6 w 29"/>
              <a:gd name="T53" fmla="*/ 29 h 32"/>
              <a:gd name="T54" fmla="*/ 3 w 29"/>
              <a:gd name="T55" fmla="*/ 26 h 32"/>
              <a:gd name="T56" fmla="*/ 10 w 29"/>
              <a:gd name="T57" fmla="*/ 29 h 32"/>
              <a:gd name="T58" fmla="*/ 7 w 29"/>
              <a:gd name="T59" fmla="*/ 27 h 32"/>
              <a:gd name="T60" fmla="*/ 14 w 29"/>
              <a:gd name="T61" fmla="*/ 27 h 32"/>
              <a:gd name="T62" fmla="*/ 11 w 29"/>
              <a:gd name="T63" fmla="*/ 29 h 32"/>
              <a:gd name="T64" fmla="*/ 6 w 29"/>
              <a:gd name="T65" fmla="*/ 23 h 32"/>
              <a:gd name="T66" fmla="*/ 3 w 29"/>
              <a:gd name="T67" fmla="*/ 26 h 32"/>
              <a:gd name="T68" fmla="*/ 6 w 29"/>
              <a:gd name="T69" fmla="*/ 23 h 32"/>
              <a:gd name="T70" fmla="*/ 10 w 29"/>
              <a:gd name="T71" fmla="*/ 26 h 32"/>
              <a:gd name="T72" fmla="*/ 7 w 29"/>
              <a:gd name="T73" fmla="*/ 23 h 32"/>
              <a:gd name="T74" fmla="*/ 14 w 29"/>
              <a:gd name="T75" fmla="*/ 25 h 32"/>
              <a:gd name="T76" fmla="*/ 11 w 29"/>
              <a:gd name="T77" fmla="*/ 23 h 32"/>
              <a:gd name="T78" fmla="*/ 6 w 29"/>
              <a:gd name="T79" fmla="*/ 19 h 32"/>
              <a:gd name="T80" fmla="*/ 3 w 29"/>
              <a:gd name="T81" fmla="*/ 22 h 32"/>
              <a:gd name="T82" fmla="*/ 3 w 29"/>
              <a:gd name="T83" fmla="*/ 11 h 32"/>
              <a:gd name="T84" fmla="*/ 14 w 29"/>
              <a:gd name="T85" fmla="*/ 16 h 32"/>
              <a:gd name="T86" fmla="*/ 3 w 29"/>
              <a:gd name="T87" fmla="*/ 11 h 32"/>
              <a:gd name="T88" fmla="*/ 4 w 29"/>
              <a:gd name="T89" fmla="*/ 6 h 32"/>
              <a:gd name="T90" fmla="*/ 5 w 29"/>
              <a:gd name="T91" fmla="*/ 1 h 32"/>
              <a:gd name="T92" fmla="*/ 7 w 29"/>
              <a:gd name="T93" fmla="*/ 1 h 32"/>
              <a:gd name="T94" fmla="*/ 8 w 29"/>
              <a:gd name="T95" fmla="*/ 1 h 32"/>
              <a:gd name="T96" fmla="*/ 10 w 29"/>
              <a:gd name="T97" fmla="*/ 1 h 32"/>
              <a:gd name="T98" fmla="*/ 12 w 29"/>
              <a:gd name="T99" fmla="*/ 1 h 32"/>
              <a:gd name="T100" fmla="*/ 15 w 29"/>
              <a:gd name="T101" fmla="*/ 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" h="32">
                <a:moveTo>
                  <a:pt x="3" y="4"/>
                </a:moveTo>
                <a:cubicBezTo>
                  <a:pt x="1" y="4"/>
                  <a:pt x="0" y="5"/>
                  <a:pt x="0" y="7"/>
                </a:cubicBezTo>
                <a:cubicBezTo>
                  <a:pt x="0" y="17"/>
                  <a:pt x="0" y="19"/>
                  <a:pt x="0" y="29"/>
                </a:cubicBezTo>
                <a:cubicBezTo>
                  <a:pt x="0" y="31"/>
                  <a:pt x="1" y="32"/>
                  <a:pt x="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5" y="32"/>
                  <a:pt x="17" y="31"/>
                  <a:pt x="17" y="30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5"/>
                  <a:pt x="15" y="4"/>
                  <a:pt x="14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4"/>
                  <a:pt x="4" y="4"/>
                  <a:pt x="4" y="4"/>
                </a:cubicBezTo>
                <a:cubicBezTo>
                  <a:pt x="3" y="4"/>
                  <a:pt x="3" y="4"/>
                  <a:pt x="3" y="4"/>
                </a:cubicBezTo>
                <a:close/>
                <a:moveTo>
                  <a:pt x="29" y="12"/>
                </a:move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8" y="28"/>
                  <a:pt x="28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8" y="27"/>
                  <a:pt x="18" y="27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2"/>
                  <a:pt x="19" y="11"/>
                  <a:pt x="20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9" y="12"/>
                  <a:pt x="29" y="12"/>
                </a:cubicBezTo>
                <a:close/>
                <a:moveTo>
                  <a:pt x="20" y="13"/>
                </a:move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lose/>
                <a:moveTo>
                  <a:pt x="25" y="26"/>
                </a:moveTo>
                <a:cubicBezTo>
                  <a:pt x="26" y="26"/>
                  <a:pt x="26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5"/>
                  <a:pt x="27" y="24"/>
                  <a:pt x="27" y="23"/>
                </a:cubicBezTo>
                <a:cubicBezTo>
                  <a:pt x="27" y="22"/>
                  <a:pt x="27" y="22"/>
                  <a:pt x="27" y="22"/>
                </a:cubicBezTo>
                <a:cubicBezTo>
                  <a:pt x="26" y="22"/>
                  <a:pt x="26" y="22"/>
                  <a:pt x="25" y="22"/>
                </a:cubicBezTo>
                <a:cubicBezTo>
                  <a:pt x="25" y="22"/>
                  <a:pt x="25" y="22"/>
                  <a:pt x="25" y="23"/>
                </a:cubicBezTo>
                <a:cubicBezTo>
                  <a:pt x="25" y="24"/>
                  <a:pt x="25" y="25"/>
                  <a:pt x="25" y="26"/>
                </a:cubicBezTo>
                <a:cubicBezTo>
                  <a:pt x="25" y="26"/>
                  <a:pt x="25" y="26"/>
                  <a:pt x="25" y="26"/>
                </a:cubicBezTo>
                <a:close/>
                <a:moveTo>
                  <a:pt x="20" y="24"/>
                </a:move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lose/>
                <a:moveTo>
                  <a:pt x="20" y="20"/>
                </a:move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lose/>
                <a:moveTo>
                  <a:pt x="20" y="17"/>
                </a:move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7"/>
                  <a:pt x="21" y="16"/>
                  <a:pt x="21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7"/>
                  <a:pt x="20" y="17"/>
                </a:cubicBezTo>
                <a:close/>
                <a:moveTo>
                  <a:pt x="1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10" y="19"/>
                  <a:pt x="10" y="19"/>
                  <a:pt x="10" y="19"/>
                </a:cubicBezTo>
                <a:close/>
                <a:moveTo>
                  <a:pt x="13" y="19"/>
                </a:moveTo>
                <a:cubicBezTo>
                  <a:pt x="14" y="19"/>
                  <a:pt x="14" y="19"/>
                  <a:pt x="14" y="19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3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lose/>
                <a:moveTo>
                  <a:pt x="6" y="26"/>
                </a:moveTo>
                <a:cubicBezTo>
                  <a:pt x="6" y="26"/>
                  <a:pt x="6" y="26"/>
                  <a:pt x="6" y="27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6"/>
                  <a:pt x="6" y="26"/>
                  <a:pt x="6" y="26"/>
                </a:cubicBezTo>
                <a:close/>
                <a:moveTo>
                  <a:pt x="10" y="26"/>
                </a:moveTo>
                <a:cubicBezTo>
                  <a:pt x="10" y="26"/>
                  <a:pt x="10" y="26"/>
                  <a:pt x="10" y="27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10" y="26"/>
                  <a:pt x="10" y="26"/>
                  <a:pt x="10" y="26"/>
                </a:cubicBezTo>
                <a:close/>
                <a:moveTo>
                  <a:pt x="13" y="26"/>
                </a:moveTo>
                <a:cubicBezTo>
                  <a:pt x="14" y="26"/>
                  <a:pt x="14" y="26"/>
                  <a:pt x="14" y="27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3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6"/>
                  <a:pt x="11" y="26"/>
                  <a:pt x="11" y="26"/>
                </a:cubicBezTo>
                <a:cubicBezTo>
                  <a:pt x="13" y="26"/>
                  <a:pt x="13" y="26"/>
                  <a:pt x="13" y="26"/>
                </a:cubicBezTo>
                <a:close/>
                <a:moveTo>
                  <a:pt x="6" y="23"/>
                </a:moveTo>
                <a:cubicBezTo>
                  <a:pt x="6" y="23"/>
                  <a:pt x="6" y="23"/>
                  <a:pt x="6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6"/>
                  <a:pt x="6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6" y="23"/>
                  <a:pt x="6" y="23"/>
                  <a:pt x="6" y="23"/>
                </a:cubicBezTo>
                <a:close/>
                <a:moveTo>
                  <a:pt x="10" y="23"/>
                </a:moveTo>
                <a:cubicBezTo>
                  <a:pt x="10" y="23"/>
                  <a:pt x="10" y="23"/>
                  <a:pt x="10" y="23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6"/>
                  <a:pt x="10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5"/>
                  <a:pt x="7" y="25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10" y="23"/>
                  <a:pt x="10" y="23"/>
                  <a:pt x="10" y="23"/>
                </a:cubicBezTo>
                <a:close/>
                <a:moveTo>
                  <a:pt x="13" y="23"/>
                </a:moveTo>
                <a:cubicBezTo>
                  <a:pt x="14" y="23"/>
                  <a:pt x="14" y="23"/>
                  <a:pt x="14" y="23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5"/>
                  <a:pt x="11" y="25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3" y="23"/>
                  <a:pt x="13" y="23"/>
                  <a:pt x="13" y="23"/>
                </a:cubicBezTo>
                <a:close/>
                <a:moveTo>
                  <a:pt x="6" y="19"/>
                </a:moveTo>
                <a:cubicBezTo>
                  <a:pt x="6" y="19"/>
                  <a:pt x="6" y="19"/>
                  <a:pt x="6" y="19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6" y="19"/>
                  <a:pt x="6" y="19"/>
                  <a:pt x="6" y="19"/>
                </a:cubicBezTo>
                <a:close/>
                <a:moveTo>
                  <a:pt x="3" y="11"/>
                </a:moveTo>
                <a:cubicBezTo>
                  <a:pt x="3" y="11"/>
                  <a:pt x="3" y="11"/>
                  <a:pt x="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7"/>
                  <a:pt x="14" y="17"/>
                  <a:pt x="1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6"/>
                </a:cubicBezTo>
                <a:cubicBezTo>
                  <a:pt x="3" y="15"/>
                  <a:pt x="3" y="13"/>
                  <a:pt x="3" y="11"/>
                </a:cubicBezTo>
                <a:close/>
                <a:moveTo>
                  <a:pt x="13" y="4"/>
                </a:moveTo>
                <a:cubicBezTo>
                  <a:pt x="13" y="5"/>
                  <a:pt x="13" y="5"/>
                  <a:pt x="13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1"/>
                  <a:pt x="4" y="1"/>
                  <a:pt x="4" y="1"/>
                </a:cubicBez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cubicBezTo>
                  <a:pt x="6" y="1"/>
                  <a:pt x="6" y="1"/>
                  <a:pt x="6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cubicBezTo>
                  <a:pt x="9" y="1"/>
                  <a:pt x="9" y="1"/>
                  <a:pt x="9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4"/>
                  <a:pt x="13" y="4"/>
                  <a:pt x="13" y="4"/>
                </a:cubicBezTo>
                <a:close/>
                <a:moveTo>
                  <a:pt x="2" y="7"/>
                </a:moveTo>
                <a:cubicBezTo>
                  <a:pt x="15" y="7"/>
                  <a:pt x="15" y="7"/>
                  <a:pt x="15" y="7"/>
                </a:cubicBezTo>
                <a:cubicBezTo>
                  <a:pt x="15" y="9"/>
                  <a:pt x="15" y="9"/>
                  <a:pt x="15" y="9"/>
                </a:cubicBezTo>
                <a:cubicBezTo>
                  <a:pt x="2" y="9"/>
                  <a:pt x="2" y="9"/>
                  <a:pt x="2" y="9"/>
                </a:cubicBezTo>
                <a:lnTo>
                  <a:pt x="2" y="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" name="Freeform 241"/>
          <p:cNvSpPr>
            <a:spLocks noEditPoints="1"/>
          </p:cNvSpPr>
          <p:nvPr/>
        </p:nvSpPr>
        <p:spPr bwMode="auto">
          <a:xfrm>
            <a:off x="1266828" y="3744072"/>
            <a:ext cx="327571" cy="314902"/>
          </a:xfrm>
          <a:custGeom>
            <a:avLst/>
            <a:gdLst>
              <a:gd name="T0" fmla="*/ 34 w 34"/>
              <a:gd name="T1" fmla="*/ 24 h 33"/>
              <a:gd name="T2" fmla="*/ 16 w 34"/>
              <a:gd name="T3" fmla="*/ 24 h 33"/>
              <a:gd name="T4" fmla="*/ 23 w 34"/>
              <a:gd name="T5" fmla="*/ 20 h 33"/>
              <a:gd name="T6" fmla="*/ 18 w 34"/>
              <a:gd name="T7" fmla="*/ 22 h 33"/>
              <a:gd name="T8" fmla="*/ 21 w 34"/>
              <a:gd name="T9" fmla="*/ 21 h 33"/>
              <a:gd name="T10" fmla="*/ 23 w 34"/>
              <a:gd name="T11" fmla="*/ 28 h 33"/>
              <a:gd name="T12" fmla="*/ 31 w 34"/>
              <a:gd name="T13" fmla="*/ 27 h 33"/>
              <a:gd name="T14" fmla="*/ 27 w 34"/>
              <a:gd name="T15" fmla="*/ 26 h 33"/>
              <a:gd name="T16" fmla="*/ 29 w 34"/>
              <a:gd name="T17" fmla="*/ 25 h 33"/>
              <a:gd name="T18" fmla="*/ 31 w 34"/>
              <a:gd name="T19" fmla="*/ 22 h 33"/>
              <a:gd name="T20" fmla="*/ 28 w 34"/>
              <a:gd name="T21" fmla="*/ 20 h 33"/>
              <a:gd name="T22" fmla="*/ 25 w 34"/>
              <a:gd name="T23" fmla="*/ 22 h 33"/>
              <a:gd name="T24" fmla="*/ 27 w 34"/>
              <a:gd name="T25" fmla="*/ 23 h 33"/>
              <a:gd name="T26" fmla="*/ 27 w 34"/>
              <a:gd name="T27" fmla="*/ 21 h 33"/>
              <a:gd name="T28" fmla="*/ 30 w 34"/>
              <a:gd name="T29" fmla="*/ 21 h 33"/>
              <a:gd name="T30" fmla="*/ 30 w 34"/>
              <a:gd name="T31" fmla="*/ 23 h 33"/>
              <a:gd name="T32" fmla="*/ 26 w 34"/>
              <a:gd name="T33" fmla="*/ 25 h 33"/>
              <a:gd name="T34" fmla="*/ 25 w 34"/>
              <a:gd name="T35" fmla="*/ 28 h 33"/>
              <a:gd name="T36" fmla="*/ 31 w 34"/>
              <a:gd name="T37" fmla="*/ 27 h 33"/>
              <a:gd name="T38" fmla="*/ 15 w 34"/>
              <a:gd name="T39" fmla="*/ 13 h 33"/>
              <a:gd name="T40" fmla="*/ 9 w 34"/>
              <a:gd name="T41" fmla="*/ 9 h 33"/>
              <a:gd name="T42" fmla="*/ 9 w 34"/>
              <a:gd name="T43" fmla="*/ 10 h 33"/>
              <a:gd name="T44" fmla="*/ 14 w 34"/>
              <a:gd name="T45" fmla="*/ 14 h 33"/>
              <a:gd name="T46" fmla="*/ 13 w 34"/>
              <a:gd name="T47" fmla="*/ 15 h 33"/>
              <a:gd name="T48" fmla="*/ 14 w 34"/>
              <a:gd name="T49" fmla="*/ 16 h 33"/>
              <a:gd name="T50" fmla="*/ 11 w 34"/>
              <a:gd name="T51" fmla="*/ 23 h 33"/>
              <a:gd name="T52" fmla="*/ 12 w 34"/>
              <a:gd name="T53" fmla="*/ 23 h 33"/>
              <a:gd name="T54" fmla="*/ 15 w 34"/>
              <a:gd name="T55" fmla="*/ 15 h 33"/>
              <a:gd name="T56" fmla="*/ 16 w 34"/>
              <a:gd name="T57" fmla="*/ 16 h 33"/>
              <a:gd name="T58" fmla="*/ 17 w 34"/>
              <a:gd name="T59" fmla="*/ 16 h 33"/>
              <a:gd name="T60" fmla="*/ 17 w 34"/>
              <a:gd name="T61" fmla="*/ 15 h 33"/>
              <a:gd name="T62" fmla="*/ 16 w 34"/>
              <a:gd name="T63" fmla="*/ 14 h 33"/>
              <a:gd name="T64" fmla="*/ 22 w 34"/>
              <a:gd name="T65" fmla="*/ 7 h 33"/>
              <a:gd name="T66" fmla="*/ 22 w 34"/>
              <a:gd name="T67" fmla="*/ 7 h 33"/>
              <a:gd name="T68" fmla="*/ 16 w 34"/>
              <a:gd name="T69" fmla="*/ 12 h 33"/>
              <a:gd name="T70" fmla="*/ 16 w 34"/>
              <a:gd name="T71" fmla="*/ 12 h 33"/>
              <a:gd name="T72" fmla="*/ 15 w 34"/>
              <a:gd name="T73" fmla="*/ 12 h 33"/>
              <a:gd name="T74" fmla="*/ 25 w 34"/>
              <a:gd name="T75" fmla="*/ 10 h 33"/>
              <a:gd name="T76" fmla="*/ 29 w 34"/>
              <a:gd name="T77" fmla="*/ 13 h 33"/>
              <a:gd name="T78" fmla="*/ 15 w 34"/>
              <a:gd name="T79" fmla="*/ 0 h 33"/>
              <a:gd name="T80" fmla="*/ 0 w 34"/>
              <a:gd name="T81" fmla="*/ 14 h 33"/>
              <a:gd name="T82" fmla="*/ 15 w 34"/>
              <a:gd name="T83" fmla="*/ 29 h 33"/>
              <a:gd name="T84" fmla="*/ 11 w 34"/>
              <a:gd name="T85" fmla="*/ 24 h 33"/>
              <a:gd name="T86" fmla="*/ 5 w 34"/>
              <a:gd name="T87" fmla="*/ 18 h 33"/>
              <a:gd name="T88" fmla="*/ 5 w 34"/>
              <a:gd name="T89" fmla="*/ 10 h 33"/>
              <a:gd name="T90" fmla="*/ 11 w 34"/>
              <a:gd name="T91" fmla="*/ 4 h 33"/>
              <a:gd name="T92" fmla="*/ 19 w 34"/>
              <a:gd name="T93" fmla="*/ 4 h 33"/>
              <a:gd name="T94" fmla="*/ 9 w 34"/>
              <a:gd name="T95" fmla="*/ 14 h 33"/>
              <a:gd name="T96" fmla="*/ 9 w 34"/>
              <a:gd name="T97" fmla="*/ 15 h 33"/>
              <a:gd name="T98" fmla="*/ 5 w 34"/>
              <a:gd name="T99" fmla="*/ 14 h 33"/>
              <a:gd name="T100" fmla="*/ 9 w 34"/>
              <a:gd name="T101" fmla="*/ 14 h 33"/>
              <a:gd name="T102" fmla="*/ 15 w 34"/>
              <a:gd name="T103" fmla="*/ 8 h 33"/>
              <a:gd name="T104" fmla="*/ 14 w 34"/>
              <a:gd name="T105" fmla="*/ 5 h 33"/>
              <a:gd name="T106" fmla="*/ 15 w 34"/>
              <a:gd name="T107" fmla="*/ 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" h="33">
                <a:moveTo>
                  <a:pt x="25" y="15"/>
                </a:moveTo>
                <a:cubicBezTo>
                  <a:pt x="30" y="15"/>
                  <a:pt x="34" y="19"/>
                  <a:pt x="34" y="24"/>
                </a:cubicBezTo>
                <a:cubicBezTo>
                  <a:pt x="34" y="29"/>
                  <a:pt x="30" y="33"/>
                  <a:pt x="25" y="33"/>
                </a:cubicBezTo>
                <a:cubicBezTo>
                  <a:pt x="20" y="33"/>
                  <a:pt x="16" y="29"/>
                  <a:pt x="16" y="24"/>
                </a:cubicBezTo>
                <a:cubicBezTo>
                  <a:pt x="16" y="19"/>
                  <a:pt x="20" y="15"/>
                  <a:pt x="25" y="15"/>
                </a:cubicBezTo>
                <a:close/>
                <a:moveTo>
                  <a:pt x="23" y="20"/>
                </a:moveTo>
                <a:cubicBezTo>
                  <a:pt x="21" y="20"/>
                  <a:pt x="21" y="20"/>
                  <a:pt x="21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8"/>
                  <a:pt x="21" y="28"/>
                  <a:pt x="21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0"/>
                  <a:pt x="23" y="20"/>
                  <a:pt x="23" y="20"/>
                </a:cubicBezTo>
                <a:close/>
                <a:moveTo>
                  <a:pt x="31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5"/>
                </a:cubicBezTo>
                <a:cubicBezTo>
                  <a:pt x="27" y="25"/>
                  <a:pt x="28" y="25"/>
                  <a:pt x="29" y="25"/>
                </a:cubicBezTo>
                <a:cubicBezTo>
                  <a:pt x="30" y="25"/>
                  <a:pt x="30" y="25"/>
                  <a:pt x="31" y="24"/>
                </a:cubicBezTo>
                <a:cubicBezTo>
                  <a:pt x="31" y="24"/>
                  <a:pt x="31" y="23"/>
                  <a:pt x="31" y="22"/>
                </a:cubicBezTo>
                <a:cubicBezTo>
                  <a:pt x="31" y="21"/>
                  <a:pt x="31" y="21"/>
                  <a:pt x="31" y="20"/>
                </a:cubicBezTo>
                <a:cubicBezTo>
                  <a:pt x="30" y="20"/>
                  <a:pt x="29" y="20"/>
                  <a:pt x="28" y="20"/>
                </a:cubicBezTo>
                <a:cubicBezTo>
                  <a:pt x="27" y="20"/>
                  <a:pt x="26" y="20"/>
                  <a:pt x="26" y="20"/>
                </a:cubicBezTo>
                <a:cubicBezTo>
                  <a:pt x="26" y="21"/>
                  <a:pt x="25" y="21"/>
                  <a:pt x="25" y="22"/>
                </a:cubicBezTo>
                <a:cubicBezTo>
                  <a:pt x="25" y="23"/>
                  <a:pt x="25" y="23"/>
                  <a:pt x="25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1"/>
                </a:cubicBezTo>
                <a:cubicBezTo>
                  <a:pt x="27" y="21"/>
                  <a:pt x="28" y="21"/>
                  <a:pt x="28" y="21"/>
                </a:cubicBezTo>
                <a:cubicBezTo>
                  <a:pt x="29" y="21"/>
                  <a:pt x="29" y="21"/>
                  <a:pt x="30" y="21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3"/>
                  <a:pt x="30" y="23"/>
                  <a:pt x="30" y="23"/>
                </a:cubicBezTo>
                <a:cubicBezTo>
                  <a:pt x="29" y="24"/>
                  <a:pt x="29" y="24"/>
                  <a:pt x="28" y="24"/>
                </a:cubicBezTo>
                <a:cubicBezTo>
                  <a:pt x="27" y="24"/>
                  <a:pt x="26" y="24"/>
                  <a:pt x="26" y="25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8"/>
                  <a:pt x="25" y="28"/>
                  <a:pt x="25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1" y="27"/>
                  <a:pt x="31" y="27"/>
                </a:cubicBezTo>
                <a:close/>
                <a:moveTo>
                  <a:pt x="15" y="12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9" y="9"/>
                  <a:pt x="9" y="9"/>
                </a:cubicBezTo>
                <a:cubicBezTo>
                  <a:pt x="9" y="9"/>
                  <a:pt x="9" y="9"/>
                  <a:pt x="9" y="10"/>
                </a:cubicBezTo>
                <a:cubicBezTo>
                  <a:pt x="9" y="10"/>
                  <a:pt x="8" y="10"/>
                  <a:pt x="9" y="10"/>
                </a:cubicBezTo>
                <a:cubicBezTo>
                  <a:pt x="9" y="10"/>
                  <a:pt x="9" y="11"/>
                  <a:pt x="9" y="11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2" y="24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lose/>
                <a:moveTo>
                  <a:pt x="23" y="6"/>
                </a:moveTo>
                <a:cubicBezTo>
                  <a:pt x="24" y="7"/>
                  <a:pt x="25" y="9"/>
                  <a:pt x="25" y="10"/>
                </a:cubicBezTo>
                <a:cubicBezTo>
                  <a:pt x="25" y="11"/>
                  <a:pt x="26" y="12"/>
                  <a:pt x="26" y="13"/>
                </a:cubicBezTo>
                <a:cubicBezTo>
                  <a:pt x="27" y="13"/>
                  <a:pt x="28" y="13"/>
                  <a:pt x="29" y="13"/>
                </a:cubicBezTo>
                <a:cubicBezTo>
                  <a:pt x="29" y="10"/>
                  <a:pt x="28" y="6"/>
                  <a:pt x="25" y="4"/>
                </a:cubicBezTo>
                <a:cubicBezTo>
                  <a:pt x="22" y="1"/>
                  <a:pt x="19" y="0"/>
                  <a:pt x="15" y="0"/>
                </a:cubicBezTo>
                <a:cubicBezTo>
                  <a:pt x="11" y="0"/>
                  <a:pt x="7" y="1"/>
                  <a:pt x="5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5" y="24"/>
                </a:cubicBezTo>
                <a:cubicBezTo>
                  <a:pt x="7" y="27"/>
                  <a:pt x="11" y="29"/>
                  <a:pt x="15" y="29"/>
                </a:cubicBezTo>
                <a:cubicBezTo>
                  <a:pt x="14" y="28"/>
                  <a:pt x="14" y="26"/>
                  <a:pt x="14" y="25"/>
                </a:cubicBezTo>
                <a:cubicBezTo>
                  <a:pt x="13" y="25"/>
                  <a:pt x="12" y="25"/>
                  <a:pt x="11" y="24"/>
                </a:cubicBezTo>
                <a:cubicBezTo>
                  <a:pt x="9" y="24"/>
                  <a:pt x="8" y="23"/>
                  <a:pt x="7" y="22"/>
                </a:cubicBezTo>
                <a:cubicBezTo>
                  <a:pt x="6" y="21"/>
                  <a:pt x="5" y="20"/>
                  <a:pt x="5" y="18"/>
                </a:cubicBezTo>
                <a:cubicBezTo>
                  <a:pt x="4" y="17"/>
                  <a:pt x="4" y="16"/>
                  <a:pt x="4" y="14"/>
                </a:cubicBezTo>
                <a:cubicBezTo>
                  <a:pt x="4" y="13"/>
                  <a:pt x="4" y="11"/>
                  <a:pt x="5" y="10"/>
                </a:cubicBezTo>
                <a:cubicBezTo>
                  <a:pt x="5" y="9"/>
                  <a:pt x="6" y="7"/>
                  <a:pt x="7" y="6"/>
                </a:cubicBezTo>
                <a:cubicBezTo>
                  <a:pt x="8" y="5"/>
                  <a:pt x="9" y="4"/>
                  <a:pt x="11" y="4"/>
                </a:cubicBezTo>
                <a:cubicBezTo>
                  <a:pt x="12" y="3"/>
                  <a:pt x="13" y="3"/>
                  <a:pt x="15" y="3"/>
                </a:cubicBezTo>
                <a:cubicBezTo>
                  <a:pt x="16" y="3"/>
                  <a:pt x="18" y="3"/>
                  <a:pt x="19" y="4"/>
                </a:cubicBezTo>
                <a:cubicBezTo>
                  <a:pt x="20" y="4"/>
                  <a:pt x="22" y="5"/>
                  <a:pt x="23" y="6"/>
                </a:cubicBezTo>
                <a:close/>
                <a:moveTo>
                  <a:pt x="9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5"/>
                  <a:pt x="9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15" y="8"/>
                </a:move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4"/>
                  <a:pt x="15" y="4"/>
                </a:cubicBezTo>
                <a:cubicBezTo>
                  <a:pt x="15" y="4"/>
                  <a:pt x="15" y="4"/>
                  <a:pt x="15" y="5"/>
                </a:cubicBezTo>
                <a:lnTo>
                  <a:pt x="15" y="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" name="Freeform 242"/>
          <p:cNvSpPr>
            <a:spLocks noEditPoints="1"/>
          </p:cNvSpPr>
          <p:nvPr/>
        </p:nvSpPr>
        <p:spPr bwMode="auto">
          <a:xfrm>
            <a:off x="1882152" y="2533329"/>
            <a:ext cx="325761" cy="249750"/>
          </a:xfrm>
          <a:custGeom>
            <a:avLst/>
            <a:gdLst>
              <a:gd name="T0" fmla="*/ 12 w 34"/>
              <a:gd name="T1" fmla="*/ 2 h 26"/>
              <a:gd name="T2" fmla="*/ 12 w 34"/>
              <a:gd name="T3" fmla="*/ 3 h 26"/>
              <a:gd name="T4" fmla="*/ 11 w 34"/>
              <a:gd name="T5" fmla="*/ 3 h 26"/>
              <a:gd name="T6" fmla="*/ 11 w 34"/>
              <a:gd name="T7" fmla="*/ 2 h 26"/>
              <a:gd name="T8" fmla="*/ 13 w 34"/>
              <a:gd name="T9" fmla="*/ 0 h 26"/>
              <a:gd name="T10" fmla="*/ 21 w 34"/>
              <a:gd name="T11" fmla="*/ 0 h 26"/>
              <a:gd name="T12" fmla="*/ 23 w 34"/>
              <a:gd name="T13" fmla="*/ 2 h 26"/>
              <a:gd name="T14" fmla="*/ 23 w 34"/>
              <a:gd name="T15" fmla="*/ 3 h 26"/>
              <a:gd name="T16" fmla="*/ 22 w 34"/>
              <a:gd name="T17" fmla="*/ 3 h 26"/>
              <a:gd name="T18" fmla="*/ 22 w 34"/>
              <a:gd name="T19" fmla="*/ 2 h 26"/>
              <a:gd name="T20" fmla="*/ 21 w 34"/>
              <a:gd name="T21" fmla="*/ 1 h 26"/>
              <a:gd name="T22" fmla="*/ 13 w 34"/>
              <a:gd name="T23" fmla="*/ 1 h 26"/>
              <a:gd name="T24" fmla="*/ 12 w 34"/>
              <a:gd name="T25" fmla="*/ 2 h 26"/>
              <a:gd name="T26" fmla="*/ 34 w 34"/>
              <a:gd name="T27" fmla="*/ 19 h 26"/>
              <a:gd name="T28" fmla="*/ 34 w 34"/>
              <a:gd name="T29" fmla="*/ 6 h 26"/>
              <a:gd name="T30" fmla="*/ 31 w 34"/>
              <a:gd name="T31" fmla="*/ 4 h 26"/>
              <a:gd name="T32" fmla="*/ 3 w 34"/>
              <a:gd name="T33" fmla="*/ 4 h 26"/>
              <a:gd name="T34" fmla="*/ 0 w 34"/>
              <a:gd name="T35" fmla="*/ 6 h 26"/>
              <a:gd name="T36" fmla="*/ 0 w 34"/>
              <a:gd name="T37" fmla="*/ 19 h 26"/>
              <a:gd name="T38" fmla="*/ 1 w 34"/>
              <a:gd name="T39" fmla="*/ 19 h 26"/>
              <a:gd name="T40" fmla="*/ 14 w 34"/>
              <a:gd name="T41" fmla="*/ 19 h 26"/>
              <a:gd name="T42" fmla="*/ 14 w 34"/>
              <a:gd name="T43" fmla="*/ 18 h 26"/>
              <a:gd name="T44" fmla="*/ 15 w 34"/>
              <a:gd name="T45" fmla="*/ 18 h 26"/>
              <a:gd name="T46" fmla="*/ 19 w 34"/>
              <a:gd name="T47" fmla="*/ 18 h 26"/>
              <a:gd name="T48" fmla="*/ 20 w 34"/>
              <a:gd name="T49" fmla="*/ 18 h 26"/>
              <a:gd name="T50" fmla="*/ 20 w 34"/>
              <a:gd name="T51" fmla="*/ 19 h 26"/>
              <a:gd name="T52" fmla="*/ 33 w 34"/>
              <a:gd name="T53" fmla="*/ 19 h 26"/>
              <a:gd name="T54" fmla="*/ 34 w 34"/>
              <a:gd name="T55" fmla="*/ 19 h 26"/>
              <a:gd name="T56" fmla="*/ 20 w 34"/>
              <a:gd name="T57" fmla="*/ 20 h 26"/>
              <a:gd name="T58" fmla="*/ 20 w 34"/>
              <a:gd name="T59" fmla="*/ 21 h 26"/>
              <a:gd name="T60" fmla="*/ 19 w 34"/>
              <a:gd name="T61" fmla="*/ 21 h 26"/>
              <a:gd name="T62" fmla="*/ 15 w 34"/>
              <a:gd name="T63" fmla="*/ 21 h 26"/>
              <a:gd name="T64" fmla="*/ 14 w 34"/>
              <a:gd name="T65" fmla="*/ 21 h 26"/>
              <a:gd name="T66" fmla="*/ 14 w 34"/>
              <a:gd name="T67" fmla="*/ 20 h 26"/>
              <a:gd name="T68" fmla="*/ 1 w 34"/>
              <a:gd name="T69" fmla="*/ 20 h 26"/>
              <a:gd name="T70" fmla="*/ 0 w 34"/>
              <a:gd name="T71" fmla="*/ 20 h 26"/>
              <a:gd name="T72" fmla="*/ 0 w 34"/>
              <a:gd name="T73" fmla="*/ 24 h 26"/>
              <a:gd name="T74" fmla="*/ 3 w 34"/>
              <a:gd name="T75" fmla="*/ 26 h 26"/>
              <a:gd name="T76" fmla="*/ 31 w 34"/>
              <a:gd name="T77" fmla="*/ 26 h 26"/>
              <a:gd name="T78" fmla="*/ 34 w 34"/>
              <a:gd name="T79" fmla="*/ 24 h 26"/>
              <a:gd name="T80" fmla="*/ 34 w 34"/>
              <a:gd name="T81" fmla="*/ 20 h 26"/>
              <a:gd name="T82" fmla="*/ 33 w 34"/>
              <a:gd name="T83" fmla="*/ 20 h 26"/>
              <a:gd name="T84" fmla="*/ 20 w 34"/>
              <a:gd name="T85" fmla="*/ 2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" h="26"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2" y="0"/>
                  <a:pt x="1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3" y="3"/>
                  <a:pt x="23" y="3"/>
                  <a:pt x="23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1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2" y="2"/>
                  <a:pt x="12" y="2"/>
                </a:cubicBezTo>
                <a:close/>
                <a:moveTo>
                  <a:pt x="34" y="19"/>
                </a:moveTo>
                <a:cubicBezTo>
                  <a:pt x="34" y="6"/>
                  <a:pt x="34" y="6"/>
                  <a:pt x="34" y="6"/>
                </a:cubicBezTo>
                <a:cubicBezTo>
                  <a:pt x="34" y="5"/>
                  <a:pt x="33" y="4"/>
                  <a:pt x="31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4"/>
                  <a:pt x="0" y="5"/>
                  <a:pt x="0" y="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5" y="18"/>
                  <a:pt x="15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20" y="18"/>
                  <a:pt x="20" y="18"/>
                </a:cubicBezTo>
                <a:cubicBezTo>
                  <a:pt x="20" y="19"/>
                  <a:pt x="20" y="19"/>
                  <a:pt x="20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4" y="19"/>
                  <a:pt x="34" y="19"/>
                </a:cubicBezTo>
                <a:close/>
                <a:moveTo>
                  <a:pt x="20" y="20"/>
                </a:move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19" y="21"/>
                  <a:pt x="19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4" y="21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5"/>
                  <a:pt x="1" y="26"/>
                  <a:pt x="3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3" y="26"/>
                  <a:pt x="34" y="25"/>
                  <a:pt x="34" y="24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3" y="20"/>
                  <a:pt x="33" y="20"/>
                </a:cubicBezTo>
                <a:lnTo>
                  <a:pt x="20" y="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" name="Freeform 243"/>
          <p:cNvSpPr>
            <a:spLocks noEditPoints="1"/>
          </p:cNvSpPr>
          <p:nvPr/>
        </p:nvSpPr>
        <p:spPr bwMode="auto">
          <a:xfrm>
            <a:off x="3158047" y="2533329"/>
            <a:ext cx="258799" cy="260608"/>
          </a:xfrm>
          <a:custGeom>
            <a:avLst/>
            <a:gdLst>
              <a:gd name="T0" fmla="*/ 1 w 27"/>
              <a:gd name="T1" fmla="*/ 27 h 27"/>
              <a:gd name="T2" fmla="*/ 0 w 27"/>
              <a:gd name="T3" fmla="*/ 27 h 27"/>
              <a:gd name="T4" fmla="*/ 0 w 27"/>
              <a:gd name="T5" fmla="*/ 26 h 27"/>
              <a:gd name="T6" fmla="*/ 0 w 27"/>
              <a:gd name="T7" fmla="*/ 1 h 27"/>
              <a:gd name="T8" fmla="*/ 0 w 27"/>
              <a:gd name="T9" fmla="*/ 1 h 27"/>
              <a:gd name="T10" fmla="*/ 1 w 27"/>
              <a:gd name="T11" fmla="*/ 1 h 27"/>
              <a:gd name="T12" fmla="*/ 2 w 27"/>
              <a:gd name="T13" fmla="*/ 1 h 27"/>
              <a:gd name="T14" fmla="*/ 2 w 27"/>
              <a:gd name="T15" fmla="*/ 25 h 27"/>
              <a:gd name="T16" fmla="*/ 26 w 27"/>
              <a:gd name="T17" fmla="*/ 25 h 27"/>
              <a:gd name="T18" fmla="*/ 26 w 27"/>
              <a:gd name="T19" fmla="*/ 26 h 27"/>
              <a:gd name="T20" fmla="*/ 26 w 27"/>
              <a:gd name="T21" fmla="*/ 27 h 27"/>
              <a:gd name="T22" fmla="*/ 26 w 27"/>
              <a:gd name="T23" fmla="*/ 27 h 27"/>
              <a:gd name="T24" fmla="*/ 1 w 27"/>
              <a:gd name="T25" fmla="*/ 27 h 27"/>
              <a:gd name="T26" fmla="*/ 3 w 27"/>
              <a:gd name="T27" fmla="*/ 21 h 27"/>
              <a:gd name="T28" fmla="*/ 3 w 27"/>
              <a:gd name="T29" fmla="*/ 23 h 27"/>
              <a:gd name="T30" fmla="*/ 4 w 27"/>
              <a:gd name="T31" fmla="*/ 23 h 27"/>
              <a:gd name="T32" fmla="*/ 6 w 27"/>
              <a:gd name="T33" fmla="*/ 23 h 27"/>
              <a:gd name="T34" fmla="*/ 12 w 27"/>
              <a:gd name="T35" fmla="*/ 16 h 27"/>
              <a:gd name="T36" fmla="*/ 19 w 27"/>
              <a:gd name="T37" fmla="*/ 16 h 27"/>
              <a:gd name="T38" fmla="*/ 19 w 27"/>
              <a:gd name="T39" fmla="*/ 15 h 27"/>
              <a:gd name="T40" fmla="*/ 20 w 27"/>
              <a:gd name="T41" fmla="*/ 15 h 27"/>
              <a:gd name="T42" fmla="*/ 24 w 27"/>
              <a:gd name="T43" fmla="*/ 9 h 27"/>
              <a:gd name="T44" fmla="*/ 24 w 27"/>
              <a:gd name="T45" fmla="*/ 11 h 27"/>
              <a:gd name="T46" fmla="*/ 25 w 27"/>
              <a:gd name="T47" fmla="*/ 12 h 27"/>
              <a:gd name="T48" fmla="*/ 26 w 27"/>
              <a:gd name="T49" fmla="*/ 12 h 27"/>
              <a:gd name="T50" fmla="*/ 27 w 27"/>
              <a:gd name="T51" fmla="*/ 11 h 27"/>
              <a:gd name="T52" fmla="*/ 27 w 27"/>
              <a:gd name="T53" fmla="*/ 0 h 27"/>
              <a:gd name="T54" fmla="*/ 17 w 27"/>
              <a:gd name="T55" fmla="*/ 5 h 27"/>
              <a:gd name="T56" fmla="*/ 17 w 27"/>
              <a:gd name="T57" fmla="*/ 6 h 27"/>
              <a:gd name="T58" fmla="*/ 17 w 27"/>
              <a:gd name="T59" fmla="*/ 7 h 27"/>
              <a:gd name="T60" fmla="*/ 19 w 27"/>
              <a:gd name="T61" fmla="*/ 8 h 27"/>
              <a:gd name="T62" fmla="*/ 21 w 27"/>
              <a:gd name="T63" fmla="*/ 7 h 27"/>
              <a:gd name="T64" fmla="*/ 18 w 27"/>
              <a:gd name="T65" fmla="*/ 12 h 27"/>
              <a:gd name="T66" fmla="*/ 11 w 27"/>
              <a:gd name="T67" fmla="*/ 12 h 27"/>
              <a:gd name="T68" fmla="*/ 10 w 27"/>
              <a:gd name="T69" fmla="*/ 12 h 27"/>
              <a:gd name="T70" fmla="*/ 10 w 27"/>
              <a:gd name="T71" fmla="*/ 13 h 27"/>
              <a:gd name="T72" fmla="*/ 3 w 27"/>
              <a:gd name="T73" fmla="*/ 2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7" h="27">
                <a:moveTo>
                  <a:pt x="1" y="27"/>
                </a:move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1"/>
                  <a:pt x="1" y="1"/>
                </a:cubicBezTo>
                <a:cubicBezTo>
                  <a:pt x="1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6"/>
                </a:cubicBezTo>
                <a:cubicBezTo>
                  <a:pt x="26" y="26"/>
                  <a:pt x="26" y="26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1" y="27"/>
                  <a:pt x="1" y="27"/>
                  <a:pt x="1" y="27"/>
                </a:cubicBezTo>
                <a:close/>
                <a:moveTo>
                  <a:pt x="3" y="21"/>
                </a:moveTo>
                <a:cubicBezTo>
                  <a:pt x="3" y="21"/>
                  <a:pt x="3" y="22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4"/>
                  <a:pt x="6" y="24"/>
                  <a:pt x="6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5"/>
                  <a:pt x="19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1"/>
                  <a:pt x="27" y="11"/>
                </a:cubicBezTo>
                <a:cubicBezTo>
                  <a:pt x="27" y="7"/>
                  <a:pt x="27" y="4"/>
                  <a:pt x="27" y="0"/>
                </a:cubicBezTo>
                <a:cubicBezTo>
                  <a:pt x="23" y="2"/>
                  <a:pt x="20" y="3"/>
                  <a:pt x="17" y="5"/>
                </a:cubicBezTo>
                <a:cubicBezTo>
                  <a:pt x="17" y="5"/>
                  <a:pt x="16" y="6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18" y="12"/>
                  <a:pt x="18" y="12"/>
                  <a:pt x="18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0" y="12"/>
                  <a:pt x="10" y="12"/>
                </a:cubicBezTo>
                <a:cubicBezTo>
                  <a:pt x="10" y="12"/>
                  <a:pt x="10" y="13"/>
                  <a:pt x="10" y="13"/>
                </a:cubicBezTo>
                <a:lnTo>
                  <a:pt x="3" y="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" name="Freeform 244"/>
          <p:cNvSpPr>
            <a:spLocks noEditPoints="1"/>
          </p:cNvSpPr>
          <p:nvPr/>
        </p:nvSpPr>
        <p:spPr bwMode="auto">
          <a:xfrm>
            <a:off x="3771562" y="2544188"/>
            <a:ext cx="258799" cy="249750"/>
          </a:xfrm>
          <a:custGeom>
            <a:avLst/>
            <a:gdLst>
              <a:gd name="T0" fmla="*/ 6 w 27"/>
              <a:gd name="T1" fmla="*/ 1 h 26"/>
              <a:gd name="T2" fmla="*/ 12 w 27"/>
              <a:gd name="T3" fmla="*/ 8 h 26"/>
              <a:gd name="T4" fmla="*/ 19 w 27"/>
              <a:gd name="T5" fmla="*/ 8 h 26"/>
              <a:gd name="T6" fmla="*/ 20 w 27"/>
              <a:gd name="T7" fmla="*/ 8 h 26"/>
              <a:gd name="T8" fmla="*/ 20 w 27"/>
              <a:gd name="T9" fmla="*/ 9 h 26"/>
              <a:gd name="T10" fmla="*/ 24 w 27"/>
              <a:gd name="T11" fmla="*/ 15 h 26"/>
              <a:gd name="T12" fmla="*/ 24 w 27"/>
              <a:gd name="T13" fmla="*/ 13 h 26"/>
              <a:gd name="T14" fmla="*/ 25 w 27"/>
              <a:gd name="T15" fmla="*/ 12 h 26"/>
              <a:gd name="T16" fmla="*/ 26 w 27"/>
              <a:gd name="T17" fmla="*/ 12 h 26"/>
              <a:gd name="T18" fmla="*/ 27 w 27"/>
              <a:gd name="T19" fmla="*/ 13 h 26"/>
              <a:gd name="T20" fmla="*/ 27 w 27"/>
              <a:gd name="T21" fmla="*/ 24 h 26"/>
              <a:gd name="T22" fmla="*/ 18 w 27"/>
              <a:gd name="T23" fmla="*/ 19 h 26"/>
              <a:gd name="T24" fmla="*/ 17 w 27"/>
              <a:gd name="T25" fmla="*/ 17 h 26"/>
              <a:gd name="T26" fmla="*/ 18 w 27"/>
              <a:gd name="T27" fmla="*/ 16 h 26"/>
              <a:gd name="T28" fmla="*/ 19 w 27"/>
              <a:gd name="T29" fmla="*/ 16 h 26"/>
              <a:gd name="T30" fmla="*/ 21 w 27"/>
              <a:gd name="T31" fmla="*/ 17 h 26"/>
              <a:gd name="T32" fmla="*/ 18 w 27"/>
              <a:gd name="T33" fmla="*/ 12 h 26"/>
              <a:gd name="T34" fmla="*/ 11 w 27"/>
              <a:gd name="T35" fmla="*/ 12 h 26"/>
              <a:gd name="T36" fmla="*/ 11 w 27"/>
              <a:gd name="T37" fmla="*/ 11 h 26"/>
              <a:gd name="T38" fmla="*/ 10 w 27"/>
              <a:gd name="T39" fmla="*/ 11 h 26"/>
              <a:gd name="T40" fmla="*/ 6 w 27"/>
              <a:gd name="T41" fmla="*/ 5 h 26"/>
              <a:gd name="T42" fmla="*/ 4 w 27"/>
              <a:gd name="T43" fmla="*/ 3 h 26"/>
              <a:gd name="T44" fmla="*/ 4 w 27"/>
              <a:gd name="T45" fmla="*/ 1 h 26"/>
              <a:gd name="T46" fmla="*/ 5 w 27"/>
              <a:gd name="T47" fmla="*/ 0 h 26"/>
              <a:gd name="T48" fmla="*/ 6 w 27"/>
              <a:gd name="T49" fmla="*/ 1 h 26"/>
              <a:gd name="T50" fmla="*/ 1 w 27"/>
              <a:gd name="T51" fmla="*/ 26 h 26"/>
              <a:gd name="T52" fmla="*/ 26 w 27"/>
              <a:gd name="T53" fmla="*/ 26 h 26"/>
              <a:gd name="T54" fmla="*/ 27 w 27"/>
              <a:gd name="T55" fmla="*/ 26 h 26"/>
              <a:gd name="T56" fmla="*/ 27 w 27"/>
              <a:gd name="T57" fmla="*/ 25 h 26"/>
              <a:gd name="T58" fmla="*/ 26 w 27"/>
              <a:gd name="T59" fmla="*/ 24 h 26"/>
              <a:gd name="T60" fmla="*/ 2 w 27"/>
              <a:gd name="T61" fmla="*/ 24 h 26"/>
              <a:gd name="T62" fmla="*/ 2 w 27"/>
              <a:gd name="T63" fmla="*/ 0 h 26"/>
              <a:gd name="T64" fmla="*/ 2 w 27"/>
              <a:gd name="T65" fmla="*/ 0 h 26"/>
              <a:gd name="T66" fmla="*/ 0 w 27"/>
              <a:gd name="T67" fmla="*/ 0 h 26"/>
              <a:gd name="T68" fmla="*/ 0 w 27"/>
              <a:gd name="T69" fmla="*/ 0 h 26"/>
              <a:gd name="T70" fmla="*/ 0 w 27"/>
              <a:gd name="T71" fmla="*/ 25 h 26"/>
              <a:gd name="T72" fmla="*/ 1 w 27"/>
              <a:gd name="T7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7" h="26">
                <a:moveTo>
                  <a:pt x="6" y="1"/>
                </a:move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20" y="8"/>
                  <a:pt x="20" y="8"/>
                </a:cubicBezTo>
                <a:cubicBezTo>
                  <a:pt x="20" y="8"/>
                  <a:pt x="20" y="9"/>
                  <a:pt x="20" y="9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5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2"/>
                  <a:pt x="27" y="13"/>
                </a:cubicBezTo>
                <a:cubicBezTo>
                  <a:pt x="27" y="24"/>
                  <a:pt x="27" y="24"/>
                  <a:pt x="27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17" y="19"/>
                  <a:pt x="17" y="18"/>
                  <a:pt x="17" y="17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9" y="16"/>
                  <a:pt x="19" y="16"/>
                </a:cubicBezTo>
                <a:cubicBezTo>
                  <a:pt x="21" y="17"/>
                  <a:pt x="21" y="17"/>
                  <a:pt x="21" y="17"/>
                </a:cubicBezTo>
                <a:cubicBezTo>
                  <a:pt x="18" y="12"/>
                  <a:pt x="18" y="12"/>
                  <a:pt x="18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1"/>
                  <a:pt x="1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6" y="5"/>
                  <a:pt x="6" y="5"/>
                  <a:pt x="6" y="5"/>
                </a:cubicBezTo>
                <a:cubicBezTo>
                  <a:pt x="4" y="3"/>
                  <a:pt x="4" y="3"/>
                  <a:pt x="4" y="3"/>
                </a:cubicBezTo>
                <a:cubicBezTo>
                  <a:pt x="3" y="2"/>
                  <a:pt x="3" y="1"/>
                  <a:pt x="4" y="1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6" y="0"/>
                  <a:pt x="6" y="1"/>
                </a:cubicBezTo>
                <a:close/>
                <a:moveTo>
                  <a:pt x="1" y="26"/>
                </a:moveTo>
                <a:cubicBezTo>
                  <a:pt x="26" y="26"/>
                  <a:pt x="26" y="26"/>
                  <a:pt x="26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4"/>
                  <a:pt x="27" y="24"/>
                  <a:pt x="26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6"/>
                  <a:pt x="1" y="26"/>
                  <a:pt x="1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" name="Freeform 245"/>
          <p:cNvSpPr>
            <a:spLocks noEditPoints="1"/>
          </p:cNvSpPr>
          <p:nvPr/>
        </p:nvSpPr>
        <p:spPr bwMode="auto">
          <a:xfrm>
            <a:off x="6247340" y="2515231"/>
            <a:ext cx="278706" cy="278706"/>
          </a:xfrm>
          <a:custGeom>
            <a:avLst/>
            <a:gdLst>
              <a:gd name="T0" fmla="*/ 0 w 29"/>
              <a:gd name="T1" fmla="*/ 15 h 29"/>
              <a:gd name="T2" fmla="*/ 29 w 29"/>
              <a:gd name="T3" fmla="*/ 15 h 29"/>
              <a:gd name="T4" fmla="*/ 15 w 29"/>
              <a:gd name="T5" fmla="*/ 15 h 29"/>
              <a:gd name="T6" fmla="*/ 26 w 29"/>
              <a:gd name="T7" fmla="*/ 15 h 29"/>
              <a:gd name="T8" fmla="*/ 25 w 29"/>
              <a:gd name="T9" fmla="*/ 19 h 29"/>
              <a:gd name="T10" fmla="*/ 19 w 29"/>
              <a:gd name="T11" fmla="*/ 26 h 29"/>
              <a:gd name="T12" fmla="*/ 10 w 29"/>
              <a:gd name="T13" fmla="*/ 26 h 29"/>
              <a:gd name="T14" fmla="*/ 7 w 29"/>
              <a:gd name="T15" fmla="*/ 23 h 29"/>
              <a:gd name="T16" fmla="*/ 15 w 29"/>
              <a:gd name="T17" fmla="*/ 15 h 29"/>
              <a:gd name="T18" fmla="*/ 8 w 29"/>
              <a:gd name="T19" fmla="*/ 23 h 29"/>
              <a:gd name="T20" fmla="*/ 25 w 29"/>
              <a:gd name="T21" fmla="*/ 17 h 29"/>
              <a:gd name="T22" fmla="*/ 22 w 29"/>
              <a:gd name="T23" fmla="*/ 22 h 29"/>
              <a:gd name="T24" fmla="*/ 14 w 29"/>
              <a:gd name="T25" fmla="*/ 25 h 29"/>
              <a:gd name="T26" fmla="*/ 8 w 29"/>
              <a:gd name="T27" fmla="*/ 23 h 29"/>
              <a:gd name="T28" fmla="*/ 14 w 29"/>
              <a:gd name="T29" fmla="*/ 3 h 29"/>
              <a:gd name="T30" fmla="*/ 14 w 29"/>
              <a:gd name="T31" fmla="*/ 14 h 29"/>
              <a:gd name="T32" fmla="*/ 6 w 29"/>
              <a:gd name="T33" fmla="*/ 23 h 29"/>
              <a:gd name="T34" fmla="*/ 6 w 29"/>
              <a:gd name="T35" fmla="*/ 23 h 29"/>
              <a:gd name="T36" fmla="*/ 4 w 29"/>
              <a:gd name="T37" fmla="*/ 10 h 29"/>
              <a:gd name="T38" fmla="*/ 14 w 29"/>
              <a:gd name="T39" fmla="*/ 3 h 29"/>
              <a:gd name="T40" fmla="*/ 15 w 29"/>
              <a:gd name="T41" fmla="*/ 14 h 29"/>
              <a:gd name="T42" fmla="*/ 15 w 29"/>
              <a:gd name="T43" fmla="*/ 13 h 29"/>
              <a:gd name="T44" fmla="*/ 20 w 29"/>
              <a:gd name="T45" fmla="*/ 14 h 29"/>
              <a:gd name="T46" fmla="*/ 15 w 29"/>
              <a:gd name="T47" fmla="*/ 12 h 29"/>
              <a:gd name="T48" fmla="*/ 20 w 29"/>
              <a:gd name="T49" fmla="*/ 14 h 29"/>
              <a:gd name="T50" fmla="*/ 21 w 29"/>
              <a:gd name="T51" fmla="*/ 14 h 29"/>
              <a:gd name="T52" fmla="*/ 15 w 29"/>
              <a:gd name="T53" fmla="*/ 6 h 29"/>
              <a:gd name="T54" fmla="*/ 26 w 29"/>
              <a:gd name="T55" fmla="*/ 13 h 29"/>
              <a:gd name="T56" fmla="*/ 26 w 29"/>
              <a:gd name="T57" fmla="*/ 14 h 29"/>
              <a:gd name="T58" fmla="*/ 25 w 29"/>
              <a:gd name="T59" fmla="*/ 14 h 29"/>
              <a:gd name="T60" fmla="*/ 15 w 29"/>
              <a:gd name="T61" fmla="*/ 3 h 29"/>
              <a:gd name="T62" fmla="*/ 15 w 29"/>
              <a:gd name="T63" fmla="*/ 3 h 29"/>
              <a:gd name="T64" fmla="*/ 26 w 29"/>
              <a:gd name="T65" fmla="*/ 13 h 29"/>
              <a:gd name="T66" fmla="*/ 19 w 29"/>
              <a:gd name="T67" fmla="*/ 4 h 29"/>
              <a:gd name="T68" fmla="*/ 25 w 29"/>
              <a:gd name="T69" fmla="*/ 10 h 29"/>
              <a:gd name="T70" fmla="*/ 18 w 29"/>
              <a:gd name="T71" fmla="*/ 4 h 29"/>
              <a:gd name="T72" fmla="*/ 27 w 29"/>
              <a:gd name="T73" fmla="*/ 15 h 29"/>
              <a:gd name="T74" fmla="*/ 2 w 29"/>
              <a:gd name="T75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9" h="29">
                <a:moveTo>
                  <a:pt x="14" y="0"/>
                </a:moveTo>
                <a:cubicBezTo>
                  <a:pt x="6" y="0"/>
                  <a:pt x="0" y="7"/>
                  <a:pt x="0" y="15"/>
                </a:cubicBezTo>
                <a:cubicBezTo>
                  <a:pt x="0" y="23"/>
                  <a:pt x="6" y="29"/>
                  <a:pt x="14" y="29"/>
                </a:cubicBezTo>
                <a:cubicBezTo>
                  <a:pt x="22" y="29"/>
                  <a:pt x="29" y="23"/>
                  <a:pt x="29" y="15"/>
                </a:cubicBezTo>
                <a:cubicBezTo>
                  <a:pt x="29" y="7"/>
                  <a:pt x="22" y="0"/>
                  <a:pt x="14" y="0"/>
                </a:cubicBezTo>
                <a:close/>
                <a:moveTo>
                  <a:pt x="15" y="15"/>
                </a:move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6"/>
                  <a:pt x="26" y="16"/>
                </a:cubicBezTo>
                <a:cubicBezTo>
                  <a:pt x="26" y="17"/>
                  <a:pt x="26" y="18"/>
                  <a:pt x="25" y="19"/>
                </a:cubicBezTo>
                <a:cubicBezTo>
                  <a:pt x="25" y="21"/>
                  <a:pt x="24" y="22"/>
                  <a:pt x="23" y="23"/>
                </a:cubicBezTo>
                <a:cubicBezTo>
                  <a:pt x="22" y="24"/>
                  <a:pt x="20" y="25"/>
                  <a:pt x="19" y="26"/>
                </a:cubicBezTo>
                <a:cubicBezTo>
                  <a:pt x="18" y="26"/>
                  <a:pt x="16" y="27"/>
                  <a:pt x="14" y="27"/>
                </a:cubicBezTo>
                <a:cubicBezTo>
                  <a:pt x="13" y="27"/>
                  <a:pt x="11" y="26"/>
                  <a:pt x="10" y="26"/>
                </a:cubicBezTo>
                <a:cubicBezTo>
                  <a:pt x="9" y="25"/>
                  <a:pt x="8" y="24"/>
                  <a:pt x="7" y="24"/>
                </a:cubicBezTo>
                <a:cubicBezTo>
                  <a:pt x="7" y="24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lose/>
                <a:moveTo>
                  <a:pt x="8" y="23"/>
                </a:moveTo>
                <a:cubicBezTo>
                  <a:pt x="15" y="17"/>
                  <a:pt x="15" y="17"/>
                  <a:pt x="1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4" y="18"/>
                  <a:pt x="24" y="19"/>
                </a:cubicBezTo>
                <a:cubicBezTo>
                  <a:pt x="24" y="20"/>
                  <a:pt x="23" y="21"/>
                  <a:pt x="22" y="22"/>
                </a:cubicBezTo>
                <a:cubicBezTo>
                  <a:pt x="21" y="23"/>
                  <a:pt x="20" y="24"/>
                  <a:pt x="18" y="24"/>
                </a:cubicBezTo>
                <a:cubicBezTo>
                  <a:pt x="17" y="25"/>
                  <a:pt x="16" y="25"/>
                  <a:pt x="14" y="25"/>
                </a:cubicBezTo>
                <a:cubicBezTo>
                  <a:pt x="13" y="25"/>
                  <a:pt x="12" y="25"/>
                  <a:pt x="10" y="24"/>
                </a:cubicBezTo>
                <a:cubicBezTo>
                  <a:pt x="10" y="24"/>
                  <a:pt x="9" y="24"/>
                  <a:pt x="8" y="23"/>
                </a:cubicBezTo>
                <a:close/>
                <a:moveTo>
                  <a:pt x="14" y="3"/>
                </a:move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5"/>
                  <a:pt x="14" y="15"/>
                  <a:pt x="14" y="15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2"/>
                  <a:pt x="4" y="20"/>
                  <a:pt x="4" y="19"/>
                </a:cubicBezTo>
                <a:cubicBezTo>
                  <a:pt x="2" y="16"/>
                  <a:pt x="2" y="13"/>
                  <a:pt x="4" y="10"/>
                </a:cubicBezTo>
                <a:cubicBezTo>
                  <a:pt x="4" y="9"/>
                  <a:pt x="5" y="8"/>
                  <a:pt x="6" y="7"/>
                </a:cubicBezTo>
                <a:cubicBezTo>
                  <a:pt x="8" y="4"/>
                  <a:pt x="11" y="3"/>
                  <a:pt x="14" y="3"/>
                </a:cubicBezTo>
                <a:close/>
                <a:moveTo>
                  <a:pt x="16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lose/>
                <a:moveTo>
                  <a:pt x="20" y="14"/>
                </a:moveTo>
                <a:cubicBezTo>
                  <a:pt x="18" y="14"/>
                  <a:pt x="18" y="14"/>
                  <a:pt x="18" y="14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9"/>
                  <a:pt x="15" y="9"/>
                  <a:pt x="15" y="9"/>
                </a:cubicBezTo>
                <a:cubicBezTo>
                  <a:pt x="20" y="14"/>
                  <a:pt x="20" y="14"/>
                  <a:pt x="20" y="14"/>
                </a:cubicBezTo>
                <a:close/>
                <a:moveTo>
                  <a:pt x="24" y="14"/>
                </a:moveTo>
                <a:cubicBezTo>
                  <a:pt x="21" y="14"/>
                  <a:pt x="21" y="14"/>
                  <a:pt x="21" y="14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6"/>
                  <a:pt x="15" y="6"/>
                  <a:pt x="15" y="6"/>
                </a:cubicBezTo>
                <a:cubicBezTo>
                  <a:pt x="24" y="14"/>
                  <a:pt x="24" y="14"/>
                  <a:pt x="24" y="14"/>
                </a:cubicBezTo>
                <a:close/>
                <a:moveTo>
                  <a:pt x="26" y="13"/>
                </a:moveTo>
                <a:cubicBezTo>
                  <a:pt x="26" y="13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26" y="13"/>
                  <a:pt x="26" y="13"/>
                  <a:pt x="26" y="13"/>
                </a:cubicBezTo>
                <a:close/>
                <a:moveTo>
                  <a:pt x="18" y="4"/>
                </a:moveTo>
                <a:cubicBezTo>
                  <a:pt x="18" y="4"/>
                  <a:pt x="19" y="4"/>
                  <a:pt x="19" y="4"/>
                </a:cubicBezTo>
                <a:cubicBezTo>
                  <a:pt x="20" y="5"/>
                  <a:pt x="22" y="5"/>
                  <a:pt x="23" y="7"/>
                </a:cubicBezTo>
                <a:cubicBezTo>
                  <a:pt x="24" y="8"/>
                  <a:pt x="25" y="9"/>
                  <a:pt x="25" y="10"/>
                </a:cubicBezTo>
                <a:cubicBezTo>
                  <a:pt x="25" y="11"/>
                  <a:pt x="26" y="11"/>
                  <a:pt x="26" y="12"/>
                </a:cubicBezTo>
                <a:cubicBezTo>
                  <a:pt x="18" y="4"/>
                  <a:pt x="18" y="4"/>
                  <a:pt x="18" y="4"/>
                </a:cubicBezTo>
                <a:close/>
                <a:moveTo>
                  <a:pt x="14" y="2"/>
                </a:moveTo>
                <a:cubicBezTo>
                  <a:pt x="21" y="2"/>
                  <a:pt x="27" y="8"/>
                  <a:pt x="27" y="15"/>
                </a:cubicBezTo>
                <a:cubicBezTo>
                  <a:pt x="27" y="22"/>
                  <a:pt x="21" y="27"/>
                  <a:pt x="14" y="27"/>
                </a:cubicBezTo>
                <a:cubicBezTo>
                  <a:pt x="8" y="27"/>
                  <a:pt x="2" y="22"/>
                  <a:pt x="2" y="15"/>
                </a:cubicBezTo>
                <a:cubicBezTo>
                  <a:pt x="2" y="8"/>
                  <a:pt x="8" y="2"/>
                  <a:pt x="14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" name="Freeform 246"/>
          <p:cNvSpPr>
            <a:spLocks noEditPoints="1"/>
          </p:cNvSpPr>
          <p:nvPr/>
        </p:nvSpPr>
        <p:spPr bwMode="auto">
          <a:xfrm>
            <a:off x="2515575" y="2495324"/>
            <a:ext cx="296804" cy="325761"/>
          </a:xfrm>
          <a:custGeom>
            <a:avLst/>
            <a:gdLst>
              <a:gd name="T0" fmla="*/ 18 w 31"/>
              <a:gd name="T1" fmla="*/ 16 h 34"/>
              <a:gd name="T2" fmla="*/ 24 w 31"/>
              <a:gd name="T3" fmla="*/ 10 h 34"/>
              <a:gd name="T4" fmla="*/ 25 w 31"/>
              <a:gd name="T5" fmla="*/ 11 h 34"/>
              <a:gd name="T6" fmla="*/ 18 w 31"/>
              <a:gd name="T7" fmla="*/ 19 h 34"/>
              <a:gd name="T8" fmla="*/ 14 w 31"/>
              <a:gd name="T9" fmla="*/ 15 h 34"/>
              <a:gd name="T10" fmla="*/ 7 w 31"/>
              <a:gd name="T11" fmla="*/ 21 h 34"/>
              <a:gd name="T12" fmla="*/ 6 w 31"/>
              <a:gd name="T13" fmla="*/ 20 h 34"/>
              <a:gd name="T14" fmla="*/ 14 w 31"/>
              <a:gd name="T15" fmla="*/ 12 h 34"/>
              <a:gd name="T16" fmla="*/ 18 w 31"/>
              <a:gd name="T17" fmla="*/ 16 h 34"/>
              <a:gd name="T18" fmla="*/ 11 w 31"/>
              <a:gd name="T19" fmla="*/ 28 h 34"/>
              <a:gd name="T20" fmla="*/ 7 w 31"/>
              <a:gd name="T21" fmla="*/ 32 h 34"/>
              <a:gd name="T22" fmla="*/ 9 w 31"/>
              <a:gd name="T23" fmla="*/ 33 h 34"/>
              <a:gd name="T24" fmla="*/ 14 w 31"/>
              <a:gd name="T25" fmla="*/ 28 h 34"/>
              <a:gd name="T26" fmla="*/ 11 w 31"/>
              <a:gd name="T27" fmla="*/ 28 h 34"/>
              <a:gd name="T28" fmla="*/ 20 w 31"/>
              <a:gd name="T29" fmla="*/ 28 h 34"/>
              <a:gd name="T30" fmla="*/ 24 w 31"/>
              <a:gd name="T31" fmla="*/ 32 h 34"/>
              <a:gd name="T32" fmla="*/ 23 w 31"/>
              <a:gd name="T33" fmla="*/ 33 h 34"/>
              <a:gd name="T34" fmla="*/ 17 w 31"/>
              <a:gd name="T35" fmla="*/ 28 h 34"/>
              <a:gd name="T36" fmla="*/ 20 w 31"/>
              <a:gd name="T37" fmla="*/ 28 h 34"/>
              <a:gd name="T38" fmla="*/ 15 w 31"/>
              <a:gd name="T39" fmla="*/ 28 h 34"/>
              <a:gd name="T40" fmla="*/ 15 w 31"/>
              <a:gd name="T41" fmla="*/ 33 h 34"/>
              <a:gd name="T42" fmla="*/ 17 w 31"/>
              <a:gd name="T43" fmla="*/ 33 h 34"/>
              <a:gd name="T44" fmla="*/ 17 w 31"/>
              <a:gd name="T45" fmla="*/ 28 h 34"/>
              <a:gd name="T46" fmla="*/ 15 w 31"/>
              <a:gd name="T47" fmla="*/ 28 h 34"/>
              <a:gd name="T48" fmla="*/ 15 w 31"/>
              <a:gd name="T49" fmla="*/ 3 h 34"/>
              <a:gd name="T50" fmla="*/ 15 w 31"/>
              <a:gd name="T51" fmla="*/ 1 h 34"/>
              <a:gd name="T52" fmla="*/ 17 w 31"/>
              <a:gd name="T53" fmla="*/ 1 h 34"/>
              <a:gd name="T54" fmla="*/ 17 w 31"/>
              <a:gd name="T55" fmla="*/ 3 h 34"/>
              <a:gd name="T56" fmla="*/ 15 w 31"/>
              <a:gd name="T57" fmla="*/ 3 h 34"/>
              <a:gd name="T58" fmla="*/ 1 w 31"/>
              <a:gd name="T59" fmla="*/ 7 h 34"/>
              <a:gd name="T60" fmla="*/ 1 w 31"/>
              <a:gd name="T61" fmla="*/ 24 h 34"/>
              <a:gd name="T62" fmla="*/ 2 w 31"/>
              <a:gd name="T63" fmla="*/ 26 h 34"/>
              <a:gd name="T64" fmla="*/ 4 w 31"/>
              <a:gd name="T65" fmla="*/ 27 h 34"/>
              <a:gd name="T66" fmla="*/ 28 w 31"/>
              <a:gd name="T67" fmla="*/ 27 h 34"/>
              <a:gd name="T68" fmla="*/ 30 w 31"/>
              <a:gd name="T69" fmla="*/ 26 h 34"/>
              <a:gd name="T70" fmla="*/ 30 w 31"/>
              <a:gd name="T71" fmla="*/ 24 h 34"/>
              <a:gd name="T72" fmla="*/ 30 w 31"/>
              <a:gd name="T73" fmla="*/ 7 h 34"/>
              <a:gd name="T74" fmla="*/ 31 w 31"/>
              <a:gd name="T75" fmla="*/ 6 h 34"/>
              <a:gd name="T76" fmla="*/ 31 w 31"/>
              <a:gd name="T77" fmla="*/ 4 h 34"/>
              <a:gd name="T78" fmla="*/ 31 w 31"/>
              <a:gd name="T79" fmla="*/ 4 h 34"/>
              <a:gd name="T80" fmla="*/ 1 w 31"/>
              <a:gd name="T81" fmla="*/ 4 h 34"/>
              <a:gd name="T82" fmla="*/ 0 w 31"/>
              <a:gd name="T83" fmla="*/ 4 h 34"/>
              <a:gd name="T84" fmla="*/ 0 w 31"/>
              <a:gd name="T85" fmla="*/ 6 h 34"/>
              <a:gd name="T86" fmla="*/ 1 w 31"/>
              <a:gd name="T87" fmla="*/ 7 h 34"/>
              <a:gd name="T88" fmla="*/ 27 w 31"/>
              <a:gd name="T89" fmla="*/ 25 h 34"/>
              <a:gd name="T90" fmla="*/ 29 w 31"/>
              <a:gd name="T91" fmla="*/ 24 h 34"/>
              <a:gd name="T92" fmla="*/ 29 w 31"/>
              <a:gd name="T93" fmla="*/ 7 h 34"/>
              <a:gd name="T94" fmla="*/ 2 w 31"/>
              <a:gd name="T95" fmla="*/ 7 h 34"/>
              <a:gd name="T96" fmla="*/ 2 w 31"/>
              <a:gd name="T97" fmla="*/ 24 h 34"/>
              <a:gd name="T98" fmla="*/ 4 w 31"/>
              <a:gd name="T99" fmla="*/ 25 h 34"/>
              <a:gd name="T100" fmla="*/ 27 w 31"/>
              <a:gd name="T101" fmla="*/ 2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" h="34">
                <a:moveTo>
                  <a:pt x="18" y="16"/>
                </a:moveTo>
                <a:cubicBezTo>
                  <a:pt x="24" y="10"/>
                  <a:pt x="24" y="10"/>
                  <a:pt x="24" y="10"/>
                </a:cubicBezTo>
                <a:cubicBezTo>
                  <a:pt x="25" y="9"/>
                  <a:pt x="26" y="10"/>
                  <a:pt x="25" y="11"/>
                </a:cubicBezTo>
                <a:cubicBezTo>
                  <a:pt x="22" y="14"/>
                  <a:pt x="21" y="16"/>
                  <a:pt x="18" y="19"/>
                </a:cubicBezTo>
                <a:cubicBezTo>
                  <a:pt x="14" y="15"/>
                  <a:pt x="14" y="15"/>
                  <a:pt x="14" y="15"/>
                </a:cubicBezTo>
                <a:cubicBezTo>
                  <a:pt x="11" y="17"/>
                  <a:pt x="10" y="19"/>
                  <a:pt x="7" y="21"/>
                </a:cubicBezTo>
                <a:cubicBezTo>
                  <a:pt x="7" y="22"/>
                  <a:pt x="5" y="21"/>
                  <a:pt x="6" y="20"/>
                </a:cubicBezTo>
                <a:cubicBezTo>
                  <a:pt x="9" y="17"/>
                  <a:pt x="11" y="15"/>
                  <a:pt x="14" y="12"/>
                </a:cubicBezTo>
                <a:cubicBezTo>
                  <a:pt x="14" y="12"/>
                  <a:pt x="18" y="16"/>
                  <a:pt x="18" y="16"/>
                </a:cubicBezTo>
                <a:close/>
                <a:moveTo>
                  <a:pt x="11" y="28"/>
                </a:moveTo>
                <a:cubicBezTo>
                  <a:pt x="7" y="32"/>
                  <a:pt x="7" y="32"/>
                  <a:pt x="7" y="32"/>
                </a:cubicBezTo>
                <a:cubicBezTo>
                  <a:pt x="6" y="33"/>
                  <a:pt x="8" y="34"/>
                  <a:pt x="9" y="33"/>
                </a:cubicBezTo>
                <a:cubicBezTo>
                  <a:pt x="14" y="28"/>
                  <a:pt x="14" y="28"/>
                  <a:pt x="14" y="28"/>
                </a:cubicBezTo>
                <a:cubicBezTo>
                  <a:pt x="11" y="28"/>
                  <a:pt x="11" y="28"/>
                  <a:pt x="11" y="28"/>
                </a:cubicBezTo>
                <a:close/>
                <a:moveTo>
                  <a:pt x="20" y="28"/>
                </a:moveTo>
                <a:cubicBezTo>
                  <a:pt x="24" y="32"/>
                  <a:pt x="24" y="32"/>
                  <a:pt x="24" y="32"/>
                </a:cubicBezTo>
                <a:cubicBezTo>
                  <a:pt x="25" y="33"/>
                  <a:pt x="24" y="34"/>
                  <a:pt x="23" y="33"/>
                </a:cubicBezTo>
                <a:cubicBezTo>
                  <a:pt x="17" y="28"/>
                  <a:pt x="17" y="28"/>
                  <a:pt x="17" y="28"/>
                </a:cubicBezTo>
                <a:cubicBezTo>
                  <a:pt x="20" y="28"/>
                  <a:pt x="20" y="28"/>
                  <a:pt x="20" y="28"/>
                </a:cubicBezTo>
                <a:close/>
                <a:moveTo>
                  <a:pt x="15" y="28"/>
                </a:moveTo>
                <a:cubicBezTo>
                  <a:pt x="15" y="33"/>
                  <a:pt x="15" y="33"/>
                  <a:pt x="15" y="33"/>
                </a:cubicBezTo>
                <a:cubicBezTo>
                  <a:pt x="15" y="34"/>
                  <a:pt x="17" y="34"/>
                  <a:pt x="17" y="33"/>
                </a:cubicBezTo>
                <a:cubicBezTo>
                  <a:pt x="17" y="28"/>
                  <a:pt x="17" y="28"/>
                  <a:pt x="17" y="28"/>
                </a:cubicBezTo>
                <a:cubicBezTo>
                  <a:pt x="15" y="28"/>
                  <a:pt x="15" y="28"/>
                  <a:pt x="15" y="28"/>
                </a:cubicBezTo>
                <a:close/>
                <a:moveTo>
                  <a:pt x="15" y="3"/>
                </a:move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7" y="0"/>
                  <a:pt x="17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3"/>
                  <a:pt x="15" y="3"/>
                  <a:pt x="15" y="3"/>
                </a:cubicBezTo>
                <a:close/>
                <a:moveTo>
                  <a:pt x="1" y="7"/>
                </a:moveTo>
                <a:cubicBezTo>
                  <a:pt x="1" y="12"/>
                  <a:pt x="1" y="18"/>
                  <a:pt x="1" y="24"/>
                </a:cubicBezTo>
                <a:cubicBezTo>
                  <a:pt x="1" y="25"/>
                  <a:pt x="1" y="26"/>
                  <a:pt x="2" y="26"/>
                </a:cubicBezTo>
                <a:cubicBezTo>
                  <a:pt x="2" y="26"/>
                  <a:pt x="3" y="27"/>
                  <a:pt x="4" y="27"/>
                </a:cubicBezTo>
                <a:cubicBezTo>
                  <a:pt x="12" y="27"/>
                  <a:pt x="20" y="27"/>
                  <a:pt x="28" y="27"/>
                </a:cubicBezTo>
                <a:cubicBezTo>
                  <a:pt x="28" y="27"/>
                  <a:pt x="29" y="26"/>
                  <a:pt x="30" y="26"/>
                </a:cubicBezTo>
                <a:cubicBezTo>
                  <a:pt x="30" y="26"/>
                  <a:pt x="30" y="25"/>
                  <a:pt x="30" y="24"/>
                </a:cubicBezTo>
                <a:cubicBezTo>
                  <a:pt x="30" y="7"/>
                  <a:pt x="30" y="7"/>
                  <a:pt x="30" y="7"/>
                </a:cubicBezTo>
                <a:cubicBezTo>
                  <a:pt x="31" y="7"/>
                  <a:pt x="31" y="7"/>
                  <a:pt x="31" y="6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1" y="4"/>
                  <a:pt x="11" y="4"/>
                  <a:pt x="1" y="4"/>
                </a:cubicBezTo>
                <a:cubicBezTo>
                  <a:pt x="1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cubicBezTo>
                  <a:pt x="0" y="7"/>
                  <a:pt x="1" y="7"/>
                  <a:pt x="1" y="7"/>
                </a:cubicBezTo>
                <a:close/>
                <a:moveTo>
                  <a:pt x="27" y="25"/>
                </a:moveTo>
                <a:cubicBezTo>
                  <a:pt x="28" y="25"/>
                  <a:pt x="29" y="25"/>
                  <a:pt x="29" y="24"/>
                </a:cubicBezTo>
                <a:cubicBezTo>
                  <a:pt x="29" y="18"/>
                  <a:pt x="29" y="12"/>
                  <a:pt x="29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12"/>
                  <a:pt x="2" y="18"/>
                  <a:pt x="2" y="24"/>
                </a:cubicBezTo>
                <a:cubicBezTo>
                  <a:pt x="2" y="25"/>
                  <a:pt x="3" y="25"/>
                  <a:pt x="4" y="25"/>
                </a:cubicBezTo>
                <a:cubicBezTo>
                  <a:pt x="12" y="25"/>
                  <a:pt x="20" y="25"/>
                  <a:pt x="27" y="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" name="Freeform 247"/>
          <p:cNvSpPr>
            <a:spLocks noEditPoints="1"/>
          </p:cNvSpPr>
          <p:nvPr/>
        </p:nvSpPr>
        <p:spPr bwMode="auto">
          <a:xfrm>
            <a:off x="2524624" y="2533329"/>
            <a:ext cx="278706" cy="220793"/>
          </a:xfrm>
          <a:custGeom>
            <a:avLst/>
            <a:gdLst>
              <a:gd name="T0" fmla="*/ 2 w 29"/>
              <a:gd name="T1" fmla="*/ 0 h 23"/>
              <a:gd name="T2" fmla="*/ 27 w 29"/>
              <a:gd name="T3" fmla="*/ 0 h 23"/>
              <a:gd name="T4" fmla="*/ 29 w 29"/>
              <a:gd name="T5" fmla="*/ 2 h 23"/>
              <a:gd name="T6" fmla="*/ 29 w 29"/>
              <a:gd name="T7" fmla="*/ 21 h 23"/>
              <a:gd name="T8" fmla="*/ 27 w 29"/>
              <a:gd name="T9" fmla="*/ 23 h 23"/>
              <a:gd name="T10" fmla="*/ 2 w 29"/>
              <a:gd name="T11" fmla="*/ 23 h 23"/>
              <a:gd name="T12" fmla="*/ 0 w 29"/>
              <a:gd name="T13" fmla="*/ 21 h 23"/>
              <a:gd name="T14" fmla="*/ 0 w 29"/>
              <a:gd name="T15" fmla="*/ 2 h 23"/>
              <a:gd name="T16" fmla="*/ 2 w 29"/>
              <a:gd name="T17" fmla="*/ 0 h 23"/>
              <a:gd name="T18" fmla="*/ 26 w 29"/>
              <a:gd name="T19" fmla="*/ 3 h 23"/>
              <a:gd name="T20" fmla="*/ 26 w 29"/>
              <a:gd name="T21" fmla="*/ 3 h 23"/>
              <a:gd name="T22" fmla="*/ 3 w 29"/>
              <a:gd name="T23" fmla="*/ 3 h 23"/>
              <a:gd name="T24" fmla="*/ 3 w 29"/>
              <a:gd name="T25" fmla="*/ 3 h 23"/>
              <a:gd name="T26" fmla="*/ 3 w 29"/>
              <a:gd name="T27" fmla="*/ 20 h 23"/>
              <a:gd name="T28" fmla="*/ 3 w 29"/>
              <a:gd name="T29" fmla="*/ 20 h 23"/>
              <a:gd name="T30" fmla="*/ 26 w 29"/>
              <a:gd name="T31" fmla="*/ 20 h 23"/>
              <a:gd name="T32" fmla="*/ 26 w 29"/>
              <a:gd name="T33" fmla="*/ 20 h 23"/>
              <a:gd name="T34" fmla="*/ 26 w 29"/>
              <a:gd name="T3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" h="23">
                <a:moveTo>
                  <a:pt x="2" y="0"/>
                </a:move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10"/>
                  <a:pt x="29" y="12"/>
                  <a:pt x="29" y="21"/>
                </a:cubicBezTo>
                <a:cubicBezTo>
                  <a:pt x="29" y="22"/>
                  <a:pt x="28" y="23"/>
                  <a:pt x="27" y="23"/>
                </a:cubicBezTo>
                <a:cubicBezTo>
                  <a:pt x="19" y="23"/>
                  <a:pt x="11" y="23"/>
                  <a:pt x="2" y="23"/>
                </a:cubicBezTo>
                <a:cubicBezTo>
                  <a:pt x="1" y="23"/>
                  <a:pt x="0" y="22"/>
                  <a:pt x="0" y="2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26" y="3"/>
                </a:moveTo>
                <a:cubicBezTo>
                  <a:pt x="26" y="3"/>
                  <a:pt x="26" y="3"/>
                  <a:pt x="2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11" y="20"/>
                  <a:pt x="18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2"/>
                  <a:pt x="26" y="11"/>
                  <a:pt x="26" y="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2" name="Freeform 248"/>
          <p:cNvSpPr>
            <a:spLocks noEditPoints="1"/>
          </p:cNvSpPr>
          <p:nvPr/>
        </p:nvSpPr>
        <p:spPr bwMode="auto">
          <a:xfrm>
            <a:off x="5009451" y="2524281"/>
            <a:ext cx="269658" cy="269658"/>
          </a:xfrm>
          <a:custGeom>
            <a:avLst/>
            <a:gdLst>
              <a:gd name="T0" fmla="*/ 18 w 28"/>
              <a:gd name="T1" fmla="*/ 23 h 28"/>
              <a:gd name="T2" fmla="*/ 18 w 28"/>
              <a:gd name="T3" fmla="*/ 9 h 28"/>
              <a:gd name="T4" fmla="*/ 15 w 28"/>
              <a:gd name="T5" fmla="*/ 6 h 28"/>
              <a:gd name="T6" fmla="*/ 13 w 28"/>
              <a:gd name="T7" fmla="*/ 6 h 28"/>
              <a:gd name="T8" fmla="*/ 11 w 28"/>
              <a:gd name="T9" fmla="*/ 9 h 28"/>
              <a:gd name="T10" fmla="*/ 11 w 28"/>
              <a:gd name="T11" fmla="*/ 23 h 28"/>
              <a:gd name="T12" fmla="*/ 13 w 28"/>
              <a:gd name="T13" fmla="*/ 25 h 28"/>
              <a:gd name="T14" fmla="*/ 15 w 28"/>
              <a:gd name="T15" fmla="*/ 25 h 28"/>
              <a:gd name="T16" fmla="*/ 18 w 28"/>
              <a:gd name="T17" fmla="*/ 23 h 28"/>
              <a:gd name="T18" fmla="*/ 6 w 28"/>
              <a:gd name="T19" fmla="*/ 25 h 28"/>
              <a:gd name="T20" fmla="*/ 3 w 28"/>
              <a:gd name="T21" fmla="*/ 25 h 28"/>
              <a:gd name="T22" fmla="*/ 1 w 28"/>
              <a:gd name="T23" fmla="*/ 23 h 28"/>
              <a:gd name="T24" fmla="*/ 1 w 28"/>
              <a:gd name="T25" fmla="*/ 16 h 28"/>
              <a:gd name="T26" fmla="*/ 3 w 28"/>
              <a:gd name="T27" fmla="*/ 14 h 28"/>
              <a:gd name="T28" fmla="*/ 6 w 28"/>
              <a:gd name="T29" fmla="*/ 14 h 28"/>
              <a:gd name="T30" fmla="*/ 8 w 28"/>
              <a:gd name="T31" fmla="*/ 16 h 28"/>
              <a:gd name="T32" fmla="*/ 8 w 28"/>
              <a:gd name="T33" fmla="*/ 23 h 28"/>
              <a:gd name="T34" fmla="*/ 6 w 28"/>
              <a:gd name="T35" fmla="*/ 25 h 28"/>
              <a:gd name="T36" fmla="*/ 25 w 28"/>
              <a:gd name="T37" fmla="*/ 25 h 28"/>
              <a:gd name="T38" fmla="*/ 22 w 28"/>
              <a:gd name="T39" fmla="*/ 25 h 28"/>
              <a:gd name="T40" fmla="*/ 20 w 28"/>
              <a:gd name="T41" fmla="*/ 23 h 28"/>
              <a:gd name="T42" fmla="*/ 20 w 28"/>
              <a:gd name="T43" fmla="*/ 2 h 28"/>
              <a:gd name="T44" fmla="*/ 22 w 28"/>
              <a:gd name="T45" fmla="*/ 0 h 28"/>
              <a:gd name="T46" fmla="*/ 25 w 28"/>
              <a:gd name="T47" fmla="*/ 0 h 28"/>
              <a:gd name="T48" fmla="*/ 27 w 28"/>
              <a:gd name="T49" fmla="*/ 2 h 28"/>
              <a:gd name="T50" fmla="*/ 27 w 28"/>
              <a:gd name="T51" fmla="*/ 23 h 28"/>
              <a:gd name="T52" fmla="*/ 25 w 28"/>
              <a:gd name="T53" fmla="*/ 25 h 28"/>
              <a:gd name="T54" fmla="*/ 0 w 28"/>
              <a:gd name="T55" fmla="*/ 28 h 28"/>
              <a:gd name="T56" fmla="*/ 0 w 28"/>
              <a:gd name="T57" fmla="*/ 27 h 28"/>
              <a:gd name="T58" fmla="*/ 0 w 28"/>
              <a:gd name="T59" fmla="*/ 26 h 28"/>
              <a:gd name="T60" fmla="*/ 28 w 28"/>
              <a:gd name="T61" fmla="*/ 26 h 28"/>
              <a:gd name="T62" fmla="*/ 28 w 28"/>
              <a:gd name="T63" fmla="*/ 27 h 28"/>
              <a:gd name="T64" fmla="*/ 28 w 28"/>
              <a:gd name="T65" fmla="*/ 28 h 28"/>
              <a:gd name="T66" fmla="*/ 28 w 28"/>
              <a:gd name="T67" fmla="*/ 28 h 28"/>
              <a:gd name="T68" fmla="*/ 0 w 28"/>
              <a:gd name="T69" fmla="*/ 28 h 28"/>
              <a:gd name="T70" fmla="*/ 0 w 28"/>
              <a:gd name="T7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" h="28">
                <a:moveTo>
                  <a:pt x="18" y="23"/>
                </a:moveTo>
                <a:cubicBezTo>
                  <a:pt x="18" y="9"/>
                  <a:pt x="18" y="9"/>
                  <a:pt x="18" y="9"/>
                </a:cubicBezTo>
                <a:cubicBezTo>
                  <a:pt x="18" y="7"/>
                  <a:pt x="17" y="6"/>
                  <a:pt x="1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6"/>
                  <a:pt x="11" y="7"/>
                  <a:pt x="11" y="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2" y="25"/>
                  <a:pt x="13" y="25"/>
                </a:cubicBezTo>
                <a:cubicBezTo>
                  <a:pt x="14" y="25"/>
                  <a:pt x="15" y="25"/>
                  <a:pt x="15" y="25"/>
                </a:cubicBezTo>
                <a:cubicBezTo>
                  <a:pt x="17" y="25"/>
                  <a:pt x="18" y="24"/>
                  <a:pt x="18" y="23"/>
                </a:cubicBezTo>
                <a:close/>
                <a:moveTo>
                  <a:pt x="6" y="25"/>
                </a:moveTo>
                <a:cubicBezTo>
                  <a:pt x="5" y="25"/>
                  <a:pt x="4" y="25"/>
                  <a:pt x="3" y="25"/>
                </a:cubicBezTo>
                <a:cubicBezTo>
                  <a:pt x="2" y="25"/>
                  <a:pt x="1" y="24"/>
                  <a:pt x="1" y="23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8" y="15"/>
                  <a:pt x="8" y="16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4"/>
                  <a:pt x="7" y="25"/>
                  <a:pt x="6" y="25"/>
                </a:cubicBezTo>
                <a:close/>
                <a:moveTo>
                  <a:pt x="25" y="25"/>
                </a:moveTo>
                <a:cubicBezTo>
                  <a:pt x="24" y="25"/>
                  <a:pt x="23" y="25"/>
                  <a:pt x="22" y="25"/>
                </a:cubicBezTo>
                <a:cubicBezTo>
                  <a:pt x="21" y="25"/>
                  <a:pt x="20" y="24"/>
                  <a:pt x="20" y="23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23" y="0"/>
                  <a:pt x="24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6" y="25"/>
                  <a:pt x="25" y="25"/>
                </a:cubicBezTo>
                <a:close/>
                <a:moveTo>
                  <a:pt x="0" y="28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7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3" name="Freeform 249"/>
          <p:cNvSpPr>
            <a:spLocks noEditPoints="1"/>
          </p:cNvSpPr>
          <p:nvPr/>
        </p:nvSpPr>
        <p:spPr bwMode="auto">
          <a:xfrm>
            <a:off x="5633825" y="2524281"/>
            <a:ext cx="267848" cy="269658"/>
          </a:xfrm>
          <a:custGeom>
            <a:avLst/>
            <a:gdLst>
              <a:gd name="T0" fmla="*/ 13 w 28"/>
              <a:gd name="T1" fmla="*/ 6 h 28"/>
              <a:gd name="T2" fmla="*/ 15 w 28"/>
              <a:gd name="T3" fmla="*/ 6 h 28"/>
              <a:gd name="T4" fmla="*/ 17 w 28"/>
              <a:gd name="T5" fmla="*/ 9 h 28"/>
              <a:gd name="T6" fmla="*/ 17 w 28"/>
              <a:gd name="T7" fmla="*/ 23 h 28"/>
              <a:gd name="T8" fmla="*/ 15 w 28"/>
              <a:gd name="T9" fmla="*/ 25 h 28"/>
              <a:gd name="T10" fmla="*/ 13 w 28"/>
              <a:gd name="T11" fmla="*/ 25 h 28"/>
              <a:gd name="T12" fmla="*/ 10 w 28"/>
              <a:gd name="T13" fmla="*/ 23 h 28"/>
              <a:gd name="T14" fmla="*/ 10 w 28"/>
              <a:gd name="T15" fmla="*/ 9 h 28"/>
              <a:gd name="T16" fmla="*/ 13 w 28"/>
              <a:gd name="T17" fmla="*/ 6 h 28"/>
              <a:gd name="T18" fmla="*/ 25 w 28"/>
              <a:gd name="T19" fmla="*/ 25 h 28"/>
              <a:gd name="T20" fmla="*/ 22 w 28"/>
              <a:gd name="T21" fmla="*/ 25 h 28"/>
              <a:gd name="T22" fmla="*/ 20 w 28"/>
              <a:gd name="T23" fmla="*/ 23 h 28"/>
              <a:gd name="T24" fmla="*/ 20 w 28"/>
              <a:gd name="T25" fmla="*/ 16 h 28"/>
              <a:gd name="T26" fmla="*/ 22 w 28"/>
              <a:gd name="T27" fmla="*/ 14 h 28"/>
              <a:gd name="T28" fmla="*/ 25 w 28"/>
              <a:gd name="T29" fmla="*/ 14 h 28"/>
              <a:gd name="T30" fmla="*/ 27 w 28"/>
              <a:gd name="T31" fmla="*/ 16 h 28"/>
              <a:gd name="T32" fmla="*/ 27 w 28"/>
              <a:gd name="T33" fmla="*/ 23 h 28"/>
              <a:gd name="T34" fmla="*/ 25 w 28"/>
              <a:gd name="T35" fmla="*/ 25 h 28"/>
              <a:gd name="T36" fmla="*/ 6 w 28"/>
              <a:gd name="T37" fmla="*/ 25 h 28"/>
              <a:gd name="T38" fmla="*/ 3 w 28"/>
              <a:gd name="T39" fmla="*/ 25 h 28"/>
              <a:gd name="T40" fmla="*/ 1 w 28"/>
              <a:gd name="T41" fmla="*/ 23 h 28"/>
              <a:gd name="T42" fmla="*/ 1 w 28"/>
              <a:gd name="T43" fmla="*/ 2 h 28"/>
              <a:gd name="T44" fmla="*/ 3 w 28"/>
              <a:gd name="T45" fmla="*/ 0 h 28"/>
              <a:gd name="T46" fmla="*/ 6 w 28"/>
              <a:gd name="T47" fmla="*/ 0 h 28"/>
              <a:gd name="T48" fmla="*/ 8 w 28"/>
              <a:gd name="T49" fmla="*/ 2 h 28"/>
              <a:gd name="T50" fmla="*/ 8 w 28"/>
              <a:gd name="T51" fmla="*/ 23 h 28"/>
              <a:gd name="T52" fmla="*/ 6 w 28"/>
              <a:gd name="T53" fmla="*/ 25 h 28"/>
              <a:gd name="T54" fmla="*/ 28 w 28"/>
              <a:gd name="T55" fmla="*/ 28 h 28"/>
              <a:gd name="T56" fmla="*/ 28 w 28"/>
              <a:gd name="T57" fmla="*/ 27 h 28"/>
              <a:gd name="T58" fmla="*/ 28 w 28"/>
              <a:gd name="T59" fmla="*/ 26 h 28"/>
              <a:gd name="T60" fmla="*/ 0 w 28"/>
              <a:gd name="T61" fmla="*/ 26 h 28"/>
              <a:gd name="T62" fmla="*/ 0 w 28"/>
              <a:gd name="T63" fmla="*/ 27 h 28"/>
              <a:gd name="T64" fmla="*/ 0 w 28"/>
              <a:gd name="T65" fmla="*/ 28 h 28"/>
              <a:gd name="T66" fmla="*/ 0 w 28"/>
              <a:gd name="T67" fmla="*/ 28 h 28"/>
              <a:gd name="T68" fmla="*/ 28 w 28"/>
              <a:gd name="T69" fmla="*/ 28 h 28"/>
              <a:gd name="T70" fmla="*/ 28 w 28"/>
              <a:gd name="T7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" h="28">
                <a:moveTo>
                  <a:pt x="13" y="6"/>
                </a:moveTo>
                <a:cubicBezTo>
                  <a:pt x="13" y="6"/>
                  <a:pt x="14" y="6"/>
                  <a:pt x="15" y="6"/>
                </a:cubicBezTo>
                <a:cubicBezTo>
                  <a:pt x="16" y="6"/>
                  <a:pt x="17" y="7"/>
                  <a:pt x="17" y="9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6" y="25"/>
                  <a:pt x="15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10" y="24"/>
                  <a:pt x="10" y="23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7"/>
                  <a:pt x="11" y="6"/>
                  <a:pt x="13" y="6"/>
                </a:cubicBezTo>
                <a:close/>
                <a:moveTo>
                  <a:pt x="25" y="25"/>
                </a:moveTo>
                <a:cubicBezTo>
                  <a:pt x="22" y="25"/>
                  <a:pt x="22" y="25"/>
                  <a:pt x="22" y="25"/>
                </a:cubicBezTo>
                <a:cubicBezTo>
                  <a:pt x="21" y="25"/>
                  <a:pt x="20" y="24"/>
                  <a:pt x="20" y="23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5"/>
                  <a:pt x="21" y="14"/>
                  <a:pt x="22" y="14"/>
                </a:cubicBezTo>
                <a:cubicBezTo>
                  <a:pt x="23" y="14"/>
                  <a:pt x="24" y="14"/>
                  <a:pt x="25" y="14"/>
                </a:cubicBezTo>
                <a:cubicBezTo>
                  <a:pt x="26" y="14"/>
                  <a:pt x="27" y="15"/>
                  <a:pt x="27" y="16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6" y="25"/>
                  <a:pt x="25" y="25"/>
                </a:cubicBezTo>
                <a:close/>
                <a:moveTo>
                  <a:pt x="6" y="25"/>
                </a:move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1" y="24"/>
                  <a:pt x="1" y="2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2" y="0"/>
                  <a:pt x="3" y="0"/>
                </a:cubicBezTo>
                <a:cubicBezTo>
                  <a:pt x="4" y="0"/>
                  <a:pt x="5" y="0"/>
                  <a:pt x="6" y="0"/>
                </a:cubicBezTo>
                <a:cubicBezTo>
                  <a:pt x="7" y="0"/>
                  <a:pt x="8" y="1"/>
                  <a:pt x="8" y="2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4"/>
                  <a:pt x="7" y="25"/>
                  <a:pt x="6" y="25"/>
                </a:cubicBezTo>
                <a:close/>
                <a:moveTo>
                  <a:pt x="28" y="28"/>
                </a:moveTo>
                <a:cubicBezTo>
                  <a:pt x="28" y="27"/>
                  <a:pt x="28" y="27"/>
                  <a:pt x="28" y="27"/>
                </a:cubicBezTo>
                <a:cubicBezTo>
                  <a:pt x="28" y="26"/>
                  <a:pt x="28" y="26"/>
                  <a:pt x="28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" name="Freeform 250"/>
          <p:cNvSpPr>
            <a:spLocks noEditPoints="1"/>
          </p:cNvSpPr>
          <p:nvPr/>
        </p:nvSpPr>
        <p:spPr bwMode="auto">
          <a:xfrm>
            <a:off x="4386887" y="2524281"/>
            <a:ext cx="276897" cy="269658"/>
          </a:xfrm>
          <a:custGeom>
            <a:avLst/>
            <a:gdLst>
              <a:gd name="T0" fmla="*/ 9 w 29"/>
              <a:gd name="T1" fmla="*/ 23 h 28"/>
              <a:gd name="T2" fmla="*/ 9 w 29"/>
              <a:gd name="T3" fmla="*/ 16 h 28"/>
              <a:gd name="T4" fmla="*/ 6 w 29"/>
              <a:gd name="T5" fmla="*/ 14 h 28"/>
              <a:gd name="T6" fmla="*/ 4 w 29"/>
              <a:gd name="T7" fmla="*/ 14 h 28"/>
              <a:gd name="T8" fmla="*/ 2 w 29"/>
              <a:gd name="T9" fmla="*/ 16 h 28"/>
              <a:gd name="T10" fmla="*/ 2 w 29"/>
              <a:gd name="T11" fmla="*/ 23 h 28"/>
              <a:gd name="T12" fmla="*/ 4 w 29"/>
              <a:gd name="T13" fmla="*/ 25 h 28"/>
              <a:gd name="T14" fmla="*/ 6 w 29"/>
              <a:gd name="T15" fmla="*/ 25 h 28"/>
              <a:gd name="T16" fmla="*/ 9 w 29"/>
              <a:gd name="T17" fmla="*/ 23 h 28"/>
              <a:gd name="T18" fmla="*/ 25 w 29"/>
              <a:gd name="T19" fmla="*/ 25 h 28"/>
              <a:gd name="T20" fmla="*/ 23 w 29"/>
              <a:gd name="T21" fmla="*/ 25 h 28"/>
              <a:gd name="T22" fmla="*/ 21 w 29"/>
              <a:gd name="T23" fmla="*/ 23 h 28"/>
              <a:gd name="T24" fmla="*/ 21 w 29"/>
              <a:gd name="T25" fmla="*/ 9 h 28"/>
              <a:gd name="T26" fmla="*/ 23 w 29"/>
              <a:gd name="T27" fmla="*/ 7 h 28"/>
              <a:gd name="T28" fmla="*/ 25 w 29"/>
              <a:gd name="T29" fmla="*/ 7 h 28"/>
              <a:gd name="T30" fmla="*/ 27 w 29"/>
              <a:gd name="T31" fmla="*/ 9 h 28"/>
              <a:gd name="T32" fmla="*/ 27 w 29"/>
              <a:gd name="T33" fmla="*/ 23 h 28"/>
              <a:gd name="T34" fmla="*/ 25 w 29"/>
              <a:gd name="T35" fmla="*/ 25 h 28"/>
              <a:gd name="T36" fmla="*/ 16 w 29"/>
              <a:gd name="T37" fmla="*/ 25 h 28"/>
              <a:gd name="T38" fmla="*/ 13 w 29"/>
              <a:gd name="T39" fmla="*/ 25 h 28"/>
              <a:gd name="T40" fmla="*/ 11 w 29"/>
              <a:gd name="T41" fmla="*/ 23 h 28"/>
              <a:gd name="T42" fmla="*/ 11 w 29"/>
              <a:gd name="T43" fmla="*/ 2 h 28"/>
              <a:gd name="T44" fmla="*/ 13 w 29"/>
              <a:gd name="T45" fmla="*/ 0 h 28"/>
              <a:gd name="T46" fmla="*/ 16 w 29"/>
              <a:gd name="T47" fmla="*/ 0 h 28"/>
              <a:gd name="T48" fmla="*/ 18 w 29"/>
              <a:gd name="T49" fmla="*/ 2 h 28"/>
              <a:gd name="T50" fmla="*/ 18 w 29"/>
              <a:gd name="T51" fmla="*/ 23 h 28"/>
              <a:gd name="T52" fmla="*/ 16 w 29"/>
              <a:gd name="T53" fmla="*/ 25 h 28"/>
              <a:gd name="T54" fmla="*/ 0 w 29"/>
              <a:gd name="T55" fmla="*/ 28 h 28"/>
              <a:gd name="T56" fmla="*/ 0 w 29"/>
              <a:gd name="T57" fmla="*/ 27 h 28"/>
              <a:gd name="T58" fmla="*/ 1 w 29"/>
              <a:gd name="T59" fmla="*/ 26 h 28"/>
              <a:gd name="T60" fmla="*/ 28 w 29"/>
              <a:gd name="T61" fmla="*/ 26 h 28"/>
              <a:gd name="T62" fmla="*/ 29 w 29"/>
              <a:gd name="T63" fmla="*/ 27 h 28"/>
              <a:gd name="T64" fmla="*/ 29 w 29"/>
              <a:gd name="T65" fmla="*/ 28 h 28"/>
              <a:gd name="T66" fmla="*/ 28 w 29"/>
              <a:gd name="T67" fmla="*/ 28 h 28"/>
              <a:gd name="T68" fmla="*/ 1 w 29"/>
              <a:gd name="T69" fmla="*/ 28 h 28"/>
              <a:gd name="T70" fmla="*/ 0 w 29"/>
              <a:gd name="T7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" h="28">
                <a:moveTo>
                  <a:pt x="9" y="23"/>
                </a:moveTo>
                <a:cubicBezTo>
                  <a:pt x="9" y="16"/>
                  <a:pt x="9" y="16"/>
                  <a:pt x="9" y="16"/>
                </a:cubicBezTo>
                <a:cubicBezTo>
                  <a:pt x="9" y="15"/>
                  <a:pt x="8" y="14"/>
                  <a:pt x="6" y="14"/>
                </a:cubicBezTo>
                <a:cubicBezTo>
                  <a:pt x="6" y="14"/>
                  <a:pt x="5" y="14"/>
                  <a:pt x="4" y="14"/>
                </a:cubicBezTo>
                <a:cubicBezTo>
                  <a:pt x="3" y="14"/>
                  <a:pt x="2" y="15"/>
                  <a:pt x="2" y="16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4"/>
                  <a:pt x="3" y="25"/>
                  <a:pt x="4" y="25"/>
                </a:cubicBezTo>
                <a:cubicBezTo>
                  <a:pt x="5" y="25"/>
                  <a:pt x="6" y="25"/>
                  <a:pt x="6" y="25"/>
                </a:cubicBezTo>
                <a:cubicBezTo>
                  <a:pt x="8" y="25"/>
                  <a:pt x="9" y="24"/>
                  <a:pt x="9" y="23"/>
                </a:cubicBezTo>
                <a:close/>
                <a:moveTo>
                  <a:pt x="25" y="25"/>
                </a:moveTo>
                <a:cubicBezTo>
                  <a:pt x="24" y="25"/>
                  <a:pt x="24" y="25"/>
                  <a:pt x="23" y="25"/>
                </a:cubicBezTo>
                <a:cubicBezTo>
                  <a:pt x="22" y="25"/>
                  <a:pt x="21" y="24"/>
                  <a:pt x="21" y="23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8"/>
                  <a:pt x="22" y="7"/>
                  <a:pt x="23" y="7"/>
                </a:cubicBezTo>
                <a:cubicBezTo>
                  <a:pt x="24" y="7"/>
                  <a:pt x="24" y="7"/>
                  <a:pt x="25" y="7"/>
                </a:cubicBezTo>
                <a:cubicBezTo>
                  <a:pt x="26" y="7"/>
                  <a:pt x="27" y="8"/>
                  <a:pt x="27" y="9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6" y="25"/>
                  <a:pt x="25" y="25"/>
                </a:cubicBezTo>
                <a:close/>
                <a:moveTo>
                  <a:pt x="16" y="25"/>
                </a:move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1" y="24"/>
                  <a:pt x="11" y="2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2" y="0"/>
                  <a:pt x="13" y="0"/>
                </a:cubicBezTo>
                <a:cubicBezTo>
                  <a:pt x="14" y="0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4"/>
                  <a:pt x="17" y="25"/>
                  <a:pt x="16" y="25"/>
                </a:cubicBezTo>
                <a:close/>
                <a:moveTo>
                  <a:pt x="0" y="28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1" y="26"/>
                  <a:pt x="1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6"/>
                  <a:pt x="29" y="26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8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0" y="28"/>
                  <a:pt x="0" y="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" name="Freeform 251"/>
          <p:cNvSpPr>
            <a:spLocks noEditPoints="1"/>
          </p:cNvSpPr>
          <p:nvPr/>
        </p:nvSpPr>
        <p:spPr bwMode="auto">
          <a:xfrm>
            <a:off x="1295784" y="2506183"/>
            <a:ext cx="258799" cy="296804"/>
          </a:xfrm>
          <a:custGeom>
            <a:avLst/>
            <a:gdLst>
              <a:gd name="T0" fmla="*/ 25 w 27"/>
              <a:gd name="T1" fmla="*/ 28 h 31"/>
              <a:gd name="T2" fmla="*/ 23 w 27"/>
              <a:gd name="T3" fmla="*/ 31 h 31"/>
              <a:gd name="T4" fmla="*/ 20 w 27"/>
              <a:gd name="T5" fmla="*/ 31 h 31"/>
              <a:gd name="T6" fmla="*/ 20 w 27"/>
              <a:gd name="T7" fmla="*/ 30 h 31"/>
              <a:gd name="T8" fmla="*/ 7 w 27"/>
              <a:gd name="T9" fmla="*/ 31 h 31"/>
              <a:gd name="T10" fmla="*/ 4 w 27"/>
              <a:gd name="T11" fmla="*/ 31 h 31"/>
              <a:gd name="T12" fmla="*/ 4 w 27"/>
              <a:gd name="T13" fmla="*/ 30 h 31"/>
              <a:gd name="T14" fmla="*/ 2 w 27"/>
              <a:gd name="T15" fmla="*/ 22 h 31"/>
              <a:gd name="T16" fmla="*/ 0 w 27"/>
              <a:gd name="T17" fmla="*/ 11 h 31"/>
              <a:gd name="T18" fmla="*/ 4 w 27"/>
              <a:gd name="T19" fmla="*/ 9 h 31"/>
              <a:gd name="T20" fmla="*/ 5 w 27"/>
              <a:gd name="T21" fmla="*/ 3 h 31"/>
              <a:gd name="T22" fmla="*/ 7 w 27"/>
              <a:gd name="T23" fmla="*/ 2 h 31"/>
              <a:gd name="T24" fmla="*/ 17 w 27"/>
              <a:gd name="T25" fmla="*/ 0 h 31"/>
              <a:gd name="T26" fmla="*/ 23 w 27"/>
              <a:gd name="T27" fmla="*/ 9 h 31"/>
              <a:gd name="T28" fmla="*/ 27 w 27"/>
              <a:gd name="T29" fmla="*/ 11 h 31"/>
              <a:gd name="T30" fmla="*/ 25 w 27"/>
              <a:gd name="T31" fmla="*/ 22 h 31"/>
              <a:gd name="T32" fmla="*/ 8 w 27"/>
              <a:gd name="T33" fmla="*/ 15 h 31"/>
              <a:gd name="T34" fmla="*/ 8 w 27"/>
              <a:gd name="T35" fmla="*/ 17 h 31"/>
              <a:gd name="T36" fmla="*/ 19 w 27"/>
              <a:gd name="T37" fmla="*/ 16 h 31"/>
              <a:gd name="T38" fmla="*/ 19 w 27"/>
              <a:gd name="T39" fmla="*/ 14 h 31"/>
              <a:gd name="T40" fmla="*/ 9 w 27"/>
              <a:gd name="T41" fmla="*/ 24 h 31"/>
              <a:gd name="T42" fmla="*/ 9 w 27"/>
              <a:gd name="T43" fmla="*/ 25 h 31"/>
              <a:gd name="T44" fmla="*/ 18 w 27"/>
              <a:gd name="T45" fmla="*/ 26 h 31"/>
              <a:gd name="T46" fmla="*/ 18 w 27"/>
              <a:gd name="T47" fmla="*/ 24 h 31"/>
              <a:gd name="T48" fmla="*/ 9 w 27"/>
              <a:gd name="T49" fmla="*/ 24 h 31"/>
              <a:gd name="T50" fmla="*/ 7 w 27"/>
              <a:gd name="T51" fmla="*/ 9 h 31"/>
              <a:gd name="T52" fmla="*/ 7 w 27"/>
              <a:gd name="T53" fmla="*/ 5 h 31"/>
              <a:gd name="T54" fmla="*/ 6 w 27"/>
              <a:gd name="T55" fmla="*/ 5 h 31"/>
              <a:gd name="T56" fmla="*/ 9 w 27"/>
              <a:gd name="T57" fmla="*/ 9 h 31"/>
              <a:gd name="T58" fmla="*/ 21 w 27"/>
              <a:gd name="T59" fmla="*/ 7 h 31"/>
              <a:gd name="T60" fmla="*/ 16 w 27"/>
              <a:gd name="T61" fmla="*/ 5 h 31"/>
              <a:gd name="T62" fmla="*/ 9 w 27"/>
              <a:gd name="T63" fmla="*/ 2 h 31"/>
              <a:gd name="T64" fmla="*/ 9 w 27"/>
              <a:gd name="T6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" h="31"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9"/>
                  <a:pt x="24" y="30"/>
                  <a:pt x="23" y="30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0"/>
                  <a:pt x="20" y="30"/>
                  <a:pt x="20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0"/>
                  <a:pt x="4" y="30"/>
                  <a:pt x="4" y="30"/>
                </a:cubicBezTo>
                <a:cubicBezTo>
                  <a:pt x="3" y="30"/>
                  <a:pt x="2" y="29"/>
                  <a:pt x="2" y="28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1"/>
                  <a:pt x="0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3"/>
                  <a:pt x="5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9"/>
                  <a:pt x="23" y="9"/>
                  <a:pt x="23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6" y="9"/>
                  <a:pt x="27" y="10"/>
                  <a:pt x="27" y="11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1"/>
                  <a:pt x="26" y="22"/>
                  <a:pt x="25" y="22"/>
                </a:cubicBezTo>
                <a:close/>
                <a:moveTo>
                  <a:pt x="8" y="14"/>
                </a:moveTo>
                <a:cubicBezTo>
                  <a:pt x="8" y="14"/>
                  <a:pt x="8" y="14"/>
                  <a:pt x="8" y="15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6"/>
                  <a:pt x="19" y="16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4"/>
                  <a:pt x="19" y="14"/>
                  <a:pt x="19" y="14"/>
                </a:cubicBezTo>
                <a:cubicBezTo>
                  <a:pt x="8" y="14"/>
                  <a:pt x="8" y="14"/>
                  <a:pt x="8" y="14"/>
                </a:cubicBezTo>
                <a:close/>
                <a:moveTo>
                  <a:pt x="9" y="24"/>
                </a:moveTo>
                <a:cubicBezTo>
                  <a:pt x="9" y="24"/>
                  <a:pt x="9" y="24"/>
                  <a:pt x="9" y="24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6"/>
                  <a:pt x="9" y="26"/>
                  <a:pt x="9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5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9" y="24"/>
                  <a:pt x="9" y="24"/>
                  <a:pt x="9" y="24"/>
                </a:cubicBezTo>
                <a:close/>
                <a:moveTo>
                  <a:pt x="6" y="9"/>
                </a:moveTo>
                <a:cubicBezTo>
                  <a:pt x="7" y="9"/>
                  <a:pt x="7" y="9"/>
                  <a:pt x="7" y="9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9"/>
                  <a:pt x="6" y="9"/>
                  <a:pt x="6" y="9"/>
                </a:cubicBezTo>
                <a:close/>
                <a:moveTo>
                  <a:pt x="9" y="9"/>
                </a:moveTo>
                <a:cubicBezTo>
                  <a:pt x="21" y="9"/>
                  <a:pt x="21" y="9"/>
                  <a:pt x="21" y="9"/>
                </a:cubicBezTo>
                <a:cubicBezTo>
                  <a:pt x="21" y="7"/>
                  <a:pt x="21" y="7"/>
                  <a:pt x="21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6" y="6"/>
                  <a:pt x="16" y="5"/>
                </a:cubicBezTo>
                <a:cubicBezTo>
                  <a:pt x="16" y="2"/>
                  <a:pt x="16" y="2"/>
                  <a:pt x="16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3"/>
                </a:cubicBezTo>
                <a:lnTo>
                  <a:pt x="9" y="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6" name="Freeform 252"/>
          <p:cNvSpPr>
            <a:spLocks noEditPoints="1"/>
          </p:cNvSpPr>
          <p:nvPr/>
        </p:nvSpPr>
        <p:spPr bwMode="auto">
          <a:xfrm>
            <a:off x="1844147" y="3157703"/>
            <a:ext cx="401771" cy="269658"/>
          </a:xfrm>
          <a:custGeom>
            <a:avLst/>
            <a:gdLst>
              <a:gd name="T0" fmla="*/ 37 w 42"/>
              <a:gd name="T1" fmla="*/ 25 h 28"/>
              <a:gd name="T2" fmla="*/ 37 w 42"/>
              <a:gd name="T3" fmla="*/ 7 h 28"/>
              <a:gd name="T4" fmla="*/ 37 w 42"/>
              <a:gd name="T5" fmla="*/ 9 h 28"/>
              <a:gd name="T6" fmla="*/ 24 w 42"/>
              <a:gd name="T7" fmla="*/ 8 h 28"/>
              <a:gd name="T8" fmla="*/ 18 w 42"/>
              <a:gd name="T9" fmla="*/ 7 h 28"/>
              <a:gd name="T10" fmla="*/ 18 w 42"/>
              <a:gd name="T11" fmla="*/ 9 h 28"/>
              <a:gd name="T12" fmla="*/ 5 w 42"/>
              <a:gd name="T13" fmla="*/ 8 h 28"/>
              <a:gd name="T14" fmla="*/ 37 w 42"/>
              <a:gd name="T15" fmla="*/ 19 h 28"/>
              <a:gd name="T16" fmla="*/ 37 w 42"/>
              <a:gd name="T17" fmla="*/ 20 h 28"/>
              <a:gd name="T18" fmla="*/ 24 w 42"/>
              <a:gd name="T19" fmla="*/ 19 h 28"/>
              <a:gd name="T20" fmla="*/ 37 w 42"/>
              <a:gd name="T21" fmla="*/ 15 h 28"/>
              <a:gd name="T22" fmla="*/ 37 w 42"/>
              <a:gd name="T23" fmla="*/ 16 h 28"/>
              <a:gd name="T24" fmla="*/ 24 w 42"/>
              <a:gd name="T25" fmla="*/ 15 h 28"/>
              <a:gd name="T26" fmla="*/ 37 w 42"/>
              <a:gd name="T27" fmla="*/ 11 h 28"/>
              <a:gd name="T28" fmla="*/ 37 w 42"/>
              <a:gd name="T29" fmla="*/ 12 h 28"/>
              <a:gd name="T30" fmla="*/ 24 w 42"/>
              <a:gd name="T31" fmla="*/ 12 h 28"/>
              <a:gd name="T32" fmla="*/ 18 w 42"/>
              <a:gd name="T33" fmla="*/ 19 h 28"/>
              <a:gd name="T34" fmla="*/ 18 w 42"/>
              <a:gd name="T35" fmla="*/ 20 h 28"/>
              <a:gd name="T36" fmla="*/ 5 w 42"/>
              <a:gd name="T37" fmla="*/ 19 h 28"/>
              <a:gd name="T38" fmla="*/ 18 w 42"/>
              <a:gd name="T39" fmla="*/ 15 h 28"/>
              <a:gd name="T40" fmla="*/ 18 w 42"/>
              <a:gd name="T41" fmla="*/ 16 h 28"/>
              <a:gd name="T42" fmla="*/ 5 w 42"/>
              <a:gd name="T43" fmla="*/ 15 h 28"/>
              <a:gd name="T44" fmla="*/ 18 w 42"/>
              <a:gd name="T45" fmla="*/ 11 h 28"/>
              <a:gd name="T46" fmla="*/ 18 w 42"/>
              <a:gd name="T47" fmla="*/ 12 h 28"/>
              <a:gd name="T48" fmla="*/ 5 w 42"/>
              <a:gd name="T49" fmla="*/ 12 h 28"/>
              <a:gd name="T50" fmla="*/ 22 w 42"/>
              <a:gd name="T51" fmla="*/ 26 h 28"/>
              <a:gd name="T52" fmla="*/ 20 w 42"/>
              <a:gd name="T53" fmla="*/ 26 h 28"/>
              <a:gd name="T54" fmla="*/ 20 w 42"/>
              <a:gd name="T55" fmla="*/ 1 h 28"/>
              <a:gd name="T56" fmla="*/ 22 w 42"/>
              <a:gd name="T57" fmla="*/ 1 h 28"/>
              <a:gd name="T58" fmla="*/ 37 w 42"/>
              <a:gd name="T59" fmla="*/ 23 h 28"/>
              <a:gd name="T60" fmla="*/ 0 w 42"/>
              <a:gd name="T61" fmla="*/ 27 h 28"/>
              <a:gd name="T62" fmla="*/ 41 w 42"/>
              <a:gd name="T63" fmla="*/ 0 h 28"/>
              <a:gd name="T64" fmla="*/ 41 w 42"/>
              <a:gd name="T65" fmla="*/ 28 h 28"/>
              <a:gd name="T66" fmla="*/ 23 w 42"/>
              <a:gd name="T67" fmla="*/ 24 h 28"/>
              <a:gd name="T68" fmla="*/ 19 w 42"/>
              <a:gd name="T69" fmla="*/ 24 h 28"/>
              <a:gd name="T70" fmla="*/ 23 w 42"/>
              <a:gd name="T71" fmla="*/ 25 h 28"/>
              <a:gd name="T72" fmla="*/ 20 w 42"/>
              <a:gd name="T73" fmla="*/ 5 h 28"/>
              <a:gd name="T74" fmla="*/ 22 w 42"/>
              <a:gd name="T75" fmla="*/ 5 h 28"/>
              <a:gd name="T76" fmla="*/ 40 w 42"/>
              <a:gd name="T77" fmla="*/ 1 h 28"/>
              <a:gd name="T78" fmla="*/ 38 w 42"/>
              <a:gd name="T79" fmla="*/ 26 h 28"/>
              <a:gd name="T80" fmla="*/ 1 w 42"/>
              <a:gd name="T81" fmla="*/ 1 h 28"/>
              <a:gd name="T82" fmla="*/ 1 w 42"/>
              <a:gd name="T83" fmla="*/ 26 h 28"/>
              <a:gd name="T84" fmla="*/ 23 w 42"/>
              <a:gd name="T85" fmla="*/ 3 h 28"/>
              <a:gd name="T86" fmla="*/ 19 w 42"/>
              <a:gd name="T87" fmla="*/ 4 h 28"/>
              <a:gd name="T88" fmla="*/ 23 w 42"/>
              <a:gd name="T89" fmla="*/ 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" h="28">
                <a:moveTo>
                  <a:pt x="38" y="25"/>
                </a:move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8" y="25"/>
                  <a:pt x="38" y="25"/>
                  <a:pt x="38" y="25"/>
                </a:cubicBezTo>
                <a:close/>
                <a:moveTo>
                  <a:pt x="24" y="7"/>
                </a:move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9"/>
                  <a:pt x="37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9"/>
                  <a:pt x="24" y="8"/>
                  <a:pt x="2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4" y="7"/>
                  <a:pt x="24" y="7"/>
                </a:cubicBezTo>
                <a:close/>
                <a:moveTo>
                  <a:pt x="5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9"/>
                  <a:pt x="18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7"/>
                  <a:pt x="5" y="7"/>
                </a:cubicBezTo>
                <a:close/>
                <a:moveTo>
                  <a:pt x="24" y="19"/>
                </a:move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20"/>
                  <a:pt x="37" y="20"/>
                  <a:pt x="37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lose/>
                <a:moveTo>
                  <a:pt x="24" y="15"/>
                </a:move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6"/>
                  <a:pt x="37" y="16"/>
                  <a:pt x="37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lose/>
                <a:moveTo>
                  <a:pt x="24" y="11"/>
                </a:moveTo>
                <a:cubicBezTo>
                  <a:pt x="37" y="11"/>
                  <a:pt x="37" y="11"/>
                  <a:pt x="37" y="11"/>
                </a:cubicBezTo>
                <a:cubicBezTo>
                  <a:pt x="37" y="11"/>
                  <a:pt x="37" y="11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4" y="11"/>
                  <a:pt x="24" y="11"/>
                </a:cubicBezTo>
                <a:close/>
                <a:moveTo>
                  <a:pt x="5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lose/>
                <a:moveTo>
                  <a:pt x="5" y="15"/>
                </a:move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lose/>
                <a:moveTo>
                  <a:pt x="5" y="11"/>
                </a:move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1"/>
                  <a:pt x="5" y="11"/>
                  <a:pt x="5" y="11"/>
                </a:cubicBezTo>
                <a:close/>
                <a:moveTo>
                  <a:pt x="3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2" y="25"/>
                  <a:pt x="22" y="25"/>
                  <a:pt x="22" y="25"/>
                </a:cubicBezTo>
                <a:cubicBezTo>
                  <a:pt x="21" y="25"/>
                  <a:pt x="21" y="25"/>
                  <a:pt x="20" y="25"/>
                </a:cubicBezTo>
                <a:cubicBezTo>
                  <a:pt x="20" y="26"/>
                  <a:pt x="20" y="26"/>
                  <a:pt x="20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1"/>
                  <a:pt x="3" y="1"/>
                  <a:pt x="3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2" y="2"/>
                </a:cubicBezTo>
                <a:cubicBezTo>
                  <a:pt x="22" y="1"/>
                  <a:pt x="22" y="1"/>
                  <a:pt x="22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23"/>
                  <a:pt x="39" y="23"/>
                  <a:pt x="39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6" y="23"/>
                  <a:pt x="36" y="24"/>
                  <a:pt x="36" y="24"/>
                </a:cubicBezTo>
                <a:cubicBezTo>
                  <a:pt x="36" y="26"/>
                  <a:pt x="36" y="26"/>
                  <a:pt x="36" y="26"/>
                </a:cubicBezTo>
                <a:close/>
                <a:moveTo>
                  <a:pt x="0" y="27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2" y="1"/>
                  <a:pt x="42" y="1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8"/>
                  <a:pt x="4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7"/>
                  <a:pt x="0" y="27"/>
                </a:cubicBezTo>
                <a:close/>
                <a:moveTo>
                  <a:pt x="23" y="24"/>
                </a:moveTo>
                <a:cubicBezTo>
                  <a:pt x="23" y="23"/>
                  <a:pt x="23" y="23"/>
                  <a:pt x="23" y="23"/>
                </a:cubicBezTo>
                <a:cubicBezTo>
                  <a:pt x="21" y="23"/>
                  <a:pt x="20" y="23"/>
                  <a:pt x="19" y="23"/>
                </a:cubicBezTo>
                <a:cubicBezTo>
                  <a:pt x="19" y="23"/>
                  <a:pt x="19" y="23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5"/>
                  <a:pt x="19" y="25"/>
                </a:cubicBezTo>
                <a:cubicBezTo>
                  <a:pt x="20" y="25"/>
                  <a:pt x="21" y="25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lose/>
                <a:moveTo>
                  <a:pt x="20" y="5"/>
                </a:move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1" y="22"/>
                  <a:pt x="22" y="22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1" y="5"/>
                  <a:pt x="20" y="5"/>
                </a:cubicBezTo>
                <a:close/>
                <a:moveTo>
                  <a:pt x="41" y="1"/>
                </a:moveTo>
                <a:cubicBezTo>
                  <a:pt x="40" y="1"/>
                  <a:pt x="40" y="1"/>
                  <a:pt x="40" y="1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6"/>
                  <a:pt x="38" y="26"/>
                  <a:pt x="38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1"/>
                  <a:pt x="41" y="1"/>
                  <a:pt x="41" y="1"/>
                </a:cubicBez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23" y="4"/>
                </a:moveTo>
                <a:cubicBezTo>
                  <a:pt x="23" y="3"/>
                  <a:pt x="23" y="3"/>
                  <a:pt x="23" y="3"/>
                </a:cubicBezTo>
                <a:cubicBezTo>
                  <a:pt x="21" y="3"/>
                  <a:pt x="20" y="3"/>
                  <a:pt x="19" y="3"/>
                </a:cubicBezTo>
                <a:cubicBezTo>
                  <a:pt x="19" y="3"/>
                  <a:pt x="19" y="3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1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7" name="Freeform 253"/>
          <p:cNvSpPr>
            <a:spLocks noEditPoints="1"/>
          </p:cNvSpPr>
          <p:nvPr/>
        </p:nvSpPr>
        <p:spPr bwMode="auto">
          <a:xfrm>
            <a:off x="10556424" y="3137795"/>
            <a:ext cx="336619" cy="307663"/>
          </a:xfrm>
          <a:custGeom>
            <a:avLst/>
            <a:gdLst>
              <a:gd name="T0" fmla="*/ 12 w 35"/>
              <a:gd name="T1" fmla="*/ 14 h 32"/>
              <a:gd name="T2" fmla="*/ 23 w 35"/>
              <a:gd name="T3" fmla="*/ 15 h 32"/>
              <a:gd name="T4" fmla="*/ 24 w 35"/>
              <a:gd name="T5" fmla="*/ 12 h 32"/>
              <a:gd name="T6" fmla="*/ 18 w 35"/>
              <a:gd name="T7" fmla="*/ 14 h 32"/>
              <a:gd name="T8" fmla="*/ 18 w 35"/>
              <a:gd name="T9" fmla="*/ 11 h 32"/>
              <a:gd name="T10" fmla="*/ 18 w 35"/>
              <a:gd name="T11" fmla="*/ 10 h 32"/>
              <a:gd name="T12" fmla="*/ 17 w 35"/>
              <a:gd name="T13" fmla="*/ 10 h 32"/>
              <a:gd name="T14" fmla="*/ 17 w 35"/>
              <a:gd name="T15" fmla="*/ 10 h 32"/>
              <a:gd name="T16" fmla="*/ 18 w 35"/>
              <a:gd name="T17" fmla="*/ 11 h 32"/>
              <a:gd name="T18" fmla="*/ 15 w 35"/>
              <a:gd name="T19" fmla="*/ 9 h 32"/>
              <a:gd name="T20" fmla="*/ 31 w 35"/>
              <a:gd name="T21" fmla="*/ 18 h 32"/>
              <a:gd name="T22" fmla="*/ 31 w 35"/>
              <a:gd name="T23" fmla="*/ 20 h 32"/>
              <a:gd name="T24" fmla="*/ 30 w 35"/>
              <a:gd name="T25" fmla="*/ 20 h 32"/>
              <a:gd name="T26" fmla="*/ 30 w 35"/>
              <a:gd name="T27" fmla="*/ 19 h 32"/>
              <a:gd name="T28" fmla="*/ 18 w 35"/>
              <a:gd name="T29" fmla="*/ 20 h 32"/>
              <a:gd name="T30" fmla="*/ 18 w 35"/>
              <a:gd name="T31" fmla="*/ 20 h 32"/>
              <a:gd name="T32" fmla="*/ 17 w 35"/>
              <a:gd name="T33" fmla="*/ 19 h 32"/>
              <a:gd name="T34" fmla="*/ 6 w 35"/>
              <a:gd name="T35" fmla="*/ 19 h 32"/>
              <a:gd name="T36" fmla="*/ 5 w 35"/>
              <a:gd name="T37" fmla="*/ 20 h 32"/>
              <a:gd name="T38" fmla="*/ 5 w 35"/>
              <a:gd name="T39" fmla="*/ 20 h 32"/>
              <a:gd name="T40" fmla="*/ 5 w 35"/>
              <a:gd name="T41" fmla="*/ 18 h 32"/>
              <a:gd name="T42" fmla="*/ 17 w 35"/>
              <a:gd name="T43" fmla="*/ 16 h 32"/>
              <a:gd name="T44" fmla="*/ 18 w 35"/>
              <a:gd name="T45" fmla="*/ 16 h 32"/>
              <a:gd name="T46" fmla="*/ 18 w 35"/>
              <a:gd name="T47" fmla="*/ 18 h 32"/>
              <a:gd name="T48" fmla="*/ 31 w 35"/>
              <a:gd name="T49" fmla="*/ 18 h 32"/>
              <a:gd name="T50" fmla="*/ 27 w 35"/>
              <a:gd name="T51" fmla="*/ 32 h 32"/>
              <a:gd name="T52" fmla="*/ 27 w 35"/>
              <a:gd name="T53" fmla="*/ 30 h 32"/>
              <a:gd name="T54" fmla="*/ 35 w 35"/>
              <a:gd name="T55" fmla="*/ 31 h 32"/>
              <a:gd name="T56" fmla="*/ 22 w 35"/>
              <a:gd name="T57" fmla="*/ 32 h 32"/>
              <a:gd name="T58" fmla="*/ 14 w 35"/>
              <a:gd name="T59" fmla="*/ 31 h 32"/>
              <a:gd name="T60" fmla="*/ 22 w 35"/>
              <a:gd name="T61" fmla="*/ 30 h 32"/>
              <a:gd name="T62" fmla="*/ 22 w 35"/>
              <a:gd name="T63" fmla="*/ 32 h 32"/>
              <a:gd name="T64" fmla="*/ 9 w 35"/>
              <a:gd name="T65" fmla="*/ 30 h 32"/>
              <a:gd name="T66" fmla="*/ 0 w 35"/>
              <a:gd name="T67" fmla="*/ 31 h 32"/>
              <a:gd name="T68" fmla="*/ 8 w 35"/>
              <a:gd name="T69" fmla="*/ 32 h 32"/>
              <a:gd name="T70" fmla="*/ 31 w 35"/>
              <a:gd name="T71" fmla="*/ 28 h 32"/>
              <a:gd name="T72" fmla="*/ 31 w 35"/>
              <a:gd name="T73" fmla="*/ 22 h 32"/>
              <a:gd name="T74" fmla="*/ 31 w 35"/>
              <a:gd name="T75" fmla="*/ 28 h 32"/>
              <a:gd name="T76" fmla="*/ 20 w 35"/>
              <a:gd name="T77" fmla="*/ 25 h 32"/>
              <a:gd name="T78" fmla="*/ 16 w 35"/>
              <a:gd name="T79" fmla="*/ 25 h 32"/>
              <a:gd name="T80" fmla="*/ 4 w 35"/>
              <a:gd name="T81" fmla="*/ 28 h 32"/>
              <a:gd name="T82" fmla="*/ 4 w 35"/>
              <a:gd name="T83" fmla="*/ 22 h 32"/>
              <a:gd name="T84" fmla="*/ 4 w 35"/>
              <a:gd name="T85" fmla="*/ 28 h 32"/>
              <a:gd name="T86" fmla="*/ 16 w 35"/>
              <a:gd name="T87" fmla="*/ 7 h 32"/>
              <a:gd name="T88" fmla="*/ 15 w 35"/>
              <a:gd name="T89" fmla="*/ 4 h 32"/>
              <a:gd name="T90" fmla="*/ 15 w 35"/>
              <a:gd name="T91" fmla="*/ 4 h 32"/>
              <a:gd name="T92" fmla="*/ 21 w 35"/>
              <a:gd name="T93" fmla="*/ 4 h 32"/>
              <a:gd name="T94" fmla="*/ 21 w 35"/>
              <a:gd name="T95" fmla="*/ 4 h 32"/>
              <a:gd name="T96" fmla="*/ 20 w 35"/>
              <a:gd name="T97" fmla="*/ 7 h 32"/>
              <a:gd name="T98" fmla="*/ 16 w 35"/>
              <a:gd name="T99" fmla="*/ 7 h 32"/>
              <a:gd name="T100" fmla="*/ 20 w 35"/>
              <a:gd name="T101" fmla="*/ 7 h 32"/>
              <a:gd name="T102" fmla="*/ 20 w 35"/>
              <a:gd name="T103" fmla="*/ 4 h 32"/>
              <a:gd name="T104" fmla="*/ 20 w 35"/>
              <a:gd name="T105" fmla="*/ 2 h 32"/>
              <a:gd name="T106" fmla="*/ 18 w 35"/>
              <a:gd name="T107" fmla="*/ 2 h 32"/>
              <a:gd name="T108" fmla="*/ 17 w 35"/>
              <a:gd name="T109" fmla="*/ 2 h 32"/>
              <a:gd name="T110" fmla="*/ 15 w 35"/>
              <a:gd name="T111" fmla="*/ 3 h 32"/>
              <a:gd name="T112" fmla="*/ 15 w 35"/>
              <a:gd name="T113" fmla="*/ 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" h="32">
                <a:moveTo>
                  <a:pt x="12" y="12"/>
                </a:moveTo>
                <a:cubicBezTo>
                  <a:pt x="12" y="13"/>
                  <a:pt x="12" y="13"/>
                  <a:pt x="12" y="14"/>
                </a:cubicBezTo>
                <a:cubicBezTo>
                  <a:pt x="12" y="15"/>
                  <a:pt x="12" y="15"/>
                  <a:pt x="13" y="15"/>
                </a:cubicBezTo>
                <a:cubicBezTo>
                  <a:pt x="16" y="15"/>
                  <a:pt x="19" y="15"/>
                  <a:pt x="23" y="15"/>
                </a:cubicBezTo>
                <a:cubicBezTo>
                  <a:pt x="23" y="15"/>
                  <a:pt x="24" y="15"/>
                  <a:pt x="24" y="14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2" y="10"/>
                  <a:pt x="20" y="9"/>
                </a:cubicBezTo>
                <a:cubicBezTo>
                  <a:pt x="20" y="12"/>
                  <a:pt x="19" y="12"/>
                  <a:pt x="18" y="14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2"/>
                  <a:pt x="16" y="12"/>
                  <a:pt x="15" y="9"/>
                </a:cubicBezTo>
                <a:cubicBezTo>
                  <a:pt x="13" y="10"/>
                  <a:pt x="12" y="11"/>
                  <a:pt x="12" y="12"/>
                </a:cubicBezTo>
                <a:close/>
                <a:moveTo>
                  <a:pt x="31" y="18"/>
                </a:moveTo>
                <a:cubicBezTo>
                  <a:pt x="31" y="19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7" y="19"/>
                  <a:pt x="17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7"/>
                  <a:pt x="17" y="17"/>
                  <a:pt x="17" y="16"/>
                </a:cubicBezTo>
                <a:cubicBezTo>
                  <a:pt x="17" y="16"/>
                  <a:pt x="17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8"/>
                  <a:pt x="18" y="18"/>
                  <a:pt x="18" y="18"/>
                </a:cubicBezTo>
                <a:cubicBezTo>
                  <a:pt x="22" y="18"/>
                  <a:pt x="26" y="18"/>
                  <a:pt x="30" y="18"/>
                </a:cubicBezTo>
                <a:cubicBezTo>
                  <a:pt x="31" y="18"/>
                  <a:pt x="31" y="18"/>
                  <a:pt x="31" y="18"/>
                </a:cubicBezTo>
                <a:close/>
                <a:moveTo>
                  <a:pt x="35" y="32"/>
                </a:moveTo>
                <a:cubicBezTo>
                  <a:pt x="33" y="32"/>
                  <a:pt x="30" y="32"/>
                  <a:pt x="27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8"/>
                  <a:pt x="35" y="28"/>
                  <a:pt x="35" y="30"/>
                </a:cubicBezTo>
                <a:cubicBezTo>
                  <a:pt x="35" y="31"/>
                  <a:pt x="35" y="31"/>
                  <a:pt x="35" y="31"/>
                </a:cubicBezTo>
                <a:cubicBezTo>
                  <a:pt x="35" y="32"/>
                  <a:pt x="35" y="32"/>
                  <a:pt x="35" y="32"/>
                </a:cubicBezTo>
                <a:close/>
                <a:moveTo>
                  <a:pt x="22" y="32"/>
                </a:moveTo>
                <a:cubicBezTo>
                  <a:pt x="19" y="32"/>
                  <a:pt x="17" y="32"/>
                  <a:pt x="14" y="32"/>
                </a:cubicBezTo>
                <a:cubicBezTo>
                  <a:pt x="14" y="32"/>
                  <a:pt x="14" y="32"/>
                  <a:pt x="14" y="31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28"/>
                  <a:pt x="22" y="28"/>
                  <a:pt x="22" y="30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2"/>
                  <a:pt x="22" y="32"/>
                  <a:pt x="22" y="32"/>
                </a:cubicBezTo>
                <a:close/>
                <a:moveTo>
                  <a:pt x="9" y="31"/>
                </a:moveTo>
                <a:cubicBezTo>
                  <a:pt x="9" y="30"/>
                  <a:pt x="9" y="30"/>
                  <a:pt x="9" y="30"/>
                </a:cubicBezTo>
                <a:cubicBezTo>
                  <a:pt x="9" y="28"/>
                  <a:pt x="0" y="28"/>
                  <a:pt x="0" y="3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0" y="32"/>
                  <a:pt x="1" y="32"/>
                </a:cubicBezTo>
                <a:cubicBezTo>
                  <a:pt x="3" y="32"/>
                  <a:pt x="6" y="32"/>
                  <a:pt x="8" y="32"/>
                </a:cubicBezTo>
                <a:cubicBezTo>
                  <a:pt x="8" y="32"/>
                  <a:pt x="9" y="32"/>
                  <a:pt x="9" y="31"/>
                </a:cubicBezTo>
                <a:close/>
                <a:moveTo>
                  <a:pt x="31" y="28"/>
                </a:moveTo>
                <a:cubicBezTo>
                  <a:pt x="32" y="28"/>
                  <a:pt x="33" y="26"/>
                  <a:pt x="33" y="25"/>
                </a:cubicBezTo>
                <a:cubicBezTo>
                  <a:pt x="33" y="23"/>
                  <a:pt x="34" y="22"/>
                  <a:pt x="31" y="22"/>
                </a:cubicBezTo>
                <a:cubicBezTo>
                  <a:pt x="29" y="22"/>
                  <a:pt x="29" y="23"/>
                  <a:pt x="29" y="25"/>
                </a:cubicBezTo>
                <a:cubicBezTo>
                  <a:pt x="29" y="26"/>
                  <a:pt x="30" y="28"/>
                  <a:pt x="31" y="28"/>
                </a:cubicBezTo>
                <a:close/>
                <a:moveTo>
                  <a:pt x="18" y="28"/>
                </a:moveTo>
                <a:cubicBezTo>
                  <a:pt x="19" y="28"/>
                  <a:pt x="20" y="26"/>
                  <a:pt x="20" y="25"/>
                </a:cubicBezTo>
                <a:cubicBezTo>
                  <a:pt x="20" y="23"/>
                  <a:pt x="20" y="22"/>
                  <a:pt x="18" y="22"/>
                </a:cubicBezTo>
                <a:cubicBezTo>
                  <a:pt x="15" y="22"/>
                  <a:pt x="16" y="23"/>
                  <a:pt x="16" y="25"/>
                </a:cubicBezTo>
                <a:cubicBezTo>
                  <a:pt x="16" y="26"/>
                  <a:pt x="17" y="28"/>
                  <a:pt x="18" y="28"/>
                </a:cubicBezTo>
                <a:close/>
                <a:moveTo>
                  <a:pt x="4" y="28"/>
                </a:moveTo>
                <a:cubicBezTo>
                  <a:pt x="3" y="28"/>
                  <a:pt x="2" y="26"/>
                  <a:pt x="2" y="25"/>
                </a:cubicBezTo>
                <a:cubicBezTo>
                  <a:pt x="2" y="23"/>
                  <a:pt x="2" y="22"/>
                  <a:pt x="4" y="22"/>
                </a:cubicBezTo>
                <a:cubicBezTo>
                  <a:pt x="7" y="22"/>
                  <a:pt x="7" y="23"/>
                  <a:pt x="7" y="25"/>
                </a:cubicBezTo>
                <a:cubicBezTo>
                  <a:pt x="7" y="26"/>
                  <a:pt x="5" y="28"/>
                  <a:pt x="4" y="28"/>
                </a:cubicBezTo>
                <a:close/>
                <a:moveTo>
                  <a:pt x="18" y="8"/>
                </a:moveTo>
                <a:cubicBezTo>
                  <a:pt x="17" y="8"/>
                  <a:pt x="16" y="8"/>
                  <a:pt x="16" y="7"/>
                </a:cubicBezTo>
                <a:cubicBezTo>
                  <a:pt x="15" y="6"/>
                  <a:pt x="15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2"/>
                  <a:pt x="14" y="0"/>
                  <a:pt x="18" y="0"/>
                </a:cubicBezTo>
                <a:cubicBezTo>
                  <a:pt x="21" y="0"/>
                  <a:pt x="21" y="2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5"/>
                  <a:pt x="20" y="6"/>
                  <a:pt x="20" y="7"/>
                </a:cubicBezTo>
                <a:cubicBezTo>
                  <a:pt x="19" y="8"/>
                  <a:pt x="19" y="8"/>
                  <a:pt x="18" y="8"/>
                </a:cubicBezTo>
                <a:close/>
                <a:moveTo>
                  <a:pt x="16" y="7"/>
                </a:moveTo>
                <a:cubicBezTo>
                  <a:pt x="17" y="7"/>
                  <a:pt x="17" y="8"/>
                  <a:pt x="18" y="8"/>
                </a:cubicBezTo>
                <a:cubicBezTo>
                  <a:pt x="18" y="8"/>
                  <a:pt x="19" y="7"/>
                  <a:pt x="20" y="7"/>
                </a:cubicBezTo>
                <a:cubicBezTo>
                  <a:pt x="20" y="6"/>
                  <a:pt x="20" y="5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2"/>
                  <a:pt x="20" y="2"/>
                </a:cubicBezTo>
                <a:cubicBezTo>
                  <a:pt x="20" y="2"/>
                  <a:pt x="19" y="2"/>
                  <a:pt x="19" y="2"/>
                </a:cubicBezTo>
                <a:cubicBezTo>
                  <a:pt x="19" y="2"/>
                  <a:pt x="18" y="2"/>
                  <a:pt x="18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5" y="3"/>
                  <a:pt x="15" y="3"/>
                </a:cubicBezTo>
                <a:cubicBezTo>
                  <a:pt x="15" y="3"/>
                  <a:pt x="15" y="3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5"/>
                  <a:pt x="16" y="6"/>
                  <a:pt x="16" y="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8" name="Freeform 254"/>
          <p:cNvSpPr>
            <a:spLocks noEditPoints="1"/>
          </p:cNvSpPr>
          <p:nvPr/>
        </p:nvSpPr>
        <p:spPr bwMode="auto">
          <a:xfrm>
            <a:off x="8705021" y="3128747"/>
            <a:ext cx="325761" cy="316712"/>
          </a:xfrm>
          <a:custGeom>
            <a:avLst/>
            <a:gdLst>
              <a:gd name="T0" fmla="*/ 13 w 34"/>
              <a:gd name="T1" fmla="*/ 14 h 33"/>
              <a:gd name="T2" fmla="*/ 11 w 34"/>
              <a:gd name="T3" fmla="*/ 8 h 33"/>
              <a:gd name="T4" fmla="*/ 11 w 34"/>
              <a:gd name="T5" fmla="*/ 8 h 33"/>
              <a:gd name="T6" fmla="*/ 23 w 34"/>
              <a:gd name="T7" fmla="*/ 8 h 33"/>
              <a:gd name="T8" fmla="*/ 23 w 34"/>
              <a:gd name="T9" fmla="*/ 8 h 33"/>
              <a:gd name="T10" fmla="*/ 21 w 34"/>
              <a:gd name="T11" fmla="*/ 14 h 33"/>
              <a:gd name="T12" fmla="*/ 27 w 34"/>
              <a:gd name="T13" fmla="*/ 17 h 33"/>
              <a:gd name="T14" fmla="*/ 31 w 34"/>
              <a:gd name="T15" fmla="*/ 12 h 33"/>
              <a:gd name="T16" fmla="*/ 31 w 34"/>
              <a:gd name="T17" fmla="*/ 12 h 33"/>
              <a:gd name="T18" fmla="*/ 28 w 34"/>
              <a:gd name="T19" fmla="*/ 6 h 33"/>
              <a:gd name="T20" fmla="*/ 26 w 34"/>
              <a:gd name="T21" fmla="*/ 6 h 33"/>
              <a:gd name="T22" fmla="*/ 23 w 34"/>
              <a:gd name="T23" fmla="*/ 12 h 33"/>
              <a:gd name="T24" fmla="*/ 23 w 34"/>
              <a:gd name="T25" fmla="*/ 12 h 33"/>
              <a:gd name="T26" fmla="*/ 27 w 34"/>
              <a:gd name="T27" fmla="*/ 17 h 33"/>
              <a:gd name="T28" fmla="*/ 24 w 34"/>
              <a:gd name="T29" fmla="*/ 12 h 33"/>
              <a:gd name="T30" fmla="*/ 24 w 34"/>
              <a:gd name="T31" fmla="*/ 10 h 33"/>
              <a:gd name="T32" fmla="*/ 30 w 34"/>
              <a:gd name="T33" fmla="*/ 9 h 33"/>
              <a:gd name="T34" fmla="*/ 30 w 34"/>
              <a:gd name="T35" fmla="*/ 11 h 33"/>
              <a:gd name="T36" fmla="*/ 29 w 34"/>
              <a:gd name="T37" fmla="*/ 15 h 33"/>
              <a:gd name="T38" fmla="*/ 25 w 34"/>
              <a:gd name="T39" fmla="*/ 15 h 33"/>
              <a:gd name="T40" fmla="*/ 9 w 34"/>
              <a:gd name="T41" fmla="*/ 15 h 33"/>
              <a:gd name="T42" fmla="*/ 10 w 34"/>
              <a:gd name="T43" fmla="*/ 12 h 33"/>
              <a:gd name="T44" fmla="*/ 10 w 34"/>
              <a:gd name="T45" fmla="*/ 11 h 33"/>
              <a:gd name="T46" fmla="*/ 7 w 34"/>
              <a:gd name="T47" fmla="*/ 6 h 33"/>
              <a:gd name="T48" fmla="*/ 3 w 34"/>
              <a:gd name="T49" fmla="*/ 11 h 33"/>
              <a:gd name="T50" fmla="*/ 3 w 34"/>
              <a:gd name="T51" fmla="*/ 12 h 33"/>
              <a:gd name="T52" fmla="*/ 4 w 34"/>
              <a:gd name="T53" fmla="*/ 15 h 33"/>
              <a:gd name="T54" fmla="*/ 4 w 34"/>
              <a:gd name="T55" fmla="*/ 15 h 33"/>
              <a:gd name="T56" fmla="*/ 4 w 34"/>
              <a:gd name="T57" fmla="*/ 11 h 33"/>
              <a:gd name="T58" fmla="*/ 4 w 34"/>
              <a:gd name="T59" fmla="*/ 9 h 33"/>
              <a:gd name="T60" fmla="*/ 10 w 34"/>
              <a:gd name="T61" fmla="*/ 10 h 33"/>
              <a:gd name="T62" fmla="*/ 10 w 34"/>
              <a:gd name="T63" fmla="*/ 12 h 33"/>
              <a:gd name="T64" fmla="*/ 7 w 34"/>
              <a:gd name="T65" fmla="*/ 16 h 33"/>
              <a:gd name="T66" fmla="*/ 18 w 34"/>
              <a:gd name="T67" fmla="*/ 20 h 33"/>
              <a:gd name="T68" fmla="*/ 17 w 34"/>
              <a:gd name="T69" fmla="*/ 22 h 33"/>
              <a:gd name="T70" fmla="*/ 22 w 34"/>
              <a:gd name="T71" fmla="*/ 18 h 33"/>
              <a:gd name="T72" fmla="*/ 28 w 34"/>
              <a:gd name="T73" fmla="*/ 30 h 33"/>
              <a:gd name="T74" fmla="*/ 8 w 34"/>
              <a:gd name="T75" fmla="*/ 33 h 33"/>
              <a:gd name="T76" fmla="*/ 6 w 34"/>
              <a:gd name="T77" fmla="*/ 23 h 33"/>
              <a:gd name="T78" fmla="*/ 16 w 34"/>
              <a:gd name="T79" fmla="*/ 29 h 33"/>
              <a:gd name="T80" fmla="*/ 16 w 34"/>
              <a:gd name="T81" fmla="*/ 21 h 33"/>
              <a:gd name="T82" fmla="*/ 16 w 34"/>
              <a:gd name="T83" fmla="*/ 20 h 33"/>
              <a:gd name="T84" fmla="*/ 18 w 34"/>
              <a:gd name="T85" fmla="*/ 20 h 33"/>
              <a:gd name="T86" fmla="*/ 18 w 34"/>
              <a:gd name="T87" fmla="*/ 20 h 33"/>
              <a:gd name="T88" fmla="*/ 34 w 34"/>
              <a:gd name="T89" fmla="*/ 21 h 33"/>
              <a:gd name="T90" fmla="*/ 29 w 34"/>
              <a:gd name="T91" fmla="*/ 22 h 33"/>
              <a:gd name="T92" fmla="*/ 29 w 34"/>
              <a:gd name="T93" fmla="*/ 27 h 33"/>
              <a:gd name="T94" fmla="*/ 34 w 34"/>
              <a:gd name="T95" fmla="*/ 26 h 33"/>
              <a:gd name="T96" fmla="*/ 1 w 34"/>
              <a:gd name="T97" fmla="*/ 27 h 33"/>
              <a:gd name="T98" fmla="*/ 5 w 34"/>
              <a:gd name="T99" fmla="*/ 23 h 33"/>
              <a:gd name="T100" fmla="*/ 9 w 34"/>
              <a:gd name="T101" fmla="*/ 18 h 33"/>
              <a:gd name="T102" fmla="*/ 0 w 34"/>
              <a:gd name="T103" fmla="*/ 26 h 33"/>
              <a:gd name="T104" fmla="*/ 17 w 34"/>
              <a:gd name="T105" fmla="*/ 15 h 33"/>
              <a:gd name="T106" fmla="*/ 22 w 34"/>
              <a:gd name="T107" fmla="*/ 8 h 33"/>
              <a:gd name="T108" fmla="*/ 22 w 34"/>
              <a:gd name="T109" fmla="*/ 6 h 33"/>
              <a:gd name="T110" fmla="*/ 19 w 34"/>
              <a:gd name="T111" fmla="*/ 4 h 33"/>
              <a:gd name="T112" fmla="*/ 15 w 34"/>
              <a:gd name="T113" fmla="*/ 4 h 33"/>
              <a:gd name="T114" fmla="*/ 13 w 34"/>
              <a:gd name="T115" fmla="*/ 4 h 33"/>
              <a:gd name="T116" fmla="*/ 12 w 34"/>
              <a:gd name="T117" fmla="*/ 7 h 33"/>
              <a:gd name="T118" fmla="*/ 14 w 34"/>
              <a:gd name="T11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" h="33">
                <a:moveTo>
                  <a:pt x="17" y="16"/>
                </a:moveTo>
                <a:cubicBezTo>
                  <a:pt x="15" y="16"/>
                  <a:pt x="14" y="15"/>
                  <a:pt x="13" y="14"/>
                </a:cubicBezTo>
                <a:cubicBezTo>
                  <a:pt x="12" y="12"/>
                  <a:pt x="11" y="10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3"/>
                  <a:pt x="10" y="0"/>
                  <a:pt x="17" y="0"/>
                </a:cubicBezTo>
                <a:cubicBezTo>
                  <a:pt x="24" y="0"/>
                  <a:pt x="23" y="3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10"/>
                  <a:pt x="22" y="12"/>
                  <a:pt x="21" y="14"/>
                </a:cubicBezTo>
                <a:cubicBezTo>
                  <a:pt x="20" y="15"/>
                  <a:pt x="18" y="16"/>
                  <a:pt x="17" y="16"/>
                </a:cubicBezTo>
                <a:close/>
                <a:moveTo>
                  <a:pt x="27" y="17"/>
                </a:moveTo>
                <a:cubicBezTo>
                  <a:pt x="28" y="17"/>
                  <a:pt x="29" y="16"/>
                  <a:pt x="30" y="15"/>
                </a:cubicBezTo>
                <a:cubicBezTo>
                  <a:pt x="31" y="14"/>
                  <a:pt x="31" y="13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1"/>
                  <a:pt x="31" y="11"/>
                </a:cubicBezTo>
                <a:cubicBezTo>
                  <a:pt x="31" y="9"/>
                  <a:pt x="32" y="7"/>
                  <a:pt x="28" y="6"/>
                </a:cubicBezTo>
                <a:cubicBezTo>
                  <a:pt x="28" y="6"/>
                  <a:pt x="28" y="6"/>
                  <a:pt x="27" y="6"/>
                </a:cubicBezTo>
                <a:cubicBezTo>
                  <a:pt x="27" y="6"/>
                  <a:pt x="26" y="6"/>
                  <a:pt x="26" y="6"/>
                </a:cubicBezTo>
                <a:cubicBezTo>
                  <a:pt x="23" y="7"/>
                  <a:pt x="23" y="9"/>
                  <a:pt x="23" y="11"/>
                </a:cubicBezTo>
                <a:cubicBezTo>
                  <a:pt x="23" y="11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3"/>
                  <a:pt x="24" y="14"/>
                  <a:pt x="25" y="15"/>
                </a:cubicBezTo>
                <a:cubicBezTo>
                  <a:pt x="25" y="16"/>
                  <a:pt x="26" y="17"/>
                  <a:pt x="27" y="17"/>
                </a:cubicBezTo>
                <a:close/>
                <a:moveTo>
                  <a:pt x="25" y="15"/>
                </a:moveTo>
                <a:cubicBezTo>
                  <a:pt x="24" y="14"/>
                  <a:pt x="24" y="13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0"/>
                  <a:pt x="24" y="10"/>
                </a:cubicBezTo>
                <a:cubicBezTo>
                  <a:pt x="24" y="10"/>
                  <a:pt x="24" y="9"/>
                  <a:pt x="25" y="9"/>
                </a:cubicBezTo>
                <a:cubicBezTo>
                  <a:pt x="25" y="9"/>
                  <a:pt x="30" y="8"/>
                  <a:pt x="30" y="9"/>
                </a:cubicBezTo>
                <a:cubicBezTo>
                  <a:pt x="30" y="9"/>
                  <a:pt x="30" y="10"/>
                  <a:pt x="30" y="10"/>
                </a:cubicBezTo>
                <a:cubicBezTo>
                  <a:pt x="30" y="10"/>
                  <a:pt x="30" y="11"/>
                  <a:pt x="30" y="11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3"/>
                  <a:pt x="30" y="14"/>
                  <a:pt x="29" y="15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16"/>
                  <a:pt x="26" y="16"/>
                  <a:pt x="25" y="15"/>
                </a:cubicBezTo>
                <a:close/>
                <a:moveTo>
                  <a:pt x="7" y="17"/>
                </a:moveTo>
                <a:cubicBezTo>
                  <a:pt x="8" y="17"/>
                  <a:pt x="9" y="16"/>
                  <a:pt x="9" y="15"/>
                </a:cubicBezTo>
                <a:cubicBezTo>
                  <a:pt x="10" y="14"/>
                  <a:pt x="10" y="13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1"/>
                  <a:pt x="10" y="11"/>
                </a:cubicBezTo>
                <a:cubicBezTo>
                  <a:pt x="10" y="9"/>
                  <a:pt x="11" y="6"/>
                  <a:pt x="8" y="6"/>
                </a:cubicBezTo>
                <a:cubicBezTo>
                  <a:pt x="7" y="6"/>
                  <a:pt x="7" y="6"/>
                  <a:pt x="7" y="6"/>
                </a:cubicBezTo>
                <a:cubicBezTo>
                  <a:pt x="6" y="6"/>
                  <a:pt x="6" y="6"/>
                  <a:pt x="5" y="6"/>
                </a:cubicBezTo>
                <a:cubicBezTo>
                  <a:pt x="2" y="7"/>
                  <a:pt x="3" y="9"/>
                  <a:pt x="3" y="11"/>
                </a:cubicBezTo>
                <a:cubicBezTo>
                  <a:pt x="3" y="11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3" y="14"/>
                  <a:pt x="4" y="15"/>
                </a:cubicBezTo>
                <a:cubicBezTo>
                  <a:pt x="5" y="16"/>
                  <a:pt x="6" y="17"/>
                  <a:pt x="7" y="17"/>
                </a:cubicBezTo>
                <a:close/>
                <a:moveTo>
                  <a:pt x="4" y="15"/>
                </a:moveTo>
                <a:cubicBezTo>
                  <a:pt x="4" y="14"/>
                  <a:pt x="3" y="13"/>
                  <a:pt x="3" y="1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0"/>
                  <a:pt x="4" y="10"/>
                </a:cubicBezTo>
                <a:cubicBezTo>
                  <a:pt x="4" y="10"/>
                  <a:pt x="4" y="9"/>
                  <a:pt x="4" y="9"/>
                </a:cubicBezTo>
                <a:cubicBezTo>
                  <a:pt x="4" y="9"/>
                  <a:pt x="9" y="8"/>
                  <a:pt x="9" y="9"/>
                </a:cubicBezTo>
                <a:cubicBezTo>
                  <a:pt x="10" y="9"/>
                  <a:pt x="10" y="10"/>
                  <a:pt x="10" y="10"/>
                </a:cubicBezTo>
                <a:cubicBezTo>
                  <a:pt x="10" y="10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3"/>
                  <a:pt x="10" y="14"/>
                  <a:pt x="9" y="15"/>
                </a:cubicBezTo>
                <a:cubicBezTo>
                  <a:pt x="8" y="16"/>
                  <a:pt x="7" y="16"/>
                  <a:pt x="7" y="16"/>
                </a:cubicBezTo>
                <a:cubicBezTo>
                  <a:pt x="6" y="16"/>
                  <a:pt x="5" y="16"/>
                  <a:pt x="4" y="15"/>
                </a:cubicBezTo>
                <a:close/>
                <a:moveTo>
                  <a:pt x="18" y="20"/>
                </a:moveTo>
                <a:cubicBezTo>
                  <a:pt x="18" y="21"/>
                  <a:pt x="18" y="21"/>
                  <a:pt x="18" y="21"/>
                </a:cubicBezTo>
                <a:cubicBezTo>
                  <a:pt x="17" y="21"/>
                  <a:pt x="17" y="22"/>
                  <a:pt x="17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5"/>
                  <a:pt x="21" y="23"/>
                  <a:pt x="22" y="18"/>
                </a:cubicBezTo>
                <a:cubicBezTo>
                  <a:pt x="25" y="19"/>
                  <a:pt x="28" y="21"/>
                  <a:pt x="28" y="23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2"/>
                  <a:pt x="27" y="33"/>
                  <a:pt x="26" y="33"/>
                </a:cubicBezTo>
                <a:cubicBezTo>
                  <a:pt x="20" y="33"/>
                  <a:pt x="14" y="33"/>
                  <a:pt x="8" y="33"/>
                </a:cubicBezTo>
                <a:cubicBezTo>
                  <a:pt x="7" y="33"/>
                  <a:pt x="6" y="32"/>
                  <a:pt x="6" y="30"/>
                </a:cubicBezTo>
                <a:cubicBezTo>
                  <a:pt x="6" y="28"/>
                  <a:pt x="6" y="26"/>
                  <a:pt x="6" y="23"/>
                </a:cubicBezTo>
                <a:cubicBezTo>
                  <a:pt x="6" y="21"/>
                  <a:pt x="9" y="19"/>
                  <a:pt x="12" y="18"/>
                </a:cubicBezTo>
                <a:cubicBezTo>
                  <a:pt x="13" y="23"/>
                  <a:pt x="14" y="25"/>
                  <a:pt x="16" y="29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lose/>
                <a:moveTo>
                  <a:pt x="34" y="26"/>
                </a:moveTo>
                <a:cubicBezTo>
                  <a:pt x="34" y="21"/>
                  <a:pt x="34" y="21"/>
                  <a:pt x="34" y="21"/>
                </a:cubicBezTo>
                <a:cubicBezTo>
                  <a:pt x="34" y="18"/>
                  <a:pt x="29" y="17"/>
                  <a:pt x="24" y="18"/>
                </a:cubicBezTo>
                <a:cubicBezTo>
                  <a:pt x="26" y="19"/>
                  <a:pt x="28" y="20"/>
                  <a:pt x="29" y="22"/>
                </a:cubicBezTo>
                <a:cubicBezTo>
                  <a:pt x="29" y="22"/>
                  <a:pt x="29" y="23"/>
                  <a:pt x="29" y="23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7"/>
                  <a:pt x="32" y="27"/>
                  <a:pt x="33" y="27"/>
                </a:cubicBezTo>
                <a:cubicBezTo>
                  <a:pt x="34" y="27"/>
                  <a:pt x="34" y="26"/>
                  <a:pt x="34" y="26"/>
                </a:cubicBezTo>
                <a:close/>
                <a:moveTo>
                  <a:pt x="0" y="26"/>
                </a:moveTo>
                <a:cubicBezTo>
                  <a:pt x="0" y="26"/>
                  <a:pt x="0" y="27"/>
                  <a:pt x="1" y="27"/>
                </a:cubicBezTo>
                <a:cubicBezTo>
                  <a:pt x="2" y="27"/>
                  <a:pt x="3" y="27"/>
                  <a:pt x="5" y="27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2"/>
                  <a:pt x="5" y="22"/>
                </a:cubicBezTo>
                <a:cubicBezTo>
                  <a:pt x="6" y="20"/>
                  <a:pt x="8" y="19"/>
                  <a:pt x="9" y="18"/>
                </a:cubicBezTo>
                <a:cubicBezTo>
                  <a:pt x="5" y="17"/>
                  <a:pt x="0" y="18"/>
                  <a:pt x="0" y="21"/>
                </a:cubicBezTo>
                <a:cubicBezTo>
                  <a:pt x="0" y="23"/>
                  <a:pt x="0" y="24"/>
                  <a:pt x="0" y="26"/>
                </a:cubicBezTo>
                <a:close/>
                <a:moveTo>
                  <a:pt x="14" y="13"/>
                </a:moveTo>
                <a:cubicBezTo>
                  <a:pt x="15" y="14"/>
                  <a:pt x="16" y="15"/>
                  <a:pt x="17" y="15"/>
                </a:cubicBezTo>
                <a:cubicBezTo>
                  <a:pt x="18" y="15"/>
                  <a:pt x="19" y="14"/>
                  <a:pt x="20" y="13"/>
                </a:cubicBezTo>
                <a:cubicBezTo>
                  <a:pt x="21" y="12"/>
                  <a:pt x="22" y="10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5"/>
                  <a:pt x="22" y="4"/>
                  <a:pt x="21" y="4"/>
                </a:cubicBezTo>
                <a:cubicBezTo>
                  <a:pt x="21" y="3"/>
                  <a:pt x="20" y="4"/>
                  <a:pt x="19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6" y="4"/>
                  <a:pt x="16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3"/>
                  <a:pt x="13" y="4"/>
                </a:cubicBezTo>
                <a:cubicBezTo>
                  <a:pt x="12" y="4"/>
                  <a:pt x="12" y="5"/>
                  <a:pt x="12" y="6"/>
                </a:cubicBezTo>
                <a:cubicBezTo>
                  <a:pt x="12" y="6"/>
                  <a:pt x="12" y="6"/>
                  <a:pt x="12" y="7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0"/>
                  <a:pt x="13" y="12"/>
                  <a:pt x="14" y="1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9" name="Freeform 255"/>
          <p:cNvSpPr>
            <a:spLocks noEditPoints="1"/>
          </p:cNvSpPr>
          <p:nvPr/>
        </p:nvSpPr>
        <p:spPr bwMode="auto">
          <a:xfrm>
            <a:off x="3148998" y="3090741"/>
            <a:ext cx="258799" cy="354717"/>
          </a:xfrm>
          <a:custGeom>
            <a:avLst/>
            <a:gdLst>
              <a:gd name="T0" fmla="*/ 19 w 27"/>
              <a:gd name="T1" fmla="*/ 17 h 37"/>
              <a:gd name="T2" fmla="*/ 19 w 27"/>
              <a:gd name="T3" fmla="*/ 15 h 37"/>
              <a:gd name="T4" fmla="*/ 20 w 27"/>
              <a:gd name="T5" fmla="*/ 14 h 37"/>
              <a:gd name="T6" fmla="*/ 20 w 27"/>
              <a:gd name="T7" fmla="*/ 14 h 37"/>
              <a:gd name="T8" fmla="*/ 20 w 27"/>
              <a:gd name="T9" fmla="*/ 13 h 37"/>
              <a:gd name="T10" fmla="*/ 20 w 27"/>
              <a:gd name="T11" fmla="*/ 12 h 37"/>
              <a:gd name="T12" fmla="*/ 20 w 27"/>
              <a:gd name="T13" fmla="*/ 12 h 37"/>
              <a:gd name="T14" fmla="*/ 20 w 27"/>
              <a:gd name="T15" fmla="*/ 12 h 37"/>
              <a:gd name="T16" fmla="*/ 16 w 27"/>
              <a:gd name="T17" fmla="*/ 10 h 37"/>
              <a:gd name="T18" fmla="*/ 12 w 27"/>
              <a:gd name="T19" fmla="*/ 8 h 37"/>
              <a:gd name="T20" fmla="*/ 12 w 27"/>
              <a:gd name="T21" fmla="*/ 8 h 37"/>
              <a:gd name="T22" fmla="*/ 9 w 27"/>
              <a:gd name="T23" fmla="*/ 12 h 37"/>
              <a:gd name="T24" fmla="*/ 9 w 27"/>
              <a:gd name="T25" fmla="*/ 13 h 37"/>
              <a:gd name="T26" fmla="*/ 9 w 27"/>
              <a:gd name="T27" fmla="*/ 13 h 37"/>
              <a:gd name="T28" fmla="*/ 9 w 27"/>
              <a:gd name="T29" fmla="*/ 13 h 37"/>
              <a:gd name="T30" fmla="*/ 11 w 27"/>
              <a:gd name="T31" fmla="*/ 19 h 37"/>
              <a:gd name="T32" fmla="*/ 11 w 27"/>
              <a:gd name="T33" fmla="*/ 19 h 37"/>
              <a:gd name="T34" fmla="*/ 14 w 27"/>
              <a:gd name="T35" fmla="*/ 21 h 37"/>
              <a:gd name="T36" fmla="*/ 17 w 27"/>
              <a:gd name="T37" fmla="*/ 20 h 37"/>
              <a:gd name="T38" fmla="*/ 17 w 27"/>
              <a:gd name="T39" fmla="*/ 20 h 37"/>
              <a:gd name="T40" fmla="*/ 19 w 27"/>
              <a:gd name="T41" fmla="*/ 17 h 37"/>
              <a:gd name="T42" fmla="*/ 19 w 27"/>
              <a:gd name="T43" fmla="*/ 17 h 37"/>
              <a:gd name="T44" fmla="*/ 8 w 27"/>
              <a:gd name="T45" fmla="*/ 19 h 37"/>
              <a:gd name="T46" fmla="*/ 14 w 27"/>
              <a:gd name="T47" fmla="*/ 2 h 37"/>
              <a:gd name="T48" fmla="*/ 14 w 27"/>
              <a:gd name="T49" fmla="*/ 2 h 37"/>
              <a:gd name="T50" fmla="*/ 20 w 27"/>
              <a:gd name="T51" fmla="*/ 19 h 37"/>
              <a:gd name="T52" fmla="*/ 18 w 27"/>
              <a:gd name="T53" fmla="*/ 19 h 37"/>
              <a:gd name="T54" fmla="*/ 18 w 27"/>
              <a:gd name="T55" fmla="*/ 20 h 37"/>
              <a:gd name="T56" fmla="*/ 18 w 27"/>
              <a:gd name="T57" fmla="*/ 20 h 37"/>
              <a:gd name="T58" fmla="*/ 14 w 27"/>
              <a:gd name="T59" fmla="*/ 22 h 37"/>
              <a:gd name="T60" fmla="*/ 10 w 27"/>
              <a:gd name="T61" fmla="*/ 19 h 37"/>
              <a:gd name="T62" fmla="*/ 8 w 27"/>
              <a:gd name="T63" fmla="*/ 19 h 37"/>
              <a:gd name="T64" fmla="*/ 27 w 27"/>
              <a:gd name="T65" fmla="*/ 35 h 37"/>
              <a:gd name="T66" fmla="*/ 21 w 27"/>
              <a:gd name="T67" fmla="*/ 24 h 37"/>
              <a:gd name="T68" fmla="*/ 22 w 27"/>
              <a:gd name="T69" fmla="*/ 28 h 37"/>
              <a:gd name="T70" fmla="*/ 18 w 27"/>
              <a:gd name="T71" fmla="*/ 26 h 37"/>
              <a:gd name="T72" fmla="*/ 14 w 27"/>
              <a:gd name="T73" fmla="*/ 35 h 37"/>
              <a:gd name="T74" fmla="*/ 10 w 27"/>
              <a:gd name="T75" fmla="*/ 26 h 37"/>
              <a:gd name="T76" fmla="*/ 6 w 27"/>
              <a:gd name="T77" fmla="*/ 28 h 37"/>
              <a:gd name="T78" fmla="*/ 7 w 27"/>
              <a:gd name="T79" fmla="*/ 24 h 37"/>
              <a:gd name="T80" fmla="*/ 2 w 27"/>
              <a:gd name="T81" fmla="*/ 35 h 37"/>
              <a:gd name="T82" fmla="*/ 4 w 27"/>
              <a:gd name="T83" fmla="*/ 37 h 37"/>
              <a:gd name="T84" fmla="*/ 24 w 27"/>
              <a:gd name="T85" fmla="*/ 37 h 37"/>
              <a:gd name="T86" fmla="*/ 27 w 27"/>
              <a:gd name="T87" fmla="*/ 3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" h="37">
                <a:moveTo>
                  <a:pt x="19" y="17"/>
                </a:moveTo>
                <a:cubicBezTo>
                  <a:pt x="19" y="16"/>
                  <a:pt x="19" y="16"/>
                  <a:pt x="19" y="15"/>
                </a:cubicBezTo>
                <a:cubicBezTo>
                  <a:pt x="19" y="15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9" y="11"/>
                  <a:pt x="18" y="10"/>
                  <a:pt x="16" y="10"/>
                </a:cubicBezTo>
                <a:cubicBezTo>
                  <a:pt x="15" y="10"/>
                  <a:pt x="12" y="9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1" y="8"/>
                  <a:pt x="9" y="10"/>
                  <a:pt x="9" y="12"/>
                </a:cubicBezTo>
                <a:cubicBezTo>
                  <a:pt x="9" y="12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6"/>
                  <a:pt x="10" y="17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1"/>
                  <a:pt x="16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8" y="19"/>
                  <a:pt x="18" y="18"/>
                  <a:pt x="19" y="17"/>
                </a:cubicBezTo>
                <a:cubicBezTo>
                  <a:pt x="19" y="17"/>
                  <a:pt x="19" y="17"/>
                  <a:pt x="19" y="17"/>
                </a:cubicBezTo>
                <a:close/>
                <a:moveTo>
                  <a:pt x="8" y="19"/>
                </a:moveTo>
                <a:cubicBezTo>
                  <a:pt x="0" y="6"/>
                  <a:pt x="13" y="0"/>
                  <a:pt x="14" y="2"/>
                </a:cubicBezTo>
                <a:cubicBezTo>
                  <a:pt x="14" y="3"/>
                  <a:pt x="14" y="3"/>
                  <a:pt x="14" y="2"/>
                </a:cubicBezTo>
                <a:cubicBezTo>
                  <a:pt x="18" y="0"/>
                  <a:pt x="27" y="9"/>
                  <a:pt x="20" y="19"/>
                </a:cubicBezTo>
                <a:cubicBezTo>
                  <a:pt x="20" y="19"/>
                  <a:pt x="19" y="19"/>
                  <a:pt x="18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1"/>
                  <a:pt x="15" y="22"/>
                  <a:pt x="14" y="22"/>
                </a:cubicBezTo>
                <a:cubicBezTo>
                  <a:pt x="13" y="22"/>
                  <a:pt x="11" y="21"/>
                  <a:pt x="10" y="19"/>
                </a:cubicBezTo>
                <a:cubicBezTo>
                  <a:pt x="9" y="19"/>
                  <a:pt x="9" y="19"/>
                  <a:pt x="8" y="19"/>
                </a:cubicBezTo>
                <a:close/>
                <a:moveTo>
                  <a:pt x="27" y="35"/>
                </a:moveTo>
                <a:cubicBezTo>
                  <a:pt x="27" y="30"/>
                  <a:pt x="26" y="25"/>
                  <a:pt x="21" y="24"/>
                </a:cubicBezTo>
                <a:cubicBezTo>
                  <a:pt x="21" y="25"/>
                  <a:pt x="21" y="26"/>
                  <a:pt x="22" y="28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9"/>
                  <a:pt x="15" y="32"/>
                  <a:pt x="14" y="35"/>
                </a:cubicBezTo>
                <a:cubicBezTo>
                  <a:pt x="10" y="26"/>
                  <a:pt x="10" y="26"/>
                  <a:pt x="10" y="26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6"/>
                  <a:pt x="7" y="25"/>
                  <a:pt x="7" y="24"/>
                </a:cubicBezTo>
                <a:cubicBezTo>
                  <a:pt x="2" y="26"/>
                  <a:pt x="2" y="30"/>
                  <a:pt x="2" y="35"/>
                </a:cubicBezTo>
                <a:cubicBezTo>
                  <a:pt x="2" y="36"/>
                  <a:pt x="3" y="37"/>
                  <a:pt x="4" y="37"/>
                </a:cubicBezTo>
                <a:cubicBezTo>
                  <a:pt x="11" y="37"/>
                  <a:pt x="18" y="37"/>
                  <a:pt x="24" y="37"/>
                </a:cubicBezTo>
                <a:cubicBezTo>
                  <a:pt x="26" y="37"/>
                  <a:pt x="27" y="36"/>
                  <a:pt x="27" y="3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0" name="Freeform 256"/>
          <p:cNvSpPr>
            <a:spLocks noEditPoints="1"/>
          </p:cNvSpPr>
          <p:nvPr/>
        </p:nvSpPr>
        <p:spPr bwMode="auto">
          <a:xfrm>
            <a:off x="9289579" y="3177610"/>
            <a:ext cx="394532" cy="267847"/>
          </a:xfrm>
          <a:custGeom>
            <a:avLst/>
            <a:gdLst>
              <a:gd name="T0" fmla="*/ 7 w 41"/>
              <a:gd name="T1" fmla="*/ 27 h 28"/>
              <a:gd name="T2" fmla="*/ 16 w 41"/>
              <a:gd name="T3" fmla="*/ 16 h 28"/>
              <a:gd name="T4" fmla="*/ 35 w 41"/>
              <a:gd name="T5" fmla="*/ 27 h 28"/>
              <a:gd name="T6" fmla="*/ 32 w 41"/>
              <a:gd name="T7" fmla="*/ 5 h 28"/>
              <a:gd name="T8" fmla="*/ 30 w 41"/>
              <a:gd name="T9" fmla="*/ 6 h 28"/>
              <a:gd name="T10" fmla="*/ 31 w 41"/>
              <a:gd name="T11" fmla="*/ 10 h 28"/>
              <a:gd name="T12" fmla="*/ 34 w 41"/>
              <a:gd name="T13" fmla="*/ 13 h 28"/>
              <a:gd name="T14" fmla="*/ 37 w 41"/>
              <a:gd name="T15" fmla="*/ 10 h 28"/>
              <a:gd name="T16" fmla="*/ 36 w 41"/>
              <a:gd name="T17" fmla="*/ 6 h 28"/>
              <a:gd name="T18" fmla="*/ 33 w 41"/>
              <a:gd name="T19" fmla="*/ 5 h 28"/>
              <a:gd name="T20" fmla="*/ 11 w 41"/>
              <a:gd name="T21" fmla="*/ 5 h 28"/>
              <a:gd name="T22" fmla="*/ 11 w 41"/>
              <a:gd name="T23" fmla="*/ 7 h 28"/>
              <a:gd name="T24" fmla="*/ 10 w 41"/>
              <a:gd name="T25" fmla="*/ 12 h 28"/>
              <a:gd name="T26" fmla="*/ 6 w 41"/>
              <a:gd name="T27" fmla="*/ 13 h 28"/>
              <a:gd name="T28" fmla="*/ 4 w 41"/>
              <a:gd name="T29" fmla="*/ 8 h 28"/>
              <a:gd name="T30" fmla="*/ 6 w 41"/>
              <a:gd name="T31" fmla="*/ 5 h 28"/>
              <a:gd name="T32" fmla="*/ 10 w 41"/>
              <a:gd name="T33" fmla="*/ 5 h 28"/>
              <a:gd name="T34" fmla="*/ 18 w 41"/>
              <a:gd name="T35" fmla="*/ 4 h 28"/>
              <a:gd name="T36" fmla="*/ 18 w 41"/>
              <a:gd name="T37" fmla="*/ 4 h 28"/>
              <a:gd name="T38" fmla="*/ 24 w 41"/>
              <a:gd name="T39" fmla="*/ 4 h 28"/>
              <a:gd name="T40" fmla="*/ 23 w 41"/>
              <a:gd name="T41" fmla="*/ 7 h 28"/>
              <a:gd name="T42" fmla="*/ 21 w 41"/>
              <a:gd name="T43" fmla="*/ 8 h 28"/>
              <a:gd name="T44" fmla="*/ 23 w 41"/>
              <a:gd name="T45" fmla="*/ 3 h 28"/>
              <a:gd name="T46" fmla="*/ 22 w 41"/>
              <a:gd name="T47" fmla="*/ 2 h 28"/>
              <a:gd name="T48" fmla="*/ 20 w 41"/>
              <a:gd name="T49" fmla="*/ 2 h 28"/>
              <a:gd name="T50" fmla="*/ 18 w 41"/>
              <a:gd name="T51" fmla="*/ 3 h 28"/>
              <a:gd name="T52" fmla="*/ 41 w 41"/>
              <a:gd name="T53" fmla="*/ 25 h 28"/>
              <a:gd name="T54" fmla="*/ 34 w 41"/>
              <a:gd name="T55" fmla="*/ 22 h 28"/>
              <a:gd name="T56" fmla="*/ 34 w 41"/>
              <a:gd name="T57" fmla="*/ 16 h 28"/>
              <a:gd name="T58" fmla="*/ 33 w 41"/>
              <a:gd name="T59" fmla="*/ 16 h 28"/>
              <a:gd name="T60" fmla="*/ 34 w 41"/>
              <a:gd name="T61" fmla="*/ 17 h 28"/>
              <a:gd name="T62" fmla="*/ 32 w 41"/>
              <a:gd name="T63" fmla="*/ 15 h 28"/>
              <a:gd name="T64" fmla="*/ 36 w 41"/>
              <a:gd name="T65" fmla="*/ 27 h 28"/>
              <a:gd name="T66" fmla="*/ 40 w 41"/>
              <a:gd name="T67" fmla="*/ 27 h 28"/>
              <a:gd name="T68" fmla="*/ 2 w 41"/>
              <a:gd name="T69" fmla="*/ 28 h 28"/>
              <a:gd name="T70" fmla="*/ 11 w 41"/>
              <a:gd name="T71" fmla="*/ 19 h 28"/>
              <a:gd name="T72" fmla="*/ 8 w 41"/>
              <a:gd name="T73" fmla="*/ 22 h 28"/>
              <a:gd name="T74" fmla="*/ 8 w 41"/>
              <a:gd name="T75" fmla="*/ 16 h 28"/>
              <a:gd name="T76" fmla="*/ 7 w 41"/>
              <a:gd name="T77" fmla="*/ 16 h 28"/>
              <a:gd name="T78" fmla="*/ 7 w 41"/>
              <a:gd name="T79" fmla="*/ 17 h 28"/>
              <a:gd name="T80" fmla="*/ 5 w 41"/>
              <a:gd name="T81" fmla="*/ 14 h 28"/>
              <a:gd name="T82" fmla="*/ 34 w 41"/>
              <a:gd name="T83" fmla="*/ 13 h 28"/>
              <a:gd name="T84" fmla="*/ 38 w 41"/>
              <a:gd name="T85" fmla="*/ 8 h 28"/>
              <a:gd name="T86" fmla="*/ 11 w 41"/>
              <a:gd name="T87" fmla="*/ 8 h 28"/>
              <a:gd name="T88" fmla="*/ 7 w 41"/>
              <a:gd name="T89" fmla="*/ 13 h 28"/>
              <a:gd name="T90" fmla="*/ 15 w 41"/>
              <a:gd name="T91" fmla="*/ 15 h 28"/>
              <a:gd name="T92" fmla="*/ 20 w 41"/>
              <a:gd name="T93" fmla="*/ 15 h 28"/>
              <a:gd name="T94" fmla="*/ 26 w 41"/>
              <a:gd name="T95" fmla="*/ 15 h 28"/>
              <a:gd name="T96" fmla="*/ 21 w 41"/>
              <a:gd name="T97" fmla="*/ 15 h 28"/>
              <a:gd name="T98" fmla="*/ 26 w 41"/>
              <a:gd name="T99" fmla="*/ 15 h 28"/>
              <a:gd name="T100" fmla="*/ 21 w 41"/>
              <a:gd name="T101" fmla="*/ 11 h 28"/>
              <a:gd name="T102" fmla="*/ 21 w 41"/>
              <a:gd name="T103" fmla="*/ 10 h 28"/>
              <a:gd name="T104" fmla="*/ 20 w 41"/>
              <a:gd name="T105" fmla="*/ 10 h 28"/>
              <a:gd name="T106" fmla="*/ 20 w 41"/>
              <a:gd name="T107" fmla="*/ 1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" h="28">
                <a:moveTo>
                  <a:pt x="34" y="28"/>
                </a:move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7"/>
                  <a:pt x="14" y="16"/>
                  <a:pt x="16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8" y="17"/>
                  <a:pt x="29" y="18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4" y="27"/>
                  <a:pt x="34" y="28"/>
                  <a:pt x="34" y="28"/>
                </a:cubicBezTo>
                <a:close/>
                <a:moveTo>
                  <a:pt x="32" y="5"/>
                </a:moveTo>
                <a:cubicBezTo>
                  <a:pt x="31" y="5"/>
                  <a:pt x="31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6"/>
                  <a:pt x="30" y="6"/>
                </a:cubicBezTo>
                <a:cubicBezTo>
                  <a:pt x="30" y="6"/>
                  <a:pt x="30" y="7"/>
                  <a:pt x="30" y="7"/>
                </a:cubicBezTo>
                <a:cubicBezTo>
                  <a:pt x="30" y="7"/>
                  <a:pt x="30" y="8"/>
                  <a:pt x="30" y="8"/>
                </a:cubicBezTo>
                <a:cubicBezTo>
                  <a:pt x="30" y="9"/>
                  <a:pt x="30" y="9"/>
                  <a:pt x="31" y="10"/>
                </a:cubicBezTo>
                <a:cubicBezTo>
                  <a:pt x="31" y="10"/>
                  <a:pt x="31" y="11"/>
                  <a:pt x="32" y="12"/>
                </a:cubicBezTo>
                <a:cubicBezTo>
                  <a:pt x="32" y="12"/>
                  <a:pt x="32" y="12"/>
                  <a:pt x="33" y="13"/>
                </a:cubicBezTo>
                <a:cubicBezTo>
                  <a:pt x="33" y="13"/>
                  <a:pt x="33" y="13"/>
                  <a:pt x="34" y="13"/>
                </a:cubicBezTo>
                <a:cubicBezTo>
                  <a:pt x="34" y="13"/>
                  <a:pt x="34" y="13"/>
                  <a:pt x="35" y="13"/>
                </a:cubicBezTo>
                <a:cubicBezTo>
                  <a:pt x="35" y="12"/>
                  <a:pt x="36" y="12"/>
                  <a:pt x="36" y="12"/>
                </a:cubicBezTo>
                <a:cubicBezTo>
                  <a:pt x="36" y="11"/>
                  <a:pt x="37" y="11"/>
                  <a:pt x="37" y="10"/>
                </a:cubicBezTo>
                <a:cubicBezTo>
                  <a:pt x="37" y="9"/>
                  <a:pt x="37" y="9"/>
                  <a:pt x="37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7"/>
                  <a:pt x="36" y="7"/>
                  <a:pt x="36" y="6"/>
                </a:cubicBezTo>
                <a:cubicBezTo>
                  <a:pt x="35" y="6"/>
                  <a:pt x="35" y="6"/>
                  <a:pt x="35" y="5"/>
                </a:cubicBezTo>
                <a:cubicBezTo>
                  <a:pt x="35" y="5"/>
                  <a:pt x="34" y="5"/>
                  <a:pt x="34" y="5"/>
                </a:cubicBezTo>
                <a:cubicBezTo>
                  <a:pt x="34" y="5"/>
                  <a:pt x="33" y="5"/>
                  <a:pt x="33" y="5"/>
                </a:cubicBezTo>
                <a:cubicBezTo>
                  <a:pt x="32" y="5"/>
                  <a:pt x="32" y="5"/>
                  <a:pt x="32" y="5"/>
                </a:cubicBezTo>
                <a:close/>
                <a:moveTo>
                  <a:pt x="10" y="5"/>
                </a:moveTo>
                <a:cubicBezTo>
                  <a:pt x="10" y="5"/>
                  <a:pt x="10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7"/>
                  <a:pt x="11" y="7"/>
                </a:cubicBezTo>
                <a:cubicBezTo>
                  <a:pt x="11" y="7"/>
                  <a:pt x="11" y="8"/>
                  <a:pt x="11" y="8"/>
                </a:cubicBezTo>
                <a:cubicBezTo>
                  <a:pt x="11" y="9"/>
                  <a:pt x="11" y="9"/>
                  <a:pt x="10" y="10"/>
                </a:cubicBezTo>
                <a:cubicBezTo>
                  <a:pt x="10" y="10"/>
                  <a:pt x="10" y="11"/>
                  <a:pt x="10" y="12"/>
                </a:cubicBezTo>
                <a:cubicBezTo>
                  <a:pt x="9" y="12"/>
                  <a:pt x="9" y="12"/>
                  <a:pt x="9" y="13"/>
                </a:cubicBezTo>
                <a:cubicBezTo>
                  <a:pt x="8" y="13"/>
                  <a:pt x="8" y="13"/>
                  <a:pt x="7" y="13"/>
                </a:cubicBezTo>
                <a:cubicBezTo>
                  <a:pt x="7" y="13"/>
                  <a:pt x="7" y="13"/>
                  <a:pt x="6" y="13"/>
                </a:cubicBezTo>
                <a:cubicBezTo>
                  <a:pt x="6" y="12"/>
                  <a:pt x="5" y="12"/>
                  <a:pt x="5" y="12"/>
                </a:cubicBezTo>
                <a:cubicBezTo>
                  <a:pt x="5" y="11"/>
                  <a:pt x="5" y="11"/>
                  <a:pt x="4" y="10"/>
                </a:cubicBezTo>
                <a:cubicBezTo>
                  <a:pt x="4" y="9"/>
                  <a:pt x="4" y="9"/>
                  <a:pt x="4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7"/>
                  <a:pt x="6" y="6"/>
                </a:cubicBezTo>
                <a:cubicBezTo>
                  <a:pt x="6" y="6"/>
                  <a:pt x="6" y="6"/>
                  <a:pt x="6" y="5"/>
                </a:cubicBezTo>
                <a:cubicBezTo>
                  <a:pt x="6" y="5"/>
                  <a:pt x="7" y="5"/>
                  <a:pt x="7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5"/>
                  <a:pt x="9" y="5"/>
                  <a:pt x="10" y="5"/>
                </a:cubicBezTo>
                <a:close/>
                <a:moveTo>
                  <a:pt x="21" y="8"/>
                </a:moveTo>
                <a:cubicBezTo>
                  <a:pt x="20" y="8"/>
                  <a:pt x="19" y="8"/>
                  <a:pt x="18" y="7"/>
                </a:cubicBezTo>
                <a:cubicBezTo>
                  <a:pt x="18" y="6"/>
                  <a:pt x="18" y="5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2"/>
                  <a:pt x="17" y="0"/>
                  <a:pt x="21" y="0"/>
                </a:cubicBezTo>
                <a:cubicBezTo>
                  <a:pt x="24" y="0"/>
                  <a:pt x="24" y="2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5"/>
                  <a:pt x="23" y="6"/>
                  <a:pt x="23" y="7"/>
                </a:cubicBezTo>
                <a:cubicBezTo>
                  <a:pt x="22" y="8"/>
                  <a:pt x="21" y="8"/>
                  <a:pt x="21" y="8"/>
                </a:cubicBezTo>
                <a:close/>
                <a:moveTo>
                  <a:pt x="19" y="7"/>
                </a:moveTo>
                <a:cubicBezTo>
                  <a:pt x="19" y="7"/>
                  <a:pt x="20" y="8"/>
                  <a:pt x="21" y="8"/>
                </a:cubicBezTo>
                <a:cubicBezTo>
                  <a:pt x="21" y="8"/>
                  <a:pt x="22" y="7"/>
                  <a:pt x="22" y="7"/>
                </a:cubicBezTo>
                <a:cubicBezTo>
                  <a:pt x="23" y="6"/>
                  <a:pt x="23" y="5"/>
                  <a:pt x="23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19" y="2"/>
                  <a:pt x="19" y="2"/>
                  <a:pt x="18" y="2"/>
                </a:cubicBezTo>
                <a:cubicBezTo>
                  <a:pt x="18" y="2"/>
                  <a:pt x="18" y="2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5"/>
                  <a:pt x="18" y="6"/>
                  <a:pt x="19" y="7"/>
                </a:cubicBezTo>
                <a:close/>
                <a:moveTo>
                  <a:pt x="41" y="25"/>
                </a:moveTo>
                <a:cubicBezTo>
                  <a:pt x="41" y="18"/>
                  <a:pt x="41" y="18"/>
                  <a:pt x="41" y="18"/>
                </a:cubicBezTo>
                <a:cubicBezTo>
                  <a:pt x="41" y="16"/>
                  <a:pt x="39" y="15"/>
                  <a:pt x="36" y="14"/>
                </a:cubicBezTo>
                <a:cubicBezTo>
                  <a:pt x="36" y="18"/>
                  <a:pt x="35" y="19"/>
                  <a:pt x="34" y="22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9"/>
                  <a:pt x="33" y="18"/>
                  <a:pt x="32" y="15"/>
                </a:cubicBezTo>
                <a:cubicBezTo>
                  <a:pt x="31" y="15"/>
                  <a:pt x="30" y="16"/>
                  <a:pt x="30" y="18"/>
                </a:cubicBezTo>
                <a:cubicBezTo>
                  <a:pt x="30" y="19"/>
                  <a:pt x="30" y="19"/>
                  <a:pt x="30" y="19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8"/>
                  <a:pt x="36" y="28"/>
                  <a:pt x="36" y="28"/>
                </a:cubicBezTo>
                <a:cubicBezTo>
                  <a:pt x="37" y="28"/>
                  <a:pt x="38" y="28"/>
                  <a:pt x="39" y="28"/>
                </a:cubicBezTo>
                <a:cubicBezTo>
                  <a:pt x="39" y="28"/>
                  <a:pt x="40" y="27"/>
                  <a:pt x="40" y="27"/>
                </a:cubicBezTo>
                <a:cubicBezTo>
                  <a:pt x="41" y="26"/>
                  <a:pt x="41" y="26"/>
                  <a:pt x="41" y="25"/>
                </a:cubicBezTo>
                <a:close/>
                <a:moveTo>
                  <a:pt x="0" y="25"/>
                </a:moveTo>
                <a:cubicBezTo>
                  <a:pt x="0" y="27"/>
                  <a:pt x="1" y="28"/>
                  <a:pt x="2" y="28"/>
                </a:cubicBezTo>
                <a:cubicBezTo>
                  <a:pt x="3" y="28"/>
                  <a:pt x="4" y="28"/>
                  <a:pt x="5" y="28"/>
                </a:cubicBezTo>
                <a:cubicBezTo>
                  <a:pt x="5" y="28"/>
                  <a:pt x="6" y="28"/>
                  <a:pt x="6" y="2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6"/>
                  <a:pt x="10" y="15"/>
                  <a:pt x="9" y="15"/>
                </a:cubicBezTo>
                <a:cubicBezTo>
                  <a:pt x="9" y="18"/>
                  <a:pt x="9" y="19"/>
                  <a:pt x="8" y="22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19"/>
                  <a:pt x="5" y="18"/>
                  <a:pt x="5" y="14"/>
                </a:cubicBezTo>
                <a:cubicBezTo>
                  <a:pt x="2" y="15"/>
                  <a:pt x="0" y="16"/>
                  <a:pt x="0" y="18"/>
                </a:cubicBezTo>
                <a:cubicBezTo>
                  <a:pt x="0" y="25"/>
                  <a:pt x="0" y="25"/>
                  <a:pt x="0" y="25"/>
                </a:cubicBezTo>
                <a:close/>
                <a:moveTo>
                  <a:pt x="34" y="13"/>
                </a:moveTo>
                <a:cubicBezTo>
                  <a:pt x="32" y="13"/>
                  <a:pt x="30" y="11"/>
                  <a:pt x="30" y="8"/>
                </a:cubicBezTo>
                <a:cubicBezTo>
                  <a:pt x="30" y="5"/>
                  <a:pt x="29" y="3"/>
                  <a:pt x="34" y="3"/>
                </a:cubicBezTo>
                <a:cubicBezTo>
                  <a:pt x="38" y="3"/>
                  <a:pt x="38" y="5"/>
                  <a:pt x="38" y="8"/>
                </a:cubicBezTo>
                <a:cubicBezTo>
                  <a:pt x="38" y="11"/>
                  <a:pt x="36" y="13"/>
                  <a:pt x="34" y="13"/>
                </a:cubicBezTo>
                <a:close/>
                <a:moveTo>
                  <a:pt x="7" y="13"/>
                </a:moveTo>
                <a:cubicBezTo>
                  <a:pt x="9" y="13"/>
                  <a:pt x="11" y="11"/>
                  <a:pt x="11" y="8"/>
                </a:cubicBezTo>
                <a:cubicBezTo>
                  <a:pt x="11" y="5"/>
                  <a:pt x="12" y="3"/>
                  <a:pt x="7" y="3"/>
                </a:cubicBezTo>
                <a:cubicBezTo>
                  <a:pt x="3" y="3"/>
                  <a:pt x="4" y="5"/>
                  <a:pt x="4" y="8"/>
                </a:cubicBezTo>
                <a:cubicBezTo>
                  <a:pt x="4" y="11"/>
                  <a:pt x="6" y="13"/>
                  <a:pt x="7" y="13"/>
                </a:cubicBezTo>
                <a:close/>
                <a:moveTo>
                  <a:pt x="15" y="11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3"/>
                  <a:pt x="19" y="11"/>
                  <a:pt x="18" y="9"/>
                </a:cubicBezTo>
                <a:cubicBezTo>
                  <a:pt x="16" y="9"/>
                  <a:pt x="15" y="10"/>
                  <a:pt x="15" y="11"/>
                </a:cubicBezTo>
                <a:close/>
                <a:moveTo>
                  <a:pt x="26" y="15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0"/>
                  <a:pt x="25" y="9"/>
                  <a:pt x="23" y="9"/>
                </a:cubicBezTo>
                <a:cubicBezTo>
                  <a:pt x="22" y="11"/>
                  <a:pt x="22" y="13"/>
                  <a:pt x="21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lose/>
                <a:moveTo>
                  <a:pt x="21" y="15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5"/>
                  <a:pt x="20" y="15"/>
                  <a:pt x="20" y="15"/>
                </a:cubicBezTo>
                <a:lnTo>
                  <a:pt x="21" y="1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1" name="Freeform 257"/>
          <p:cNvSpPr>
            <a:spLocks noEditPoints="1"/>
          </p:cNvSpPr>
          <p:nvPr/>
        </p:nvSpPr>
        <p:spPr bwMode="auto">
          <a:xfrm>
            <a:off x="3742606" y="3110649"/>
            <a:ext cx="316712" cy="334810"/>
          </a:xfrm>
          <a:custGeom>
            <a:avLst/>
            <a:gdLst>
              <a:gd name="T0" fmla="*/ 17 w 33"/>
              <a:gd name="T1" fmla="*/ 0 h 35"/>
              <a:gd name="T2" fmla="*/ 13 w 33"/>
              <a:gd name="T3" fmla="*/ 12 h 35"/>
              <a:gd name="T4" fmla="*/ 20 w 33"/>
              <a:gd name="T5" fmla="*/ 12 h 35"/>
              <a:gd name="T6" fmla="*/ 14 w 33"/>
              <a:gd name="T7" fmla="*/ 12 h 35"/>
              <a:gd name="T8" fmla="*/ 13 w 33"/>
              <a:gd name="T9" fmla="*/ 6 h 35"/>
              <a:gd name="T10" fmla="*/ 13 w 33"/>
              <a:gd name="T11" fmla="*/ 4 h 35"/>
              <a:gd name="T12" fmla="*/ 15 w 33"/>
              <a:gd name="T13" fmla="*/ 4 h 35"/>
              <a:gd name="T14" fmla="*/ 19 w 33"/>
              <a:gd name="T15" fmla="*/ 4 h 35"/>
              <a:gd name="T16" fmla="*/ 21 w 33"/>
              <a:gd name="T17" fmla="*/ 4 h 35"/>
              <a:gd name="T18" fmla="*/ 21 w 33"/>
              <a:gd name="T19" fmla="*/ 6 h 35"/>
              <a:gd name="T20" fmla="*/ 20 w 33"/>
              <a:gd name="T21" fmla="*/ 12 h 35"/>
              <a:gd name="T22" fmla="*/ 14 w 33"/>
              <a:gd name="T23" fmla="*/ 12 h 35"/>
              <a:gd name="T24" fmla="*/ 26 w 33"/>
              <a:gd name="T25" fmla="*/ 35 h 35"/>
              <a:gd name="T26" fmla="*/ 28 w 33"/>
              <a:gd name="T27" fmla="*/ 30 h 35"/>
              <a:gd name="T28" fmla="*/ 32 w 33"/>
              <a:gd name="T29" fmla="*/ 27 h 35"/>
              <a:gd name="T30" fmla="*/ 5 w 33"/>
              <a:gd name="T31" fmla="*/ 30 h 35"/>
              <a:gd name="T32" fmla="*/ 6 w 33"/>
              <a:gd name="T33" fmla="*/ 33 h 35"/>
              <a:gd name="T34" fmla="*/ 0 w 33"/>
              <a:gd name="T35" fmla="*/ 25 h 35"/>
              <a:gd name="T36" fmla="*/ 33 w 33"/>
              <a:gd name="T37" fmla="*/ 26 h 35"/>
              <a:gd name="T38" fmla="*/ 0 w 33"/>
              <a:gd name="T39" fmla="*/ 25 h 35"/>
              <a:gd name="T40" fmla="*/ 7 w 33"/>
              <a:gd name="T41" fmla="*/ 20 h 35"/>
              <a:gd name="T42" fmla="*/ 7 w 33"/>
              <a:gd name="T43" fmla="*/ 20 h 35"/>
              <a:gd name="T44" fmla="*/ 11 w 33"/>
              <a:gd name="T45" fmla="*/ 19 h 35"/>
              <a:gd name="T46" fmla="*/ 13 w 33"/>
              <a:gd name="T47" fmla="*/ 16 h 35"/>
              <a:gd name="T48" fmla="*/ 17 w 33"/>
              <a:gd name="T49" fmla="*/ 19 h 35"/>
              <a:gd name="T50" fmla="*/ 16 w 33"/>
              <a:gd name="T51" fmla="*/ 18 h 35"/>
              <a:gd name="T52" fmla="*/ 16 w 33"/>
              <a:gd name="T53" fmla="*/ 17 h 35"/>
              <a:gd name="T54" fmla="*/ 18 w 33"/>
              <a:gd name="T55" fmla="*/ 18 h 35"/>
              <a:gd name="T56" fmla="*/ 17 w 33"/>
              <a:gd name="T57" fmla="*/ 19 h 35"/>
              <a:gd name="T58" fmla="*/ 18 w 33"/>
              <a:gd name="T59" fmla="*/ 24 h 35"/>
              <a:gd name="T60" fmla="*/ 27 w 33"/>
              <a:gd name="T61" fmla="*/ 20 h 35"/>
              <a:gd name="T62" fmla="*/ 7 w 33"/>
              <a:gd name="T63" fmla="*/ 24 h 35"/>
              <a:gd name="T64" fmla="*/ 7 w 33"/>
              <a:gd name="T65" fmla="*/ 20 h 35"/>
              <a:gd name="T66" fmla="*/ 11 w 33"/>
              <a:gd name="T67" fmla="*/ 19 h 35"/>
              <a:gd name="T68" fmla="*/ 11 w 33"/>
              <a:gd name="T69" fmla="*/ 16 h 35"/>
              <a:gd name="T70" fmla="*/ 7 w 33"/>
              <a:gd name="T71" fmla="*/ 17 h 35"/>
              <a:gd name="T72" fmla="*/ 2 w 33"/>
              <a:gd name="T73" fmla="*/ 21 h 35"/>
              <a:gd name="T74" fmla="*/ 5 w 33"/>
              <a:gd name="T75" fmla="*/ 21 h 35"/>
              <a:gd name="T76" fmla="*/ 6 w 33"/>
              <a:gd name="T77" fmla="*/ 2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3" h="35">
                <a:moveTo>
                  <a:pt x="22" y="7"/>
                </a:moveTo>
                <a:cubicBezTo>
                  <a:pt x="22" y="3"/>
                  <a:pt x="23" y="0"/>
                  <a:pt x="17" y="0"/>
                </a:cubicBezTo>
                <a:cubicBezTo>
                  <a:pt x="11" y="0"/>
                  <a:pt x="12" y="3"/>
                  <a:pt x="12" y="7"/>
                </a:cubicBezTo>
                <a:cubicBezTo>
                  <a:pt x="12" y="9"/>
                  <a:pt x="12" y="11"/>
                  <a:pt x="13" y="12"/>
                </a:cubicBezTo>
                <a:cubicBezTo>
                  <a:pt x="14" y="13"/>
                  <a:pt x="16" y="14"/>
                  <a:pt x="17" y="14"/>
                </a:cubicBezTo>
                <a:cubicBezTo>
                  <a:pt x="18" y="14"/>
                  <a:pt x="19" y="13"/>
                  <a:pt x="20" y="12"/>
                </a:cubicBezTo>
                <a:cubicBezTo>
                  <a:pt x="22" y="11"/>
                  <a:pt x="22" y="9"/>
                  <a:pt x="22" y="7"/>
                </a:cubicBezTo>
                <a:close/>
                <a:moveTo>
                  <a:pt x="14" y="12"/>
                </a:moveTo>
                <a:cubicBezTo>
                  <a:pt x="13" y="11"/>
                  <a:pt x="13" y="9"/>
                  <a:pt x="13" y="8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5"/>
                </a:cubicBezTo>
                <a:cubicBezTo>
                  <a:pt x="13" y="5"/>
                  <a:pt x="13" y="4"/>
                  <a:pt x="13" y="4"/>
                </a:cubicBezTo>
                <a:cubicBezTo>
                  <a:pt x="14" y="3"/>
                  <a:pt x="14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8" y="4"/>
                  <a:pt x="18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20" y="3"/>
                  <a:pt x="21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9"/>
                  <a:pt x="21" y="11"/>
                  <a:pt x="20" y="12"/>
                </a:cubicBezTo>
                <a:cubicBezTo>
                  <a:pt x="19" y="13"/>
                  <a:pt x="18" y="14"/>
                  <a:pt x="17" y="14"/>
                </a:cubicBezTo>
                <a:cubicBezTo>
                  <a:pt x="16" y="14"/>
                  <a:pt x="15" y="13"/>
                  <a:pt x="14" y="12"/>
                </a:cubicBezTo>
                <a:close/>
                <a:moveTo>
                  <a:pt x="8" y="35"/>
                </a:moveTo>
                <a:cubicBezTo>
                  <a:pt x="17" y="35"/>
                  <a:pt x="17" y="35"/>
                  <a:pt x="26" y="35"/>
                </a:cubicBezTo>
                <a:cubicBezTo>
                  <a:pt x="27" y="35"/>
                  <a:pt x="28" y="34"/>
                  <a:pt x="28" y="33"/>
                </a:cubicBezTo>
                <a:cubicBezTo>
                  <a:pt x="28" y="32"/>
                  <a:pt x="28" y="31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6" y="30"/>
                  <a:pt x="6" y="30"/>
                </a:cubicBezTo>
                <a:cubicBezTo>
                  <a:pt x="6" y="31"/>
                  <a:pt x="6" y="32"/>
                  <a:pt x="6" y="33"/>
                </a:cubicBezTo>
                <a:cubicBezTo>
                  <a:pt x="6" y="34"/>
                  <a:pt x="7" y="35"/>
                  <a:pt x="8" y="35"/>
                </a:cubicBezTo>
                <a:close/>
                <a:moveTo>
                  <a:pt x="0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0" y="25"/>
                </a:cubicBezTo>
                <a:close/>
                <a:moveTo>
                  <a:pt x="7" y="24"/>
                </a:move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11" y="19"/>
                  <a:pt x="11" y="19"/>
                  <a:pt x="11" y="19"/>
                </a:cubicBezTo>
                <a:cubicBezTo>
                  <a:pt x="12" y="19"/>
                  <a:pt x="12" y="17"/>
                  <a:pt x="12" y="16"/>
                </a:cubicBezTo>
                <a:cubicBezTo>
                  <a:pt x="12" y="16"/>
                  <a:pt x="12" y="16"/>
                  <a:pt x="13" y="16"/>
                </a:cubicBezTo>
                <a:cubicBezTo>
                  <a:pt x="16" y="24"/>
                  <a:pt x="16" y="24"/>
                  <a:pt x="16" y="24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7"/>
                  <a:pt x="16" y="17"/>
                </a:cubicBezTo>
                <a:cubicBezTo>
                  <a:pt x="17" y="17"/>
                  <a:pt x="17" y="17"/>
                  <a:pt x="18" y="17"/>
                </a:cubicBezTo>
                <a:cubicBezTo>
                  <a:pt x="18" y="17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1"/>
                  <a:pt x="20" y="20"/>
                  <a:pt x="21" y="16"/>
                </a:cubicBezTo>
                <a:cubicBezTo>
                  <a:pt x="24" y="17"/>
                  <a:pt x="27" y="18"/>
                  <a:pt x="27" y="20"/>
                </a:cubicBezTo>
                <a:cubicBezTo>
                  <a:pt x="27" y="24"/>
                  <a:pt x="27" y="24"/>
                  <a:pt x="27" y="24"/>
                </a:cubicBezTo>
                <a:cubicBezTo>
                  <a:pt x="20" y="24"/>
                  <a:pt x="14" y="24"/>
                  <a:pt x="7" y="24"/>
                </a:cubicBezTo>
                <a:close/>
                <a:moveTo>
                  <a:pt x="6" y="20"/>
                </a:moveTo>
                <a:cubicBezTo>
                  <a:pt x="7" y="20"/>
                  <a:pt x="7" y="20"/>
                  <a:pt x="7" y="20"/>
                </a:cubicBezTo>
                <a:cubicBezTo>
                  <a:pt x="8" y="20"/>
                  <a:pt x="8" y="20"/>
                  <a:pt x="9" y="20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8"/>
                  <a:pt x="12" y="17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0" y="15"/>
                  <a:pt x="9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4"/>
                  <a:pt x="5" y="24"/>
                  <a:pt x="5" y="24"/>
                </a:cubicBezTo>
                <a:cubicBezTo>
                  <a:pt x="6" y="24"/>
                  <a:pt x="6" y="24"/>
                  <a:pt x="6" y="24"/>
                </a:cubicBezTo>
                <a:lnTo>
                  <a:pt x="6" y="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2" name="Freeform 258"/>
          <p:cNvSpPr>
            <a:spLocks noEditPoints="1"/>
          </p:cNvSpPr>
          <p:nvPr/>
        </p:nvSpPr>
        <p:spPr bwMode="auto">
          <a:xfrm>
            <a:off x="9942910" y="3110649"/>
            <a:ext cx="334810" cy="334810"/>
          </a:xfrm>
          <a:custGeom>
            <a:avLst/>
            <a:gdLst>
              <a:gd name="T0" fmla="*/ 6 w 35"/>
              <a:gd name="T1" fmla="*/ 17 h 35"/>
              <a:gd name="T2" fmla="*/ 32 w 35"/>
              <a:gd name="T3" fmla="*/ 23 h 35"/>
              <a:gd name="T4" fmla="*/ 28 w 35"/>
              <a:gd name="T5" fmla="*/ 17 h 35"/>
              <a:gd name="T6" fmla="*/ 26 w 35"/>
              <a:gd name="T7" fmla="*/ 19 h 35"/>
              <a:gd name="T8" fmla="*/ 25 w 35"/>
              <a:gd name="T9" fmla="*/ 20 h 35"/>
              <a:gd name="T10" fmla="*/ 25 w 35"/>
              <a:gd name="T11" fmla="*/ 24 h 35"/>
              <a:gd name="T12" fmla="*/ 28 w 35"/>
              <a:gd name="T13" fmla="*/ 27 h 35"/>
              <a:gd name="T14" fmla="*/ 31 w 35"/>
              <a:gd name="T15" fmla="*/ 24 h 35"/>
              <a:gd name="T16" fmla="*/ 30 w 35"/>
              <a:gd name="T17" fmla="*/ 20 h 35"/>
              <a:gd name="T18" fmla="*/ 27 w 35"/>
              <a:gd name="T19" fmla="*/ 20 h 35"/>
              <a:gd name="T20" fmla="*/ 7 w 35"/>
              <a:gd name="T21" fmla="*/ 20 h 35"/>
              <a:gd name="T22" fmla="*/ 5 w 35"/>
              <a:gd name="T23" fmla="*/ 20 h 35"/>
              <a:gd name="T24" fmla="*/ 4 w 35"/>
              <a:gd name="T25" fmla="*/ 24 h 35"/>
              <a:gd name="T26" fmla="*/ 6 w 35"/>
              <a:gd name="T27" fmla="*/ 27 h 35"/>
              <a:gd name="T28" fmla="*/ 9 w 35"/>
              <a:gd name="T29" fmla="*/ 24 h 35"/>
              <a:gd name="T30" fmla="*/ 9 w 35"/>
              <a:gd name="T31" fmla="*/ 20 h 35"/>
              <a:gd name="T32" fmla="*/ 8 w 35"/>
              <a:gd name="T33" fmla="*/ 19 h 35"/>
              <a:gd name="T34" fmla="*/ 9 w 35"/>
              <a:gd name="T35" fmla="*/ 28 h 35"/>
              <a:gd name="T36" fmla="*/ 7 w 35"/>
              <a:gd name="T37" fmla="*/ 30 h 35"/>
              <a:gd name="T38" fmla="*/ 7 w 35"/>
              <a:gd name="T39" fmla="*/ 29 h 35"/>
              <a:gd name="T40" fmla="*/ 6 w 35"/>
              <a:gd name="T41" fmla="*/ 29 h 35"/>
              <a:gd name="T42" fmla="*/ 6 w 35"/>
              <a:gd name="T43" fmla="*/ 34 h 35"/>
              <a:gd name="T44" fmla="*/ 0 w 35"/>
              <a:gd name="T45" fmla="*/ 33 h 35"/>
              <a:gd name="T46" fmla="*/ 13 w 35"/>
              <a:gd name="T47" fmla="*/ 33 h 35"/>
              <a:gd name="T48" fmla="*/ 20 w 35"/>
              <a:gd name="T49" fmla="*/ 2 h 35"/>
              <a:gd name="T50" fmla="*/ 5 w 35"/>
              <a:gd name="T51" fmla="*/ 11 h 35"/>
              <a:gd name="T52" fmla="*/ 6 w 35"/>
              <a:gd name="T53" fmla="*/ 16 h 35"/>
              <a:gd name="T54" fmla="*/ 21 w 35"/>
              <a:gd name="T55" fmla="*/ 12 h 35"/>
              <a:gd name="T56" fmla="*/ 23 w 35"/>
              <a:gd name="T57" fmla="*/ 3 h 35"/>
              <a:gd name="T58" fmla="*/ 12 w 35"/>
              <a:gd name="T59" fmla="*/ 1 h 35"/>
              <a:gd name="T60" fmla="*/ 29 w 35"/>
              <a:gd name="T61" fmla="*/ 1 h 35"/>
              <a:gd name="T62" fmla="*/ 28 w 35"/>
              <a:gd name="T63" fmla="*/ 10 h 35"/>
              <a:gd name="T64" fmla="*/ 7 w 35"/>
              <a:gd name="T65" fmla="*/ 14 h 35"/>
              <a:gd name="T66" fmla="*/ 6 w 35"/>
              <a:gd name="T67" fmla="*/ 10 h 35"/>
              <a:gd name="T68" fmla="*/ 20 w 35"/>
              <a:gd name="T69" fmla="*/ 3 h 35"/>
              <a:gd name="T70" fmla="*/ 21 w 35"/>
              <a:gd name="T71" fmla="*/ 11 h 35"/>
              <a:gd name="T72" fmla="*/ 35 w 35"/>
              <a:gd name="T73" fmla="*/ 33 h 35"/>
              <a:gd name="T74" fmla="*/ 29 w 35"/>
              <a:gd name="T75" fmla="*/ 34 h 35"/>
              <a:gd name="T76" fmla="*/ 29 w 35"/>
              <a:gd name="T77" fmla="*/ 29 h 35"/>
              <a:gd name="T78" fmla="*/ 27 w 35"/>
              <a:gd name="T79" fmla="*/ 29 h 35"/>
              <a:gd name="T80" fmla="*/ 28 w 35"/>
              <a:gd name="T81" fmla="*/ 30 h 35"/>
              <a:gd name="T82" fmla="*/ 25 w 35"/>
              <a:gd name="T83" fmla="*/ 28 h 35"/>
              <a:gd name="T84" fmla="*/ 23 w 35"/>
              <a:gd name="T85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" h="35">
                <a:moveTo>
                  <a:pt x="6" y="27"/>
                </a:moveTo>
                <a:cubicBezTo>
                  <a:pt x="5" y="27"/>
                  <a:pt x="3" y="25"/>
                  <a:pt x="3" y="22"/>
                </a:cubicBezTo>
                <a:cubicBezTo>
                  <a:pt x="3" y="19"/>
                  <a:pt x="2" y="17"/>
                  <a:pt x="6" y="17"/>
                </a:cubicBezTo>
                <a:cubicBezTo>
                  <a:pt x="10" y="17"/>
                  <a:pt x="10" y="19"/>
                  <a:pt x="10" y="22"/>
                </a:cubicBezTo>
                <a:cubicBezTo>
                  <a:pt x="10" y="25"/>
                  <a:pt x="8" y="27"/>
                  <a:pt x="6" y="27"/>
                </a:cubicBezTo>
                <a:close/>
                <a:moveTo>
                  <a:pt x="32" y="23"/>
                </a:moveTo>
                <a:cubicBezTo>
                  <a:pt x="31" y="25"/>
                  <a:pt x="30" y="27"/>
                  <a:pt x="28" y="27"/>
                </a:cubicBezTo>
                <a:cubicBezTo>
                  <a:pt x="26" y="27"/>
                  <a:pt x="24" y="25"/>
                  <a:pt x="24" y="22"/>
                </a:cubicBezTo>
                <a:cubicBezTo>
                  <a:pt x="24" y="19"/>
                  <a:pt x="24" y="17"/>
                  <a:pt x="28" y="17"/>
                </a:cubicBezTo>
                <a:cubicBezTo>
                  <a:pt x="32" y="17"/>
                  <a:pt x="32" y="19"/>
                  <a:pt x="32" y="22"/>
                </a:cubicBezTo>
                <a:cubicBezTo>
                  <a:pt x="32" y="22"/>
                  <a:pt x="32" y="22"/>
                  <a:pt x="32" y="23"/>
                </a:cubicBezTo>
                <a:close/>
                <a:moveTo>
                  <a:pt x="26" y="19"/>
                </a:moveTo>
                <a:cubicBezTo>
                  <a:pt x="26" y="19"/>
                  <a:pt x="25" y="19"/>
                  <a:pt x="25" y="19"/>
                </a:cubicBezTo>
                <a:cubicBezTo>
                  <a:pt x="25" y="19"/>
                  <a:pt x="25" y="19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1"/>
                  <a:pt x="25" y="21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3"/>
                  <a:pt x="25" y="23"/>
                  <a:pt x="25" y="24"/>
                </a:cubicBezTo>
                <a:cubicBezTo>
                  <a:pt x="25" y="24"/>
                  <a:pt x="26" y="25"/>
                  <a:pt x="26" y="25"/>
                </a:cubicBezTo>
                <a:cubicBezTo>
                  <a:pt x="26" y="26"/>
                  <a:pt x="27" y="26"/>
                  <a:pt x="27" y="26"/>
                </a:cubicBezTo>
                <a:cubicBezTo>
                  <a:pt x="27" y="26"/>
                  <a:pt x="28" y="27"/>
                  <a:pt x="28" y="27"/>
                </a:cubicBezTo>
                <a:cubicBezTo>
                  <a:pt x="28" y="27"/>
                  <a:pt x="29" y="26"/>
                  <a:pt x="29" y="26"/>
                </a:cubicBezTo>
                <a:cubicBezTo>
                  <a:pt x="30" y="26"/>
                  <a:pt x="30" y="26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1" y="23"/>
                  <a:pt x="31" y="23"/>
                  <a:pt x="31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19"/>
                  <a:pt x="29" y="19"/>
                  <a:pt x="28" y="19"/>
                </a:cubicBezTo>
                <a:cubicBezTo>
                  <a:pt x="28" y="20"/>
                  <a:pt x="28" y="20"/>
                  <a:pt x="27" y="20"/>
                </a:cubicBezTo>
                <a:cubicBezTo>
                  <a:pt x="27" y="20"/>
                  <a:pt x="26" y="20"/>
                  <a:pt x="26" y="19"/>
                </a:cubicBezTo>
                <a:close/>
                <a:moveTo>
                  <a:pt x="8" y="19"/>
                </a:moveTo>
                <a:cubicBezTo>
                  <a:pt x="8" y="20"/>
                  <a:pt x="8" y="20"/>
                  <a:pt x="7" y="20"/>
                </a:cubicBezTo>
                <a:cubicBezTo>
                  <a:pt x="7" y="20"/>
                  <a:pt x="7" y="20"/>
                  <a:pt x="6" y="19"/>
                </a:cubicBezTo>
                <a:cubicBezTo>
                  <a:pt x="6" y="19"/>
                  <a:pt x="5" y="19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1"/>
                  <a:pt x="5" y="21"/>
                  <a:pt x="4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4" y="24"/>
                </a:cubicBezTo>
                <a:cubicBezTo>
                  <a:pt x="4" y="24"/>
                  <a:pt x="4" y="25"/>
                  <a:pt x="4" y="25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26"/>
                  <a:pt x="6" y="27"/>
                  <a:pt x="6" y="27"/>
                </a:cubicBezTo>
                <a:cubicBezTo>
                  <a:pt x="7" y="27"/>
                  <a:pt x="7" y="26"/>
                  <a:pt x="7" y="26"/>
                </a:cubicBezTo>
                <a:cubicBezTo>
                  <a:pt x="8" y="26"/>
                  <a:pt x="8" y="26"/>
                  <a:pt x="8" y="25"/>
                </a:cubicBezTo>
                <a:cubicBezTo>
                  <a:pt x="9" y="25"/>
                  <a:pt x="9" y="24"/>
                  <a:pt x="9" y="24"/>
                </a:cubicBezTo>
                <a:cubicBezTo>
                  <a:pt x="9" y="23"/>
                  <a:pt x="9" y="23"/>
                  <a:pt x="9" y="22"/>
                </a:cubicBezTo>
                <a:cubicBezTo>
                  <a:pt x="9" y="22"/>
                  <a:pt x="9" y="22"/>
                  <a:pt x="9" y="21"/>
                </a:cubicBezTo>
                <a:cubicBezTo>
                  <a:pt x="9" y="21"/>
                  <a:pt x="10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8" y="19"/>
                </a:cubicBezTo>
                <a:close/>
                <a:moveTo>
                  <a:pt x="13" y="33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30"/>
                  <a:pt x="11" y="29"/>
                  <a:pt x="9" y="28"/>
                </a:cubicBezTo>
                <a:cubicBezTo>
                  <a:pt x="9" y="31"/>
                  <a:pt x="8" y="32"/>
                  <a:pt x="7" y="34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2"/>
                  <a:pt x="4" y="31"/>
                  <a:pt x="3" y="28"/>
                </a:cubicBezTo>
                <a:cubicBezTo>
                  <a:pt x="1" y="29"/>
                  <a:pt x="0" y="30"/>
                  <a:pt x="0" y="31"/>
                </a:cubicBezTo>
                <a:cubicBezTo>
                  <a:pt x="0" y="32"/>
                  <a:pt x="0" y="33"/>
                  <a:pt x="0" y="33"/>
                </a:cubicBezTo>
                <a:cubicBezTo>
                  <a:pt x="0" y="34"/>
                  <a:pt x="0" y="35"/>
                  <a:pt x="1" y="35"/>
                </a:cubicBezTo>
                <a:cubicBezTo>
                  <a:pt x="5" y="35"/>
                  <a:pt x="8" y="35"/>
                  <a:pt x="12" y="35"/>
                </a:cubicBezTo>
                <a:cubicBezTo>
                  <a:pt x="13" y="35"/>
                  <a:pt x="13" y="34"/>
                  <a:pt x="13" y="33"/>
                </a:cubicBezTo>
                <a:close/>
                <a:moveTo>
                  <a:pt x="22" y="11"/>
                </a:moveTo>
                <a:cubicBezTo>
                  <a:pt x="22" y="8"/>
                  <a:pt x="22" y="6"/>
                  <a:pt x="22" y="3"/>
                </a:cubicBezTo>
                <a:cubicBezTo>
                  <a:pt x="22" y="3"/>
                  <a:pt x="21" y="2"/>
                  <a:pt x="20" y="2"/>
                </a:cubicBezTo>
                <a:cubicBezTo>
                  <a:pt x="16" y="2"/>
                  <a:pt x="11" y="2"/>
                  <a:pt x="6" y="2"/>
                </a:cubicBezTo>
                <a:cubicBezTo>
                  <a:pt x="5" y="2"/>
                  <a:pt x="5" y="3"/>
                  <a:pt x="5" y="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4"/>
                  <a:pt x="6" y="16"/>
                </a:cubicBezTo>
                <a:cubicBezTo>
                  <a:pt x="6" y="15"/>
                  <a:pt x="7" y="15"/>
                  <a:pt x="7" y="14"/>
                </a:cubicBezTo>
                <a:cubicBezTo>
                  <a:pt x="10" y="11"/>
                  <a:pt x="16" y="12"/>
                  <a:pt x="20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2" y="12"/>
                  <a:pt x="22" y="11"/>
                  <a:pt x="22" y="11"/>
                </a:cubicBezTo>
                <a:close/>
                <a:moveTo>
                  <a:pt x="23" y="10"/>
                </a:move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2" y="1"/>
                  <a:pt x="2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8" y="0"/>
                  <a:pt x="23" y="0"/>
                  <a:pt x="28" y="0"/>
                </a:cubicBezTo>
                <a:cubicBezTo>
                  <a:pt x="29" y="0"/>
                  <a:pt x="29" y="0"/>
                  <a:pt x="29" y="1"/>
                </a:cubicBezTo>
                <a:cubicBezTo>
                  <a:pt x="29" y="3"/>
                  <a:pt x="29" y="6"/>
                  <a:pt x="29" y="8"/>
                </a:cubicBezTo>
                <a:cubicBezTo>
                  <a:pt x="29" y="9"/>
                  <a:pt x="29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1"/>
                  <a:pt x="28" y="12"/>
                  <a:pt x="28" y="13"/>
                </a:cubicBezTo>
                <a:cubicBezTo>
                  <a:pt x="27" y="12"/>
                  <a:pt x="25" y="10"/>
                  <a:pt x="23" y="10"/>
                </a:cubicBezTo>
                <a:close/>
                <a:moveTo>
                  <a:pt x="7" y="14"/>
                </a:moveTo>
                <a:cubicBezTo>
                  <a:pt x="7" y="13"/>
                  <a:pt x="7" y="12"/>
                  <a:pt x="7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6" y="11"/>
                  <a:pt x="6" y="10"/>
                </a:cubicBezTo>
                <a:cubicBezTo>
                  <a:pt x="6" y="4"/>
                  <a:pt x="6" y="4"/>
                  <a:pt x="6" y="4"/>
                </a:cubicBezTo>
                <a:cubicBezTo>
                  <a:pt x="6" y="3"/>
                  <a:pt x="6" y="3"/>
                  <a:pt x="6" y="3"/>
                </a:cubicBezTo>
                <a:cubicBezTo>
                  <a:pt x="11" y="3"/>
                  <a:pt x="15" y="3"/>
                  <a:pt x="20" y="3"/>
                </a:cubicBezTo>
                <a:cubicBezTo>
                  <a:pt x="20" y="3"/>
                  <a:pt x="21" y="3"/>
                  <a:pt x="21" y="4"/>
                </a:cubicBezTo>
                <a:cubicBezTo>
                  <a:pt x="21" y="6"/>
                  <a:pt x="21" y="8"/>
                  <a:pt x="21" y="10"/>
                </a:cubicBezTo>
                <a:cubicBezTo>
                  <a:pt x="21" y="11"/>
                  <a:pt x="21" y="11"/>
                  <a:pt x="21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6" y="11"/>
                  <a:pt x="9" y="11"/>
                  <a:pt x="7" y="14"/>
                </a:cubicBezTo>
                <a:close/>
                <a:moveTo>
                  <a:pt x="35" y="33"/>
                </a:moveTo>
                <a:cubicBezTo>
                  <a:pt x="35" y="33"/>
                  <a:pt x="35" y="32"/>
                  <a:pt x="35" y="31"/>
                </a:cubicBezTo>
                <a:cubicBezTo>
                  <a:pt x="35" y="30"/>
                  <a:pt x="33" y="29"/>
                  <a:pt x="31" y="28"/>
                </a:cubicBezTo>
                <a:cubicBezTo>
                  <a:pt x="30" y="31"/>
                  <a:pt x="30" y="32"/>
                  <a:pt x="29" y="34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8" y="29"/>
                  <a:pt x="28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4"/>
                  <a:pt x="27" y="34"/>
                  <a:pt x="27" y="34"/>
                </a:cubicBezTo>
                <a:cubicBezTo>
                  <a:pt x="26" y="32"/>
                  <a:pt x="26" y="31"/>
                  <a:pt x="25" y="28"/>
                </a:cubicBezTo>
                <a:cubicBezTo>
                  <a:pt x="23" y="29"/>
                  <a:pt x="21" y="30"/>
                  <a:pt x="21" y="31"/>
                </a:cubicBezTo>
                <a:cubicBezTo>
                  <a:pt x="21" y="32"/>
                  <a:pt x="21" y="33"/>
                  <a:pt x="21" y="33"/>
                </a:cubicBezTo>
                <a:cubicBezTo>
                  <a:pt x="21" y="34"/>
                  <a:pt x="22" y="35"/>
                  <a:pt x="23" y="35"/>
                </a:cubicBezTo>
                <a:cubicBezTo>
                  <a:pt x="26" y="35"/>
                  <a:pt x="30" y="35"/>
                  <a:pt x="34" y="35"/>
                </a:cubicBezTo>
                <a:cubicBezTo>
                  <a:pt x="34" y="35"/>
                  <a:pt x="35" y="34"/>
                  <a:pt x="35" y="3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3" name="Freeform 259"/>
          <p:cNvSpPr>
            <a:spLocks noEditPoints="1"/>
          </p:cNvSpPr>
          <p:nvPr/>
        </p:nvSpPr>
        <p:spPr bwMode="auto">
          <a:xfrm>
            <a:off x="4357931" y="3099790"/>
            <a:ext cx="345668" cy="345668"/>
          </a:xfrm>
          <a:custGeom>
            <a:avLst/>
            <a:gdLst>
              <a:gd name="T0" fmla="*/ 0 w 36"/>
              <a:gd name="T1" fmla="*/ 34 h 36"/>
              <a:gd name="T2" fmla="*/ 18 w 36"/>
              <a:gd name="T3" fmla="*/ 36 h 36"/>
              <a:gd name="T4" fmla="*/ 20 w 36"/>
              <a:gd name="T5" fmla="*/ 31 h 36"/>
              <a:gd name="T6" fmla="*/ 11 w 36"/>
              <a:gd name="T7" fmla="*/ 34 h 36"/>
              <a:gd name="T8" fmla="*/ 10 w 36"/>
              <a:gd name="T9" fmla="*/ 29 h 36"/>
              <a:gd name="T10" fmla="*/ 11 w 36"/>
              <a:gd name="T11" fmla="*/ 28 h 36"/>
              <a:gd name="T12" fmla="*/ 9 w 36"/>
              <a:gd name="T13" fmla="*/ 28 h 36"/>
              <a:gd name="T14" fmla="*/ 9 w 36"/>
              <a:gd name="T15" fmla="*/ 28 h 36"/>
              <a:gd name="T16" fmla="*/ 10 w 36"/>
              <a:gd name="T17" fmla="*/ 29 h 36"/>
              <a:gd name="T18" fmla="*/ 5 w 36"/>
              <a:gd name="T19" fmla="*/ 26 h 36"/>
              <a:gd name="T20" fmla="*/ 6 w 36"/>
              <a:gd name="T21" fmla="*/ 8 h 36"/>
              <a:gd name="T22" fmla="*/ 6 w 36"/>
              <a:gd name="T23" fmla="*/ 3 h 36"/>
              <a:gd name="T24" fmla="*/ 5 w 36"/>
              <a:gd name="T25" fmla="*/ 0 h 36"/>
              <a:gd name="T26" fmla="*/ 36 w 36"/>
              <a:gd name="T27" fmla="*/ 0 h 36"/>
              <a:gd name="T28" fmla="*/ 36 w 36"/>
              <a:gd name="T29" fmla="*/ 2 h 36"/>
              <a:gd name="T30" fmla="*/ 35 w 36"/>
              <a:gd name="T31" fmla="*/ 3 h 36"/>
              <a:gd name="T32" fmla="*/ 35 w 36"/>
              <a:gd name="T33" fmla="*/ 22 h 36"/>
              <a:gd name="T34" fmla="*/ 15 w 36"/>
              <a:gd name="T35" fmla="*/ 23 h 36"/>
              <a:gd name="T36" fmla="*/ 14 w 36"/>
              <a:gd name="T37" fmla="*/ 22 h 36"/>
              <a:gd name="T38" fmla="*/ 15 w 36"/>
              <a:gd name="T39" fmla="*/ 22 h 36"/>
              <a:gd name="T40" fmla="*/ 15 w 36"/>
              <a:gd name="T41" fmla="*/ 21 h 36"/>
              <a:gd name="T42" fmla="*/ 32 w 36"/>
              <a:gd name="T43" fmla="*/ 21 h 36"/>
              <a:gd name="T44" fmla="*/ 33 w 36"/>
              <a:gd name="T45" fmla="*/ 21 h 36"/>
              <a:gd name="T46" fmla="*/ 34 w 36"/>
              <a:gd name="T47" fmla="*/ 3 h 36"/>
              <a:gd name="T48" fmla="*/ 7 w 36"/>
              <a:gd name="T49" fmla="*/ 8 h 36"/>
              <a:gd name="T50" fmla="*/ 7 w 36"/>
              <a:gd name="T51" fmla="*/ 9 h 36"/>
              <a:gd name="T52" fmla="*/ 6 w 36"/>
              <a:gd name="T53" fmla="*/ 9 h 36"/>
              <a:gd name="T54" fmla="*/ 6 w 36"/>
              <a:gd name="T55" fmla="*/ 8 h 36"/>
              <a:gd name="T56" fmla="*/ 14 w 36"/>
              <a:gd name="T57" fmla="*/ 22 h 36"/>
              <a:gd name="T58" fmla="*/ 15 w 36"/>
              <a:gd name="T59" fmla="*/ 17 h 36"/>
              <a:gd name="T60" fmla="*/ 5 w 36"/>
              <a:gd name="T61" fmla="*/ 17 h 36"/>
              <a:gd name="T62" fmla="*/ 6 w 36"/>
              <a:gd name="T63" fmla="*/ 22 h 36"/>
              <a:gd name="T64" fmla="*/ 7 w 36"/>
              <a:gd name="T65" fmla="*/ 21 h 36"/>
              <a:gd name="T66" fmla="*/ 13 w 36"/>
              <a:gd name="T67" fmla="*/ 21 h 36"/>
              <a:gd name="T68" fmla="*/ 14 w 36"/>
              <a:gd name="T69" fmla="*/ 16 h 36"/>
              <a:gd name="T70" fmla="*/ 14 w 36"/>
              <a:gd name="T71" fmla="*/ 13 h 36"/>
              <a:gd name="T72" fmla="*/ 10 w 36"/>
              <a:gd name="T73" fmla="*/ 13 h 36"/>
              <a:gd name="T74" fmla="*/ 6 w 36"/>
              <a:gd name="T75" fmla="*/ 13 h 36"/>
              <a:gd name="T76" fmla="*/ 6 w 36"/>
              <a:gd name="T77" fmla="*/ 16 h 36"/>
              <a:gd name="T78" fmla="*/ 7 w 36"/>
              <a:gd name="T79" fmla="*/ 21 h 36"/>
              <a:gd name="T80" fmla="*/ 19 w 36"/>
              <a:gd name="T81" fmla="*/ 9 h 36"/>
              <a:gd name="T82" fmla="*/ 17 w 36"/>
              <a:gd name="T83" fmla="*/ 15 h 36"/>
              <a:gd name="T84" fmla="*/ 23 w 36"/>
              <a:gd name="T85" fmla="*/ 16 h 36"/>
              <a:gd name="T86" fmla="*/ 31 w 36"/>
              <a:gd name="T87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6" h="36">
                <a:moveTo>
                  <a:pt x="0" y="31"/>
                </a:moveTo>
                <a:cubicBezTo>
                  <a:pt x="0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7" y="36"/>
                  <a:pt x="13" y="36"/>
                  <a:pt x="18" y="36"/>
                </a:cubicBezTo>
                <a:cubicBezTo>
                  <a:pt x="19" y="36"/>
                  <a:pt x="20" y="35"/>
                  <a:pt x="20" y="34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28"/>
                  <a:pt x="18" y="27"/>
                  <a:pt x="14" y="26"/>
                </a:cubicBezTo>
                <a:cubicBezTo>
                  <a:pt x="13" y="30"/>
                  <a:pt x="12" y="31"/>
                  <a:pt x="11" y="34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8"/>
                  <a:pt x="10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9" y="34"/>
                  <a:pt x="9" y="34"/>
                  <a:pt x="9" y="34"/>
                </a:cubicBezTo>
                <a:cubicBezTo>
                  <a:pt x="7" y="31"/>
                  <a:pt x="6" y="30"/>
                  <a:pt x="5" y="26"/>
                </a:cubicBezTo>
                <a:cubicBezTo>
                  <a:pt x="2" y="27"/>
                  <a:pt x="0" y="28"/>
                  <a:pt x="0" y="31"/>
                </a:cubicBezTo>
                <a:close/>
                <a:moveTo>
                  <a:pt x="6" y="8"/>
                </a:move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5" y="2"/>
                  <a:pt x="5" y="2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6" y="0"/>
                  <a:pt x="6" y="0"/>
                </a:cubicBezTo>
                <a:cubicBezTo>
                  <a:pt x="16" y="0"/>
                  <a:pt x="2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3"/>
                  <a:pt x="36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2"/>
                  <a:pt x="35" y="22"/>
                </a:cubicBezTo>
                <a:cubicBezTo>
                  <a:pt x="34" y="23"/>
                  <a:pt x="33" y="23"/>
                  <a:pt x="33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3"/>
                  <a:pt x="34" y="3"/>
                  <a:pt x="34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6" y="8"/>
                  <a:pt x="6" y="8"/>
                </a:cubicBezTo>
                <a:close/>
                <a:moveTo>
                  <a:pt x="10" y="24"/>
                </a:moveTo>
                <a:cubicBezTo>
                  <a:pt x="11" y="24"/>
                  <a:pt x="13" y="23"/>
                  <a:pt x="14" y="22"/>
                </a:cubicBezTo>
                <a:cubicBezTo>
                  <a:pt x="15" y="21"/>
                  <a:pt x="15" y="19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2"/>
                  <a:pt x="16" y="9"/>
                  <a:pt x="10" y="9"/>
                </a:cubicBezTo>
                <a:cubicBezTo>
                  <a:pt x="4" y="9"/>
                  <a:pt x="5" y="12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9"/>
                  <a:pt x="5" y="21"/>
                  <a:pt x="6" y="22"/>
                </a:cubicBezTo>
                <a:cubicBezTo>
                  <a:pt x="7" y="23"/>
                  <a:pt x="9" y="24"/>
                  <a:pt x="10" y="24"/>
                </a:cubicBezTo>
                <a:close/>
                <a:moveTo>
                  <a:pt x="7" y="21"/>
                </a:moveTo>
                <a:cubicBezTo>
                  <a:pt x="8" y="23"/>
                  <a:pt x="9" y="23"/>
                  <a:pt x="10" y="23"/>
                </a:cubicBezTo>
                <a:cubicBezTo>
                  <a:pt x="11" y="23"/>
                  <a:pt x="12" y="23"/>
                  <a:pt x="13" y="21"/>
                </a:cubicBezTo>
                <a:cubicBezTo>
                  <a:pt x="14" y="20"/>
                  <a:pt x="15" y="19"/>
                  <a:pt x="15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4"/>
                  <a:pt x="14" y="14"/>
                  <a:pt x="14" y="13"/>
                </a:cubicBezTo>
                <a:cubicBezTo>
                  <a:pt x="13" y="13"/>
                  <a:pt x="13" y="13"/>
                  <a:pt x="12" y="13"/>
                </a:cubicBezTo>
                <a:cubicBezTo>
                  <a:pt x="11" y="13"/>
                  <a:pt x="11" y="13"/>
                  <a:pt x="10" y="13"/>
                </a:cubicBezTo>
                <a:cubicBezTo>
                  <a:pt x="9" y="13"/>
                  <a:pt x="9" y="13"/>
                  <a:pt x="8" y="13"/>
                </a:cubicBezTo>
                <a:cubicBezTo>
                  <a:pt x="7" y="13"/>
                  <a:pt x="6" y="13"/>
                  <a:pt x="6" y="13"/>
                </a:cubicBezTo>
                <a:cubicBezTo>
                  <a:pt x="6" y="14"/>
                  <a:pt x="6" y="14"/>
                  <a:pt x="6" y="15"/>
                </a:cubicBezTo>
                <a:cubicBezTo>
                  <a:pt x="6" y="15"/>
                  <a:pt x="6" y="15"/>
                  <a:pt x="6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9"/>
                  <a:pt x="6" y="20"/>
                  <a:pt x="7" y="21"/>
                </a:cubicBezTo>
                <a:close/>
                <a:moveTo>
                  <a:pt x="23" y="13"/>
                </a:moveTo>
                <a:cubicBezTo>
                  <a:pt x="23" y="13"/>
                  <a:pt x="19" y="9"/>
                  <a:pt x="19" y="9"/>
                </a:cubicBezTo>
                <a:cubicBezTo>
                  <a:pt x="16" y="12"/>
                  <a:pt x="16" y="12"/>
                  <a:pt x="16" y="12"/>
                </a:cubicBezTo>
                <a:cubicBezTo>
                  <a:pt x="17" y="13"/>
                  <a:pt x="17" y="14"/>
                  <a:pt x="17" y="15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16"/>
                  <a:pt x="23" y="16"/>
                  <a:pt x="23" y="16"/>
                </a:cubicBezTo>
                <a:cubicBezTo>
                  <a:pt x="26" y="13"/>
                  <a:pt x="29" y="10"/>
                  <a:pt x="32" y="7"/>
                </a:cubicBezTo>
                <a:cubicBezTo>
                  <a:pt x="33" y="6"/>
                  <a:pt x="32" y="4"/>
                  <a:pt x="31" y="5"/>
                </a:cubicBezTo>
                <a:lnTo>
                  <a:pt x="23" y="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4" name="Freeform 260"/>
          <p:cNvSpPr>
            <a:spLocks noEditPoints="1"/>
          </p:cNvSpPr>
          <p:nvPr/>
        </p:nvSpPr>
        <p:spPr bwMode="auto">
          <a:xfrm>
            <a:off x="2533673" y="3110649"/>
            <a:ext cx="249750" cy="334810"/>
          </a:xfrm>
          <a:custGeom>
            <a:avLst/>
            <a:gdLst>
              <a:gd name="T0" fmla="*/ 0 w 26"/>
              <a:gd name="T1" fmla="*/ 28 h 35"/>
              <a:gd name="T2" fmla="*/ 0 w 26"/>
              <a:gd name="T3" fmla="*/ 33 h 35"/>
              <a:gd name="T4" fmla="*/ 2 w 26"/>
              <a:gd name="T5" fmla="*/ 35 h 35"/>
              <a:gd name="T6" fmla="*/ 24 w 26"/>
              <a:gd name="T7" fmla="*/ 35 h 35"/>
              <a:gd name="T8" fmla="*/ 26 w 26"/>
              <a:gd name="T9" fmla="*/ 33 h 35"/>
              <a:gd name="T10" fmla="*/ 26 w 26"/>
              <a:gd name="T11" fmla="*/ 28 h 35"/>
              <a:gd name="T12" fmla="*/ 19 w 26"/>
              <a:gd name="T13" fmla="*/ 22 h 35"/>
              <a:gd name="T14" fmla="*/ 14 w 26"/>
              <a:gd name="T15" fmla="*/ 33 h 35"/>
              <a:gd name="T16" fmla="*/ 14 w 26"/>
              <a:gd name="T17" fmla="*/ 26 h 35"/>
              <a:gd name="T18" fmla="*/ 14 w 26"/>
              <a:gd name="T19" fmla="*/ 26 h 35"/>
              <a:gd name="T20" fmla="*/ 15 w 26"/>
              <a:gd name="T21" fmla="*/ 25 h 35"/>
              <a:gd name="T22" fmla="*/ 15 w 26"/>
              <a:gd name="T23" fmla="*/ 24 h 35"/>
              <a:gd name="T24" fmla="*/ 14 w 26"/>
              <a:gd name="T25" fmla="*/ 24 h 35"/>
              <a:gd name="T26" fmla="*/ 12 w 26"/>
              <a:gd name="T27" fmla="*/ 24 h 35"/>
              <a:gd name="T28" fmla="*/ 12 w 26"/>
              <a:gd name="T29" fmla="*/ 24 h 35"/>
              <a:gd name="T30" fmla="*/ 12 w 26"/>
              <a:gd name="T31" fmla="*/ 25 h 35"/>
              <a:gd name="T32" fmla="*/ 13 w 26"/>
              <a:gd name="T33" fmla="*/ 26 h 35"/>
              <a:gd name="T34" fmla="*/ 13 w 26"/>
              <a:gd name="T35" fmla="*/ 26 h 35"/>
              <a:gd name="T36" fmla="*/ 12 w 26"/>
              <a:gd name="T37" fmla="*/ 33 h 35"/>
              <a:gd name="T38" fmla="*/ 7 w 26"/>
              <a:gd name="T39" fmla="*/ 22 h 35"/>
              <a:gd name="T40" fmla="*/ 0 w 26"/>
              <a:gd name="T41" fmla="*/ 28 h 35"/>
              <a:gd name="T42" fmla="*/ 13 w 26"/>
              <a:gd name="T43" fmla="*/ 20 h 35"/>
              <a:gd name="T44" fmla="*/ 8 w 26"/>
              <a:gd name="T45" fmla="*/ 17 h 35"/>
              <a:gd name="T46" fmla="*/ 6 w 26"/>
              <a:gd name="T47" fmla="*/ 10 h 35"/>
              <a:gd name="T48" fmla="*/ 6 w 26"/>
              <a:gd name="T49" fmla="*/ 10 h 35"/>
              <a:gd name="T50" fmla="*/ 6 w 26"/>
              <a:gd name="T51" fmla="*/ 10 h 35"/>
              <a:gd name="T52" fmla="*/ 6 w 26"/>
              <a:gd name="T53" fmla="*/ 10 h 35"/>
              <a:gd name="T54" fmla="*/ 13 w 26"/>
              <a:gd name="T55" fmla="*/ 0 h 35"/>
              <a:gd name="T56" fmla="*/ 20 w 26"/>
              <a:gd name="T57" fmla="*/ 10 h 35"/>
              <a:gd name="T58" fmla="*/ 20 w 26"/>
              <a:gd name="T59" fmla="*/ 10 h 35"/>
              <a:gd name="T60" fmla="*/ 20 w 26"/>
              <a:gd name="T61" fmla="*/ 10 h 35"/>
              <a:gd name="T62" fmla="*/ 20 w 26"/>
              <a:gd name="T63" fmla="*/ 10 h 35"/>
              <a:gd name="T64" fmla="*/ 18 w 26"/>
              <a:gd name="T65" fmla="*/ 17 h 35"/>
              <a:gd name="T66" fmla="*/ 13 w 26"/>
              <a:gd name="T67" fmla="*/ 20 h 35"/>
              <a:gd name="T68" fmla="*/ 9 w 26"/>
              <a:gd name="T69" fmla="*/ 16 h 35"/>
              <a:gd name="T70" fmla="*/ 13 w 26"/>
              <a:gd name="T71" fmla="*/ 19 h 35"/>
              <a:gd name="T72" fmla="*/ 17 w 26"/>
              <a:gd name="T73" fmla="*/ 16 h 35"/>
              <a:gd name="T74" fmla="*/ 19 w 26"/>
              <a:gd name="T75" fmla="*/ 10 h 35"/>
              <a:gd name="T76" fmla="*/ 19 w 26"/>
              <a:gd name="T77" fmla="*/ 9 h 35"/>
              <a:gd name="T78" fmla="*/ 19 w 26"/>
              <a:gd name="T79" fmla="*/ 7 h 35"/>
              <a:gd name="T80" fmla="*/ 18 w 26"/>
              <a:gd name="T81" fmla="*/ 5 h 35"/>
              <a:gd name="T82" fmla="*/ 16 w 26"/>
              <a:gd name="T83" fmla="*/ 5 h 35"/>
              <a:gd name="T84" fmla="*/ 13 w 26"/>
              <a:gd name="T85" fmla="*/ 6 h 35"/>
              <a:gd name="T86" fmla="*/ 11 w 26"/>
              <a:gd name="T87" fmla="*/ 5 h 35"/>
              <a:gd name="T88" fmla="*/ 11 w 26"/>
              <a:gd name="T89" fmla="*/ 5 h 35"/>
              <a:gd name="T90" fmla="*/ 8 w 26"/>
              <a:gd name="T91" fmla="*/ 5 h 35"/>
              <a:gd name="T92" fmla="*/ 8 w 26"/>
              <a:gd name="T93" fmla="*/ 7 h 35"/>
              <a:gd name="T94" fmla="*/ 7 w 26"/>
              <a:gd name="T95" fmla="*/ 9 h 35"/>
              <a:gd name="T96" fmla="*/ 7 w 26"/>
              <a:gd name="T97" fmla="*/ 10 h 35"/>
              <a:gd name="T98" fmla="*/ 9 w 26"/>
              <a:gd name="T99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" h="35">
                <a:moveTo>
                  <a:pt x="0" y="28"/>
                </a:moveTo>
                <a:cubicBezTo>
                  <a:pt x="0" y="30"/>
                  <a:pt x="0" y="31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9" y="35"/>
                  <a:pt x="17" y="35"/>
                  <a:pt x="24" y="35"/>
                </a:cubicBezTo>
                <a:cubicBezTo>
                  <a:pt x="25" y="35"/>
                  <a:pt x="26" y="34"/>
                  <a:pt x="26" y="33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5"/>
                  <a:pt x="23" y="23"/>
                  <a:pt x="19" y="22"/>
                </a:cubicBezTo>
                <a:cubicBezTo>
                  <a:pt x="18" y="27"/>
                  <a:pt x="16" y="29"/>
                  <a:pt x="14" y="33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5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33"/>
                  <a:pt x="12" y="33"/>
                  <a:pt x="12" y="33"/>
                </a:cubicBezTo>
                <a:cubicBezTo>
                  <a:pt x="10" y="29"/>
                  <a:pt x="9" y="27"/>
                  <a:pt x="7" y="22"/>
                </a:cubicBezTo>
                <a:cubicBezTo>
                  <a:pt x="3" y="23"/>
                  <a:pt x="0" y="25"/>
                  <a:pt x="0" y="28"/>
                </a:cubicBezTo>
                <a:close/>
                <a:moveTo>
                  <a:pt x="13" y="20"/>
                </a:moveTo>
                <a:cubicBezTo>
                  <a:pt x="11" y="20"/>
                  <a:pt x="10" y="19"/>
                  <a:pt x="8" y="17"/>
                </a:cubicBezTo>
                <a:cubicBezTo>
                  <a:pt x="7" y="15"/>
                  <a:pt x="6" y="13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5"/>
                  <a:pt x="5" y="0"/>
                  <a:pt x="13" y="0"/>
                </a:cubicBezTo>
                <a:cubicBezTo>
                  <a:pt x="21" y="0"/>
                  <a:pt x="20" y="5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3"/>
                  <a:pt x="19" y="15"/>
                  <a:pt x="18" y="17"/>
                </a:cubicBezTo>
                <a:cubicBezTo>
                  <a:pt x="17" y="19"/>
                  <a:pt x="15" y="20"/>
                  <a:pt x="13" y="20"/>
                </a:cubicBezTo>
                <a:close/>
                <a:moveTo>
                  <a:pt x="9" y="16"/>
                </a:moveTo>
                <a:cubicBezTo>
                  <a:pt x="10" y="18"/>
                  <a:pt x="12" y="19"/>
                  <a:pt x="13" y="19"/>
                </a:cubicBezTo>
                <a:cubicBezTo>
                  <a:pt x="15" y="19"/>
                  <a:pt x="16" y="18"/>
                  <a:pt x="17" y="16"/>
                </a:cubicBezTo>
                <a:cubicBezTo>
                  <a:pt x="18" y="15"/>
                  <a:pt x="19" y="13"/>
                  <a:pt x="19" y="10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9" y="8"/>
                  <a:pt x="19" y="7"/>
                </a:cubicBezTo>
                <a:cubicBezTo>
                  <a:pt x="19" y="7"/>
                  <a:pt x="18" y="6"/>
                  <a:pt x="18" y="5"/>
                </a:cubicBezTo>
                <a:cubicBezTo>
                  <a:pt x="18" y="5"/>
                  <a:pt x="17" y="5"/>
                  <a:pt x="16" y="5"/>
                </a:cubicBezTo>
                <a:cubicBezTo>
                  <a:pt x="15" y="5"/>
                  <a:pt x="14" y="6"/>
                  <a:pt x="13" y="6"/>
                </a:cubicBezTo>
                <a:cubicBezTo>
                  <a:pt x="12" y="6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5"/>
                  <a:pt x="9" y="5"/>
                  <a:pt x="8" y="5"/>
                </a:cubicBezTo>
                <a:cubicBezTo>
                  <a:pt x="8" y="6"/>
                  <a:pt x="8" y="7"/>
                  <a:pt x="8" y="7"/>
                </a:cubicBezTo>
                <a:cubicBezTo>
                  <a:pt x="8" y="8"/>
                  <a:pt x="8" y="8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3"/>
                  <a:pt x="8" y="15"/>
                  <a:pt x="9" y="1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" name="Freeform 261"/>
          <p:cNvSpPr>
            <a:spLocks noEditPoints="1"/>
          </p:cNvSpPr>
          <p:nvPr/>
        </p:nvSpPr>
        <p:spPr bwMode="auto">
          <a:xfrm>
            <a:off x="6862665" y="3177610"/>
            <a:ext cx="287756" cy="209935"/>
          </a:xfrm>
          <a:custGeom>
            <a:avLst/>
            <a:gdLst>
              <a:gd name="T0" fmla="*/ 0 w 30"/>
              <a:gd name="T1" fmla="*/ 3 h 22"/>
              <a:gd name="T2" fmla="*/ 0 w 30"/>
              <a:gd name="T3" fmla="*/ 19 h 22"/>
              <a:gd name="T4" fmla="*/ 0 w 30"/>
              <a:gd name="T5" fmla="*/ 21 h 22"/>
              <a:gd name="T6" fmla="*/ 2 w 30"/>
              <a:gd name="T7" fmla="*/ 22 h 22"/>
              <a:gd name="T8" fmla="*/ 27 w 30"/>
              <a:gd name="T9" fmla="*/ 22 h 22"/>
              <a:gd name="T10" fmla="*/ 29 w 30"/>
              <a:gd name="T11" fmla="*/ 21 h 22"/>
              <a:gd name="T12" fmla="*/ 30 w 30"/>
              <a:gd name="T13" fmla="*/ 19 h 22"/>
              <a:gd name="T14" fmla="*/ 30 w 30"/>
              <a:gd name="T15" fmla="*/ 3 h 22"/>
              <a:gd name="T16" fmla="*/ 29 w 30"/>
              <a:gd name="T17" fmla="*/ 1 h 22"/>
              <a:gd name="T18" fmla="*/ 27 w 30"/>
              <a:gd name="T19" fmla="*/ 0 h 22"/>
              <a:gd name="T20" fmla="*/ 26 w 30"/>
              <a:gd name="T21" fmla="*/ 0 h 22"/>
              <a:gd name="T22" fmla="*/ 26 w 30"/>
              <a:gd name="T23" fmla="*/ 2 h 22"/>
              <a:gd name="T24" fmla="*/ 24 w 30"/>
              <a:gd name="T25" fmla="*/ 4 h 22"/>
              <a:gd name="T26" fmla="*/ 23 w 30"/>
              <a:gd name="T27" fmla="*/ 2 h 22"/>
              <a:gd name="T28" fmla="*/ 23 w 30"/>
              <a:gd name="T29" fmla="*/ 2 h 22"/>
              <a:gd name="T30" fmla="*/ 23 w 30"/>
              <a:gd name="T31" fmla="*/ 0 h 22"/>
              <a:gd name="T32" fmla="*/ 7 w 30"/>
              <a:gd name="T33" fmla="*/ 0 h 22"/>
              <a:gd name="T34" fmla="*/ 7 w 30"/>
              <a:gd name="T35" fmla="*/ 2 h 22"/>
              <a:gd name="T36" fmla="*/ 5 w 30"/>
              <a:gd name="T37" fmla="*/ 4 h 22"/>
              <a:gd name="T38" fmla="*/ 4 w 30"/>
              <a:gd name="T39" fmla="*/ 2 h 22"/>
              <a:gd name="T40" fmla="*/ 4 w 30"/>
              <a:gd name="T41" fmla="*/ 2 h 22"/>
              <a:gd name="T42" fmla="*/ 4 w 30"/>
              <a:gd name="T43" fmla="*/ 0 h 22"/>
              <a:gd name="T44" fmla="*/ 2 w 30"/>
              <a:gd name="T45" fmla="*/ 0 h 22"/>
              <a:gd name="T46" fmla="*/ 0 w 30"/>
              <a:gd name="T47" fmla="*/ 1 h 22"/>
              <a:gd name="T48" fmla="*/ 0 w 30"/>
              <a:gd name="T49" fmla="*/ 3 h 22"/>
              <a:gd name="T50" fmla="*/ 2 w 30"/>
              <a:gd name="T51" fmla="*/ 16 h 22"/>
              <a:gd name="T52" fmla="*/ 12 w 30"/>
              <a:gd name="T53" fmla="*/ 16 h 22"/>
              <a:gd name="T54" fmla="*/ 12 w 30"/>
              <a:gd name="T55" fmla="*/ 17 h 22"/>
              <a:gd name="T56" fmla="*/ 11 w 30"/>
              <a:gd name="T57" fmla="*/ 18 h 22"/>
              <a:gd name="T58" fmla="*/ 3 w 30"/>
              <a:gd name="T59" fmla="*/ 18 h 22"/>
              <a:gd name="T60" fmla="*/ 2 w 30"/>
              <a:gd name="T61" fmla="*/ 17 h 22"/>
              <a:gd name="T62" fmla="*/ 2 w 30"/>
              <a:gd name="T63" fmla="*/ 16 h 22"/>
              <a:gd name="T64" fmla="*/ 7 w 30"/>
              <a:gd name="T65" fmla="*/ 13 h 22"/>
              <a:gd name="T66" fmla="*/ 5 w 30"/>
              <a:gd name="T67" fmla="*/ 10 h 22"/>
              <a:gd name="T68" fmla="*/ 7 w 30"/>
              <a:gd name="T69" fmla="*/ 7 h 22"/>
              <a:gd name="T70" fmla="*/ 9 w 30"/>
              <a:gd name="T71" fmla="*/ 10 h 22"/>
              <a:gd name="T72" fmla="*/ 7 w 30"/>
              <a:gd name="T73" fmla="*/ 13 h 22"/>
              <a:gd name="T74" fmla="*/ 27 w 30"/>
              <a:gd name="T75" fmla="*/ 8 h 22"/>
              <a:gd name="T76" fmla="*/ 27 w 30"/>
              <a:gd name="T77" fmla="*/ 8 h 22"/>
              <a:gd name="T78" fmla="*/ 27 w 30"/>
              <a:gd name="T79" fmla="*/ 9 h 22"/>
              <a:gd name="T80" fmla="*/ 14 w 30"/>
              <a:gd name="T81" fmla="*/ 9 h 22"/>
              <a:gd name="T82" fmla="*/ 14 w 30"/>
              <a:gd name="T83" fmla="*/ 8 h 22"/>
              <a:gd name="T84" fmla="*/ 14 w 30"/>
              <a:gd name="T85" fmla="*/ 8 h 22"/>
              <a:gd name="T86" fmla="*/ 27 w 30"/>
              <a:gd name="T87" fmla="*/ 8 h 22"/>
              <a:gd name="T88" fmla="*/ 27 w 30"/>
              <a:gd name="T89" fmla="*/ 12 h 22"/>
              <a:gd name="T90" fmla="*/ 27 w 30"/>
              <a:gd name="T91" fmla="*/ 12 h 22"/>
              <a:gd name="T92" fmla="*/ 27 w 30"/>
              <a:gd name="T93" fmla="*/ 13 h 22"/>
              <a:gd name="T94" fmla="*/ 14 w 30"/>
              <a:gd name="T95" fmla="*/ 13 h 22"/>
              <a:gd name="T96" fmla="*/ 14 w 30"/>
              <a:gd name="T97" fmla="*/ 12 h 22"/>
              <a:gd name="T98" fmla="*/ 14 w 30"/>
              <a:gd name="T99" fmla="*/ 12 h 22"/>
              <a:gd name="T100" fmla="*/ 27 w 30"/>
              <a:gd name="T101" fmla="*/ 12 h 22"/>
              <a:gd name="T102" fmla="*/ 27 w 30"/>
              <a:gd name="T103" fmla="*/ 16 h 22"/>
              <a:gd name="T104" fmla="*/ 27 w 30"/>
              <a:gd name="T105" fmla="*/ 16 h 22"/>
              <a:gd name="T106" fmla="*/ 27 w 30"/>
              <a:gd name="T107" fmla="*/ 17 h 22"/>
              <a:gd name="T108" fmla="*/ 14 w 30"/>
              <a:gd name="T109" fmla="*/ 17 h 22"/>
              <a:gd name="T110" fmla="*/ 14 w 30"/>
              <a:gd name="T111" fmla="*/ 16 h 22"/>
              <a:gd name="T112" fmla="*/ 14 w 30"/>
              <a:gd name="T113" fmla="*/ 16 h 22"/>
              <a:gd name="T114" fmla="*/ 27 w 30"/>
              <a:gd name="T115" fmla="*/ 1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" h="22">
                <a:moveTo>
                  <a:pt x="0" y="3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1"/>
                </a:cubicBezTo>
                <a:cubicBezTo>
                  <a:pt x="1" y="21"/>
                  <a:pt x="2" y="22"/>
                  <a:pt x="2" y="22"/>
                </a:cubicBezTo>
                <a:cubicBezTo>
                  <a:pt x="10" y="22"/>
                  <a:pt x="20" y="22"/>
                  <a:pt x="27" y="22"/>
                </a:cubicBezTo>
                <a:cubicBezTo>
                  <a:pt x="28" y="22"/>
                  <a:pt x="29" y="21"/>
                  <a:pt x="29" y="21"/>
                </a:cubicBezTo>
                <a:cubicBezTo>
                  <a:pt x="30" y="20"/>
                  <a:pt x="30" y="19"/>
                  <a:pt x="30" y="19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2"/>
                  <a:pt x="29" y="1"/>
                </a:cubicBezTo>
                <a:cubicBezTo>
                  <a:pt x="29" y="1"/>
                  <a:pt x="28" y="0"/>
                  <a:pt x="2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3"/>
                  <a:pt x="25" y="4"/>
                  <a:pt x="24" y="4"/>
                </a:cubicBezTo>
                <a:cubicBezTo>
                  <a:pt x="23" y="4"/>
                  <a:pt x="23" y="3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2"/>
                  <a:pt x="7" y="2"/>
                </a:cubicBezTo>
                <a:cubicBezTo>
                  <a:pt x="7" y="3"/>
                  <a:pt x="6" y="4"/>
                  <a:pt x="5" y="4"/>
                </a:cubicBezTo>
                <a:cubicBezTo>
                  <a:pt x="4" y="4"/>
                  <a:pt x="4" y="3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1"/>
                  <a:pt x="1" y="1"/>
                  <a:pt x="0" y="1"/>
                </a:cubicBezTo>
                <a:cubicBezTo>
                  <a:pt x="0" y="2"/>
                  <a:pt x="0" y="2"/>
                  <a:pt x="0" y="3"/>
                </a:cubicBezTo>
                <a:close/>
                <a:moveTo>
                  <a:pt x="2" y="16"/>
                </a:moveTo>
                <a:cubicBezTo>
                  <a:pt x="2" y="13"/>
                  <a:pt x="12" y="13"/>
                  <a:pt x="12" y="16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1" y="18"/>
                  <a:pt x="11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2" y="17"/>
                  <a:pt x="2" y="17"/>
                </a:cubicBezTo>
                <a:cubicBezTo>
                  <a:pt x="2" y="16"/>
                  <a:pt x="2" y="16"/>
                  <a:pt x="2" y="16"/>
                </a:cubicBezTo>
                <a:close/>
                <a:moveTo>
                  <a:pt x="7" y="13"/>
                </a:moveTo>
                <a:cubicBezTo>
                  <a:pt x="6" y="13"/>
                  <a:pt x="5" y="12"/>
                  <a:pt x="5" y="10"/>
                </a:cubicBezTo>
                <a:cubicBezTo>
                  <a:pt x="5" y="8"/>
                  <a:pt x="4" y="7"/>
                  <a:pt x="7" y="7"/>
                </a:cubicBezTo>
                <a:cubicBezTo>
                  <a:pt x="10" y="7"/>
                  <a:pt x="9" y="8"/>
                  <a:pt x="9" y="10"/>
                </a:cubicBezTo>
                <a:cubicBezTo>
                  <a:pt x="9" y="12"/>
                  <a:pt x="8" y="13"/>
                  <a:pt x="7" y="13"/>
                </a:cubicBezTo>
                <a:close/>
                <a:moveTo>
                  <a:pt x="27" y="8"/>
                </a:moveTo>
                <a:cubicBezTo>
                  <a:pt x="27" y="8"/>
                  <a:pt x="27" y="8"/>
                  <a:pt x="27" y="8"/>
                </a:cubicBezTo>
                <a:cubicBezTo>
                  <a:pt x="27" y="8"/>
                  <a:pt x="27" y="9"/>
                  <a:pt x="27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27" y="8"/>
                  <a:pt x="27" y="8"/>
                  <a:pt x="27" y="8"/>
                </a:cubicBezTo>
                <a:close/>
                <a:moveTo>
                  <a:pt x="27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7" y="13"/>
                  <a:pt x="27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27" y="12"/>
                  <a:pt x="27" y="12"/>
                  <a:pt x="27" y="12"/>
                </a:cubicBezTo>
                <a:close/>
                <a:moveTo>
                  <a:pt x="27" y="16"/>
                </a:move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7"/>
                  <a:pt x="27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lnTo>
                  <a:pt x="27" y="1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" name="Freeform 262"/>
          <p:cNvSpPr>
            <a:spLocks noEditPoints="1"/>
          </p:cNvSpPr>
          <p:nvPr/>
        </p:nvSpPr>
        <p:spPr bwMode="auto">
          <a:xfrm>
            <a:off x="4980495" y="3110649"/>
            <a:ext cx="336619" cy="334810"/>
          </a:xfrm>
          <a:custGeom>
            <a:avLst/>
            <a:gdLst>
              <a:gd name="T0" fmla="*/ 17 w 35"/>
              <a:gd name="T1" fmla="*/ 26 h 35"/>
              <a:gd name="T2" fmla="*/ 17 w 35"/>
              <a:gd name="T3" fmla="*/ 9 h 35"/>
              <a:gd name="T4" fmla="*/ 14 w 35"/>
              <a:gd name="T5" fmla="*/ 5 h 35"/>
              <a:gd name="T6" fmla="*/ 17 w 35"/>
              <a:gd name="T7" fmla="*/ 0 h 35"/>
              <a:gd name="T8" fmla="*/ 20 w 35"/>
              <a:gd name="T9" fmla="*/ 5 h 35"/>
              <a:gd name="T10" fmla="*/ 17 w 35"/>
              <a:gd name="T11" fmla="*/ 9 h 35"/>
              <a:gd name="T12" fmla="*/ 19 w 35"/>
              <a:gd name="T13" fmla="*/ 7 h 35"/>
              <a:gd name="T14" fmla="*/ 20 w 35"/>
              <a:gd name="T15" fmla="*/ 3 h 35"/>
              <a:gd name="T16" fmla="*/ 17 w 35"/>
              <a:gd name="T17" fmla="*/ 2 h 35"/>
              <a:gd name="T18" fmla="*/ 15 w 35"/>
              <a:gd name="T19" fmla="*/ 2 h 35"/>
              <a:gd name="T20" fmla="*/ 14 w 35"/>
              <a:gd name="T21" fmla="*/ 5 h 35"/>
              <a:gd name="T22" fmla="*/ 26 w 35"/>
              <a:gd name="T23" fmla="*/ 26 h 35"/>
              <a:gd name="T24" fmla="*/ 25 w 35"/>
              <a:gd name="T25" fmla="*/ 23 h 35"/>
              <a:gd name="T26" fmla="*/ 32 w 35"/>
              <a:gd name="T27" fmla="*/ 23 h 35"/>
              <a:gd name="T28" fmla="*/ 32 w 35"/>
              <a:gd name="T29" fmla="*/ 23 h 35"/>
              <a:gd name="T30" fmla="*/ 27 w 35"/>
              <a:gd name="T31" fmla="*/ 26 h 35"/>
              <a:gd name="T32" fmla="*/ 31 w 35"/>
              <a:gd name="T33" fmla="*/ 23 h 35"/>
              <a:gd name="T34" fmla="*/ 31 w 35"/>
              <a:gd name="T35" fmla="*/ 21 h 35"/>
              <a:gd name="T36" fmla="*/ 27 w 35"/>
              <a:gd name="T37" fmla="*/ 21 h 35"/>
              <a:gd name="T38" fmla="*/ 26 w 35"/>
              <a:gd name="T39" fmla="*/ 22 h 35"/>
              <a:gd name="T40" fmla="*/ 27 w 35"/>
              <a:gd name="T41" fmla="*/ 26 h 35"/>
              <a:gd name="T42" fmla="*/ 3 w 35"/>
              <a:gd name="T43" fmla="*/ 23 h 35"/>
              <a:gd name="T44" fmla="*/ 3 w 35"/>
              <a:gd name="T45" fmla="*/ 23 h 35"/>
              <a:gd name="T46" fmla="*/ 9 w 35"/>
              <a:gd name="T47" fmla="*/ 23 h 35"/>
              <a:gd name="T48" fmla="*/ 8 w 35"/>
              <a:gd name="T49" fmla="*/ 26 h 35"/>
              <a:gd name="T50" fmla="*/ 6 w 35"/>
              <a:gd name="T51" fmla="*/ 27 h 35"/>
              <a:gd name="T52" fmla="*/ 9 w 35"/>
              <a:gd name="T53" fmla="*/ 22 h 35"/>
              <a:gd name="T54" fmla="*/ 7 w 35"/>
              <a:gd name="T55" fmla="*/ 21 h 35"/>
              <a:gd name="T56" fmla="*/ 5 w 35"/>
              <a:gd name="T57" fmla="*/ 21 h 35"/>
              <a:gd name="T58" fmla="*/ 3 w 35"/>
              <a:gd name="T59" fmla="*/ 22 h 35"/>
              <a:gd name="T60" fmla="*/ 35 w 35"/>
              <a:gd name="T61" fmla="*/ 34 h 35"/>
              <a:gd name="T62" fmla="*/ 29 w 35"/>
              <a:gd name="T63" fmla="*/ 34 h 35"/>
              <a:gd name="T64" fmla="*/ 29 w 35"/>
              <a:gd name="T65" fmla="*/ 30 h 35"/>
              <a:gd name="T66" fmla="*/ 28 w 35"/>
              <a:gd name="T67" fmla="*/ 30 h 35"/>
              <a:gd name="T68" fmla="*/ 28 w 35"/>
              <a:gd name="T69" fmla="*/ 31 h 35"/>
              <a:gd name="T70" fmla="*/ 26 w 35"/>
              <a:gd name="T71" fmla="*/ 29 h 35"/>
              <a:gd name="T72" fmla="*/ 23 w 35"/>
              <a:gd name="T73" fmla="*/ 35 h 35"/>
              <a:gd name="T74" fmla="*/ 12 w 35"/>
              <a:gd name="T75" fmla="*/ 34 h 35"/>
              <a:gd name="T76" fmla="*/ 7 w 35"/>
              <a:gd name="T77" fmla="*/ 34 h 35"/>
              <a:gd name="T78" fmla="*/ 7 w 35"/>
              <a:gd name="T79" fmla="*/ 30 h 35"/>
              <a:gd name="T80" fmla="*/ 5 w 35"/>
              <a:gd name="T81" fmla="*/ 30 h 35"/>
              <a:gd name="T82" fmla="*/ 6 w 35"/>
              <a:gd name="T83" fmla="*/ 31 h 35"/>
              <a:gd name="T84" fmla="*/ 3 w 35"/>
              <a:gd name="T85" fmla="*/ 29 h 35"/>
              <a:gd name="T86" fmla="*/ 1 w 35"/>
              <a:gd name="T87" fmla="*/ 35 h 35"/>
              <a:gd name="T88" fmla="*/ 23 w 35"/>
              <a:gd name="T89" fmla="*/ 15 h 35"/>
              <a:gd name="T90" fmla="*/ 18 w 35"/>
              <a:gd name="T91" fmla="*/ 15 h 35"/>
              <a:gd name="T92" fmla="*/ 18 w 35"/>
              <a:gd name="T93" fmla="*/ 11 h 35"/>
              <a:gd name="T94" fmla="*/ 17 w 35"/>
              <a:gd name="T95" fmla="*/ 11 h 35"/>
              <a:gd name="T96" fmla="*/ 17 w 35"/>
              <a:gd name="T97" fmla="*/ 12 h 35"/>
              <a:gd name="T98" fmla="*/ 14 w 35"/>
              <a:gd name="T99" fmla="*/ 10 h 35"/>
              <a:gd name="T100" fmla="*/ 12 w 35"/>
              <a:gd name="T101" fmla="*/ 16 h 35"/>
              <a:gd name="T102" fmla="*/ 16 w 35"/>
              <a:gd name="T103" fmla="*/ 21 h 35"/>
              <a:gd name="T104" fmla="*/ 14 w 35"/>
              <a:gd name="T105" fmla="*/ 26 h 35"/>
              <a:gd name="T106" fmla="*/ 13 w 35"/>
              <a:gd name="T107" fmla="*/ 28 h 35"/>
              <a:gd name="T108" fmla="*/ 17 w 35"/>
              <a:gd name="T109" fmla="*/ 27 h 35"/>
              <a:gd name="T110" fmla="*/ 22 w 35"/>
              <a:gd name="T111" fmla="*/ 28 h 35"/>
              <a:gd name="T112" fmla="*/ 20 w 35"/>
              <a:gd name="T113" fmla="*/ 25 h 35"/>
              <a:gd name="T114" fmla="*/ 18 w 35"/>
              <a:gd name="T115" fmla="*/ 21 h 35"/>
              <a:gd name="T116" fmla="*/ 17 w 35"/>
              <a:gd name="T117" fmla="*/ 1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8" y="22"/>
                  <a:pt x="19" y="23"/>
                  <a:pt x="19" y="24"/>
                </a:cubicBezTo>
                <a:cubicBezTo>
                  <a:pt x="19" y="25"/>
                  <a:pt x="18" y="26"/>
                  <a:pt x="17" y="26"/>
                </a:cubicBezTo>
                <a:cubicBezTo>
                  <a:pt x="16" y="26"/>
                  <a:pt x="15" y="25"/>
                  <a:pt x="15" y="24"/>
                </a:cubicBezTo>
                <a:cubicBezTo>
                  <a:pt x="15" y="23"/>
                  <a:pt x="16" y="22"/>
                  <a:pt x="17" y="22"/>
                </a:cubicBezTo>
                <a:close/>
                <a:moveTo>
                  <a:pt x="17" y="9"/>
                </a:moveTo>
                <a:cubicBezTo>
                  <a:pt x="16" y="9"/>
                  <a:pt x="15" y="8"/>
                  <a:pt x="15" y="8"/>
                </a:cubicBezTo>
                <a:cubicBezTo>
                  <a:pt x="14" y="7"/>
                  <a:pt x="14" y="6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3" y="0"/>
                  <a:pt x="17" y="0"/>
                </a:cubicBezTo>
                <a:cubicBezTo>
                  <a:pt x="21" y="0"/>
                  <a:pt x="20" y="2"/>
                  <a:pt x="20" y="4"/>
                </a:cubicBezTo>
                <a:cubicBezTo>
                  <a:pt x="20" y="4"/>
                  <a:pt x="20" y="4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6"/>
                  <a:pt x="20" y="7"/>
                  <a:pt x="19" y="8"/>
                </a:cubicBezTo>
                <a:cubicBezTo>
                  <a:pt x="19" y="8"/>
                  <a:pt x="18" y="9"/>
                  <a:pt x="17" y="9"/>
                </a:cubicBezTo>
                <a:close/>
                <a:moveTo>
                  <a:pt x="15" y="7"/>
                </a:moveTo>
                <a:cubicBezTo>
                  <a:pt x="16" y="8"/>
                  <a:pt x="16" y="9"/>
                  <a:pt x="17" y="9"/>
                </a:cubicBezTo>
                <a:cubicBezTo>
                  <a:pt x="18" y="9"/>
                  <a:pt x="19" y="8"/>
                  <a:pt x="19" y="7"/>
                </a:cubicBezTo>
                <a:cubicBezTo>
                  <a:pt x="20" y="7"/>
                  <a:pt x="20" y="6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2"/>
                  <a:pt x="20" y="2"/>
                </a:cubicBezTo>
                <a:cubicBezTo>
                  <a:pt x="19" y="2"/>
                  <a:pt x="19" y="2"/>
                  <a:pt x="18" y="2"/>
                </a:cubicBezTo>
                <a:cubicBezTo>
                  <a:pt x="18" y="2"/>
                  <a:pt x="18" y="2"/>
                  <a:pt x="17" y="2"/>
                </a:cubicBezTo>
                <a:cubicBezTo>
                  <a:pt x="17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3"/>
                  <a:pt x="15" y="3"/>
                </a:cubicBezTo>
                <a:cubicBezTo>
                  <a:pt x="15" y="3"/>
                  <a:pt x="15" y="4"/>
                  <a:pt x="14" y="4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6"/>
                  <a:pt x="15" y="7"/>
                  <a:pt x="15" y="7"/>
                </a:cubicBezTo>
                <a:close/>
                <a:moveTo>
                  <a:pt x="28" y="28"/>
                </a:moveTo>
                <a:cubicBezTo>
                  <a:pt x="28" y="28"/>
                  <a:pt x="27" y="27"/>
                  <a:pt x="26" y="26"/>
                </a:cubicBezTo>
                <a:cubicBezTo>
                  <a:pt x="26" y="25"/>
                  <a:pt x="25" y="24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0"/>
                  <a:pt x="25" y="18"/>
                  <a:pt x="28" y="18"/>
                </a:cubicBezTo>
                <a:cubicBezTo>
                  <a:pt x="32" y="18"/>
                  <a:pt x="32" y="20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4"/>
                  <a:pt x="31" y="25"/>
                  <a:pt x="31" y="26"/>
                </a:cubicBezTo>
                <a:cubicBezTo>
                  <a:pt x="30" y="27"/>
                  <a:pt x="29" y="28"/>
                  <a:pt x="28" y="28"/>
                </a:cubicBezTo>
                <a:close/>
                <a:moveTo>
                  <a:pt x="27" y="26"/>
                </a:moveTo>
                <a:cubicBezTo>
                  <a:pt x="27" y="27"/>
                  <a:pt x="28" y="27"/>
                  <a:pt x="28" y="27"/>
                </a:cubicBezTo>
                <a:cubicBezTo>
                  <a:pt x="29" y="27"/>
                  <a:pt x="30" y="27"/>
                  <a:pt x="30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0"/>
                  <a:pt x="30" y="21"/>
                  <a:pt x="30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8" y="21"/>
                  <a:pt x="28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6" y="20"/>
                  <a:pt x="26" y="21"/>
                </a:cubicBezTo>
                <a:cubicBezTo>
                  <a:pt x="26" y="21"/>
                  <a:pt x="26" y="21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4"/>
                  <a:pt x="26" y="25"/>
                  <a:pt x="27" y="26"/>
                </a:cubicBezTo>
                <a:close/>
                <a:moveTo>
                  <a:pt x="6" y="28"/>
                </a:moveTo>
                <a:cubicBezTo>
                  <a:pt x="5" y="28"/>
                  <a:pt x="4" y="27"/>
                  <a:pt x="4" y="26"/>
                </a:cubicBezTo>
                <a:cubicBezTo>
                  <a:pt x="3" y="25"/>
                  <a:pt x="3" y="24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0"/>
                  <a:pt x="2" y="18"/>
                  <a:pt x="6" y="18"/>
                </a:cubicBezTo>
                <a:cubicBezTo>
                  <a:pt x="10" y="18"/>
                  <a:pt x="9" y="20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5"/>
                  <a:pt x="8" y="26"/>
                </a:cubicBezTo>
                <a:cubicBezTo>
                  <a:pt x="8" y="27"/>
                  <a:pt x="7" y="28"/>
                  <a:pt x="6" y="28"/>
                </a:cubicBezTo>
                <a:close/>
                <a:moveTo>
                  <a:pt x="4" y="26"/>
                </a:moveTo>
                <a:cubicBezTo>
                  <a:pt x="4" y="27"/>
                  <a:pt x="5" y="27"/>
                  <a:pt x="6" y="27"/>
                </a:cubicBezTo>
                <a:cubicBezTo>
                  <a:pt x="7" y="27"/>
                  <a:pt x="7" y="27"/>
                  <a:pt x="8" y="26"/>
                </a:cubicBezTo>
                <a:cubicBezTo>
                  <a:pt x="8" y="25"/>
                  <a:pt x="9" y="24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0"/>
                  <a:pt x="8" y="21"/>
                  <a:pt x="7" y="21"/>
                </a:cubicBezTo>
                <a:cubicBezTo>
                  <a:pt x="7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1"/>
                  <a:pt x="4" y="20"/>
                  <a:pt x="3" y="21"/>
                </a:cubicBezTo>
                <a:cubicBezTo>
                  <a:pt x="3" y="21"/>
                  <a:pt x="3" y="21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5"/>
                  <a:pt x="4" y="26"/>
                </a:cubicBezTo>
                <a:close/>
                <a:moveTo>
                  <a:pt x="35" y="34"/>
                </a:moveTo>
                <a:cubicBezTo>
                  <a:pt x="35" y="32"/>
                  <a:pt x="35" y="32"/>
                  <a:pt x="35" y="32"/>
                </a:cubicBezTo>
                <a:cubicBezTo>
                  <a:pt x="35" y="30"/>
                  <a:pt x="33" y="29"/>
                  <a:pt x="31" y="29"/>
                </a:cubicBezTo>
                <a:cubicBezTo>
                  <a:pt x="31" y="31"/>
                  <a:pt x="30" y="32"/>
                  <a:pt x="29" y="34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32"/>
                  <a:pt x="26" y="31"/>
                  <a:pt x="26" y="29"/>
                </a:cubicBezTo>
                <a:cubicBezTo>
                  <a:pt x="24" y="29"/>
                  <a:pt x="22" y="30"/>
                  <a:pt x="22" y="32"/>
                </a:cubicBezTo>
                <a:cubicBezTo>
                  <a:pt x="22" y="32"/>
                  <a:pt x="22" y="33"/>
                  <a:pt x="22" y="34"/>
                </a:cubicBezTo>
                <a:cubicBezTo>
                  <a:pt x="22" y="34"/>
                  <a:pt x="23" y="35"/>
                  <a:pt x="23" y="35"/>
                </a:cubicBezTo>
                <a:cubicBezTo>
                  <a:pt x="27" y="35"/>
                  <a:pt x="30" y="35"/>
                  <a:pt x="34" y="35"/>
                </a:cubicBezTo>
                <a:cubicBezTo>
                  <a:pt x="34" y="35"/>
                  <a:pt x="35" y="34"/>
                  <a:pt x="35" y="34"/>
                </a:cubicBezTo>
                <a:close/>
                <a:moveTo>
                  <a:pt x="12" y="34"/>
                </a:moveTo>
                <a:cubicBezTo>
                  <a:pt x="12" y="32"/>
                  <a:pt x="12" y="32"/>
                  <a:pt x="12" y="32"/>
                </a:cubicBezTo>
                <a:cubicBezTo>
                  <a:pt x="12" y="30"/>
                  <a:pt x="11" y="29"/>
                  <a:pt x="9" y="29"/>
                </a:cubicBezTo>
                <a:cubicBezTo>
                  <a:pt x="8" y="31"/>
                  <a:pt x="7" y="32"/>
                  <a:pt x="7" y="34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6" y="30"/>
                </a:cubicBezTo>
                <a:cubicBezTo>
                  <a:pt x="6" y="30"/>
                  <a:pt x="6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32"/>
                  <a:pt x="4" y="31"/>
                  <a:pt x="3" y="29"/>
                </a:cubicBezTo>
                <a:cubicBezTo>
                  <a:pt x="1" y="29"/>
                  <a:pt x="0" y="30"/>
                  <a:pt x="0" y="32"/>
                </a:cubicBezTo>
                <a:cubicBezTo>
                  <a:pt x="0" y="32"/>
                  <a:pt x="0" y="33"/>
                  <a:pt x="0" y="34"/>
                </a:cubicBezTo>
                <a:cubicBezTo>
                  <a:pt x="0" y="34"/>
                  <a:pt x="0" y="35"/>
                  <a:pt x="1" y="35"/>
                </a:cubicBezTo>
                <a:cubicBezTo>
                  <a:pt x="4" y="35"/>
                  <a:pt x="8" y="35"/>
                  <a:pt x="11" y="35"/>
                </a:cubicBezTo>
                <a:cubicBezTo>
                  <a:pt x="12" y="35"/>
                  <a:pt x="12" y="34"/>
                  <a:pt x="12" y="34"/>
                </a:cubicBezTo>
                <a:close/>
                <a:moveTo>
                  <a:pt x="23" y="15"/>
                </a:moveTo>
                <a:cubicBezTo>
                  <a:pt x="23" y="13"/>
                  <a:pt x="23" y="13"/>
                  <a:pt x="23" y="13"/>
                </a:cubicBezTo>
                <a:cubicBezTo>
                  <a:pt x="23" y="11"/>
                  <a:pt x="22" y="11"/>
                  <a:pt x="20" y="10"/>
                </a:cubicBezTo>
                <a:cubicBezTo>
                  <a:pt x="19" y="12"/>
                  <a:pt x="19" y="13"/>
                  <a:pt x="18" y="15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6" y="11"/>
                  <a:pt x="16" y="11"/>
                  <a:pt x="17" y="11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6" y="13"/>
                  <a:pt x="15" y="13"/>
                  <a:pt x="14" y="10"/>
                </a:cubicBezTo>
                <a:cubicBezTo>
                  <a:pt x="12" y="11"/>
                  <a:pt x="11" y="11"/>
                  <a:pt x="11" y="13"/>
                </a:cubicBezTo>
                <a:cubicBezTo>
                  <a:pt x="11" y="14"/>
                  <a:pt x="11" y="14"/>
                  <a:pt x="11" y="15"/>
                </a:cubicBezTo>
                <a:cubicBezTo>
                  <a:pt x="11" y="16"/>
                  <a:pt x="11" y="16"/>
                  <a:pt x="12" y="16"/>
                </a:cubicBezTo>
                <a:cubicBezTo>
                  <a:pt x="15" y="16"/>
                  <a:pt x="19" y="16"/>
                  <a:pt x="22" y="16"/>
                </a:cubicBezTo>
                <a:cubicBezTo>
                  <a:pt x="23" y="16"/>
                  <a:pt x="23" y="16"/>
                  <a:pt x="23" y="15"/>
                </a:cubicBezTo>
                <a:close/>
                <a:moveTo>
                  <a:pt x="16" y="21"/>
                </a:moveTo>
                <a:cubicBezTo>
                  <a:pt x="16" y="21"/>
                  <a:pt x="15" y="21"/>
                  <a:pt x="15" y="21"/>
                </a:cubicBezTo>
                <a:cubicBezTo>
                  <a:pt x="14" y="22"/>
                  <a:pt x="14" y="23"/>
                  <a:pt x="14" y="24"/>
                </a:cubicBezTo>
                <a:cubicBezTo>
                  <a:pt x="14" y="24"/>
                  <a:pt x="14" y="25"/>
                  <a:pt x="14" y="26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2" y="28"/>
                  <a:pt x="12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6" y="27"/>
                  <a:pt x="16" y="27"/>
                  <a:pt x="17" y="27"/>
                </a:cubicBezTo>
                <a:cubicBezTo>
                  <a:pt x="18" y="27"/>
                  <a:pt x="19" y="27"/>
                  <a:pt x="19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7"/>
                  <a:pt x="22" y="27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4"/>
                  <a:pt x="21" y="24"/>
                </a:cubicBezTo>
                <a:cubicBezTo>
                  <a:pt x="21" y="23"/>
                  <a:pt x="20" y="22"/>
                  <a:pt x="20" y="21"/>
                </a:cubicBezTo>
                <a:cubicBezTo>
                  <a:pt x="19" y="21"/>
                  <a:pt x="18" y="21"/>
                  <a:pt x="18" y="21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6" y="18"/>
                  <a:pt x="16" y="18"/>
                </a:cubicBezTo>
                <a:lnTo>
                  <a:pt x="16" y="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" name="Freeform 263"/>
          <p:cNvSpPr>
            <a:spLocks noEditPoints="1"/>
          </p:cNvSpPr>
          <p:nvPr/>
        </p:nvSpPr>
        <p:spPr bwMode="auto">
          <a:xfrm>
            <a:off x="5604868" y="3128747"/>
            <a:ext cx="316712" cy="316712"/>
          </a:xfrm>
          <a:custGeom>
            <a:avLst/>
            <a:gdLst>
              <a:gd name="T0" fmla="*/ 30 w 33"/>
              <a:gd name="T1" fmla="*/ 27 h 33"/>
              <a:gd name="T2" fmla="*/ 27 w 33"/>
              <a:gd name="T3" fmla="*/ 29 h 33"/>
              <a:gd name="T4" fmla="*/ 28 w 33"/>
              <a:gd name="T5" fmla="*/ 28 h 33"/>
              <a:gd name="T6" fmla="*/ 26 w 33"/>
              <a:gd name="T7" fmla="*/ 28 h 33"/>
              <a:gd name="T8" fmla="*/ 26 w 33"/>
              <a:gd name="T9" fmla="*/ 32 h 33"/>
              <a:gd name="T10" fmla="*/ 21 w 33"/>
              <a:gd name="T11" fmla="*/ 32 h 33"/>
              <a:gd name="T12" fmla="*/ 33 w 33"/>
              <a:gd name="T13" fmla="*/ 32 h 33"/>
              <a:gd name="T14" fmla="*/ 24 w 33"/>
              <a:gd name="T15" fmla="*/ 21 h 33"/>
              <a:gd name="T16" fmla="*/ 24 w 33"/>
              <a:gd name="T17" fmla="*/ 21 h 33"/>
              <a:gd name="T18" fmla="*/ 30 w 33"/>
              <a:gd name="T19" fmla="*/ 21 h 33"/>
              <a:gd name="T20" fmla="*/ 29 w 33"/>
              <a:gd name="T21" fmla="*/ 24 h 33"/>
              <a:gd name="T22" fmla="*/ 27 w 33"/>
              <a:gd name="T23" fmla="*/ 25 h 33"/>
              <a:gd name="T24" fmla="*/ 30 w 33"/>
              <a:gd name="T25" fmla="*/ 20 h 33"/>
              <a:gd name="T26" fmla="*/ 28 w 33"/>
              <a:gd name="T27" fmla="*/ 19 h 33"/>
              <a:gd name="T28" fmla="*/ 26 w 33"/>
              <a:gd name="T29" fmla="*/ 19 h 33"/>
              <a:gd name="T30" fmla="*/ 24 w 33"/>
              <a:gd name="T31" fmla="*/ 20 h 33"/>
              <a:gd name="T32" fmla="*/ 7 w 33"/>
              <a:gd name="T33" fmla="*/ 9 h 33"/>
              <a:gd name="T34" fmla="*/ 3 w 33"/>
              <a:gd name="T35" fmla="*/ 5 h 33"/>
              <a:gd name="T36" fmla="*/ 7 w 33"/>
              <a:gd name="T37" fmla="*/ 0 h 33"/>
              <a:gd name="T38" fmla="*/ 10 w 33"/>
              <a:gd name="T39" fmla="*/ 5 h 33"/>
              <a:gd name="T40" fmla="*/ 7 w 33"/>
              <a:gd name="T41" fmla="*/ 9 h 33"/>
              <a:gd name="T42" fmla="*/ 8 w 33"/>
              <a:gd name="T43" fmla="*/ 7 h 33"/>
              <a:gd name="T44" fmla="*/ 9 w 33"/>
              <a:gd name="T45" fmla="*/ 3 h 33"/>
              <a:gd name="T46" fmla="*/ 7 w 33"/>
              <a:gd name="T47" fmla="*/ 2 h 33"/>
              <a:gd name="T48" fmla="*/ 4 w 33"/>
              <a:gd name="T49" fmla="*/ 2 h 33"/>
              <a:gd name="T50" fmla="*/ 4 w 33"/>
              <a:gd name="T51" fmla="*/ 5 h 33"/>
              <a:gd name="T52" fmla="*/ 13 w 33"/>
              <a:gd name="T53" fmla="*/ 13 h 33"/>
              <a:gd name="T54" fmla="*/ 7 w 33"/>
              <a:gd name="T55" fmla="*/ 12 h 33"/>
              <a:gd name="T56" fmla="*/ 7 w 33"/>
              <a:gd name="T57" fmla="*/ 11 h 33"/>
              <a:gd name="T58" fmla="*/ 6 w 33"/>
              <a:gd name="T59" fmla="*/ 11 h 33"/>
              <a:gd name="T60" fmla="*/ 6 w 33"/>
              <a:gd name="T61" fmla="*/ 12 h 33"/>
              <a:gd name="T62" fmla="*/ 0 w 33"/>
              <a:gd name="T63" fmla="*/ 13 h 33"/>
              <a:gd name="T64" fmla="*/ 12 w 33"/>
              <a:gd name="T65" fmla="*/ 16 h 33"/>
              <a:gd name="T66" fmla="*/ 15 w 33"/>
              <a:gd name="T67" fmla="*/ 28 h 33"/>
              <a:gd name="T68" fmla="*/ 15 w 33"/>
              <a:gd name="T69" fmla="*/ 29 h 33"/>
              <a:gd name="T70" fmla="*/ 19 w 33"/>
              <a:gd name="T71" fmla="*/ 26 h 33"/>
              <a:gd name="T72" fmla="*/ 15 w 33"/>
              <a:gd name="T73" fmla="*/ 23 h 33"/>
              <a:gd name="T74" fmla="*/ 15 w 33"/>
              <a:gd name="T75" fmla="*/ 25 h 33"/>
              <a:gd name="T76" fmla="*/ 7 w 33"/>
              <a:gd name="T77" fmla="*/ 22 h 33"/>
              <a:gd name="T78" fmla="*/ 19 w 33"/>
              <a:gd name="T79" fmla="*/ 6 h 33"/>
              <a:gd name="T80" fmla="*/ 19 w 33"/>
              <a:gd name="T81" fmla="*/ 5 h 33"/>
              <a:gd name="T82" fmla="*/ 14 w 33"/>
              <a:gd name="T83" fmla="*/ 8 h 33"/>
              <a:gd name="T84" fmla="*/ 19 w 33"/>
              <a:gd name="T85" fmla="*/ 11 h 33"/>
              <a:gd name="T86" fmla="*/ 19 w 33"/>
              <a:gd name="T87" fmla="*/ 9 h 33"/>
              <a:gd name="T88" fmla="*/ 20 w 33"/>
              <a:gd name="T89" fmla="*/ 9 h 33"/>
              <a:gd name="T90" fmla="*/ 19 w 33"/>
              <a:gd name="T91" fmla="*/ 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3" h="33">
                <a:moveTo>
                  <a:pt x="33" y="32"/>
                </a:moveTo>
                <a:cubicBezTo>
                  <a:pt x="33" y="31"/>
                  <a:pt x="33" y="30"/>
                  <a:pt x="33" y="30"/>
                </a:cubicBezTo>
                <a:cubicBezTo>
                  <a:pt x="33" y="28"/>
                  <a:pt x="32" y="27"/>
                  <a:pt x="30" y="27"/>
                </a:cubicBezTo>
                <a:cubicBezTo>
                  <a:pt x="29" y="29"/>
                  <a:pt x="29" y="30"/>
                  <a:pt x="28" y="32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7" y="28"/>
                  <a:pt x="27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6" y="32"/>
                  <a:pt x="26" y="32"/>
                  <a:pt x="26" y="32"/>
                </a:cubicBezTo>
                <a:cubicBezTo>
                  <a:pt x="25" y="30"/>
                  <a:pt x="25" y="29"/>
                  <a:pt x="24" y="27"/>
                </a:cubicBezTo>
                <a:cubicBezTo>
                  <a:pt x="22" y="27"/>
                  <a:pt x="21" y="28"/>
                  <a:pt x="21" y="30"/>
                </a:cubicBezTo>
                <a:cubicBezTo>
                  <a:pt x="21" y="30"/>
                  <a:pt x="21" y="31"/>
                  <a:pt x="21" y="32"/>
                </a:cubicBezTo>
                <a:cubicBezTo>
                  <a:pt x="21" y="32"/>
                  <a:pt x="21" y="33"/>
                  <a:pt x="22" y="33"/>
                </a:cubicBezTo>
                <a:cubicBezTo>
                  <a:pt x="25" y="33"/>
                  <a:pt x="29" y="33"/>
                  <a:pt x="32" y="33"/>
                </a:cubicBezTo>
                <a:cubicBezTo>
                  <a:pt x="33" y="33"/>
                  <a:pt x="33" y="32"/>
                  <a:pt x="33" y="32"/>
                </a:cubicBezTo>
                <a:close/>
                <a:moveTo>
                  <a:pt x="27" y="26"/>
                </a:moveTo>
                <a:cubicBezTo>
                  <a:pt x="26" y="26"/>
                  <a:pt x="25" y="25"/>
                  <a:pt x="25" y="24"/>
                </a:cubicBezTo>
                <a:cubicBezTo>
                  <a:pt x="24" y="23"/>
                  <a:pt x="24" y="22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18"/>
                  <a:pt x="23" y="16"/>
                  <a:pt x="27" y="16"/>
                </a:cubicBezTo>
                <a:cubicBezTo>
                  <a:pt x="31" y="16"/>
                  <a:pt x="30" y="18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2"/>
                  <a:pt x="30" y="23"/>
                  <a:pt x="29" y="24"/>
                </a:cubicBezTo>
                <a:cubicBezTo>
                  <a:pt x="29" y="25"/>
                  <a:pt x="28" y="26"/>
                  <a:pt x="27" y="26"/>
                </a:cubicBezTo>
                <a:close/>
                <a:moveTo>
                  <a:pt x="25" y="24"/>
                </a:moveTo>
                <a:cubicBezTo>
                  <a:pt x="26" y="25"/>
                  <a:pt x="26" y="25"/>
                  <a:pt x="27" y="25"/>
                </a:cubicBezTo>
                <a:cubicBezTo>
                  <a:pt x="28" y="25"/>
                  <a:pt x="28" y="25"/>
                  <a:pt x="29" y="24"/>
                </a:cubicBezTo>
                <a:cubicBezTo>
                  <a:pt x="30" y="23"/>
                  <a:pt x="30" y="22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9"/>
                  <a:pt x="30" y="19"/>
                  <a:pt x="29" y="19"/>
                </a:cubicBezTo>
                <a:cubicBezTo>
                  <a:pt x="29" y="18"/>
                  <a:pt x="29" y="18"/>
                  <a:pt x="28" y="19"/>
                </a:cubicBezTo>
                <a:cubicBezTo>
                  <a:pt x="28" y="19"/>
                  <a:pt x="27" y="19"/>
                  <a:pt x="27" y="19"/>
                </a:cubicBezTo>
                <a:cubicBezTo>
                  <a:pt x="27" y="19"/>
                  <a:pt x="26" y="19"/>
                  <a:pt x="26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8"/>
                  <a:pt x="25" y="18"/>
                  <a:pt x="25" y="19"/>
                </a:cubicBezTo>
                <a:cubicBezTo>
                  <a:pt x="24" y="19"/>
                  <a:pt x="24" y="19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5" y="23"/>
                  <a:pt x="25" y="24"/>
                </a:cubicBezTo>
                <a:close/>
                <a:moveTo>
                  <a:pt x="7" y="9"/>
                </a:moveTo>
                <a:cubicBezTo>
                  <a:pt x="6" y="9"/>
                  <a:pt x="5" y="8"/>
                  <a:pt x="4" y="8"/>
                </a:cubicBezTo>
                <a:cubicBezTo>
                  <a:pt x="4" y="7"/>
                  <a:pt x="3" y="6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3" y="4"/>
                  <a:pt x="3" y="4"/>
                </a:cubicBezTo>
                <a:cubicBezTo>
                  <a:pt x="3" y="2"/>
                  <a:pt x="3" y="0"/>
                  <a:pt x="7" y="0"/>
                </a:cubicBezTo>
                <a:cubicBezTo>
                  <a:pt x="10" y="0"/>
                  <a:pt x="10" y="2"/>
                  <a:pt x="10" y="4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6"/>
                  <a:pt x="9" y="7"/>
                  <a:pt x="9" y="8"/>
                </a:cubicBezTo>
                <a:cubicBezTo>
                  <a:pt x="8" y="8"/>
                  <a:pt x="7" y="9"/>
                  <a:pt x="7" y="9"/>
                </a:cubicBezTo>
                <a:close/>
                <a:moveTo>
                  <a:pt x="5" y="7"/>
                </a:moveTo>
                <a:cubicBezTo>
                  <a:pt x="5" y="8"/>
                  <a:pt x="6" y="9"/>
                  <a:pt x="7" y="9"/>
                </a:cubicBezTo>
                <a:cubicBezTo>
                  <a:pt x="7" y="9"/>
                  <a:pt x="8" y="8"/>
                  <a:pt x="8" y="7"/>
                </a:cubicBezTo>
                <a:cubicBezTo>
                  <a:pt x="9" y="7"/>
                  <a:pt x="9" y="6"/>
                  <a:pt x="9" y="5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3"/>
                  <a:pt x="9" y="3"/>
                </a:cubicBezTo>
                <a:cubicBezTo>
                  <a:pt x="9" y="3"/>
                  <a:pt x="9" y="2"/>
                  <a:pt x="9" y="2"/>
                </a:cubicBezTo>
                <a:cubicBezTo>
                  <a:pt x="9" y="2"/>
                  <a:pt x="8" y="2"/>
                  <a:pt x="8" y="2"/>
                </a:cubicBezTo>
                <a:cubicBezTo>
                  <a:pt x="7" y="2"/>
                  <a:pt x="7" y="2"/>
                  <a:pt x="7" y="2"/>
                </a:cubicBezTo>
                <a:cubicBezTo>
                  <a:pt x="6" y="2"/>
                  <a:pt x="6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2"/>
                  <a:pt x="4" y="2"/>
                  <a:pt x="4" y="2"/>
                </a:cubicBezTo>
                <a:cubicBezTo>
                  <a:pt x="4" y="2"/>
                  <a:pt x="4" y="3"/>
                  <a:pt x="4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5"/>
                  <a:pt x="4" y="5"/>
                  <a:pt x="4" y="5"/>
                </a:cubicBezTo>
                <a:cubicBezTo>
                  <a:pt x="4" y="6"/>
                  <a:pt x="4" y="7"/>
                  <a:pt x="5" y="7"/>
                </a:cubicBezTo>
                <a:close/>
                <a:moveTo>
                  <a:pt x="13" y="15"/>
                </a:moveTo>
                <a:cubicBezTo>
                  <a:pt x="13" y="13"/>
                  <a:pt x="13" y="13"/>
                  <a:pt x="13" y="13"/>
                </a:cubicBezTo>
                <a:cubicBezTo>
                  <a:pt x="13" y="12"/>
                  <a:pt x="11" y="11"/>
                  <a:pt x="9" y="10"/>
                </a:cubicBezTo>
                <a:cubicBezTo>
                  <a:pt x="9" y="13"/>
                  <a:pt x="8" y="14"/>
                  <a:pt x="7" y="15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5"/>
                  <a:pt x="6" y="15"/>
                  <a:pt x="6" y="15"/>
                </a:cubicBezTo>
                <a:cubicBezTo>
                  <a:pt x="5" y="14"/>
                  <a:pt x="4" y="13"/>
                  <a:pt x="4" y="10"/>
                </a:cubicBezTo>
                <a:cubicBezTo>
                  <a:pt x="2" y="11"/>
                  <a:pt x="0" y="12"/>
                  <a:pt x="0" y="13"/>
                </a:cubicBezTo>
                <a:cubicBezTo>
                  <a:pt x="0" y="14"/>
                  <a:pt x="0" y="15"/>
                  <a:pt x="0" y="15"/>
                </a:cubicBezTo>
                <a:cubicBezTo>
                  <a:pt x="0" y="16"/>
                  <a:pt x="1" y="16"/>
                  <a:pt x="1" y="16"/>
                </a:cubicBezTo>
                <a:cubicBezTo>
                  <a:pt x="5" y="16"/>
                  <a:pt x="8" y="16"/>
                  <a:pt x="12" y="16"/>
                </a:cubicBezTo>
                <a:cubicBezTo>
                  <a:pt x="12" y="16"/>
                  <a:pt x="13" y="16"/>
                  <a:pt x="13" y="15"/>
                </a:cubicBezTo>
                <a:close/>
                <a:moveTo>
                  <a:pt x="15" y="28"/>
                </a:move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8"/>
                  <a:pt x="18" y="27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0" y="25"/>
                  <a:pt x="10" y="25"/>
                  <a:pt x="7" y="22"/>
                </a:cubicBezTo>
                <a:cubicBezTo>
                  <a:pt x="7" y="27"/>
                  <a:pt x="10" y="28"/>
                  <a:pt x="13" y="28"/>
                </a:cubicBezTo>
                <a:cubicBezTo>
                  <a:pt x="14" y="28"/>
                  <a:pt x="14" y="28"/>
                  <a:pt x="15" y="28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7" y="6"/>
                  <a:pt x="16" y="7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4" y="9"/>
                  <a:pt x="24" y="9"/>
                  <a:pt x="26" y="12"/>
                </a:cubicBezTo>
                <a:cubicBezTo>
                  <a:pt x="26" y="9"/>
                  <a:pt x="25" y="6"/>
                  <a:pt x="21" y="6"/>
                </a:cubicBezTo>
                <a:cubicBezTo>
                  <a:pt x="20" y="6"/>
                  <a:pt x="20" y="6"/>
                  <a:pt x="19" y="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8" name="Freeform 264"/>
          <p:cNvSpPr>
            <a:spLocks noEditPoints="1"/>
          </p:cNvSpPr>
          <p:nvPr/>
        </p:nvSpPr>
        <p:spPr bwMode="auto">
          <a:xfrm>
            <a:off x="6258199" y="3119697"/>
            <a:ext cx="258799" cy="316712"/>
          </a:xfrm>
          <a:custGeom>
            <a:avLst/>
            <a:gdLst>
              <a:gd name="T0" fmla="*/ 19 w 27"/>
              <a:gd name="T1" fmla="*/ 28 h 33"/>
              <a:gd name="T2" fmla="*/ 19 w 27"/>
              <a:gd name="T3" fmla="*/ 31 h 33"/>
              <a:gd name="T4" fmla="*/ 3 w 27"/>
              <a:gd name="T5" fmla="*/ 31 h 33"/>
              <a:gd name="T6" fmla="*/ 2 w 27"/>
              <a:gd name="T7" fmla="*/ 8 h 33"/>
              <a:gd name="T8" fmla="*/ 5 w 27"/>
              <a:gd name="T9" fmla="*/ 7 h 33"/>
              <a:gd name="T10" fmla="*/ 5 w 27"/>
              <a:gd name="T11" fmla="*/ 26 h 33"/>
              <a:gd name="T12" fmla="*/ 19 w 27"/>
              <a:gd name="T13" fmla="*/ 10 h 33"/>
              <a:gd name="T14" fmla="*/ 19 w 27"/>
              <a:gd name="T15" fmla="*/ 11 h 33"/>
              <a:gd name="T16" fmla="*/ 22 w 27"/>
              <a:gd name="T17" fmla="*/ 12 h 33"/>
              <a:gd name="T18" fmla="*/ 23 w 27"/>
              <a:gd name="T19" fmla="*/ 11 h 33"/>
              <a:gd name="T20" fmla="*/ 19 w 27"/>
              <a:gd name="T21" fmla="*/ 10 h 33"/>
              <a:gd name="T22" fmla="*/ 17 w 27"/>
              <a:gd name="T23" fmla="*/ 15 h 33"/>
              <a:gd name="T24" fmla="*/ 9 w 27"/>
              <a:gd name="T25" fmla="*/ 14 h 33"/>
              <a:gd name="T26" fmla="*/ 9 w 27"/>
              <a:gd name="T27" fmla="*/ 15 h 33"/>
              <a:gd name="T28" fmla="*/ 13 w 27"/>
              <a:gd name="T29" fmla="*/ 11 h 33"/>
              <a:gd name="T30" fmla="*/ 13 w 27"/>
              <a:gd name="T31" fmla="*/ 5 h 33"/>
              <a:gd name="T32" fmla="*/ 13 w 27"/>
              <a:gd name="T33" fmla="*/ 11 h 33"/>
              <a:gd name="T34" fmla="*/ 9 w 27"/>
              <a:gd name="T35" fmla="*/ 22 h 33"/>
              <a:gd name="T36" fmla="*/ 10 w 27"/>
              <a:gd name="T37" fmla="*/ 23 h 33"/>
              <a:gd name="T38" fmla="*/ 23 w 27"/>
              <a:gd name="T39" fmla="*/ 22 h 33"/>
              <a:gd name="T40" fmla="*/ 22 w 27"/>
              <a:gd name="T41" fmla="*/ 22 h 33"/>
              <a:gd name="T42" fmla="*/ 10 w 27"/>
              <a:gd name="T43" fmla="*/ 18 h 33"/>
              <a:gd name="T44" fmla="*/ 9 w 27"/>
              <a:gd name="T45" fmla="*/ 19 h 33"/>
              <a:gd name="T46" fmla="*/ 22 w 27"/>
              <a:gd name="T47" fmla="*/ 19 h 33"/>
              <a:gd name="T48" fmla="*/ 23 w 27"/>
              <a:gd name="T49" fmla="*/ 19 h 33"/>
              <a:gd name="T50" fmla="*/ 10 w 27"/>
              <a:gd name="T51" fmla="*/ 18 h 33"/>
              <a:gd name="T52" fmla="*/ 19 w 27"/>
              <a:gd name="T53" fmla="*/ 15 h 33"/>
              <a:gd name="T54" fmla="*/ 19 w 27"/>
              <a:gd name="T55" fmla="*/ 15 h 33"/>
              <a:gd name="T56" fmla="*/ 23 w 27"/>
              <a:gd name="T57" fmla="*/ 15 h 33"/>
              <a:gd name="T58" fmla="*/ 22 w 27"/>
              <a:gd name="T59" fmla="*/ 14 h 33"/>
              <a:gd name="T60" fmla="*/ 25 w 27"/>
              <a:gd name="T61" fmla="*/ 28 h 33"/>
              <a:gd name="T62" fmla="*/ 27 w 27"/>
              <a:gd name="T63" fmla="*/ 26 h 33"/>
              <a:gd name="T64" fmla="*/ 19 w 27"/>
              <a:gd name="T65" fmla="*/ 0 h 33"/>
              <a:gd name="T66" fmla="*/ 5 w 27"/>
              <a:gd name="T67" fmla="*/ 2 h 33"/>
              <a:gd name="T68" fmla="*/ 2 w 27"/>
              <a:gd name="T69" fmla="*/ 5 h 33"/>
              <a:gd name="T70" fmla="*/ 0 w 27"/>
              <a:gd name="T71" fmla="*/ 31 h 33"/>
              <a:gd name="T72" fmla="*/ 20 w 27"/>
              <a:gd name="T73" fmla="*/ 33 h 33"/>
              <a:gd name="T74" fmla="*/ 22 w 27"/>
              <a:gd name="T75" fmla="*/ 31 h 33"/>
              <a:gd name="T76" fmla="*/ 25 w 27"/>
              <a:gd name="T77" fmla="*/ 28 h 33"/>
              <a:gd name="T78" fmla="*/ 18 w 27"/>
              <a:gd name="T79" fmla="*/ 2 h 33"/>
              <a:gd name="T80" fmla="*/ 8 w 27"/>
              <a:gd name="T81" fmla="*/ 2 h 33"/>
              <a:gd name="T82" fmla="*/ 7 w 27"/>
              <a:gd name="T83" fmla="*/ 25 h 33"/>
              <a:gd name="T84" fmla="*/ 8 w 27"/>
              <a:gd name="T85" fmla="*/ 26 h 33"/>
              <a:gd name="T86" fmla="*/ 24 w 27"/>
              <a:gd name="T87" fmla="*/ 26 h 33"/>
              <a:gd name="T88" fmla="*/ 24 w 27"/>
              <a:gd name="T89" fmla="*/ 8 h 33"/>
              <a:gd name="T90" fmla="*/ 18 w 27"/>
              <a:gd name="T91" fmla="*/ 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" h="33">
                <a:moveTo>
                  <a:pt x="7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2" y="31"/>
                  <a:pt x="2" y="30"/>
                </a:cubicBezTo>
                <a:cubicBezTo>
                  <a:pt x="2" y="8"/>
                  <a:pt x="2" y="8"/>
                  <a:pt x="2" y="8"/>
                </a:cubicBezTo>
                <a:cubicBezTo>
                  <a:pt x="2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7"/>
                  <a:pt x="6" y="28"/>
                  <a:pt x="7" y="28"/>
                </a:cubicBezTo>
                <a:close/>
                <a:moveTo>
                  <a:pt x="19" y="10"/>
                </a:moveTo>
                <a:cubicBezTo>
                  <a:pt x="19" y="10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2"/>
                  <a:pt x="19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2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0"/>
                  <a:pt x="22" y="10"/>
                </a:cubicBezTo>
                <a:cubicBezTo>
                  <a:pt x="19" y="10"/>
                  <a:pt x="19" y="10"/>
                  <a:pt x="19" y="10"/>
                </a:cubicBezTo>
                <a:close/>
                <a:moveTo>
                  <a:pt x="17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1"/>
                  <a:pt x="9" y="11"/>
                  <a:pt x="9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12" y="15"/>
                  <a:pt x="14" y="15"/>
                  <a:pt x="17" y="15"/>
                </a:cubicBezTo>
                <a:close/>
                <a:moveTo>
                  <a:pt x="13" y="11"/>
                </a:moveTo>
                <a:cubicBezTo>
                  <a:pt x="14" y="11"/>
                  <a:pt x="15" y="10"/>
                  <a:pt x="15" y="8"/>
                </a:cubicBezTo>
                <a:cubicBezTo>
                  <a:pt x="15" y="7"/>
                  <a:pt x="16" y="5"/>
                  <a:pt x="13" y="5"/>
                </a:cubicBezTo>
                <a:cubicBezTo>
                  <a:pt x="11" y="5"/>
                  <a:pt x="11" y="7"/>
                  <a:pt x="11" y="8"/>
                </a:cubicBezTo>
                <a:cubicBezTo>
                  <a:pt x="11" y="10"/>
                  <a:pt x="12" y="11"/>
                  <a:pt x="13" y="11"/>
                </a:cubicBezTo>
                <a:close/>
                <a:moveTo>
                  <a:pt x="10" y="22"/>
                </a:move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3"/>
                  <a:pt x="9" y="23"/>
                  <a:pt x="10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3" y="23"/>
                  <a:pt x="23" y="23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2"/>
                  <a:pt x="23" y="22"/>
                  <a:pt x="22" y="22"/>
                </a:cubicBezTo>
                <a:cubicBezTo>
                  <a:pt x="10" y="22"/>
                  <a:pt x="10" y="22"/>
                  <a:pt x="10" y="22"/>
                </a:cubicBezTo>
                <a:close/>
                <a:moveTo>
                  <a:pt x="10" y="18"/>
                </a:moveTo>
                <a:cubicBezTo>
                  <a:pt x="9" y="18"/>
                  <a:pt x="9" y="18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10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8"/>
                  <a:pt x="23" y="18"/>
                  <a:pt x="22" y="18"/>
                </a:cubicBezTo>
                <a:cubicBezTo>
                  <a:pt x="10" y="18"/>
                  <a:pt x="10" y="18"/>
                  <a:pt x="10" y="18"/>
                </a:cubicBezTo>
                <a:close/>
                <a:moveTo>
                  <a:pt x="19" y="14"/>
                </a:move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4"/>
                  <a:pt x="23" y="14"/>
                  <a:pt x="22" y="14"/>
                </a:cubicBezTo>
                <a:cubicBezTo>
                  <a:pt x="19" y="14"/>
                  <a:pt x="19" y="14"/>
                  <a:pt x="19" y="14"/>
                </a:cubicBezTo>
                <a:close/>
                <a:moveTo>
                  <a:pt x="25" y="28"/>
                </a:moveTo>
                <a:cubicBezTo>
                  <a:pt x="25" y="28"/>
                  <a:pt x="26" y="28"/>
                  <a:pt x="26" y="28"/>
                </a:cubicBezTo>
                <a:cubicBezTo>
                  <a:pt x="26" y="27"/>
                  <a:pt x="27" y="27"/>
                  <a:pt x="27" y="26"/>
                </a:cubicBezTo>
                <a:cubicBezTo>
                  <a:pt x="27" y="7"/>
                  <a:pt x="27" y="7"/>
                  <a:pt x="27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5" y="1"/>
                  <a:pt x="5" y="2"/>
                </a:cubicBezTo>
                <a:cubicBezTo>
                  <a:pt x="5" y="5"/>
                  <a:pt x="5" y="5"/>
                  <a:pt x="5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6"/>
                  <a:pt x="0" y="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2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1" y="33"/>
                  <a:pt x="21" y="33"/>
                </a:cubicBezTo>
                <a:cubicBezTo>
                  <a:pt x="21" y="32"/>
                  <a:pt x="22" y="32"/>
                  <a:pt x="22" y="31"/>
                </a:cubicBezTo>
                <a:cubicBezTo>
                  <a:pt x="22" y="28"/>
                  <a:pt x="22" y="28"/>
                  <a:pt x="22" y="28"/>
                </a:cubicBezTo>
                <a:cubicBezTo>
                  <a:pt x="25" y="28"/>
                  <a:pt x="25" y="28"/>
                  <a:pt x="25" y="28"/>
                </a:cubicBezTo>
                <a:close/>
                <a:moveTo>
                  <a:pt x="18" y="5"/>
                </a:moveTo>
                <a:cubicBezTo>
                  <a:pt x="18" y="2"/>
                  <a:pt x="18" y="2"/>
                  <a:pt x="1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7" y="2"/>
                  <a:pt x="7" y="3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5"/>
                  <a:pt x="24" y="25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0" y="8"/>
                  <a:pt x="18" y="7"/>
                  <a:pt x="18" y="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9" name="Freeform 265"/>
          <p:cNvSpPr>
            <a:spLocks noEditPoints="1"/>
          </p:cNvSpPr>
          <p:nvPr/>
        </p:nvSpPr>
        <p:spPr bwMode="auto">
          <a:xfrm>
            <a:off x="8100554" y="3110649"/>
            <a:ext cx="267848" cy="305853"/>
          </a:xfrm>
          <a:custGeom>
            <a:avLst/>
            <a:gdLst>
              <a:gd name="T0" fmla="*/ 23 w 28"/>
              <a:gd name="T1" fmla="*/ 0 h 32"/>
              <a:gd name="T2" fmla="*/ 22 w 28"/>
              <a:gd name="T3" fmla="*/ 5 h 32"/>
              <a:gd name="T4" fmla="*/ 23 w 28"/>
              <a:gd name="T5" fmla="*/ 6 h 32"/>
              <a:gd name="T6" fmla="*/ 24 w 28"/>
              <a:gd name="T7" fmla="*/ 1 h 32"/>
              <a:gd name="T8" fmla="*/ 13 w 28"/>
              <a:gd name="T9" fmla="*/ 24 h 32"/>
              <a:gd name="T10" fmla="*/ 10 w 28"/>
              <a:gd name="T11" fmla="*/ 27 h 32"/>
              <a:gd name="T12" fmla="*/ 13 w 28"/>
              <a:gd name="T13" fmla="*/ 24 h 32"/>
              <a:gd name="T14" fmla="*/ 15 w 28"/>
              <a:gd name="T15" fmla="*/ 24 h 32"/>
              <a:gd name="T16" fmla="*/ 18 w 28"/>
              <a:gd name="T17" fmla="*/ 27 h 32"/>
              <a:gd name="T18" fmla="*/ 8 w 28"/>
              <a:gd name="T19" fmla="*/ 24 h 32"/>
              <a:gd name="T20" fmla="*/ 4 w 28"/>
              <a:gd name="T21" fmla="*/ 27 h 32"/>
              <a:gd name="T22" fmla="*/ 8 w 28"/>
              <a:gd name="T23" fmla="*/ 24 h 32"/>
              <a:gd name="T24" fmla="*/ 21 w 28"/>
              <a:gd name="T25" fmla="*/ 19 h 32"/>
              <a:gd name="T26" fmla="*/ 24 w 28"/>
              <a:gd name="T27" fmla="*/ 22 h 32"/>
              <a:gd name="T28" fmla="*/ 13 w 28"/>
              <a:gd name="T29" fmla="*/ 19 h 32"/>
              <a:gd name="T30" fmla="*/ 10 w 28"/>
              <a:gd name="T31" fmla="*/ 22 h 32"/>
              <a:gd name="T32" fmla="*/ 13 w 28"/>
              <a:gd name="T33" fmla="*/ 19 h 32"/>
              <a:gd name="T34" fmla="*/ 15 w 28"/>
              <a:gd name="T35" fmla="*/ 19 h 32"/>
              <a:gd name="T36" fmla="*/ 18 w 28"/>
              <a:gd name="T37" fmla="*/ 22 h 32"/>
              <a:gd name="T38" fmla="*/ 8 w 28"/>
              <a:gd name="T39" fmla="*/ 19 h 32"/>
              <a:gd name="T40" fmla="*/ 4 w 28"/>
              <a:gd name="T41" fmla="*/ 22 h 32"/>
              <a:gd name="T42" fmla="*/ 8 w 28"/>
              <a:gd name="T43" fmla="*/ 19 h 32"/>
              <a:gd name="T44" fmla="*/ 21 w 28"/>
              <a:gd name="T45" fmla="*/ 14 h 32"/>
              <a:gd name="T46" fmla="*/ 24 w 28"/>
              <a:gd name="T47" fmla="*/ 17 h 32"/>
              <a:gd name="T48" fmla="*/ 13 w 28"/>
              <a:gd name="T49" fmla="*/ 14 h 32"/>
              <a:gd name="T50" fmla="*/ 10 w 28"/>
              <a:gd name="T51" fmla="*/ 17 h 32"/>
              <a:gd name="T52" fmla="*/ 13 w 28"/>
              <a:gd name="T53" fmla="*/ 14 h 32"/>
              <a:gd name="T54" fmla="*/ 15 w 28"/>
              <a:gd name="T55" fmla="*/ 14 h 32"/>
              <a:gd name="T56" fmla="*/ 18 w 28"/>
              <a:gd name="T57" fmla="*/ 17 h 32"/>
              <a:gd name="T58" fmla="*/ 5 w 28"/>
              <a:gd name="T59" fmla="*/ 0 h 32"/>
              <a:gd name="T60" fmla="*/ 4 w 28"/>
              <a:gd name="T61" fmla="*/ 1 h 32"/>
              <a:gd name="T62" fmla="*/ 5 w 28"/>
              <a:gd name="T63" fmla="*/ 6 h 32"/>
              <a:gd name="T64" fmla="*/ 6 w 28"/>
              <a:gd name="T65" fmla="*/ 5 h 32"/>
              <a:gd name="T66" fmla="*/ 5 w 28"/>
              <a:gd name="T67" fmla="*/ 0 h 32"/>
              <a:gd name="T68" fmla="*/ 26 w 28"/>
              <a:gd name="T69" fmla="*/ 29 h 32"/>
              <a:gd name="T70" fmla="*/ 3 w 28"/>
              <a:gd name="T71" fmla="*/ 29 h 32"/>
              <a:gd name="T72" fmla="*/ 2 w 28"/>
              <a:gd name="T73" fmla="*/ 12 h 32"/>
              <a:gd name="T74" fmla="*/ 26 w 28"/>
              <a:gd name="T75" fmla="*/ 12 h 32"/>
              <a:gd name="T76" fmla="*/ 26 w 28"/>
              <a:gd name="T77" fmla="*/ 30 h 32"/>
              <a:gd name="T78" fmla="*/ 2 w 28"/>
              <a:gd name="T79" fmla="*/ 30 h 32"/>
              <a:gd name="T80" fmla="*/ 26 w 28"/>
              <a:gd name="T81" fmla="*/ 30 h 32"/>
              <a:gd name="T82" fmla="*/ 26 w 28"/>
              <a:gd name="T83" fmla="*/ 31 h 32"/>
              <a:gd name="T84" fmla="*/ 2 w 28"/>
              <a:gd name="T85" fmla="*/ 31 h 32"/>
              <a:gd name="T86" fmla="*/ 26 w 28"/>
              <a:gd name="T87" fmla="*/ 3 h 32"/>
              <a:gd name="T88" fmla="*/ 28 w 28"/>
              <a:gd name="T89" fmla="*/ 30 h 32"/>
              <a:gd name="T90" fmla="*/ 3 w 28"/>
              <a:gd name="T91" fmla="*/ 32 h 32"/>
              <a:gd name="T92" fmla="*/ 0 w 28"/>
              <a:gd name="T93" fmla="*/ 5 h 32"/>
              <a:gd name="T94" fmla="*/ 4 w 28"/>
              <a:gd name="T95" fmla="*/ 3 h 32"/>
              <a:gd name="T96" fmla="*/ 5 w 28"/>
              <a:gd name="T97" fmla="*/ 7 h 32"/>
              <a:gd name="T98" fmla="*/ 7 w 28"/>
              <a:gd name="T99" fmla="*/ 6 h 32"/>
              <a:gd name="T100" fmla="*/ 21 w 28"/>
              <a:gd name="T101" fmla="*/ 3 h 32"/>
              <a:gd name="T102" fmla="*/ 23 w 28"/>
              <a:gd name="T103" fmla="*/ 7 h 32"/>
              <a:gd name="T104" fmla="*/ 25 w 28"/>
              <a:gd name="T105" fmla="*/ 6 h 32"/>
              <a:gd name="T106" fmla="*/ 26 w 28"/>
              <a:gd name="T107" fmla="*/ 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32"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6"/>
                  <a:pt x="22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4" y="6"/>
                  <a:pt x="24" y="6"/>
                  <a:pt x="24" y="5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3" y="0"/>
                </a:cubicBezTo>
                <a:close/>
                <a:moveTo>
                  <a:pt x="13" y="24"/>
                </a:moveTo>
                <a:cubicBezTo>
                  <a:pt x="12" y="24"/>
                  <a:pt x="11" y="24"/>
                  <a:pt x="10" y="24"/>
                </a:cubicBezTo>
                <a:cubicBezTo>
                  <a:pt x="10" y="25"/>
                  <a:pt x="10" y="26"/>
                  <a:pt x="10" y="27"/>
                </a:cubicBezTo>
                <a:cubicBezTo>
                  <a:pt x="11" y="27"/>
                  <a:pt x="12" y="27"/>
                  <a:pt x="13" y="27"/>
                </a:cubicBezTo>
                <a:cubicBezTo>
                  <a:pt x="13" y="26"/>
                  <a:pt x="13" y="25"/>
                  <a:pt x="13" y="24"/>
                </a:cubicBezTo>
                <a:close/>
                <a:moveTo>
                  <a:pt x="18" y="24"/>
                </a:moveTo>
                <a:cubicBezTo>
                  <a:pt x="17" y="24"/>
                  <a:pt x="16" y="24"/>
                  <a:pt x="15" y="24"/>
                </a:cubicBezTo>
                <a:cubicBezTo>
                  <a:pt x="15" y="25"/>
                  <a:pt x="15" y="26"/>
                  <a:pt x="15" y="27"/>
                </a:cubicBezTo>
                <a:cubicBezTo>
                  <a:pt x="16" y="27"/>
                  <a:pt x="17" y="27"/>
                  <a:pt x="18" y="27"/>
                </a:cubicBezTo>
                <a:cubicBezTo>
                  <a:pt x="18" y="26"/>
                  <a:pt x="18" y="25"/>
                  <a:pt x="18" y="24"/>
                </a:cubicBezTo>
                <a:close/>
                <a:moveTo>
                  <a:pt x="8" y="24"/>
                </a:moveTo>
                <a:cubicBezTo>
                  <a:pt x="4" y="24"/>
                  <a:pt x="4" y="24"/>
                  <a:pt x="4" y="24"/>
                </a:cubicBezTo>
                <a:cubicBezTo>
                  <a:pt x="4" y="27"/>
                  <a:pt x="4" y="27"/>
                  <a:pt x="4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4"/>
                  <a:pt x="8" y="24"/>
                  <a:pt x="8" y="24"/>
                </a:cubicBezTo>
                <a:close/>
                <a:moveTo>
                  <a:pt x="24" y="19"/>
                </a:moveTo>
                <a:cubicBezTo>
                  <a:pt x="21" y="19"/>
                  <a:pt x="21" y="19"/>
                  <a:pt x="21" y="19"/>
                </a:cubicBezTo>
                <a:cubicBezTo>
                  <a:pt x="21" y="22"/>
                  <a:pt x="21" y="22"/>
                  <a:pt x="21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19"/>
                  <a:pt x="24" y="19"/>
                  <a:pt x="24" y="19"/>
                </a:cubicBezTo>
                <a:close/>
                <a:moveTo>
                  <a:pt x="13" y="19"/>
                </a:moveTo>
                <a:cubicBezTo>
                  <a:pt x="12" y="19"/>
                  <a:pt x="11" y="19"/>
                  <a:pt x="10" y="19"/>
                </a:cubicBezTo>
                <a:cubicBezTo>
                  <a:pt x="10" y="20"/>
                  <a:pt x="10" y="21"/>
                  <a:pt x="10" y="22"/>
                </a:cubicBezTo>
                <a:cubicBezTo>
                  <a:pt x="11" y="22"/>
                  <a:pt x="12" y="22"/>
                  <a:pt x="13" y="22"/>
                </a:cubicBezTo>
                <a:cubicBezTo>
                  <a:pt x="13" y="21"/>
                  <a:pt x="13" y="20"/>
                  <a:pt x="13" y="19"/>
                </a:cubicBezTo>
                <a:close/>
                <a:moveTo>
                  <a:pt x="18" y="19"/>
                </a:moveTo>
                <a:cubicBezTo>
                  <a:pt x="17" y="19"/>
                  <a:pt x="16" y="19"/>
                  <a:pt x="15" y="19"/>
                </a:cubicBezTo>
                <a:cubicBezTo>
                  <a:pt x="15" y="20"/>
                  <a:pt x="15" y="21"/>
                  <a:pt x="15" y="22"/>
                </a:cubicBezTo>
                <a:cubicBezTo>
                  <a:pt x="16" y="22"/>
                  <a:pt x="17" y="22"/>
                  <a:pt x="18" y="22"/>
                </a:cubicBezTo>
                <a:cubicBezTo>
                  <a:pt x="18" y="21"/>
                  <a:pt x="18" y="20"/>
                  <a:pt x="18" y="19"/>
                </a:cubicBezTo>
                <a:close/>
                <a:moveTo>
                  <a:pt x="8" y="19"/>
                </a:moveTo>
                <a:cubicBezTo>
                  <a:pt x="4" y="19"/>
                  <a:pt x="4" y="19"/>
                  <a:pt x="4" y="19"/>
                </a:cubicBezTo>
                <a:cubicBezTo>
                  <a:pt x="4" y="22"/>
                  <a:pt x="4" y="22"/>
                  <a:pt x="4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9"/>
                  <a:pt x="8" y="19"/>
                  <a:pt x="8" y="19"/>
                </a:cubicBezTo>
                <a:close/>
                <a:moveTo>
                  <a:pt x="24" y="14"/>
                </a:moveTo>
                <a:cubicBezTo>
                  <a:pt x="21" y="14"/>
                  <a:pt x="21" y="14"/>
                  <a:pt x="21" y="14"/>
                </a:cubicBezTo>
                <a:cubicBezTo>
                  <a:pt x="21" y="17"/>
                  <a:pt x="21" y="17"/>
                  <a:pt x="21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4"/>
                  <a:pt x="24" y="14"/>
                  <a:pt x="24" y="14"/>
                </a:cubicBezTo>
                <a:close/>
                <a:moveTo>
                  <a:pt x="13" y="14"/>
                </a:moveTo>
                <a:cubicBezTo>
                  <a:pt x="12" y="14"/>
                  <a:pt x="11" y="14"/>
                  <a:pt x="10" y="14"/>
                </a:cubicBezTo>
                <a:cubicBezTo>
                  <a:pt x="10" y="15"/>
                  <a:pt x="10" y="16"/>
                  <a:pt x="10" y="17"/>
                </a:cubicBezTo>
                <a:cubicBezTo>
                  <a:pt x="11" y="17"/>
                  <a:pt x="12" y="17"/>
                  <a:pt x="13" y="17"/>
                </a:cubicBezTo>
                <a:cubicBezTo>
                  <a:pt x="13" y="16"/>
                  <a:pt x="13" y="15"/>
                  <a:pt x="13" y="14"/>
                </a:cubicBezTo>
                <a:close/>
                <a:moveTo>
                  <a:pt x="18" y="14"/>
                </a:moveTo>
                <a:cubicBezTo>
                  <a:pt x="17" y="14"/>
                  <a:pt x="16" y="14"/>
                  <a:pt x="15" y="14"/>
                </a:cubicBezTo>
                <a:cubicBezTo>
                  <a:pt x="15" y="15"/>
                  <a:pt x="15" y="16"/>
                  <a:pt x="15" y="17"/>
                </a:cubicBezTo>
                <a:cubicBezTo>
                  <a:pt x="16" y="17"/>
                  <a:pt x="17" y="17"/>
                  <a:pt x="18" y="17"/>
                </a:cubicBezTo>
                <a:cubicBezTo>
                  <a:pt x="18" y="16"/>
                  <a:pt x="18" y="15"/>
                  <a:pt x="18" y="14"/>
                </a:cubicBezTo>
                <a:close/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1"/>
                </a:cubicBezTo>
                <a:cubicBezTo>
                  <a:pt x="4" y="5"/>
                  <a:pt x="4" y="5"/>
                  <a:pt x="4" y="5"/>
                </a:cubicBezTo>
                <a:cubicBezTo>
                  <a:pt x="4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6" y="6"/>
                  <a:pt x="6" y="6"/>
                  <a:pt x="6" y="5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5" y="0"/>
                </a:cubicBezTo>
                <a:close/>
                <a:moveTo>
                  <a:pt x="26" y="12"/>
                </a:move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2"/>
                  <a:pt x="3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lose/>
                <a:moveTo>
                  <a:pt x="26" y="30"/>
                </a:moveTo>
                <a:cubicBezTo>
                  <a:pt x="26" y="30"/>
                  <a:pt x="26" y="30"/>
                  <a:pt x="26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6" y="30"/>
                  <a:pt x="26" y="30"/>
                  <a:pt x="26" y="30"/>
                </a:cubicBezTo>
                <a:close/>
                <a:moveTo>
                  <a:pt x="26" y="31"/>
                </a:moveTo>
                <a:cubicBezTo>
                  <a:pt x="26" y="31"/>
                  <a:pt x="26" y="31"/>
                  <a:pt x="26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6" y="31"/>
                  <a:pt x="26" y="31"/>
                  <a:pt x="26" y="31"/>
                </a:cubicBezTo>
                <a:close/>
                <a:moveTo>
                  <a:pt x="26" y="3"/>
                </a:moveTo>
                <a:cubicBezTo>
                  <a:pt x="27" y="3"/>
                  <a:pt x="28" y="4"/>
                  <a:pt x="28" y="5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1"/>
                  <a:pt x="27" y="32"/>
                  <a:pt x="26" y="32"/>
                </a:cubicBezTo>
                <a:cubicBezTo>
                  <a:pt x="18" y="32"/>
                  <a:pt x="10" y="32"/>
                  <a:pt x="3" y="32"/>
                </a:cubicBezTo>
                <a:cubicBezTo>
                  <a:pt x="1" y="32"/>
                  <a:pt x="0" y="31"/>
                  <a:pt x="0" y="30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3"/>
                  <a:pt x="3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"/>
                  <a:pt x="4" y="5"/>
                  <a:pt x="4" y="6"/>
                </a:cubicBezTo>
                <a:cubicBezTo>
                  <a:pt x="4" y="6"/>
                  <a:pt x="4" y="7"/>
                  <a:pt x="5" y="7"/>
                </a:cubicBezTo>
                <a:cubicBezTo>
                  <a:pt x="5" y="7"/>
                  <a:pt x="6" y="7"/>
                  <a:pt x="6" y="7"/>
                </a:cubicBezTo>
                <a:cubicBezTo>
                  <a:pt x="6" y="7"/>
                  <a:pt x="7" y="6"/>
                  <a:pt x="7" y="6"/>
                </a:cubicBezTo>
                <a:cubicBezTo>
                  <a:pt x="7" y="5"/>
                  <a:pt x="7" y="4"/>
                  <a:pt x="7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4"/>
                  <a:pt x="21" y="5"/>
                  <a:pt x="21" y="6"/>
                </a:cubicBezTo>
                <a:cubicBezTo>
                  <a:pt x="21" y="6"/>
                  <a:pt x="22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5" y="6"/>
                  <a:pt x="25" y="6"/>
                </a:cubicBezTo>
                <a:cubicBezTo>
                  <a:pt x="25" y="5"/>
                  <a:pt x="25" y="4"/>
                  <a:pt x="25" y="3"/>
                </a:cubicBezTo>
                <a:lnTo>
                  <a:pt x="26" y="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0" name="Freeform 266"/>
          <p:cNvSpPr>
            <a:spLocks noEditPoints="1"/>
          </p:cNvSpPr>
          <p:nvPr/>
        </p:nvSpPr>
        <p:spPr bwMode="auto">
          <a:xfrm>
            <a:off x="7496088" y="3081693"/>
            <a:ext cx="296804" cy="363767"/>
          </a:xfrm>
          <a:custGeom>
            <a:avLst/>
            <a:gdLst>
              <a:gd name="T0" fmla="*/ 8 w 31"/>
              <a:gd name="T1" fmla="*/ 2 h 38"/>
              <a:gd name="T2" fmla="*/ 22 w 31"/>
              <a:gd name="T3" fmla="*/ 28 h 38"/>
              <a:gd name="T4" fmla="*/ 26 w 31"/>
              <a:gd name="T5" fmla="*/ 25 h 38"/>
              <a:gd name="T6" fmla="*/ 20 w 31"/>
              <a:gd name="T7" fmla="*/ 35 h 38"/>
              <a:gd name="T8" fmla="*/ 20 w 31"/>
              <a:gd name="T9" fmla="*/ 30 h 38"/>
              <a:gd name="T10" fmla="*/ 18 w 31"/>
              <a:gd name="T11" fmla="*/ 26 h 38"/>
              <a:gd name="T12" fmla="*/ 16 w 31"/>
              <a:gd name="T13" fmla="*/ 24 h 38"/>
              <a:gd name="T14" fmla="*/ 24 w 31"/>
              <a:gd name="T15" fmla="*/ 35 h 38"/>
              <a:gd name="T16" fmla="*/ 12 w 31"/>
              <a:gd name="T17" fmla="*/ 29 h 38"/>
              <a:gd name="T18" fmla="*/ 15 w 31"/>
              <a:gd name="T19" fmla="*/ 22 h 38"/>
              <a:gd name="T20" fmla="*/ 17 w 31"/>
              <a:gd name="T21" fmla="*/ 29 h 38"/>
              <a:gd name="T22" fmla="*/ 25 w 31"/>
              <a:gd name="T23" fmla="*/ 29 h 38"/>
              <a:gd name="T24" fmla="*/ 21 w 31"/>
              <a:gd name="T25" fmla="*/ 33 h 38"/>
              <a:gd name="T26" fmla="*/ 22 w 31"/>
              <a:gd name="T27" fmla="*/ 25 h 38"/>
              <a:gd name="T28" fmla="*/ 10 w 31"/>
              <a:gd name="T29" fmla="*/ 7 h 38"/>
              <a:gd name="T30" fmla="*/ 11 w 31"/>
              <a:gd name="T31" fmla="*/ 2 h 38"/>
              <a:gd name="T32" fmla="*/ 17 w 31"/>
              <a:gd name="T33" fmla="*/ 5 h 38"/>
              <a:gd name="T34" fmla="*/ 10 w 31"/>
              <a:gd name="T35" fmla="*/ 2 h 38"/>
              <a:gd name="T36" fmla="*/ 19 w 31"/>
              <a:gd name="T37" fmla="*/ 5 h 38"/>
              <a:gd name="T38" fmla="*/ 10 w 31"/>
              <a:gd name="T39" fmla="*/ 26 h 38"/>
              <a:gd name="T40" fmla="*/ 7 w 31"/>
              <a:gd name="T41" fmla="*/ 22 h 38"/>
              <a:gd name="T42" fmla="*/ 7 w 31"/>
              <a:gd name="T43" fmla="*/ 22 h 38"/>
              <a:gd name="T44" fmla="*/ 7 w 31"/>
              <a:gd name="T45" fmla="*/ 22 h 38"/>
              <a:gd name="T46" fmla="*/ 7 w 31"/>
              <a:gd name="T47" fmla="*/ 22 h 38"/>
              <a:gd name="T48" fmla="*/ 7 w 31"/>
              <a:gd name="T49" fmla="*/ 22 h 38"/>
              <a:gd name="T50" fmla="*/ 7 w 31"/>
              <a:gd name="T51" fmla="*/ 22 h 38"/>
              <a:gd name="T52" fmla="*/ 6 w 31"/>
              <a:gd name="T53" fmla="*/ 22 h 38"/>
              <a:gd name="T54" fmla="*/ 6 w 31"/>
              <a:gd name="T55" fmla="*/ 22 h 38"/>
              <a:gd name="T56" fmla="*/ 6 w 31"/>
              <a:gd name="T57" fmla="*/ 22 h 38"/>
              <a:gd name="T58" fmla="*/ 6 w 31"/>
              <a:gd name="T59" fmla="*/ 22 h 38"/>
              <a:gd name="T60" fmla="*/ 6 w 31"/>
              <a:gd name="T61" fmla="*/ 22 h 38"/>
              <a:gd name="T62" fmla="*/ 6 w 31"/>
              <a:gd name="T63" fmla="*/ 22 h 38"/>
              <a:gd name="T64" fmla="*/ 6 w 31"/>
              <a:gd name="T65" fmla="*/ 21 h 38"/>
              <a:gd name="T66" fmla="*/ 6 w 31"/>
              <a:gd name="T67" fmla="*/ 21 h 38"/>
              <a:gd name="T68" fmla="*/ 6 w 31"/>
              <a:gd name="T69" fmla="*/ 21 h 38"/>
              <a:gd name="T70" fmla="*/ 6 w 31"/>
              <a:gd name="T71" fmla="*/ 21 h 38"/>
              <a:gd name="T72" fmla="*/ 6 w 31"/>
              <a:gd name="T73" fmla="*/ 21 h 38"/>
              <a:gd name="T74" fmla="*/ 6 w 31"/>
              <a:gd name="T75" fmla="*/ 21 h 38"/>
              <a:gd name="T76" fmla="*/ 6 w 31"/>
              <a:gd name="T77" fmla="*/ 21 h 38"/>
              <a:gd name="T78" fmla="*/ 6 w 31"/>
              <a:gd name="T79" fmla="*/ 21 h 38"/>
              <a:gd name="T80" fmla="*/ 6 w 31"/>
              <a:gd name="T81" fmla="*/ 21 h 38"/>
              <a:gd name="T82" fmla="*/ 6 w 31"/>
              <a:gd name="T83" fmla="*/ 21 h 38"/>
              <a:gd name="T84" fmla="*/ 6 w 31"/>
              <a:gd name="T85" fmla="*/ 21 h 38"/>
              <a:gd name="T86" fmla="*/ 6 w 31"/>
              <a:gd name="T87" fmla="*/ 21 h 38"/>
              <a:gd name="T88" fmla="*/ 6 w 31"/>
              <a:gd name="T89" fmla="*/ 21 h 38"/>
              <a:gd name="T90" fmla="*/ 6 w 31"/>
              <a:gd name="T91" fmla="*/ 21 h 38"/>
              <a:gd name="T92" fmla="*/ 6 w 31"/>
              <a:gd name="T93" fmla="*/ 21 h 38"/>
              <a:gd name="T94" fmla="*/ 6 w 31"/>
              <a:gd name="T95" fmla="*/ 21 h 38"/>
              <a:gd name="T96" fmla="*/ 6 w 31"/>
              <a:gd name="T97" fmla="*/ 21 h 38"/>
              <a:gd name="T98" fmla="*/ 6 w 31"/>
              <a:gd name="T99" fmla="*/ 21 h 38"/>
              <a:gd name="T100" fmla="*/ 7 w 31"/>
              <a:gd name="T101" fmla="*/ 20 h 38"/>
              <a:gd name="T102" fmla="*/ 7 w 31"/>
              <a:gd name="T103" fmla="*/ 20 h 38"/>
              <a:gd name="T104" fmla="*/ 7 w 31"/>
              <a:gd name="T105" fmla="*/ 20 h 38"/>
              <a:gd name="T106" fmla="*/ 6 w 31"/>
              <a:gd name="T107" fmla="*/ 21 h 38"/>
              <a:gd name="T108" fmla="*/ 7 w 31"/>
              <a:gd name="T109" fmla="*/ 18 h 38"/>
              <a:gd name="T110" fmla="*/ 20 w 31"/>
              <a:gd name="T111" fmla="*/ 13 h 38"/>
              <a:gd name="T112" fmla="*/ 20 w 31"/>
              <a:gd name="T113" fmla="*/ 9 h 38"/>
              <a:gd name="T114" fmla="*/ 7 w 31"/>
              <a:gd name="T115" fmla="*/ 9 h 38"/>
              <a:gd name="T116" fmla="*/ 16 w 31"/>
              <a:gd name="T11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" h="38">
                <a:moveTo>
                  <a:pt x="2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3"/>
                  <a:pt x="10" y="32"/>
                  <a:pt x="10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5"/>
                  <a:pt x="4" y="5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2"/>
                  <a:pt x="8" y="2"/>
                  <a:pt x="8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2"/>
                  <a:pt x="0" y="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4"/>
                  <a:pt x="2" y="34"/>
                </a:cubicBezTo>
                <a:close/>
                <a:moveTo>
                  <a:pt x="22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6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1" y="29"/>
                  <a:pt x="21" y="29"/>
                  <a:pt x="21" y="2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8"/>
                  <a:pt x="22" y="28"/>
                  <a:pt x="22" y="28"/>
                </a:cubicBezTo>
                <a:close/>
                <a:moveTo>
                  <a:pt x="26" y="24"/>
                </a:moveTo>
                <a:cubicBezTo>
                  <a:pt x="26" y="23"/>
                  <a:pt x="25" y="23"/>
                  <a:pt x="24" y="22"/>
                </a:cubicBezTo>
                <a:cubicBezTo>
                  <a:pt x="23" y="22"/>
                  <a:pt x="22" y="22"/>
                  <a:pt x="21" y="22"/>
                </a:cubicBezTo>
                <a:cubicBezTo>
                  <a:pt x="20" y="22"/>
                  <a:pt x="20" y="22"/>
                  <a:pt x="19" y="22"/>
                </a:cubicBezTo>
                <a:cubicBezTo>
                  <a:pt x="18" y="23"/>
                  <a:pt x="17" y="23"/>
                  <a:pt x="16" y="24"/>
                </a:cubicBezTo>
                <a:cubicBezTo>
                  <a:pt x="16" y="25"/>
                  <a:pt x="15" y="25"/>
                  <a:pt x="15" y="26"/>
                </a:cubicBezTo>
                <a:cubicBezTo>
                  <a:pt x="15" y="27"/>
                  <a:pt x="14" y="28"/>
                  <a:pt x="14" y="29"/>
                </a:cubicBezTo>
                <a:cubicBezTo>
                  <a:pt x="14" y="30"/>
                  <a:pt x="15" y="31"/>
                  <a:pt x="15" y="32"/>
                </a:cubicBezTo>
                <a:cubicBezTo>
                  <a:pt x="15" y="33"/>
                  <a:pt x="16" y="33"/>
                  <a:pt x="16" y="34"/>
                </a:cubicBezTo>
                <a:cubicBezTo>
                  <a:pt x="17" y="35"/>
                  <a:pt x="18" y="35"/>
                  <a:pt x="19" y="35"/>
                </a:cubicBezTo>
                <a:cubicBezTo>
                  <a:pt x="20" y="36"/>
                  <a:pt x="20" y="36"/>
                  <a:pt x="21" y="36"/>
                </a:cubicBezTo>
                <a:cubicBezTo>
                  <a:pt x="22" y="36"/>
                  <a:pt x="23" y="36"/>
                  <a:pt x="24" y="35"/>
                </a:cubicBezTo>
                <a:cubicBezTo>
                  <a:pt x="25" y="35"/>
                  <a:pt x="26" y="35"/>
                  <a:pt x="26" y="34"/>
                </a:cubicBezTo>
                <a:cubicBezTo>
                  <a:pt x="27" y="33"/>
                  <a:pt x="28" y="33"/>
                  <a:pt x="28" y="32"/>
                </a:cubicBezTo>
                <a:cubicBezTo>
                  <a:pt x="28" y="31"/>
                  <a:pt x="28" y="30"/>
                  <a:pt x="28" y="29"/>
                </a:cubicBezTo>
                <a:cubicBezTo>
                  <a:pt x="28" y="28"/>
                  <a:pt x="28" y="27"/>
                  <a:pt x="28" y="26"/>
                </a:cubicBezTo>
                <a:cubicBezTo>
                  <a:pt x="28" y="25"/>
                  <a:pt x="27" y="25"/>
                  <a:pt x="26" y="24"/>
                </a:cubicBezTo>
                <a:close/>
                <a:moveTo>
                  <a:pt x="15" y="22"/>
                </a:moveTo>
                <a:cubicBezTo>
                  <a:pt x="13" y="24"/>
                  <a:pt x="12" y="26"/>
                  <a:pt x="12" y="29"/>
                </a:cubicBezTo>
                <a:cubicBezTo>
                  <a:pt x="12" y="32"/>
                  <a:pt x="13" y="34"/>
                  <a:pt x="15" y="35"/>
                </a:cubicBezTo>
                <a:cubicBezTo>
                  <a:pt x="17" y="37"/>
                  <a:pt x="19" y="38"/>
                  <a:pt x="21" y="38"/>
                </a:cubicBezTo>
                <a:cubicBezTo>
                  <a:pt x="24" y="38"/>
                  <a:pt x="26" y="37"/>
                  <a:pt x="28" y="35"/>
                </a:cubicBezTo>
                <a:cubicBezTo>
                  <a:pt x="30" y="34"/>
                  <a:pt x="31" y="32"/>
                  <a:pt x="31" y="29"/>
                </a:cubicBezTo>
                <a:cubicBezTo>
                  <a:pt x="31" y="26"/>
                  <a:pt x="30" y="24"/>
                  <a:pt x="28" y="22"/>
                </a:cubicBezTo>
                <a:cubicBezTo>
                  <a:pt x="26" y="21"/>
                  <a:pt x="24" y="20"/>
                  <a:pt x="21" y="20"/>
                </a:cubicBezTo>
                <a:cubicBezTo>
                  <a:pt x="19" y="20"/>
                  <a:pt x="17" y="21"/>
                  <a:pt x="15" y="22"/>
                </a:cubicBezTo>
                <a:close/>
                <a:moveTo>
                  <a:pt x="17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7" y="29"/>
                </a:cubicBezTo>
                <a:close/>
                <a:moveTo>
                  <a:pt x="25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7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5" y="29"/>
                  <a:pt x="25" y="29"/>
                </a:cubicBezTo>
                <a:close/>
                <a:moveTo>
                  <a:pt x="21" y="33"/>
                </a:move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lose/>
                <a:moveTo>
                  <a:pt x="22" y="25"/>
                </a:moveTo>
                <a:cubicBezTo>
                  <a:pt x="22" y="23"/>
                  <a:pt x="22" y="23"/>
                  <a:pt x="22" y="23"/>
                </a:cubicBezTo>
                <a:cubicBezTo>
                  <a:pt x="22" y="23"/>
                  <a:pt x="22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2" y="25"/>
                  <a:pt x="22" y="25"/>
                  <a:pt x="22" y="25"/>
                </a:cubicBezTo>
                <a:close/>
                <a:moveTo>
                  <a:pt x="17" y="0"/>
                </a:moveTo>
                <a:cubicBezTo>
                  <a:pt x="17" y="0"/>
                  <a:pt x="17" y="0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9" y="7"/>
                  <a:pt x="9" y="6"/>
                </a:cubicBezTo>
                <a:cubicBezTo>
                  <a:pt x="9" y="6"/>
                  <a:pt x="8" y="6"/>
                  <a:pt x="8" y="6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9" y="1"/>
                  <a:pt x="9" y="1"/>
                </a:cubicBezTo>
                <a:cubicBezTo>
                  <a:pt x="9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lose/>
                <a:moveTo>
                  <a:pt x="11" y="2"/>
                </a:move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9" y="4"/>
                  <a:pt x="9" y="4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1" y="2"/>
                </a:cubicBezTo>
                <a:close/>
                <a:moveTo>
                  <a:pt x="26" y="18"/>
                </a:moveTo>
                <a:cubicBezTo>
                  <a:pt x="26" y="3"/>
                  <a:pt x="26" y="3"/>
                  <a:pt x="26" y="3"/>
                </a:cubicBezTo>
                <a:cubicBezTo>
                  <a:pt x="26" y="2"/>
                  <a:pt x="25" y="2"/>
                  <a:pt x="24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5"/>
                  <a:pt x="19" y="5"/>
                  <a:pt x="19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18"/>
                  <a:pt x="23" y="18"/>
                  <a:pt x="23" y="18"/>
                </a:cubicBezTo>
                <a:cubicBezTo>
                  <a:pt x="24" y="18"/>
                  <a:pt x="25" y="18"/>
                  <a:pt x="26" y="18"/>
                </a:cubicBezTo>
                <a:close/>
                <a:moveTo>
                  <a:pt x="7" y="24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0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4"/>
                  <a:pt x="7" y="24"/>
                </a:cubicBezTo>
                <a:close/>
                <a:moveTo>
                  <a:pt x="12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3" y="21"/>
                  <a:pt x="13" y="21"/>
                  <a:pt x="12" y="22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6" y="21"/>
                </a:cubicBezTo>
                <a:close/>
                <a:moveTo>
                  <a:pt x="7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8"/>
                </a:cubicBezTo>
                <a:cubicBezTo>
                  <a:pt x="20" y="18"/>
                  <a:pt x="19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6" y="18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7" y="17"/>
                </a:cubicBezTo>
                <a:close/>
                <a:moveTo>
                  <a:pt x="7" y="13"/>
                </a:move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4"/>
                  <a:pt x="20" y="14"/>
                  <a:pt x="20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4"/>
                  <a:pt x="6" y="14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3"/>
                  <a:pt x="7" y="13"/>
                </a:cubicBezTo>
                <a:close/>
                <a:moveTo>
                  <a:pt x="7" y="9"/>
                </a:move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9"/>
                  <a:pt x="6" y="9"/>
                  <a:pt x="7" y="9"/>
                </a:cubicBezTo>
                <a:close/>
                <a:moveTo>
                  <a:pt x="10" y="5"/>
                </a:move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0" y="3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1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5"/>
                  <a:pt x="16" y="5"/>
                  <a:pt x="16" y="5"/>
                </a:cubicBezTo>
                <a:lnTo>
                  <a:pt x="10" y="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1" name="Freeform 267"/>
          <p:cNvSpPr>
            <a:spLocks noEditPoints="1"/>
          </p:cNvSpPr>
          <p:nvPr/>
        </p:nvSpPr>
        <p:spPr bwMode="auto">
          <a:xfrm>
            <a:off x="8089695" y="2486275"/>
            <a:ext cx="307663" cy="345668"/>
          </a:xfrm>
          <a:custGeom>
            <a:avLst/>
            <a:gdLst>
              <a:gd name="T0" fmla="*/ 30 w 32"/>
              <a:gd name="T1" fmla="*/ 9 h 36"/>
              <a:gd name="T2" fmla="*/ 22 w 32"/>
              <a:gd name="T3" fmla="*/ 3 h 36"/>
              <a:gd name="T4" fmla="*/ 30 w 32"/>
              <a:gd name="T5" fmla="*/ 2 h 36"/>
              <a:gd name="T6" fmla="*/ 27 w 32"/>
              <a:gd name="T7" fmla="*/ 18 h 36"/>
              <a:gd name="T8" fmla="*/ 5 w 32"/>
              <a:gd name="T9" fmla="*/ 18 h 36"/>
              <a:gd name="T10" fmla="*/ 3 w 32"/>
              <a:gd name="T11" fmla="*/ 2 h 36"/>
              <a:gd name="T12" fmla="*/ 11 w 32"/>
              <a:gd name="T13" fmla="*/ 3 h 36"/>
              <a:gd name="T14" fmla="*/ 2 w 32"/>
              <a:gd name="T15" fmla="*/ 9 h 36"/>
              <a:gd name="T16" fmla="*/ 16 w 32"/>
              <a:gd name="T17" fmla="*/ 16 h 36"/>
              <a:gd name="T18" fmla="*/ 17 w 32"/>
              <a:gd name="T19" fmla="*/ 16 h 36"/>
              <a:gd name="T20" fmla="*/ 17 w 32"/>
              <a:gd name="T21" fmla="*/ 16 h 36"/>
              <a:gd name="T22" fmla="*/ 23 w 32"/>
              <a:gd name="T23" fmla="*/ 11 h 36"/>
              <a:gd name="T24" fmla="*/ 23 w 32"/>
              <a:gd name="T25" fmla="*/ 12 h 36"/>
              <a:gd name="T26" fmla="*/ 17 w 32"/>
              <a:gd name="T27" fmla="*/ 18 h 36"/>
              <a:gd name="T28" fmla="*/ 18 w 32"/>
              <a:gd name="T29" fmla="*/ 19 h 36"/>
              <a:gd name="T30" fmla="*/ 17 w 32"/>
              <a:gd name="T31" fmla="*/ 20 h 36"/>
              <a:gd name="T32" fmla="*/ 13 w 32"/>
              <a:gd name="T33" fmla="*/ 27 h 36"/>
              <a:gd name="T34" fmla="*/ 13 w 32"/>
              <a:gd name="T35" fmla="*/ 27 h 36"/>
              <a:gd name="T36" fmla="*/ 15 w 32"/>
              <a:gd name="T37" fmla="*/ 20 h 36"/>
              <a:gd name="T38" fmla="*/ 14 w 32"/>
              <a:gd name="T39" fmla="*/ 20 h 36"/>
              <a:gd name="T40" fmla="*/ 14 w 32"/>
              <a:gd name="T41" fmla="*/ 19 h 36"/>
              <a:gd name="T42" fmla="*/ 10 w 32"/>
              <a:gd name="T43" fmla="*/ 15 h 36"/>
              <a:gd name="T44" fmla="*/ 10 w 32"/>
              <a:gd name="T45" fmla="*/ 14 h 36"/>
              <a:gd name="T46" fmla="*/ 11 w 32"/>
              <a:gd name="T47" fmla="*/ 14 h 36"/>
              <a:gd name="T48" fmla="*/ 16 w 32"/>
              <a:gd name="T49" fmla="*/ 16 h 36"/>
              <a:gd name="T50" fmla="*/ 25 w 32"/>
              <a:gd name="T51" fmla="*/ 34 h 36"/>
              <a:gd name="T52" fmla="*/ 28 w 32"/>
              <a:gd name="T53" fmla="*/ 31 h 36"/>
              <a:gd name="T54" fmla="*/ 31 w 32"/>
              <a:gd name="T55" fmla="*/ 18 h 36"/>
              <a:gd name="T56" fmla="*/ 19 w 32"/>
              <a:gd name="T57" fmla="*/ 4 h 36"/>
              <a:gd name="T58" fmla="*/ 18 w 32"/>
              <a:gd name="T59" fmla="*/ 4 h 36"/>
              <a:gd name="T60" fmla="*/ 18 w 32"/>
              <a:gd name="T61" fmla="*/ 4 h 36"/>
              <a:gd name="T62" fmla="*/ 17 w 32"/>
              <a:gd name="T63" fmla="*/ 4 h 36"/>
              <a:gd name="T64" fmla="*/ 17 w 32"/>
              <a:gd name="T65" fmla="*/ 4 h 36"/>
              <a:gd name="T66" fmla="*/ 17 w 32"/>
              <a:gd name="T67" fmla="*/ 4 h 36"/>
              <a:gd name="T68" fmla="*/ 16 w 32"/>
              <a:gd name="T69" fmla="*/ 4 h 36"/>
              <a:gd name="T70" fmla="*/ 16 w 32"/>
              <a:gd name="T71" fmla="*/ 4 h 36"/>
              <a:gd name="T72" fmla="*/ 16 w 32"/>
              <a:gd name="T73" fmla="*/ 4 h 36"/>
              <a:gd name="T74" fmla="*/ 15 w 32"/>
              <a:gd name="T75" fmla="*/ 4 h 36"/>
              <a:gd name="T76" fmla="*/ 15 w 32"/>
              <a:gd name="T77" fmla="*/ 4 h 36"/>
              <a:gd name="T78" fmla="*/ 14 w 32"/>
              <a:gd name="T79" fmla="*/ 4 h 36"/>
              <a:gd name="T80" fmla="*/ 14 w 32"/>
              <a:gd name="T81" fmla="*/ 4 h 36"/>
              <a:gd name="T82" fmla="*/ 2 w 32"/>
              <a:gd name="T83" fmla="*/ 18 h 36"/>
              <a:gd name="T84" fmla="*/ 5 w 32"/>
              <a:gd name="T85" fmla="*/ 31 h 36"/>
              <a:gd name="T86" fmla="*/ 8 w 32"/>
              <a:gd name="T87" fmla="*/ 34 h 36"/>
              <a:gd name="T88" fmla="*/ 16 w 32"/>
              <a:gd name="T89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" h="36">
                <a:moveTo>
                  <a:pt x="30" y="2"/>
                </a:moveTo>
                <a:cubicBezTo>
                  <a:pt x="32" y="4"/>
                  <a:pt x="32" y="7"/>
                  <a:pt x="30" y="9"/>
                </a:cubicBezTo>
                <a:cubicBezTo>
                  <a:pt x="30" y="9"/>
                  <a:pt x="30" y="10"/>
                  <a:pt x="30" y="10"/>
                </a:cubicBezTo>
                <a:cubicBezTo>
                  <a:pt x="28" y="7"/>
                  <a:pt x="25" y="5"/>
                  <a:pt x="22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1"/>
                  <a:pt x="27" y="0"/>
                  <a:pt x="30" y="2"/>
                </a:cubicBezTo>
                <a:close/>
                <a:moveTo>
                  <a:pt x="16" y="29"/>
                </a:moveTo>
                <a:cubicBezTo>
                  <a:pt x="22" y="29"/>
                  <a:pt x="27" y="24"/>
                  <a:pt x="27" y="18"/>
                </a:cubicBezTo>
                <a:cubicBezTo>
                  <a:pt x="27" y="12"/>
                  <a:pt x="22" y="7"/>
                  <a:pt x="16" y="7"/>
                </a:cubicBezTo>
                <a:cubicBezTo>
                  <a:pt x="10" y="7"/>
                  <a:pt x="5" y="12"/>
                  <a:pt x="5" y="18"/>
                </a:cubicBezTo>
                <a:cubicBezTo>
                  <a:pt x="5" y="24"/>
                  <a:pt x="10" y="29"/>
                  <a:pt x="16" y="29"/>
                </a:cubicBezTo>
                <a:close/>
                <a:moveTo>
                  <a:pt x="3" y="2"/>
                </a:moveTo>
                <a:cubicBezTo>
                  <a:pt x="5" y="0"/>
                  <a:pt x="9" y="1"/>
                  <a:pt x="10" y="3"/>
                </a:cubicBezTo>
                <a:cubicBezTo>
                  <a:pt x="10" y="3"/>
                  <a:pt x="11" y="3"/>
                  <a:pt x="11" y="3"/>
                </a:cubicBezTo>
                <a:cubicBezTo>
                  <a:pt x="7" y="5"/>
                  <a:pt x="5" y="7"/>
                  <a:pt x="3" y="10"/>
                </a:cubicBezTo>
                <a:cubicBezTo>
                  <a:pt x="3" y="10"/>
                  <a:pt x="2" y="9"/>
                  <a:pt x="2" y="9"/>
                </a:cubicBezTo>
                <a:cubicBezTo>
                  <a:pt x="0" y="7"/>
                  <a:pt x="1" y="4"/>
                  <a:pt x="3" y="2"/>
                </a:cubicBezTo>
                <a:close/>
                <a:moveTo>
                  <a:pt x="16" y="16"/>
                </a:moveTo>
                <a:cubicBezTo>
                  <a:pt x="16" y="16"/>
                  <a:pt x="16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19"/>
                  <a:pt x="16" y="19"/>
                  <a:pt x="16" y="19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5" y="20"/>
                  <a:pt x="14" y="20"/>
                </a:cubicBezTo>
                <a:cubicBezTo>
                  <a:pt x="14" y="20"/>
                  <a:pt x="14" y="20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8"/>
                  <a:pt x="15" y="18"/>
                  <a:pt x="15" y="18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1" y="13"/>
                  <a:pt x="11" y="13"/>
                </a:cubicBezTo>
                <a:cubicBezTo>
                  <a:pt x="11" y="13"/>
                  <a:pt x="11" y="13"/>
                  <a:pt x="11" y="14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6"/>
                  <a:pt x="16" y="16"/>
                  <a:pt x="16" y="16"/>
                </a:cubicBezTo>
                <a:close/>
                <a:moveTo>
                  <a:pt x="22" y="32"/>
                </a:moveTo>
                <a:cubicBezTo>
                  <a:pt x="23" y="32"/>
                  <a:pt x="24" y="34"/>
                  <a:pt x="25" y="34"/>
                </a:cubicBezTo>
                <a:cubicBezTo>
                  <a:pt x="27" y="36"/>
                  <a:pt x="28" y="34"/>
                  <a:pt x="28" y="34"/>
                </a:cubicBezTo>
                <a:cubicBezTo>
                  <a:pt x="29" y="33"/>
                  <a:pt x="29" y="32"/>
                  <a:pt x="28" y="31"/>
                </a:cubicBezTo>
                <a:cubicBezTo>
                  <a:pt x="26" y="29"/>
                  <a:pt x="26" y="29"/>
                  <a:pt x="26" y="29"/>
                </a:cubicBezTo>
                <a:cubicBezTo>
                  <a:pt x="29" y="26"/>
                  <a:pt x="31" y="23"/>
                  <a:pt x="31" y="18"/>
                </a:cubicBezTo>
                <a:cubicBezTo>
                  <a:pt x="31" y="11"/>
                  <a:pt x="26" y="5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7" y="5"/>
                  <a:pt x="2" y="11"/>
                  <a:pt x="2" y="18"/>
                </a:cubicBezTo>
                <a:cubicBezTo>
                  <a:pt x="2" y="23"/>
                  <a:pt x="4" y="26"/>
                  <a:pt x="7" y="29"/>
                </a:cubicBezTo>
                <a:cubicBezTo>
                  <a:pt x="5" y="31"/>
                  <a:pt x="5" y="31"/>
                  <a:pt x="5" y="31"/>
                </a:cubicBezTo>
                <a:cubicBezTo>
                  <a:pt x="4" y="32"/>
                  <a:pt x="4" y="34"/>
                  <a:pt x="5" y="34"/>
                </a:cubicBezTo>
                <a:cubicBezTo>
                  <a:pt x="5" y="35"/>
                  <a:pt x="7" y="35"/>
                  <a:pt x="8" y="34"/>
                </a:cubicBezTo>
                <a:cubicBezTo>
                  <a:pt x="8" y="34"/>
                  <a:pt x="10" y="32"/>
                  <a:pt x="10" y="32"/>
                </a:cubicBezTo>
                <a:cubicBezTo>
                  <a:pt x="12" y="32"/>
                  <a:pt x="14" y="33"/>
                  <a:pt x="16" y="33"/>
                </a:cubicBezTo>
                <a:cubicBezTo>
                  <a:pt x="19" y="33"/>
                  <a:pt x="21" y="32"/>
                  <a:pt x="22" y="3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2" name="Freeform 268"/>
          <p:cNvSpPr>
            <a:spLocks noEditPoints="1"/>
          </p:cNvSpPr>
          <p:nvPr/>
        </p:nvSpPr>
        <p:spPr bwMode="auto">
          <a:xfrm>
            <a:off x="8771982" y="2515231"/>
            <a:ext cx="191837" cy="278706"/>
          </a:xfrm>
          <a:custGeom>
            <a:avLst/>
            <a:gdLst>
              <a:gd name="T0" fmla="*/ 5 w 20"/>
              <a:gd name="T1" fmla="*/ 24 h 29"/>
              <a:gd name="T2" fmla="*/ 14 w 20"/>
              <a:gd name="T3" fmla="*/ 24 h 29"/>
              <a:gd name="T4" fmla="*/ 14 w 20"/>
              <a:gd name="T5" fmla="*/ 24 h 29"/>
              <a:gd name="T6" fmla="*/ 15 w 20"/>
              <a:gd name="T7" fmla="*/ 24 h 29"/>
              <a:gd name="T8" fmla="*/ 15 w 20"/>
              <a:gd name="T9" fmla="*/ 23 h 29"/>
              <a:gd name="T10" fmla="*/ 10 w 20"/>
              <a:gd name="T11" fmla="*/ 17 h 29"/>
              <a:gd name="T12" fmla="*/ 5 w 20"/>
              <a:gd name="T13" fmla="*/ 23 h 29"/>
              <a:gd name="T14" fmla="*/ 5 w 20"/>
              <a:gd name="T15" fmla="*/ 24 h 29"/>
              <a:gd name="T16" fmla="*/ 5 w 20"/>
              <a:gd name="T17" fmla="*/ 24 h 29"/>
              <a:gd name="T18" fmla="*/ 5 w 20"/>
              <a:gd name="T19" fmla="*/ 24 h 29"/>
              <a:gd name="T20" fmla="*/ 18 w 20"/>
              <a:gd name="T21" fmla="*/ 5 h 29"/>
              <a:gd name="T22" fmla="*/ 20 w 20"/>
              <a:gd name="T23" fmla="*/ 3 h 29"/>
              <a:gd name="T24" fmla="*/ 20 w 20"/>
              <a:gd name="T25" fmla="*/ 2 h 29"/>
              <a:gd name="T26" fmla="*/ 18 w 20"/>
              <a:gd name="T27" fmla="*/ 0 h 29"/>
              <a:gd name="T28" fmla="*/ 2 w 20"/>
              <a:gd name="T29" fmla="*/ 0 h 29"/>
              <a:gd name="T30" fmla="*/ 0 w 20"/>
              <a:gd name="T31" fmla="*/ 2 h 29"/>
              <a:gd name="T32" fmla="*/ 0 w 20"/>
              <a:gd name="T33" fmla="*/ 3 h 29"/>
              <a:gd name="T34" fmla="*/ 2 w 20"/>
              <a:gd name="T35" fmla="*/ 5 h 29"/>
              <a:gd name="T36" fmla="*/ 18 w 20"/>
              <a:gd name="T37" fmla="*/ 5 h 29"/>
              <a:gd name="T38" fmla="*/ 16 w 20"/>
              <a:gd name="T39" fmla="*/ 6 h 29"/>
              <a:gd name="T40" fmla="*/ 18 w 20"/>
              <a:gd name="T41" fmla="*/ 6 h 29"/>
              <a:gd name="T42" fmla="*/ 13 w 20"/>
              <a:gd name="T43" fmla="*/ 15 h 29"/>
              <a:gd name="T44" fmla="*/ 18 w 20"/>
              <a:gd name="T45" fmla="*/ 24 h 29"/>
              <a:gd name="T46" fmla="*/ 16 w 20"/>
              <a:gd name="T47" fmla="*/ 24 h 29"/>
              <a:gd name="T48" fmla="*/ 11 w 20"/>
              <a:gd name="T49" fmla="*/ 16 h 29"/>
              <a:gd name="T50" fmla="*/ 10 w 20"/>
              <a:gd name="T51" fmla="*/ 15 h 29"/>
              <a:gd name="T52" fmla="*/ 11 w 20"/>
              <a:gd name="T53" fmla="*/ 14 h 29"/>
              <a:gd name="T54" fmla="*/ 11 w 20"/>
              <a:gd name="T55" fmla="*/ 14 h 29"/>
              <a:gd name="T56" fmla="*/ 16 w 20"/>
              <a:gd name="T57" fmla="*/ 6 h 29"/>
              <a:gd name="T58" fmla="*/ 2 w 20"/>
              <a:gd name="T59" fmla="*/ 25 h 29"/>
              <a:gd name="T60" fmla="*/ 0 w 20"/>
              <a:gd name="T61" fmla="*/ 27 h 29"/>
              <a:gd name="T62" fmla="*/ 0 w 20"/>
              <a:gd name="T63" fmla="*/ 27 h 29"/>
              <a:gd name="T64" fmla="*/ 2 w 20"/>
              <a:gd name="T65" fmla="*/ 29 h 29"/>
              <a:gd name="T66" fmla="*/ 18 w 20"/>
              <a:gd name="T67" fmla="*/ 29 h 29"/>
              <a:gd name="T68" fmla="*/ 20 w 20"/>
              <a:gd name="T69" fmla="*/ 27 h 29"/>
              <a:gd name="T70" fmla="*/ 20 w 20"/>
              <a:gd name="T71" fmla="*/ 27 h 29"/>
              <a:gd name="T72" fmla="*/ 18 w 20"/>
              <a:gd name="T73" fmla="*/ 25 h 29"/>
              <a:gd name="T74" fmla="*/ 2 w 20"/>
              <a:gd name="T75" fmla="*/ 25 h 29"/>
              <a:gd name="T76" fmla="*/ 4 w 20"/>
              <a:gd name="T77" fmla="*/ 24 h 29"/>
              <a:gd name="T78" fmla="*/ 2 w 20"/>
              <a:gd name="T79" fmla="*/ 24 h 29"/>
              <a:gd name="T80" fmla="*/ 7 w 20"/>
              <a:gd name="T81" fmla="*/ 15 h 29"/>
              <a:gd name="T82" fmla="*/ 2 w 20"/>
              <a:gd name="T83" fmla="*/ 6 h 29"/>
              <a:gd name="T84" fmla="*/ 4 w 20"/>
              <a:gd name="T85" fmla="*/ 6 h 29"/>
              <a:gd name="T86" fmla="*/ 9 w 20"/>
              <a:gd name="T87" fmla="*/ 14 h 29"/>
              <a:gd name="T88" fmla="*/ 10 w 20"/>
              <a:gd name="T89" fmla="*/ 15 h 29"/>
              <a:gd name="T90" fmla="*/ 9 w 20"/>
              <a:gd name="T91" fmla="*/ 16 h 29"/>
              <a:gd name="T92" fmla="*/ 4 w 20"/>
              <a:gd name="T93" fmla="*/ 2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" h="29">
                <a:moveTo>
                  <a:pt x="5" y="24"/>
                </a:move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0"/>
                  <a:pt x="13" y="17"/>
                  <a:pt x="10" y="17"/>
                </a:cubicBezTo>
                <a:cubicBezTo>
                  <a:pt x="7" y="17"/>
                  <a:pt x="5" y="20"/>
                  <a:pt x="5" y="23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lose/>
                <a:moveTo>
                  <a:pt x="18" y="5"/>
                </a:moveTo>
                <a:cubicBezTo>
                  <a:pt x="19" y="5"/>
                  <a:pt x="20" y="4"/>
                  <a:pt x="20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5"/>
                  <a:pt x="2" y="5"/>
                </a:cubicBezTo>
                <a:cubicBezTo>
                  <a:pt x="18" y="5"/>
                  <a:pt x="18" y="5"/>
                  <a:pt x="18" y="5"/>
                </a:cubicBezTo>
                <a:close/>
                <a:moveTo>
                  <a:pt x="16" y="6"/>
                </a:moveTo>
                <a:cubicBezTo>
                  <a:pt x="18" y="6"/>
                  <a:pt x="18" y="6"/>
                  <a:pt x="18" y="6"/>
                </a:cubicBezTo>
                <a:cubicBezTo>
                  <a:pt x="17" y="9"/>
                  <a:pt x="16" y="13"/>
                  <a:pt x="13" y="15"/>
                </a:cubicBezTo>
                <a:cubicBezTo>
                  <a:pt x="16" y="17"/>
                  <a:pt x="17" y="20"/>
                  <a:pt x="18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1"/>
                  <a:pt x="14" y="17"/>
                  <a:pt x="11" y="16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4" y="13"/>
                  <a:pt x="16" y="9"/>
                  <a:pt x="16" y="6"/>
                </a:cubicBezTo>
                <a:close/>
                <a:moveTo>
                  <a:pt x="2" y="25"/>
                </a:moveTo>
                <a:cubicBezTo>
                  <a:pt x="1" y="25"/>
                  <a:pt x="0" y="26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1" y="29"/>
                  <a:pt x="2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9" y="29"/>
                  <a:pt x="20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6"/>
                  <a:pt x="19" y="25"/>
                  <a:pt x="18" y="25"/>
                </a:cubicBezTo>
                <a:cubicBezTo>
                  <a:pt x="2" y="25"/>
                  <a:pt x="2" y="25"/>
                  <a:pt x="2" y="25"/>
                </a:cubicBezTo>
                <a:close/>
                <a:moveTo>
                  <a:pt x="4" y="24"/>
                </a:moveTo>
                <a:cubicBezTo>
                  <a:pt x="2" y="24"/>
                  <a:pt x="2" y="24"/>
                  <a:pt x="2" y="24"/>
                </a:cubicBezTo>
                <a:cubicBezTo>
                  <a:pt x="2" y="20"/>
                  <a:pt x="4" y="17"/>
                  <a:pt x="7" y="15"/>
                </a:cubicBezTo>
                <a:cubicBezTo>
                  <a:pt x="4" y="13"/>
                  <a:pt x="2" y="9"/>
                  <a:pt x="2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9"/>
                  <a:pt x="6" y="13"/>
                  <a:pt x="9" y="14"/>
                </a:cubicBezTo>
                <a:cubicBezTo>
                  <a:pt x="10" y="14"/>
                  <a:pt x="10" y="15"/>
                  <a:pt x="10" y="15"/>
                </a:cubicBezTo>
                <a:cubicBezTo>
                  <a:pt x="10" y="15"/>
                  <a:pt x="9" y="15"/>
                  <a:pt x="9" y="16"/>
                </a:cubicBezTo>
                <a:cubicBezTo>
                  <a:pt x="6" y="17"/>
                  <a:pt x="4" y="21"/>
                  <a:pt x="4" y="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3" name="Freeform 269"/>
          <p:cNvSpPr>
            <a:spLocks noEditPoints="1"/>
          </p:cNvSpPr>
          <p:nvPr/>
        </p:nvSpPr>
        <p:spPr bwMode="auto">
          <a:xfrm>
            <a:off x="7485229" y="2533329"/>
            <a:ext cx="278706" cy="278706"/>
          </a:xfrm>
          <a:custGeom>
            <a:avLst/>
            <a:gdLst>
              <a:gd name="T0" fmla="*/ 23 w 29"/>
              <a:gd name="T1" fmla="*/ 7 h 29"/>
              <a:gd name="T2" fmla="*/ 19 w 29"/>
              <a:gd name="T3" fmla="*/ 4 h 29"/>
              <a:gd name="T4" fmla="*/ 15 w 29"/>
              <a:gd name="T5" fmla="*/ 4 h 29"/>
              <a:gd name="T6" fmla="*/ 10 w 29"/>
              <a:gd name="T7" fmla="*/ 4 h 29"/>
              <a:gd name="T8" fmla="*/ 7 w 29"/>
              <a:gd name="T9" fmla="*/ 7 h 29"/>
              <a:gd name="T10" fmla="*/ 4 w 29"/>
              <a:gd name="T11" fmla="*/ 10 h 29"/>
              <a:gd name="T12" fmla="*/ 4 w 29"/>
              <a:gd name="T13" fmla="*/ 15 h 29"/>
              <a:gd name="T14" fmla="*/ 4 w 29"/>
              <a:gd name="T15" fmla="*/ 19 h 29"/>
              <a:gd name="T16" fmla="*/ 7 w 29"/>
              <a:gd name="T17" fmla="*/ 22 h 29"/>
              <a:gd name="T18" fmla="*/ 10 w 29"/>
              <a:gd name="T19" fmla="*/ 25 h 29"/>
              <a:gd name="T20" fmla="*/ 15 w 29"/>
              <a:gd name="T21" fmla="*/ 26 h 29"/>
              <a:gd name="T22" fmla="*/ 19 w 29"/>
              <a:gd name="T23" fmla="*/ 25 h 29"/>
              <a:gd name="T24" fmla="*/ 23 w 29"/>
              <a:gd name="T25" fmla="*/ 22 h 29"/>
              <a:gd name="T26" fmla="*/ 25 w 29"/>
              <a:gd name="T27" fmla="*/ 19 h 29"/>
              <a:gd name="T28" fmla="*/ 26 w 29"/>
              <a:gd name="T29" fmla="*/ 15 h 29"/>
              <a:gd name="T30" fmla="*/ 25 w 29"/>
              <a:gd name="T31" fmla="*/ 10 h 29"/>
              <a:gd name="T32" fmla="*/ 23 w 29"/>
              <a:gd name="T33" fmla="*/ 7 h 29"/>
              <a:gd name="T34" fmla="*/ 4 w 29"/>
              <a:gd name="T35" fmla="*/ 4 h 29"/>
              <a:gd name="T36" fmla="*/ 15 w 29"/>
              <a:gd name="T37" fmla="*/ 0 h 29"/>
              <a:gd name="T38" fmla="*/ 25 w 29"/>
              <a:gd name="T39" fmla="*/ 4 h 29"/>
              <a:gd name="T40" fmla="*/ 29 w 29"/>
              <a:gd name="T41" fmla="*/ 15 h 29"/>
              <a:gd name="T42" fmla="*/ 25 w 29"/>
              <a:gd name="T43" fmla="*/ 25 h 29"/>
              <a:gd name="T44" fmla="*/ 15 w 29"/>
              <a:gd name="T45" fmla="*/ 29 h 29"/>
              <a:gd name="T46" fmla="*/ 4 w 29"/>
              <a:gd name="T47" fmla="*/ 25 h 29"/>
              <a:gd name="T48" fmla="*/ 0 w 29"/>
              <a:gd name="T49" fmla="*/ 15 h 29"/>
              <a:gd name="T50" fmla="*/ 4 w 29"/>
              <a:gd name="T5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" h="29">
                <a:moveTo>
                  <a:pt x="23" y="7"/>
                </a:moveTo>
                <a:cubicBezTo>
                  <a:pt x="22" y="6"/>
                  <a:pt x="20" y="5"/>
                  <a:pt x="19" y="4"/>
                </a:cubicBezTo>
                <a:cubicBezTo>
                  <a:pt x="18" y="4"/>
                  <a:pt x="16" y="4"/>
                  <a:pt x="15" y="4"/>
                </a:cubicBezTo>
                <a:cubicBezTo>
                  <a:pt x="13" y="4"/>
                  <a:pt x="12" y="4"/>
                  <a:pt x="10" y="4"/>
                </a:cubicBezTo>
                <a:cubicBezTo>
                  <a:pt x="9" y="5"/>
                  <a:pt x="8" y="6"/>
                  <a:pt x="7" y="7"/>
                </a:cubicBezTo>
                <a:cubicBezTo>
                  <a:pt x="6" y="8"/>
                  <a:pt x="5" y="9"/>
                  <a:pt x="4" y="10"/>
                </a:cubicBezTo>
                <a:cubicBezTo>
                  <a:pt x="4" y="12"/>
                  <a:pt x="4" y="13"/>
                  <a:pt x="4" y="15"/>
                </a:cubicBezTo>
                <a:cubicBezTo>
                  <a:pt x="4" y="16"/>
                  <a:pt x="4" y="18"/>
                  <a:pt x="4" y="19"/>
                </a:cubicBezTo>
                <a:cubicBezTo>
                  <a:pt x="5" y="20"/>
                  <a:pt x="6" y="21"/>
                  <a:pt x="7" y="22"/>
                </a:cubicBezTo>
                <a:cubicBezTo>
                  <a:pt x="8" y="23"/>
                  <a:pt x="9" y="24"/>
                  <a:pt x="10" y="25"/>
                </a:cubicBezTo>
                <a:cubicBezTo>
                  <a:pt x="12" y="25"/>
                  <a:pt x="13" y="26"/>
                  <a:pt x="15" y="26"/>
                </a:cubicBezTo>
                <a:cubicBezTo>
                  <a:pt x="16" y="26"/>
                  <a:pt x="18" y="25"/>
                  <a:pt x="19" y="25"/>
                </a:cubicBezTo>
                <a:cubicBezTo>
                  <a:pt x="20" y="24"/>
                  <a:pt x="22" y="23"/>
                  <a:pt x="23" y="22"/>
                </a:cubicBezTo>
                <a:cubicBezTo>
                  <a:pt x="24" y="21"/>
                  <a:pt x="24" y="20"/>
                  <a:pt x="25" y="19"/>
                </a:cubicBezTo>
                <a:cubicBezTo>
                  <a:pt x="25" y="18"/>
                  <a:pt x="26" y="16"/>
                  <a:pt x="26" y="15"/>
                </a:cubicBezTo>
                <a:cubicBezTo>
                  <a:pt x="26" y="13"/>
                  <a:pt x="25" y="12"/>
                  <a:pt x="25" y="10"/>
                </a:cubicBezTo>
                <a:cubicBezTo>
                  <a:pt x="24" y="9"/>
                  <a:pt x="24" y="8"/>
                  <a:pt x="23" y="7"/>
                </a:cubicBezTo>
                <a:close/>
                <a:moveTo>
                  <a:pt x="4" y="4"/>
                </a:moveTo>
                <a:cubicBezTo>
                  <a:pt x="7" y="2"/>
                  <a:pt x="11" y="0"/>
                  <a:pt x="15" y="0"/>
                </a:cubicBezTo>
                <a:cubicBezTo>
                  <a:pt x="19" y="0"/>
                  <a:pt x="22" y="2"/>
                  <a:pt x="25" y="4"/>
                </a:cubicBezTo>
                <a:cubicBezTo>
                  <a:pt x="28" y="7"/>
                  <a:pt x="29" y="11"/>
                  <a:pt x="29" y="15"/>
                </a:cubicBezTo>
                <a:cubicBezTo>
                  <a:pt x="29" y="19"/>
                  <a:pt x="28" y="22"/>
                  <a:pt x="25" y="25"/>
                </a:cubicBezTo>
                <a:cubicBezTo>
                  <a:pt x="22" y="28"/>
                  <a:pt x="19" y="29"/>
                  <a:pt x="15" y="29"/>
                </a:cubicBezTo>
                <a:cubicBezTo>
                  <a:pt x="11" y="29"/>
                  <a:pt x="7" y="28"/>
                  <a:pt x="4" y="25"/>
                </a:cubicBezTo>
                <a:cubicBezTo>
                  <a:pt x="2" y="22"/>
                  <a:pt x="0" y="19"/>
                  <a:pt x="0" y="15"/>
                </a:cubicBezTo>
                <a:cubicBezTo>
                  <a:pt x="0" y="11"/>
                  <a:pt x="2" y="7"/>
                  <a:pt x="4" y="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4" name="Freeform 270"/>
          <p:cNvSpPr>
            <a:spLocks/>
          </p:cNvSpPr>
          <p:nvPr/>
        </p:nvSpPr>
        <p:spPr bwMode="auto">
          <a:xfrm>
            <a:off x="7610104" y="2611150"/>
            <a:ext cx="86870" cy="76011"/>
          </a:xfrm>
          <a:custGeom>
            <a:avLst/>
            <a:gdLst>
              <a:gd name="T0" fmla="*/ 8 w 9"/>
              <a:gd name="T1" fmla="*/ 0 h 8"/>
              <a:gd name="T2" fmla="*/ 8 w 9"/>
              <a:gd name="T3" fmla="*/ 1 h 8"/>
              <a:gd name="T4" fmla="*/ 2 w 9"/>
              <a:gd name="T5" fmla="*/ 8 h 8"/>
              <a:gd name="T6" fmla="*/ 1 w 9"/>
              <a:gd name="T7" fmla="*/ 8 h 8"/>
              <a:gd name="T8" fmla="*/ 0 w 9"/>
              <a:gd name="T9" fmla="*/ 7 h 8"/>
              <a:gd name="T10" fmla="*/ 8 w 9"/>
              <a:gd name="T11" fmla="*/ 0 h 8"/>
              <a:gd name="T12" fmla="*/ 8 w 9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8">
                <a:moveTo>
                  <a:pt x="8" y="0"/>
                </a:moveTo>
                <a:cubicBezTo>
                  <a:pt x="9" y="0"/>
                  <a:pt x="9" y="1"/>
                  <a:pt x="8" y="1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7"/>
                  <a:pt x="0" y="7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" name="Freeform 271"/>
          <p:cNvSpPr>
            <a:spLocks/>
          </p:cNvSpPr>
          <p:nvPr/>
        </p:nvSpPr>
        <p:spPr bwMode="auto">
          <a:xfrm>
            <a:off x="7610104" y="2506183"/>
            <a:ext cx="38006" cy="27148"/>
          </a:xfrm>
          <a:custGeom>
            <a:avLst/>
            <a:gdLst>
              <a:gd name="T0" fmla="*/ 0 w 4"/>
              <a:gd name="T1" fmla="*/ 3 h 3"/>
              <a:gd name="T2" fmla="*/ 4 w 4"/>
              <a:gd name="T3" fmla="*/ 3 h 3"/>
              <a:gd name="T4" fmla="*/ 4 w 4"/>
              <a:gd name="T5" fmla="*/ 0 h 3"/>
              <a:gd name="T6" fmla="*/ 0 w 4"/>
              <a:gd name="T7" fmla="*/ 0 h 3"/>
              <a:gd name="T8" fmla="*/ 0 w 4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0" y="3"/>
                </a:moveTo>
                <a:cubicBezTo>
                  <a:pt x="1" y="3"/>
                  <a:pt x="3" y="3"/>
                  <a:pt x="4" y="3"/>
                </a:cubicBezTo>
                <a:cubicBezTo>
                  <a:pt x="4" y="0"/>
                  <a:pt x="4" y="0"/>
                  <a:pt x="4" y="0"/>
                </a:cubicBezTo>
                <a:cubicBezTo>
                  <a:pt x="0" y="0"/>
                  <a:pt x="0" y="0"/>
                  <a:pt x="0" y="0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" name="Rectangle 272"/>
          <p:cNvSpPr>
            <a:spLocks noChangeArrowheads="1"/>
          </p:cNvSpPr>
          <p:nvPr/>
        </p:nvSpPr>
        <p:spPr bwMode="auto">
          <a:xfrm>
            <a:off x="7581147" y="2495324"/>
            <a:ext cx="95919" cy="19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7" name="Freeform 273"/>
          <p:cNvSpPr>
            <a:spLocks/>
          </p:cNvSpPr>
          <p:nvPr/>
        </p:nvSpPr>
        <p:spPr bwMode="auto">
          <a:xfrm>
            <a:off x="7716881" y="2553237"/>
            <a:ext cx="47055" cy="38006"/>
          </a:xfrm>
          <a:custGeom>
            <a:avLst/>
            <a:gdLst>
              <a:gd name="T0" fmla="*/ 0 w 5"/>
              <a:gd name="T1" fmla="*/ 1 h 4"/>
              <a:gd name="T2" fmla="*/ 3 w 5"/>
              <a:gd name="T3" fmla="*/ 4 h 4"/>
              <a:gd name="T4" fmla="*/ 5 w 5"/>
              <a:gd name="T5" fmla="*/ 2 h 4"/>
              <a:gd name="T6" fmla="*/ 2 w 5"/>
              <a:gd name="T7" fmla="*/ 0 h 4"/>
              <a:gd name="T8" fmla="*/ 0 w 5"/>
              <a:gd name="T9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4">
                <a:moveTo>
                  <a:pt x="0" y="1"/>
                </a:moveTo>
                <a:cubicBezTo>
                  <a:pt x="2" y="2"/>
                  <a:pt x="2" y="3"/>
                  <a:pt x="3" y="4"/>
                </a:cubicBezTo>
                <a:cubicBezTo>
                  <a:pt x="5" y="2"/>
                  <a:pt x="5" y="2"/>
                  <a:pt x="5" y="2"/>
                </a:cubicBezTo>
                <a:cubicBezTo>
                  <a:pt x="2" y="0"/>
                  <a:pt x="2" y="0"/>
                  <a:pt x="2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8" name="Freeform 274"/>
          <p:cNvSpPr>
            <a:spLocks noEditPoints="1"/>
          </p:cNvSpPr>
          <p:nvPr/>
        </p:nvSpPr>
        <p:spPr bwMode="auto">
          <a:xfrm>
            <a:off x="7523234" y="2573144"/>
            <a:ext cx="202696" cy="200886"/>
          </a:xfrm>
          <a:custGeom>
            <a:avLst/>
            <a:gdLst>
              <a:gd name="T0" fmla="*/ 4 w 21"/>
              <a:gd name="T1" fmla="*/ 10 h 21"/>
              <a:gd name="T2" fmla="*/ 5 w 21"/>
              <a:gd name="T3" fmla="*/ 11 h 21"/>
              <a:gd name="T4" fmla="*/ 4 w 21"/>
              <a:gd name="T5" fmla="*/ 11 h 21"/>
              <a:gd name="T6" fmla="*/ 1 w 21"/>
              <a:gd name="T7" fmla="*/ 11 h 21"/>
              <a:gd name="T8" fmla="*/ 0 w 21"/>
              <a:gd name="T9" fmla="*/ 11 h 21"/>
              <a:gd name="T10" fmla="*/ 1 w 21"/>
              <a:gd name="T11" fmla="*/ 10 h 21"/>
              <a:gd name="T12" fmla="*/ 4 w 21"/>
              <a:gd name="T13" fmla="*/ 10 h 21"/>
              <a:gd name="T14" fmla="*/ 17 w 21"/>
              <a:gd name="T15" fmla="*/ 11 h 21"/>
              <a:gd name="T16" fmla="*/ 17 w 21"/>
              <a:gd name="T17" fmla="*/ 11 h 21"/>
              <a:gd name="T18" fmla="*/ 17 w 21"/>
              <a:gd name="T19" fmla="*/ 10 h 21"/>
              <a:gd name="T20" fmla="*/ 21 w 21"/>
              <a:gd name="T21" fmla="*/ 10 h 21"/>
              <a:gd name="T22" fmla="*/ 21 w 21"/>
              <a:gd name="T23" fmla="*/ 11 h 21"/>
              <a:gd name="T24" fmla="*/ 21 w 21"/>
              <a:gd name="T25" fmla="*/ 11 h 21"/>
              <a:gd name="T26" fmla="*/ 17 w 21"/>
              <a:gd name="T27" fmla="*/ 11 h 21"/>
              <a:gd name="T28" fmla="*/ 10 w 21"/>
              <a:gd name="T29" fmla="*/ 17 h 21"/>
              <a:gd name="T30" fmla="*/ 11 w 21"/>
              <a:gd name="T31" fmla="*/ 17 h 21"/>
              <a:gd name="T32" fmla="*/ 11 w 21"/>
              <a:gd name="T33" fmla="*/ 17 h 21"/>
              <a:gd name="T34" fmla="*/ 11 w 21"/>
              <a:gd name="T35" fmla="*/ 21 h 21"/>
              <a:gd name="T36" fmla="*/ 11 w 21"/>
              <a:gd name="T37" fmla="*/ 21 h 21"/>
              <a:gd name="T38" fmla="*/ 10 w 21"/>
              <a:gd name="T39" fmla="*/ 21 h 21"/>
              <a:gd name="T40" fmla="*/ 10 w 21"/>
              <a:gd name="T41" fmla="*/ 17 h 21"/>
              <a:gd name="T42" fmla="*/ 11 w 21"/>
              <a:gd name="T43" fmla="*/ 4 h 21"/>
              <a:gd name="T44" fmla="*/ 11 w 21"/>
              <a:gd name="T45" fmla="*/ 5 h 21"/>
              <a:gd name="T46" fmla="*/ 10 w 21"/>
              <a:gd name="T47" fmla="*/ 4 h 21"/>
              <a:gd name="T48" fmla="*/ 10 w 21"/>
              <a:gd name="T49" fmla="*/ 1 h 21"/>
              <a:gd name="T50" fmla="*/ 11 w 21"/>
              <a:gd name="T51" fmla="*/ 0 h 21"/>
              <a:gd name="T52" fmla="*/ 11 w 21"/>
              <a:gd name="T53" fmla="*/ 1 h 21"/>
              <a:gd name="T54" fmla="*/ 11 w 21"/>
              <a:gd name="T55" fmla="*/ 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" h="21">
                <a:moveTo>
                  <a:pt x="4" y="10"/>
                </a:moveTo>
                <a:cubicBezTo>
                  <a:pt x="4" y="10"/>
                  <a:pt x="5" y="10"/>
                  <a:pt x="5" y="11"/>
                </a:cubicBezTo>
                <a:cubicBezTo>
                  <a:pt x="5" y="11"/>
                  <a:pt x="4" y="11"/>
                  <a:pt x="4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" y="10"/>
                  <a:pt x="4" y="10"/>
                  <a:pt x="4" y="10"/>
                </a:cubicBezTo>
                <a:close/>
                <a:moveTo>
                  <a:pt x="17" y="11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17" y="11"/>
                  <a:pt x="17" y="11"/>
                  <a:pt x="17" y="11"/>
                </a:cubicBezTo>
                <a:close/>
                <a:moveTo>
                  <a:pt x="10" y="17"/>
                </a:moveTo>
                <a:cubicBezTo>
                  <a:pt x="10" y="17"/>
                  <a:pt x="10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17"/>
                  <a:pt x="10" y="17"/>
                  <a:pt x="10" y="17"/>
                </a:cubicBezTo>
                <a:close/>
                <a:moveTo>
                  <a:pt x="11" y="4"/>
                </a:moveTo>
                <a:cubicBezTo>
                  <a:pt x="11" y="4"/>
                  <a:pt x="11" y="5"/>
                  <a:pt x="11" y="5"/>
                </a:cubicBezTo>
                <a:cubicBezTo>
                  <a:pt x="10" y="5"/>
                  <a:pt x="10" y="4"/>
                  <a:pt x="10" y="4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0"/>
                  <a:pt x="10" y="0"/>
                  <a:pt x="11" y="0"/>
                </a:cubicBezTo>
                <a:cubicBezTo>
                  <a:pt x="11" y="0"/>
                  <a:pt x="11" y="0"/>
                  <a:pt x="11" y="1"/>
                </a:cubicBezTo>
                <a:lnTo>
                  <a:pt x="11" y="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9" name="Freeform 275"/>
          <p:cNvSpPr>
            <a:spLocks noEditPoints="1"/>
          </p:cNvSpPr>
          <p:nvPr/>
        </p:nvSpPr>
        <p:spPr bwMode="auto">
          <a:xfrm>
            <a:off x="6871714" y="2515231"/>
            <a:ext cx="278706" cy="278706"/>
          </a:xfrm>
          <a:custGeom>
            <a:avLst/>
            <a:gdLst>
              <a:gd name="T0" fmla="*/ 15 w 29"/>
              <a:gd name="T1" fmla="*/ 13 h 29"/>
              <a:gd name="T2" fmla="*/ 15 w 29"/>
              <a:gd name="T3" fmla="*/ 13 h 29"/>
              <a:gd name="T4" fmla="*/ 20 w 29"/>
              <a:gd name="T5" fmla="*/ 8 h 29"/>
              <a:gd name="T6" fmla="*/ 21 w 29"/>
              <a:gd name="T7" fmla="*/ 8 h 29"/>
              <a:gd name="T8" fmla="*/ 21 w 29"/>
              <a:gd name="T9" fmla="*/ 9 h 29"/>
              <a:gd name="T10" fmla="*/ 16 w 29"/>
              <a:gd name="T11" fmla="*/ 15 h 29"/>
              <a:gd name="T12" fmla="*/ 16 w 29"/>
              <a:gd name="T13" fmla="*/ 17 h 29"/>
              <a:gd name="T14" fmla="*/ 14 w 29"/>
              <a:gd name="T15" fmla="*/ 16 h 29"/>
              <a:gd name="T16" fmla="*/ 11 w 29"/>
              <a:gd name="T17" fmla="*/ 24 h 29"/>
              <a:gd name="T18" fmla="*/ 11 w 29"/>
              <a:gd name="T19" fmla="*/ 24 h 29"/>
              <a:gd name="T20" fmla="*/ 13 w 29"/>
              <a:gd name="T21" fmla="*/ 17 h 29"/>
              <a:gd name="T22" fmla="*/ 12 w 29"/>
              <a:gd name="T23" fmla="*/ 16 h 29"/>
              <a:gd name="T24" fmla="*/ 13 w 29"/>
              <a:gd name="T25" fmla="*/ 15 h 29"/>
              <a:gd name="T26" fmla="*/ 8 w 29"/>
              <a:gd name="T27" fmla="*/ 11 h 29"/>
              <a:gd name="T28" fmla="*/ 8 w 29"/>
              <a:gd name="T29" fmla="*/ 10 h 29"/>
              <a:gd name="T30" fmla="*/ 14 w 29"/>
              <a:gd name="T31" fmla="*/ 14 h 29"/>
              <a:gd name="T32" fmla="*/ 22 w 29"/>
              <a:gd name="T33" fmla="*/ 7 h 29"/>
              <a:gd name="T34" fmla="*/ 14 w 29"/>
              <a:gd name="T35" fmla="*/ 4 h 29"/>
              <a:gd name="T36" fmla="*/ 6 w 29"/>
              <a:gd name="T37" fmla="*/ 7 h 29"/>
              <a:gd name="T38" fmla="*/ 3 w 29"/>
              <a:gd name="T39" fmla="*/ 15 h 29"/>
              <a:gd name="T40" fmla="*/ 6 w 29"/>
              <a:gd name="T41" fmla="*/ 23 h 29"/>
              <a:gd name="T42" fmla="*/ 14 w 29"/>
              <a:gd name="T43" fmla="*/ 26 h 29"/>
              <a:gd name="T44" fmla="*/ 22 w 29"/>
              <a:gd name="T45" fmla="*/ 23 h 29"/>
              <a:gd name="T46" fmla="*/ 25 w 29"/>
              <a:gd name="T47" fmla="*/ 15 h 29"/>
              <a:gd name="T48" fmla="*/ 22 w 29"/>
              <a:gd name="T49" fmla="*/ 7 h 29"/>
              <a:gd name="T50" fmla="*/ 0 w 29"/>
              <a:gd name="T51" fmla="*/ 15 h 29"/>
              <a:gd name="T52" fmla="*/ 14 w 29"/>
              <a:gd name="T53" fmla="*/ 29 h 29"/>
              <a:gd name="T54" fmla="*/ 29 w 29"/>
              <a:gd name="T55" fmla="*/ 15 h 29"/>
              <a:gd name="T56" fmla="*/ 14 w 29"/>
              <a:gd name="T57" fmla="*/ 0 h 29"/>
              <a:gd name="T58" fmla="*/ 8 w 29"/>
              <a:gd name="T59" fmla="*/ 14 h 29"/>
              <a:gd name="T60" fmla="*/ 4 w 29"/>
              <a:gd name="T61" fmla="*/ 15 h 29"/>
              <a:gd name="T62" fmla="*/ 8 w 29"/>
              <a:gd name="T63" fmla="*/ 15 h 29"/>
              <a:gd name="T64" fmla="*/ 8 w 29"/>
              <a:gd name="T65" fmla="*/ 14 h 29"/>
              <a:gd name="T66" fmla="*/ 24 w 29"/>
              <a:gd name="T67" fmla="*/ 15 h 29"/>
              <a:gd name="T68" fmla="*/ 24 w 29"/>
              <a:gd name="T69" fmla="*/ 14 h 29"/>
              <a:gd name="T70" fmla="*/ 20 w 29"/>
              <a:gd name="T71" fmla="*/ 15 h 29"/>
              <a:gd name="T72" fmla="*/ 13 w 29"/>
              <a:gd name="T73" fmla="*/ 21 h 29"/>
              <a:gd name="T74" fmla="*/ 14 w 29"/>
              <a:gd name="T75" fmla="*/ 25 h 29"/>
              <a:gd name="T76" fmla="*/ 15 w 29"/>
              <a:gd name="T77" fmla="*/ 21 h 29"/>
              <a:gd name="T78" fmla="*/ 13 w 29"/>
              <a:gd name="T79" fmla="*/ 21 h 29"/>
              <a:gd name="T80" fmla="*/ 15 w 29"/>
              <a:gd name="T81" fmla="*/ 5 h 29"/>
              <a:gd name="T82" fmla="*/ 13 w 29"/>
              <a:gd name="T83" fmla="*/ 5 h 29"/>
              <a:gd name="T84" fmla="*/ 14 w 29"/>
              <a:gd name="T85" fmla="*/ 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" h="29">
                <a:moveTo>
                  <a:pt x="14" y="13"/>
                </a:moveTo>
                <a:cubicBezTo>
                  <a:pt x="14" y="13"/>
                  <a:pt x="14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1" y="7"/>
                  <a:pt x="21" y="7"/>
                </a:cubicBezTo>
                <a:cubicBezTo>
                  <a:pt x="21" y="7"/>
                  <a:pt x="21" y="8"/>
                  <a:pt x="21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8"/>
                  <a:pt x="21" y="9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6"/>
                  <a:pt x="16" y="16"/>
                </a:cubicBezTo>
                <a:cubicBezTo>
                  <a:pt x="16" y="16"/>
                  <a:pt x="16" y="17"/>
                  <a:pt x="16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2" y="17"/>
                  <a:pt x="12" y="17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4" y="13"/>
                  <a:pt x="14" y="13"/>
                </a:cubicBezTo>
                <a:close/>
                <a:moveTo>
                  <a:pt x="22" y="7"/>
                </a:moveTo>
                <a:cubicBezTo>
                  <a:pt x="21" y="6"/>
                  <a:pt x="20" y="5"/>
                  <a:pt x="18" y="5"/>
                </a:cubicBezTo>
                <a:cubicBezTo>
                  <a:pt x="17" y="4"/>
                  <a:pt x="16" y="4"/>
                  <a:pt x="14" y="4"/>
                </a:cubicBezTo>
                <a:cubicBezTo>
                  <a:pt x="13" y="4"/>
                  <a:pt x="11" y="4"/>
                  <a:pt x="10" y="5"/>
                </a:cubicBezTo>
                <a:cubicBezTo>
                  <a:pt x="8" y="5"/>
                  <a:pt x="7" y="6"/>
                  <a:pt x="6" y="7"/>
                </a:cubicBezTo>
                <a:cubicBezTo>
                  <a:pt x="5" y="8"/>
                  <a:pt x="4" y="9"/>
                  <a:pt x="4" y="11"/>
                </a:cubicBezTo>
                <a:cubicBezTo>
                  <a:pt x="3" y="12"/>
                  <a:pt x="3" y="13"/>
                  <a:pt x="3" y="15"/>
                </a:cubicBezTo>
                <a:cubicBezTo>
                  <a:pt x="3" y="16"/>
                  <a:pt x="3" y="18"/>
                  <a:pt x="4" y="19"/>
                </a:cubicBezTo>
                <a:cubicBezTo>
                  <a:pt x="4" y="20"/>
                  <a:pt x="5" y="22"/>
                  <a:pt x="6" y="23"/>
                </a:cubicBezTo>
                <a:cubicBezTo>
                  <a:pt x="7" y="24"/>
                  <a:pt x="8" y="24"/>
                  <a:pt x="10" y="25"/>
                </a:cubicBezTo>
                <a:cubicBezTo>
                  <a:pt x="11" y="26"/>
                  <a:pt x="13" y="26"/>
                  <a:pt x="14" y="26"/>
                </a:cubicBezTo>
                <a:cubicBezTo>
                  <a:pt x="16" y="26"/>
                  <a:pt x="17" y="26"/>
                  <a:pt x="18" y="25"/>
                </a:cubicBezTo>
                <a:cubicBezTo>
                  <a:pt x="20" y="24"/>
                  <a:pt x="21" y="24"/>
                  <a:pt x="22" y="23"/>
                </a:cubicBezTo>
                <a:cubicBezTo>
                  <a:pt x="23" y="22"/>
                  <a:pt x="24" y="20"/>
                  <a:pt x="24" y="19"/>
                </a:cubicBezTo>
                <a:cubicBezTo>
                  <a:pt x="25" y="18"/>
                  <a:pt x="25" y="16"/>
                  <a:pt x="25" y="15"/>
                </a:cubicBezTo>
                <a:cubicBezTo>
                  <a:pt x="25" y="13"/>
                  <a:pt x="25" y="12"/>
                  <a:pt x="24" y="11"/>
                </a:cubicBezTo>
                <a:cubicBezTo>
                  <a:pt x="24" y="9"/>
                  <a:pt x="23" y="8"/>
                  <a:pt x="22" y="7"/>
                </a:cubicBezTo>
                <a:close/>
                <a:moveTo>
                  <a:pt x="4" y="5"/>
                </a:moveTo>
                <a:cubicBezTo>
                  <a:pt x="1" y="7"/>
                  <a:pt x="0" y="11"/>
                  <a:pt x="0" y="15"/>
                </a:cubicBezTo>
                <a:cubicBezTo>
                  <a:pt x="0" y="19"/>
                  <a:pt x="1" y="22"/>
                  <a:pt x="4" y="25"/>
                </a:cubicBezTo>
                <a:cubicBezTo>
                  <a:pt x="6" y="28"/>
                  <a:pt x="10" y="29"/>
                  <a:pt x="14" y="29"/>
                </a:cubicBezTo>
                <a:cubicBezTo>
                  <a:pt x="18" y="29"/>
                  <a:pt x="22" y="28"/>
                  <a:pt x="24" y="25"/>
                </a:cubicBezTo>
                <a:cubicBezTo>
                  <a:pt x="27" y="22"/>
                  <a:pt x="29" y="19"/>
                  <a:pt x="29" y="15"/>
                </a:cubicBezTo>
                <a:cubicBezTo>
                  <a:pt x="29" y="11"/>
                  <a:pt x="27" y="7"/>
                  <a:pt x="24" y="5"/>
                </a:cubicBezTo>
                <a:cubicBezTo>
                  <a:pt x="22" y="2"/>
                  <a:pt x="18" y="0"/>
                  <a:pt x="14" y="0"/>
                </a:cubicBezTo>
                <a:cubicBezTo>
                  <a:pt x="10" y="0"/>
                  <a:pt x="6" y="2"/>
                  <a:pt x="4" y="5"/>
                </a:cubicBezTo>
                <a:close/>
                <a:moveTo>
                  <a:pt x="8" y="14"/>
                </a:moveTo>
                <a:cubicBezTo>
                  <a:pt x="5" y="14"/>
                  <a:pt x="5" y="14"/>
                  <a:pt x="5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4" y="15"/>
                  <a:pt x="4" y="15"/>
                  <a:pt x="5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4"/>
                  <a:pt x="8" y="14"/>
                  <a:pt x="8" y="14"/>
                </a:cubicBezTo>
                <a:close/>
                <a:moveTo>
                  <a:pt x="20" y="15"/>
                </a:move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5"/>
                </a:cubicBezTo>
                <a:cubicBezTo>
                  <a:pt x="20" y="15"/>
                  <a:pt x="20" y="15"/>
                  <a:pt x="20" y="15"/>
                </a:cubicBezTo>
                <a:close/>
                <a:moveTo>
                  <a:pt x="13" y="21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5"/>
                  <a:pt x="14" y="25"/>
                </a:cubicBezTo>
                <a:cubicBezTo>
                  <a:pt x="14" y="25"/>
                  <a:pt x="15" y="25"/>
                  <a:pt x="15" y="24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4" y="21"/>
                  <a:pt x="14" y="21"/>
                </a:cubicBezTo>
                <a:cubicBezTo>
                  <a:pt x="14" y="21"/>
                  <a:pt x="13" y="21"/>
                  <a:pt x="13" y="21"/>
                </a:cubicBezTo>
                <a:close/>
                <a:moveTo>
                  <a:pt x="15" y="8"/>
                </a:move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9"/>
                  <a:pt x="14" y="9"/>
                  <a:pt x="14" y="9"/>
                </a:cubicBezTo>
                <a:cubicBezTo>
                  <a:pt x="14" y="9"/>
                  <a:pt x="15" y="9"/>
                  <a:pt x="15" y="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0" name="Freeform 276"/>
          <p:cNvSpPr>
            <a:spLocks noEditPoints="1"/>
          </p:cNvSpPr>
          <p:nvPr/>
        </p:nvSpPr>
        <p:spPr bwMode="auto">
          <a:xfrm>
            <a:off x="8147609" y="2562285"/>
            <a:ext cx="200886" cy="202696"/>
          </a:xfrm>
          <a:custGeom>
            <a:avLst/>
            <a:gdLst>
              <a:gd name="T0" fmla="*/ 4 w 21"/>
              <a:gd name="T1" fmla="*/ 10 h 21"/>
              <a:gd name="T2" fmla="*/ 4 w 21"/>
              <a:gd name="T3" fmla="*/ 10 h 21"/>
              <a:gd name="T4" fmla="*/ 4 w 21"/>
              <a:gd name="T5" fmla="*/ 11 h 21"/>
              <a:gd name="T6" fmla="*/ 0 w 21"/>
              <a:gd name="T7" fmla="*/ 11 h 21"/>
              <a:gd name="T8" fmla="*/ 0 w 21"/>
              <a:gd name="T9" fmla="*/ 10 h 21"/>
              <a:gd name="T10" fmla="*/ 0 w 21"/>
              <a:gd name="T11" fmla="*/ 10 h 21"/>
              <a:gd name="T12" fmla="*/ 4 w 21"/>
              <a:gd name="T13" fmla="*/ 10 h 21"/>
              <a:gd name="T14" fmla="*/ 17 w 21"/>
              <a:gd name="T15" fmla="*/ 11 h 21"/>
              <a:gd name="T16" fmla="*/ 16 w 21"/>
              <a:gd name="T17" fmla="*/ 10 h 21"/>
              <a:gd name="T18" fmla="*/ 17 w 21"/>
              <a:gd name="T19" fmla="*/ 10 h 21"/>
              <a:gd name="T20" fmla="*/ 20 w 21"/>
              <a:gd name="T21" fmla="*/ 10 h 21"/>
              <a:gd name="T22" fmla="*/ 21 w 21"/>
              <a:gd name="T23" fmla="*/ 10 h 21"/>
              <a:gd name="T24" fmla="*/ 20 w 21"/>
              <a:gd name="T25" fmla="*/ 11 h 21"/>
              <a:gd name="T26" fmla="*/ 17 w 21"/>
              <a:gd name="T27" fmla="*/ 11 h 21"/>
              <a:gd name="T28" fmla="*/ 10 w 21"/>
              <a:gd name="T29" fmla="*/ 17 h 21"/>
              <a:gd name="T30" fmla="*/ 10 w 21"/>
              <a:gd name="T31" fmla="*/ 16 h 21"/>
              <a:gd name="T32" fmla="*/ 11 w 21"/>
              <a:gd name="T33" fmla="*/ 17 h 21"/>
              <a:gd name="T34" fmla="*/ 11 w 21"/>
              <a:gd name="T35" fmla="*/ 20 h 21"/>
              <a:gd name="T36" fmla="*/ 10 w 21"/>
              <a:gd name="T37" fmla="*/ 21 h 21"/>
              <a:gd name="T38" fmla="*/ 10 w 21"/>
              <a:gd name="T39" fmla="*/ 20 h 21"/>
              <a:gd name="T40" fmla="*/ 10 w 21"/>
              <a:gd name="T41" fmla="*/ 17 h 21"/>
              <a:gd name="T42" fmla="*/ 11 w 21"/>
              <a:gd name="T43" fmla="*/ 4 h 21"/>
              <a:gd name="T44" fmla="*/ 10 w 21"/>
              <a:gd name="T45" fmla="*/ 4 h 21"/>
              <a:gd name="T46" fmla="*/ 10 w 21"/>
              <a:gd name="T47" fmla="*/ 4 h 21"/>
              <a:gd name="T48" fmla="*/ 10 w 21"/>
              <a:gd name="T49" fmla="*/ 0 h 21"/>
              <a:gd name="T50" fmla="*/ 10 w 21"/>
              <a:gd name="T51" fmla="*/ 0 h 21"/>
              <a:gd name="T52" fmla="*/ 11 w 21"/>
              <a:gd name="T53" fmla="*/ 0 h 21"/>
              <a:gd name="T54" fmla="*/ 11 w 21"/>
              <a:gd name="T55" fmla="*/ 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" h="21">
                <a:moveTo>
                  <a:pt x="4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4" y="10"/>
                  <a:pt x="4" y="10"/>
                  <a:pt x="4" y="10"/>
                </a:cubicBezTo>
                <a:close/>
                <a:moveTo>
                  <a:pt x="17" y="11"/>
                </a:moveTo>
                <a:cubicBezTo>
                  <a:pt x="17" y="11"/>
                  <a:pt x="16" y="11"/>
                  <a:pt x="16" y="10"/>
                </a:cubicBezTo>
                <a:cubicBezTo>
                  <a:pt x="16" y="10"/>
                  <a:pt x="17" y="10"/>
                  <a:pt x="17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17" y="11"/>
                  <a:pt x="17" y="11"/>
                  <a:pt x="17" y="11"/>
                </a:cubicBezTo>
                <a:close/>
                <a:moveTo>
                  <a:pt x="10" y="17"/>
                </a:moveTo>
                <a:cubicBezTo>
                  <a:pt x="10" y="17"/>
                  <a:pt x="10" y="16"/>
                  <a:pt x="10" y="16"/>
                </a:cubicBezTo>
                <a:cubicBezTo>
                  <a:pt x="11" y="16"/>
                  <a:pt x="11" y="17"/>
                  <a:pt x="11" y="17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1"/>
                  <a:pt x="11" y="21"/>
                  <a:pt x="10" y="21"/>
                </a:cubicBezTo>
                <a:cubicBezTo>
                  <a:pt x="10" y="21"/>
                  <a:pt x="10" y="21"/>
                  <a:pt x="10" y="20"/>
                </a:cubicBezTo>
                <a:cubicBezTo>
                  <a:pt x="10" y="17"/>
                  <a:pt x="10" y="17"/>
                  <a:pt x="10" y="17"/>
                </a:cubicBezTo>
                <a:close/>
                <a:moveTo>
                  <a:pt x="11" y="4"/>
                </a:moveTo>
                <a:cubicBezTo>
                  <a:pt x="11" y="4"/>
                  <a:pt x="11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1" name="Freeform 277"/>
          <p:cNvSpPr>
            <a:spLocks noEditPoints="1"/>
          </p:cNvSpPr>
          <p:nvPr/>
        </p:nvSpPr>
        <p:spPr bwMode="auto">
          <a:xfrm>
            <a:off x="9971866" y="2486275"/>
            <a:ext cx="267848" cy="316712"/>
          </a:xfrm>
          <a:custGeom>
            <a:avLst/>
            <a:gdLst>
              <a:gd name="T0" fmla="*/ 7 w 28"/>
              <a:gd name="T1" fmla="*/ 26 h 33"/>
              <a:gd name="T2" fmla="*/ 10 w 28"/>
              <a:gd name="T3" fmla="*/ 21 h 33"/>
              <a:gd name="T4" fmla="*/ 11 w 28"/>
              <a:gd name="T5" fmla="*/ 18 h 33"/>
              <a:gd name="T6" fmla="*/ 8 w 28"/>
              <a:gd name="T7" fmla="*/ 19 h 33"/>
              <a:gd name="T8" fmla="*/ 7 w 28"/>
              <a:gd name="T9" fmla="*/ 19 h 33"/>
              <a:gd name="T10" fmla="*/ 13 w 28"/>
              <a:gd name="T11" fmla="*/ 17 h 33"/>
              <a:gd name="T12" fmla="*/ 10 w 28"/>
              <a:gd name="T13" fmla="*/ 22 h 33"/>
              <a:gd name="T14" fmla="*/ 8 w 28"/>
              <a:gd name="T15" fmla="*/ 24 h 33"/>
              <a:gd name="T16" fmla="*/ 23 w 28"/>
              <a:gd name="T17" fmla="*/ 0 h 33"/>
              <a:gd name="T18" fmla="*/ 23 w 28"/>
              <a:gd name="T19" fmla="*/ 7 h 33"/>
              <a:gd name="T20" fmla="*/ 24 w 28"/>
              <a:gd name="T21" fmla="*/ 1 h 33"/>
              <a:gd name="T22" fmla="*/ 5 w 28"/>
              <a:gd name="T23" fmla="*/ 0 h 33"/>
              <a:gd name="T24" fmla="*/ 5 w 28"/>
              <a:gd name="T25" fmla="*/ 7 h 33"/>
              <a:gd name="T26" fmla="*/ 6 w 28"/>
              <a:gd name="T27" fmla="*/ 1 h 33"/>
              <a:gd name="T28" fmla="*/ 26 w 28"/>
              <a:gd name="T29" fmla="*/ 12 h 33"/>
              <a:gd name="T30" fmla="*/ 2 w 28"/>
              <a:gd name="T31" fmla="*/ 29 h 33"/>
              <a:gd name="T32" fmla="*/ 26 w 28"/>
              <a:gd name="T33" fmla="*/ 29 h 33"/>
              <a:gd name="T34" fmla="*/ 26 w 28"/>
              <a:gd name="T35" fmla="*/ 31 h 33"/>
              <a:gd name="T36" fmla="*/ 26 w 28"/>
              <a:gd name="T37" fmla="*/ 31 h 33"/>
              <a:gd name="T38" fmla="*/ 2 w 28"/>
              <a:gd name="T39" fmla="*/ 32 h 33"/>
              <a:gd name="T40" fmla="*/ 26 w 28"/>
              <a:gd name="T41" fmla="*/ 3 h 33"/>
              <a:gd name="T42" fmla="*/ 23 w 28"/>
              <a:gd name="T43" fmla="*/ 7 h 33"/>
              <a:gd name="T44" fmla="*/ 21 w 28"/>
              <a:gd name="T45" fmla="*/ 3 h 33"/>
              <a:gd name="T46" fmla="*/ 6 w 28"/>
              <a:gd name="T47" fmla="*/ 7 h 33"/>
              <a:gd name="T48" fmla="*/ 4 w 28"/>
              <a:gd name="T49" fmla="*/ 3 h 33"/>
              <a:gd name="T50" fmla="*/ 0 w 28"/>
              <a:gd name="T51" fmla="*/ 31 h 33"/>
              <a:gd name="T52" fmla="*/ 28 w 28"/>
              <a:gd name="T53" fmla="*/ 31 h 33"/>
              <a:gd name="T54" fmla="*/ 11 w 28"/>
              <a:gd name="T55" fmla="*/ 6 h 33"/>
              <a:gd name="T56" fmla="*/ 10 w 28"/>
              <a:gd name="T57" fmla="*/ 10 h 33"/>
              <a:gd name="T58" fmla="*/ 9 w 28"/>
              <a:gd name="T59" fmla="*/ 8 h 33"/>
              <a:gd name="T60" fmla="*/ 10 w 28"/>
              <a:gd name="T61" fmla="*/ 9 h 33"/>
              <a:gd name="T62" fmla="*/ 11 w 28"/>
              <a:gd name="T63" fmla="*/ 8 h 33"/>
              <a:gd name="T64" fmla="*/ 14 w 28"/>
              <a:gd name="T65" fmla="*/ 7 h 33"/>
              <a:gd name="T66" fmla="*/ 13 w 28"/>
              <a:gd name="T67" fmla="*/ 9 h 33"/>
              <a:gd name="T68" fmla="*/ 12 w 28"/>
              <a:gd name="T69" fmla="*/ 9 h 33"/>
              <a:gd name="T70" fmla="*/ 12 w 28"/>
              <a:gd name="T71" fmla="*/ 9 h 33"/>
              <a:gd name="T72" fmla="*/ 13 w 28"/>
              <a:gd name="T73" fmla="*/ 9 h 33"/>
              <a:gd name="T74" fmla="*/ 15 w 28"/>
              <a:gd name="T75" fmla="*/ 7 h 33"/>
              <a:gd name="T76" fmla="*/ 15 w 28"/>
              <a:gd name="T77" fmla="*/ 8 h 33"/>
              <a:gd name="T78" fmla="*/ 17 w 28"/>
              <a:gd name="T79" fmla="*/ 10 h 33"/>
              <a:gd name="T80" fmla="*/ 16 w 28"/>
              <a:gd name="T81" fmla="*/ 8 h 33"/>
              <a:gd name="T82" fmla="*/ 15 w 28"/>
              <a:gd name="T83" fmla="*/ 8 h 33"/>
              <a:gd name="T84" fmla="*/ 15 w 28"/>
              <a:gd name="T85" fmla="*/ 7 h 33"/>
              <a:gd name="T86" fmla="*/ 19 w 28"/>
              <a:gd name="T87" fmla="*/ 9 h 33"/>
              <a:gd name="T88" fmla="*/ 17 w 28"/>
              <a:gd name="T89" fmla="*/ 8 h 33"/>
              <a:gd name="T90" fmla="*/ 19 w 28"/>
              <a:gd name="T91" fmla="*/ 7 h 33"/>
              <a:gd name="T92" fmla="*/ 18 w 28"/>
              <a:gd name="T93" fmla="*/ 9 h 33"/>
              <a:gd name="T94" fmla="*/ 18 w 28"/>
              <a:gd name="T95" fmla="*/ 9 h 33"/>
              <a:gd name="T96" fmla="*/ 19 w 28"/>
              <a:gd name="T97" fmla="*/ 8 h 33"/>
              <a:gd name="T98" fmla="*/ 18 w 28"/>
              <a:gd name="T99" fmla="*/ 8 h 33"/>
              <a:gd name="T100" fmla="*/ 19 w 28"/>
              <a:gd name="T101" fmla="*/ 8 h 33"/>
              <a:gd name="T102" fmla="*/ 22 w 28"/>
              <a:gd name="T103" fmla="*/ 23 h 33"/>
              <a:gd name="T104" fmla="*/ 16 w 28"/>
              <a:gd name="T105" fmla="*/ 25 h 33"/>
              <a:gd name="T106" fmla="*/ 17 w 28"/>
              <a:gd name="T107" fmla="*/ 21 h 33"/>
              <a:gd name="T108" fmla="*/ 16 w 28"/>
              <a:gd name="T109" fmla="*/ 17 h 33"/>
              <a:gd name="T110" fmla="*/ 22 w 28"/>
              <a:gd name="T111" fmla="*/ 19 h 33"/>
              <a:gd name="T112" fmla="*/ 20 w 28"/>
              <a:gd name="T113" fmla="*/ 18 h 33"/>
              <a:gd name="T114" fmla="*/ 19 w 28"/>
              <a:gd name="T115" fmla="*/ 20 h 33"/>
              <a:gd name="T116" fmla="*/ 17 w 28"/>
              <a:gd name="T117" fmla="*/ 18 h 33"/>
              <a:gd name="T118" fmla="*/ 20 w 28"/>
              <a:gd name="T119" fmla="*/ 22 h 33"/>
              <a:gd name="T120" fmla="*/ 19 w 28"/>
              <a:gd name="T121" fmla="*/ 24 h 33"/>
              <a:gd name="T122" fmla="*/ 17 w 28"/>
              <a:gd name="T123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" h="33">
                <a:moveTo>
                  <a:pt x="14" y="24"/>
                </a:moveTo>
                <a:cubicBezTo>
                  <a:pt x="14" y="26"/>
                  <a:pt x="14" y="26"/>
                  <a:pt x="14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3"/>
                  <a:pt x="7" y="22"/>
                  <a:pt x="7" y="22"/>
                </a:cubicBezTo>
                <a:cubicBezTo>
                  <a:pt x="7" y="22"/>
                  <a:pt x="8" y="21"/>
                  <a:pt x="1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0"/>
                  <a:pt x="12" y="20"/>
                  <a:pt x="12" y="19"/>
                </a:cubicBezTo>
                <a:cubicBezTo>
                  <a:pt x="12" y="19"/>
                  <a:pt x="12" y="18"/>
                  <a:pt x="11" y="18"/>
                </a:cubicBezTo>
                <a:cubicBezTo>
                  <a:pt x="11" y="18"/>
                  <a:pt x="11" y="18"/>
                  <a:pt x="10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8"/>
                  <a:pt x="8" y="19"/>
                  <a:pt x="8" y="19"/>
                </a:cubicBezTo>
                <a:cubicBezTo>
                  <a:pt x="8" y="20"/>
                  <a:pt x="8" y="20"/>
                  <a:pt x="8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8"/>
                  <a:pt x="7" y="17"/>
                  <a:pt x="7" y="17"/>
                </a:cubicBezTo>
                <a:cubicBezTo>
                  <a:pt x="8" y="17"/>
                  <a:pt x="9" y="16"/>
                  <a:pt x="10" y="16"/>
                </a:cubicBezTo>
                <a:cubicBezTo>
                  <a:pt x="11" y="16"/>
                  <a:pt x="12" y="17"/>
                  <a:pt x="13" y="17"/>
                </a:cubicBezTo>
                <a:cubicBezTo>
                  <a:pt x="13" y="17"/>
                  <a:pt x="14" y="18"/>
                  <a:pt x="14" y="19"/>
                </a:cubicBezTo>
                <a:cubicBezTo>
                  <a:pt x="14" y="20"/>
                  <a:pt x="13" y="21"/>
                  <a:pt x="13" y="22"/>
                </a:cubicBezTo>
                <a:cubicBezTo>
                  <a:pt x="13" y="22"/>
                  <a:pt x="12" y="22"/>
                  <a:pt x="10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8" y="23"/>
                  <a:pt x="8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4" y="24"/>
                  <a:pt x="14" y="24"/>
                  <a:pt x="14" y="24"/>
                </a:cubicBezTo>
                <a:close/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1"/>
                  <a:pt x="22" y="1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4" y="6"/>
                  <a:pt x="24" y="6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0"/>
                  <a:pt x="23" y="0"/>
                </a:cubicBezTo>
                <a:close/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1"/>
                  <a:pt x="4" y="1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6" y="7"/>
                  <a:pt x="6" y="6"/>
                  <a:pt x="6" y="6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0"/>
                  <a:pt x="5" y="0"/>
                </a:cubicBezTo>
                <a:close/>
                <a:moveTo>
                  <a:pt x="26" y="13"/>
                </a:moveTo>
                <a:cubicBezTo>
                  <a:pt x="26" y="12"/>
                  <a:pt x="26" y="12"/>
                  <a:pt x="26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2"/>
                  <a:pt x="2" y="13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9"/>
                  <a:pt x="2" y="30"/>
                  <a:pt x="3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29"/>
                  <a:pt x="26" y="29"/>
                </a:cubicBezTo>
                <a:cubicBezTo>
                  <a:pt x="26" y="13"/>
                  <a:pt x="26" y="13"/>
                  <a:pt x="26" y="13"/>
                </a:cubicBezTo>
                <a:close/>
                <a:moveTo>
                  <a:pt x="26" y="31"/>
                </a:moveTo>
                <a:cubicBezTo>
                  <a:pt x="26" y="31"/>
                  <a:pt x="26" y="31"/>
                  <a:pt x="26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6" y="31"/>
                  <a:pt x="26" y="31"/>
                  <a:pt x="26" y="31"/>
                </a:cubicBezTo>
                <a:close/>
                <a:moveTo>
                  <a:pt x="26" y="32"/>
                </a:moveTo>
                <a:cubicBezTo>
                  <a:pt x="26" y="32"/>
                  <a:pt x="26" y="32"/>
                  <a:pt x="26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6" y="32"/>
                  <a:pt x="26" y="32"/>
                  <a:pt x="26" y="32"/>
                </a:cubicBezTo>
                <a:close/>
                <a:moveTo>
                  <a:pt x="26" y="3"/>
                </a:moveTo>
                <a:cubicBezTo>
                  <a:pt x="25" y="3"/>
                  <a:pt x="25" y="3"/>
                  <a:pt x="25" y="3"/>
                </a:cubicBezTo>
                <a:cubicBezTo>
                  <a:pt x="25" y="4"/>
                  <a:pt x="25" y="5"/>
                  <a:pt x="25" y="6"/>
                </a:cubicBezTo>
                <a:cubicBezTo>
                  <a:pt x="25" y="7"/>
                  <a:pt x="24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7"/>
                  <a:pt x="21" y="7"/>
                  <a:pt x="21" y="6"/>
                </a:cubicBezTo>
                <a:cubicBezTo>
                  <a:pt x="21" y="5"/>
                  <a:pt x="21" y="4"/>
                  <a:pt x="21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4"/>
                  <a:pt x="7" y="5"/>
                  <a:pt x="7" y="6"/>
                </a:cubicBezTo>
                <a:cubicBezTo>
                  <a:pt x="7" y="7"/>
                  <a:pt x="6" y="7"/>
                  <a:pt x="6" y="7"/>
                </a:cubicBezTo>
                <a:cubicBezTo>
                  <a:pt x="6" y="7"/>
                  <a:pt x="5" y="7"/>
                  <a:pt x="5" y="7"/>
                </a:cubicBezTo>
                <a:cubicBezTo>
                  <a:pt x="4" y="7"/>
                  <a:pt x="4" y="7"/>
                  <a:pt x="4" y="6"/>
                </a:cubicBezTo>
                <a:cubicBezTo>
                  <a:pt x="4" y="5"/>
                  <a:pt x="4" y="4"/>
                  <a:pt x="4" y="3"/>
                </a:cubicBezTo>
                <a:cubicBezTo>
                  <a:pt x="3" y="3"/>
                  <a:pt x="3" y="3"/>
                  <a:pt x="3" y="3"/>
                </a:cubicBezTo>
                <a:cubicBezTo>
                  <a:pt x="1" y="3"/>
                  <a:pt x="0" y="4"/>
                  <a:pt x="0" y="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3" y="33"/>
                </a:cubicBezTo>
                <a:cubicBezTo>
                  <a:pt x="10" y="33"/>
                  <a:pt x="18" y="33"/>
                  <a:pt x="26" y="33"/>
                </a:cubicBezTo>
                <a:cubicBezTo>
                  <a:pt x="27" y="33"/>
                  <a:pt x="28" y="32"/>
                  <a:pt x="28" y="31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4"/>
                  <a:pt x="27" y="3"/>
                  <a:pt x="26" y="3"/>
                </a:cubicBezTo>
                <a:close/>
                <a:moveTo>
                  <a:pt x="11" y="6"/>
                </a:move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0"/>
                  <a:pt x="10" y="10"/>
                  <a:pt x="10" y="10"/>
                </a:cubicBezTo>
                <a:cubicBezTo>
                  <a:pt x="10" y="10"/>
                  <a:pt x="9" y="10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8"/>
                  <a:pt x="9" y="8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1" y="9"/>
                  <a:pt x="11" y="8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lose/>
                <a:moveTo>
                  <a:pt x="14" y="7"/>
                </a:moveTo>
                <a:cubicBezTo>
                  <a:pt x="14" y="10"/>
                  <a:pt x="14" y="10"/>
                  <a:pt x="14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9"/>
                  <a:pt x="12" y="9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5" y="7"/>
                </a:moveTo>
                <a:cubicBezTo>
                  <a:pt x="15" y="7"/>
                  <a:pt x="15" y="7"/>
                  <a:pt x="15" y="7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7"/>
                  <a:pt x="15" y="7"/>
                  <a:pt x="16" y="7"/>
                </a:cubicBezTo>
                <a:cubicBezTo>
                  <a:pt x="16" y="7"/>
                  <a:pt x="17" y="7"/>
                  <a:pt x="17" y="8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7"/>
                  <a:pt x="15" y="7"/>
                  <a:pt x="15" y="7"/>
                </a:cubicBezTo>
                <a:close/>
                <a:moveTo>
                  <a:pt x="19" y="9"/>
                </a:move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10"/>
                  <a:pt x="18" y="10"/>
                </a:cubicBezTo>
                <a:cubicBezTo>
                  <a:pt x="18" y="10"/>
                  <a:pt x="18" y="10"/>
                  <a:pt x="17" y="9"/>
                </a:cubicBezTo>
                <a:cubicBezTo>
                  <a:pt x="17" y="9"/>
                  <a:pt x="17" y="9"/>
                  <a:pt x="17" y="8"/>
                </a:cubicBezTo>
                <a:cubicBezTo>
                  <a:pt x="17" y="8"/>
                  <a:pt x="17" y="8"/>
                  <a:pt x="17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lose/>
                <a:moveTo>
                  <a:pt x="19" y="8"/>
                </a:move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21" y="21"/>
                </a:moveTo>
                <a:cubicBezTo>
                  <a:pt x="21" y="21"/>
                  <a:pt x="21" y="21"/>
                  <a:pt x="21" y="21"/>
                </a:cubicBezTo>
                <a:cubicBezTo>
                  <a:pt x="22" y="21"/>
                  <a:pt x="22" y="22"/>
                  <a:pt x="22" y="23"/>
                </a:cubicBezTo>
                <a:cubicBezTo>
                  <a:pt x="22" y="24"/>
                  <a:pt x="22" y="25"/>
                  <a:pt x="22" y="25"/>
                </a:cubicBezTo>
                <a:cubicBezTo>
                  <a:pt x="21" y="26"/>
                  <a:pt x="20" y="26"/>
                  <a:pt x="19" y="26"/>
                </a:cubicBezTo>
                <a:cubicBezTo>
                  <a:pt x="17" y="26"/>
                  <a:pt x="16" y="26"/>
                  <a:pt x="16" y="25"/>
                </a:cubicBezTo>
                <a:cubicBezTo>
                  <a:pt x="15" y="25"/>
                  <a:pt x="15" y="24"/>
                  <a:pt x="15" y="23"/>
                </a:cubicBezTo>
                <a:cubicBezTo>
                  <a:pt x="15" y="22"/>
                  <a:pt x="16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1"/>
                  <a:pt x="16" y="21"/>
                  <a:pt x="16" y="20"/>
                </a:cubicBezTo>
                <a:cubicBezTo>
                  <a:pt x="15" y="20"/>
                  <a:pt x="15" y="20"/>
                  <a:pt x="15" y="19"/>
                </a:cubicBezTo>
                <a:cubicBezTo>
                  <a:pt x="15" y="18"/>
                  <a:pt x="15" y="17"/>
                  <a:pt x="16" y="17"/>
                </a:cubicBezTo>
                <a:cubicBezTo>
                  <a:pt x="16" y="17"/>
                  <a:pt x="17" y="16"/>
                  <a:pt x="19" y="16"/>
                </a:cubicBezTo>
                <a:cubicBezTo>
                  <a:pt x="20" y="16"/>
                  <a:pt x="21" y="17"/>
                  <a:pt x="21" y="17"/>
                </a:cubicBezTo>
                <a:cubicBezTo>
                  <a:pt x="22" y="17"/>
                  <a:pt x="22" y="18"/>
                  <a:pt x="22" y="19"/>
                </a:cubicBezTo>
                <a:cubicBezTo>
                  <a:pt x="22" y="20"/>
                  <a:pt x="22" y="21"/>
                  <a:pt x="21" y="21"/>
                </a:cubicBezTo>
                <a:close/>
                <a:moveTo>
                  <a:pt x="19" y="18"/>
                </a:moveTo>
                <a:cubicBezTo>
                  <a:pt x="19" y="18"/>
                  <a:pt x="20" y="18"/>
                  <a:pt x="20" y="18"/>
                </a:cubicBezTo>
                <a:cubicBezTo>
                  <a:pt x="20" y="18"/>
                  <a:pt x="20" y="18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19" y="20"/>
                </a:cubicBezTo>
                <a:cubicBezTo>
                  <a:pt x="18" y="20"/>
                  <a:pt x="17" y="20"/>
                  <a:pt x="17" y="20"/>
                </a:cubicBezTo>
                <a:cubicBezTo>
                  <a:pt x="17" y="20"/>
                  <a:pt x="17" y="20"/>
                  <a:pt x="17" y="19"/>
                </a:cubicBezTo>
                <a:cubicBezTo>
                  <a:pt x="17" y="19"/>
                  <a:pt x="17" y="18"/>
                  <a:pt x="17" y="18"/>
                </a:cubicBezTo>
                <a:cubicBezTo>
                  <a:pt x="17" y="18"/>
                  <a:pt x="18" y="18"/>
                  <a:pt x="19" y="18"/>
                </a:cubicBezTo>
                <a:close/>
                <a:moveTo>
                  <a:pt x="19" y="22"/>
                </a:move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1" y="22"/>
                  <a:pt x="21" y="23"/>
                </a:cubicBezTo>
                <a:cubicBezTo>
                  <a:pt x="21" y="24"/>
                  <a:pt x="20" y="24"/>
                  <a:pt x="20" y="24"/>
                </a:cubicBezTo>
                <a:cubicBezTo>
                  <a:pt x="20" y="24"/>
                  <a:pt x="20" y="24"/>
                  <a:pt x="19" y="24"/>
                </a:cubicBezTo>
                <a:cubicBezTo>
                  <a:pt x="18" y="24"/>
                  <a:pt x="17" y="24"/>
                  <a:pt x="17" y="24"/>
                </a:cubicBezTo>
                <a:cubicBezTo>
                  <a:pt x="17" y="24"/>
                  <a:pt x="17" y="24"/>
                  <a:pt x="17" y="23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8" y="22"/>
                  <a:pt x="19" y="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2" name="Freeform 278"/>
          <p:cNvSpPr>
            <a:spLocks noEditPoints="1"/>
          </p:cNvSpPr>
          <p:nvPr/>
        </p:nvSpPr>
        <p:spPr bwMode="auto">
          <a:xfrm>
            <a:off x="10594430" y="2495324"/>
            <a:ext cx="327571" cy="336619"/>
          </a:xfrm>
          <a:custGeom>
            <a:avLst/>
            <a:gdLst>
              <a:gd name="T0" fmla="*/ 24 w 34"/>
              <a:gd name="T1" fmla="*/ 23 h 35"/>
              <a:gd name="T2" fmla="*/ 29 w 34"/>
              <a:gd name="T3" fmla="*/ 20 h 35"/>
              <a:gd name="T4" fmla="*/ 25 w 34"/>
              <a:gd name="T5" fmla="*/ 25 h 35"/>
              <a:gd name="T6" fmla="*/ 23 w 34"/>
              <a:gd name="T7" fmla="*/ 26 h 35"/>
              <a:gd name="T8" fmla="*/ 21 w 34"/>
              <a:gd name="T9" fmla="*/ 31 h 35"/>
              <a:gd name="T10" fmla="*/ 22 w 34"/>
              <a:gd name="T11" fmla="*/ 26 h 35"/>
              <a:gd name="T12" fmla="*/ 19 w 34"/>
              <a:gd name="T13" fmla="*/ 22 h 35"/>
              <a:gd name="T14" fmla="*/ 23 w 34"/>
              <a:gd name="T15" fmla="*/ 24 h 35"/>
              <a:gd name="T16" fmla="*/ 14 w 34"/>
              <a:gd name="T17" fmla="*/ 17 h 35"/>
              <a:gd name="T18" fmla="*/ 16 w 34"/>
              <a:gd name="T19" fmla="*/ 16 h 35"/>
              <a:gd name="T20" fmla="*/ 24 w 34"/>
              <a:gd name="T21" fmla="*/ 11 h 35"/>
              <a:gd name="T22" fmla="*/ 26 w 34"/>
              <a:gd name="T23" fmla="*/ 4 h 35"/>
              <a:gd name="T24" fmla="*/ 21 w 34"/>
              <a:gd name="T25" fmla="*/ 6 h 35"/>
              <a:gd name="T26" fmla="*/ 7 w 34"/>
              <a:gd name="T27" fmla="*/ 2 h 35"/>
              <a:gd name="T28" fmla="*/ 3 w 34"/>
              <a:gd name="T29" fmla="*/ 5 h 35"/>
              <a:gd name="T30" fmla="*/ 0 w 34"/>
              <a:gd name="T31" fmla="*/ 28 h 35"/>
              <a:gd name="T32" fmla="*/ 1 w 34"/>
              <a:gd name="T33" fmla="*/ 29 h 35"/>
              <a:gd name="T34" fmla="*/ 1 w 34"/>
              <a:gd name="T35" fmla="*/ 28 h 35"/>
              <a:gd name="T36" fmla="*/ 2 w 34"/>
              <a:gd name="T37" fmla="*/ 27 h 35"/>
              <a:gd name="T38" fmla="*/ 24 w 34"/>
              <a:gd name="T39" fmla="*/ 11 h 35"/>
              <a:gd name="T40" fmla="*/ 21 w 34"/>
              <a:gd name="T41" fmla="*/ 1 h 35"/>
              <a:gd name="T42" fmla="*/ 19 w 34"/>
              <a:gd name="T43" fmla="*/ 5 h 35"/>
              <a:gd name="T44" fmla="*/ 5 w 34"/>
              <a:gd name="T45" fmla="*/ 0 h 35"/>
              <a:gd name="T46" fmla="*/ 5 w 34"/>
              <a:gd name="T47" fmla="*/ 5 h 35"/>
              <a:gd name="T48" fmla="*/ 12 w 34"/>
              <a:gd name="T49" fmla="*/ 22 h 35"/>
              <a:gd name="T50" fmla="*/ 6 w 34"/>
              <a:gd name="T51" fmla="*/ 20 h 35"/>
              <a:gd name="T52" fmla="*/ 10 w 34"/>
              <a:gd name="T53" fmla="*/ 16 h 35"/>
              <a:gd name="T54" fmla="*/ 7 w 34"/>
              <a:gd name="T55" fmla="*/ 18 h 35"/>
              <a:gd name="T56" fmla="*/ 9 w 34"/>
              <a:gd name="T57" fmla="*/ 15 h 35"/>
              <a:gd name="T58" fmla="*/ 9 w 34"/>
              <a:gd name="T59" fmla="*/ 20 h 35"/>
              <a:gd name="T60" fmla="*/ 12 w 34"/>
              <a:gd name="T61" fmla="*/ 22 h 35"/>
              <a:gd name="T62" fmla="*/ 17 w 34"/>
              <a:gd name="T63" fmla="*/ 8 h 35"/>
              <a:gd name="T64" fmla="*/ 17 w 34"/>
              <a:gd name="T65" fmla="*/ 6 h 35"/>
              <a:gd name="T66" fmla="*/ 16 w 34"/>
              <a:gd name="T67" fmla="*/ 7 h 35"/>
              <a:gd name="T68" fmla="*/ 17 w 34"/>
              <a:gd name="T69" fmla="*/ 8 h 35"/>
              <a:gd name="T70" fmla="*/ 10 w 34"/>
              <a:gd name="T71" fmla="*/ 8 h 35"/>
              <a:gd name="T72" fmla="*/ 8 w 34"/>
              <a:gd name="T73" fmla="*/ 7 h 35"/>
              <a:gd name="T74" fmla="*/ 9 w 34"/>
              <a:gd name="T75" fmla="*/ 8 h 35"/>
              <a:gd name="T76" fmla="*/ 10 w 34"/>
              <a:gd name="T77" fmla="*/ 5 h 35"/>
              <a:gd name="T78" fmla="*/ 12 w 34"/>
              <a:gd name="T79" fmla="*/ 8 h 35"/>
              <a:gd name="T80" fmla="*/ 10 w 34"/>
              <a:gd name="T81" fmla="*/ 6 h 35"/>
              <a:gd name="T82" fmla="*/ 11 w 34"/>
              <a:gd name="T83" fmla="*/ 8 h 35"/>
              <a:gd name="T84" fmla="*/ 13 w 34"/>
              <a:gd name="T85" fmla="*/ 6 h 35"/>
              <a:gd name="T86" fmla="*/ 14 w 34"/>
              <a:gd name="T87" fmla="*/ 6 h 35"/>
              <a:gd name="T88" fmla="*/ 14 w 34"/>
              <a:gd name="T89" fmla="*/ 7 h 35"/>
              <a:gd name="T90" fmla="*/ 13 w 34"/>
              <a:gd name="T91" fmla="*/ 7 h 35"/>
              <a:gd name="T92" fmla="*/ 17 w 34"/>
              <a:gd name="T93" fmla="*/ 7 h 35"/>
              <a:gd name="T94" fmla="*/ 17 w 34"/>
              <a:gd name="T95" fmla="*/ 7 h 35"/>
              <a:gd name="T96" fmla="*/ 27 w 34"/>
              <a:gd name="T97" fmla="*/ 17 h 35"/>
              <a:gd name="T98" fmla="*/ 16 w 34"/>
              <a:gd name="T99" fmla="*/ 22 h 35"/>
              <a:gd name="T100" fmla="*/ 20 w 34"/>
              <a:gd name="T101" fmla="*/ 32 h 35"/>
              <a:gd name="T102" fmla="*/ 31 w 34"/>
              <a:gd name="T103" fmla="*/ 28 h 35"/>
              <a:gd name="T104" fmla="*/ 16 w 34"/>
              <a:gd name="T105" fmla="*/ 17 h 35"/>
              <a:gd name="T106" fmla="*/ 31 w 34"/>
              <a:gd name="T107" fmla="*/ 32 h 35"/>
              <a:gd name="T108" fmla="*/ 16 w 34"/>
              <a:gd name="T10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4" h="35">
                <a:moveTo>
                  <a:pt x="24" y="24"/>
                </a:move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4" y="24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4" y="25"/>
                  <a:pt x="24" y="25"/>
                  <a:pt x="24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1"/>
                  <a:pt x="21" y="31"/>
                  <a:pt x="21" y="32"/>
                </a:cubicBezTo>
                <a:cubicBezTo>
                  <a:pt x="21" y="32"/>
                  <a:pt x="21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6"/>
                  <a:pt x="22" y="26"/>
                  <a:pt x="22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1"/>
                  <a:pt x="19" y="21"/>
                  <a:pt x="19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4" y="24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18"/>
                </a:cubicBezTo>
                <a:cubicBezTo>
                  <a:pt x="14" y="18"/>
                  <a:pt x="14" y="18"/>
                  <a:pt x="14" y="17"/>
                </a:cubicBezTo>
                <a:cubicBezTo>
                  <a:pt x="14" y="16"/>
                  <a:pt x="14" y="16"/>
                  <a:pt x="14" y="15"/>
                </a:cubicBezTo>
                <a:cubicBezTo>
                  <a:pt x="15" y="15"/>
                  <a:pt x="16" y="15"/>
                  <a:pt x="17" y="15"/>
                </a:cubicBezTo>
                <a:cubicBezTo>
                  <a:pt x="17" y="15"/>
                  <a:pt x="18" y="15"/>
                  <a:pt x="18" y="15"/>
                </a:cubicBezTo>
                <a:cubicBezTo>
                  <a:pt x="17" y="15"/>
                  <a:pt x="17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5" y="16"/>
                  <a:pt x="15" y="17"/>
                  <a:pt x="15" y="17"/>
                </a:cubicBezTo>
                <a:cubicBezTo>
                  <a:pt x="15" y="18"/>
                  <a:pt x="14" y="18"/>
                  <a:pt x="14" y="19"/>
                </a:cubicBezTo>
                <a:close/>
                <a:moveTo>
                  <a:pt x="24" y="11"/>
                </a:moveTo>
                <a:cubicBezTo>
                  <a:pt x="24" y="14"/>
                  <a:pt x="24" y="14"/>
                  <a:pt x="24" y="14"/>
                </a:cubicBezTo>
                <a:cubicBezTo>
                  <a:pt x="25" y="14"/>
                  <a:pt x="25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5" y="2"/>
                  <a:pt x="23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6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6"/>
                  <a:pt x="19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5"/>
                  <a:pt x="7" y="5"/>
                  <a:pt x="7" y="5"/>
                </a:cubicBezTo>
                <a:cubicBezTo>
                  <a:pt x="7" y="6"/>
                  <a:pt x="6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4" y="6"/>
                  <a:pt x="3" y="6"/>
                  <a:pt x="3" y="5"/>
                </a:cubicBezTo>
                <a:cubicBezTo>
                  <a:pt x="3" y="2"/>
                  <a:pt x="3" y="2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3"/>
                  <a:pt x="0" y="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9"/>
                  <a:pt x="1" y="30"/>
                  <a:pt x="2" y="30"/>
                </a:cubicBezTo>
                <a:cubicBezTo>
                  <a:pt x="6" y="30"/>
                  <a:pt x="10" y="30"/>
                  <a:pt x="14" y="30"/>
                </a:cubicBezTo>
                <a:cubicBezTo>
                  <a:pt x="13" y="30"/>
                  <a:pt x="13" y="30"/>
                  <a:pt x="13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9"/>
                  <a:pt x="13" y="29"/>
                  <a:pt x="13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8"/>
                  <a:pt x="1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2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1"/>
                  <a:pt x="24" y="11"/>
                </a:cubicBezTo>
                <a:close/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1" y="0"/>
                  <a:pt x="21" y="0"/>
                  <a:pt x="21" y="1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19" y="5"/>
                  <a:pt x="19" y="5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20" y="0"/>
                  <a:pt x="20" y="0"/>
                </a:cubicBezTo>
                <a:close/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6" y="0"/>
                  <a:pt x="6" y="1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4" y="5"/>
                  <a:pt x="4" y="5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5" y="0"/>
                  <a:pt x="5" y="0"/>
                </a:cubicBezTo>
                <a:close/>
                <a:moveTo>
                  <a:pt x="12" y="22"/>
                </a:move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1"/>
                  <a:pt x="6" y="20"/>
                  <a:pt x="6" y="20"/>
                </a:cubicBezTo>
                <a:cubicBezTo>
                  <a:pt x="6" y="20"/>
                  <a:pt x="7" y="19"/>
                  <a:pt x="8" y="19"/>
                </a:cubicBezTo>
                <a:cubicBezTo>
                  <a:pt x="9" y="19"/>
                  <a:pt x="10" y="19"/>
                  <a:pt x="10" y="19"/>
                </a:cubicBezTo>
                <a:cubicBezTo>
                  <a:pt x="10" y="19"/>
                  <a:pt x="10" y="18"/>
                  <a:pt x="10" y="18"/>
                </a:cubicBezTo>
                <a:cubicBezTo>
                  <a:pt x="10" y="17"/>
                  <a:pt x="10" y="17"/>
                  <a:pt x="10" y="16"/>
                </a:cubicBezTo>
                <a:cubicBezTo>
                  <a:pt x="10" y="16"/>
                  <a:pt x="9" y="16"/>
                  <a:pt x="9" y="16"/>
                </a:cubicBezTo>
                <a:cubicBezTo>
                  <a:pt x="8" y="16"/>
                  <a:pt x="8" y="16"/>
                  <a:pt x="7" y="16"/>
                </a:cubicBezTo>
                <a:cubicBezTo>
                  <a:pt x="7" y="17"/>
                  <a:pt x="7" y="17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6"/>
                  <a:pt x="6" y="16"/>
                  <a:pt x="6" y="15"/>
                </a:cubicBezTo>
                <a:cubicBezTo>
                  <a:pt x="7" y="15"/>
                  <a:pt x="7" y="15"/>
                  <a:pt x="9" y="15"/>
                </a:cubicBezTo>
                <a:cubicBezTo>
                  <a:pt x="10" y="15"/>
                  <a:pt x="11" y="15"/>
                  <a:pt x="11" y="15"/>
                </a:cubicBezTo>
                <a:cubicBezTo>
                  <a:pt x="12" y="16"/>
                  <a:pt x="12" y="16"/>
                  <a:pt x="12" y="18"/>
                </a:cubicBezTo>
                <a:cubicBezTo>
                  <a:pt x="12" y="19"/>
                  <a:pt x="12" y="19"/>
                  <a:pt x="11" y="20"/>
                </a:cubicBezTo>
                <a:cubicBezTo>
                  <a:pt x="11" y="20"/>
                  <a:pt x="10" y="20"/>
                  <a:pt x="9" y="20"/>
                </a:cubicBezTo>
                <a:cubicBezTo>
                  <a:pt x="8" y="21"/>
                  <a:pt x="7" y="21"/>
                  <a:pt x="7" y="21"/>
                </a:cubicBezTo>
                <a:cubicBezTo>
                  <a:pt x="7" y="21"/>
                  <a:pt x="7" y="21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7" y="8"/>
                </a:move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5" y="8"/>
                  <a:pt x="15" y="7"/>
                </a:cubicBezTo>
                <a:cubicBezTo>
                  <a:pt x="15" y="7"/>
                  <a:pt x="16" y="6"/>
                  <a:pt x="16" y="6"/>
                </a:cubicBezTo>
                <a:cubicBezTo>
                  <a:pt x="16" y="6"/>
                  <a:pt x="16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lose/>
                <a:moveTo>
                  <a:pt x="10" y="5"/>
                </a:moveTo>
                <a:cubicBezTo>
                  <a:pt x="10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9" y="8"/>
                  <a:pt x="9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8"/>
                </a:cubicBezTo>
                <a:cubicBezTo>
                  <a:pt x="8" y="8"/>
                  <a:pt x="8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7"/>
                </a:cubicBezTo>
                <a:cubicBezTo>
                  <a:pt x="9" y="5"/>
                  <a:pt x="9" y="5"/>
                  <a:pt x="9" y="5"/>
                </a:cubicBezTo>
                <a:cubicBezTo>
                  <a:pt x="10" y="5"/>
                  <a:pt x="10" y="5"/>
                  <a:pt x="10" y="5"/>
                </a:cubicBezTo>
                <a:close/>
                <a:moveTo>
                  <a:pt x="12" y="6"/>
                </a:move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1" y="8"/>
                  <a:pt x="11" y="8"/>
                </a:cubicBezTo>
                <a:cubicBezTo>
                  <a:pt x="11" y="8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2" y="8"/>
                  <a:pt x="12" y="8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2" y="6"/>
                  <a:pt x="12" y="6"/>
                </a:cubicBezTo>
                <a:close/>
                <a:moveTo>
                  <a:pt x="13" y="6"/>
                </a:move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5" y="6"/>
                  <a:pt x="15" y="6"/>
                  <a:pt x="15" y="7"/>
                </a:cubicBez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4" y="6"/>
                </a:cubicBezTo>
                <a:cubicBezTo>
                  <a:pt x="14" y="6"/>
                  <a:pt x="13" y="7"/>
                  <a:pt x="13" y="7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6"/>
                  <a:pt x="13" y="6"/>
                  <a:pt x="13" y="6"/>
                </a:cubicBezTo>
                <a:close/>
                <a:moveTo>
                  <a:pt x="17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6"/>
                  <a:pt x="16" y="6"/>
                  <a:pt x="17" y="6"/>
                </a:cubicBezTo>
                <a:cubicBezTo>
                  <a:pt x="17" y="6"/>
                  <a:pt x="17" y="6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lose/>
                <a:moveTo>
                  <a:pt x="29" y="19"/>
                </a:moveTo>
                <a:cubicBezTo>
                  <a:pt x="28" y="18"/>
                  <a:pt x="27" y="18"/>
                  <a:pt x="27" y="17"/>
                </a:cubicBezTo>
                <a:cubicBezTo>
                  <a:pt x="26" y="17"/>
                  <a:pt x="25" y="17"/>
                  <a:pt x="23" y="17"/>
                </a:cubicBezTo>
                <a:cubicBezTo>
                  <a:pt x="22" y="17"/>
                  <a:pt x="21" y="17"/>
                  <a:pt x="20" y="17"/>
                </a:cubicBezTo>
                <a:cubicBezTo>
                  <a:pt x="19" y="18"/>
                  <a:pt x="19" y="18"/>
                  <a:pt x="18" y="19"/>
                </a:cubicBezTo>
                <a:cubicBezTo>
                  <a:pt x="17" y="20"/>
                  <a:pt x="17" y="21"/>
                  <a:pt x="16" y="22"/>
                </a:cubicBezTo>
                <a:cubicBezTo>
                  <a:pt x="16" y="23"/>
                  <a:pt x="16" y="24"/>
                  <a:pt x="16" y="25"/>
                </a:cubicBezTo>
                <a:cubicBezTo>
                  <a:pt x="16" y="26"/>
                  <a:pt x="16" y="27"/>
                  <a:pt x="16" y="28"/>
                </a:cubicBezTo>
                <a:cubicBezTo>
                  <a:pt x="17" y="29"/>
                  <a:pt x="17" y="30"/>
                  <a:pt x="18" y="30"/>
                </a:cubicBezTo>
                <a:cubicBezTo>
                  <a:pt x="19" y="31"/>
                  <a:pt x="19" y="32"/>
                  <a:pt x="20" y="32"/>
                </a:cubicBezTo>
                <a:cubicBezTo>
                  <a:pt x="21" y="33"/>
                  <a:pt x="22" y="33"/>
                  <a:pt x="23" y="33"/>
                </a:cubicBezTo>
                <a:cubicBezTo>
                  <a:pt x="25" y="33"/>
                  <a:pt x="26" y="33"/>
                  <a:pt x="27" y="32"/>
                </a:cubicBezTo>
                <a:cubicBezTo>
                  <a:pt x="27" y="32"/>
                  <a:pt x="28" y="31"/>
                  <a:pt x="29" y="30"/>
                </a:cubicBezTo>
                <a:cubicBezTo>
                  <a:pt x="30" y="30"/>
                  <a:pt x="30" y="29"/>
                  <a:pt x="31" y="28"/>
                </a:cubicBezTo>
                <a:cubicBezTo>
                  <a:pt x="31" y="27"/>
                  <a:pt x="31" y="26"/>
                  <a:pt x="31" y="25"/>
                </a:cubicBezTo>
                <a:cubicBezTo>
                  <a:pt x="31" y="24"/>
                  <a:pt x="31" y="23"/>
                  <a:pt x="31" y="22"/>
                </a:cubicBezTo>
                <a:cubicBezTo>
                  <a:pt x="30" y="21"/>
                  <a:pt x="30" y="20"/>
                  <a:pt x="29" y="19"/>
                </a:cubicBezTo>
                <a:close/>
                <a:moveTo>
                  <a:pt x="16" y="17"/>
                </a:moveTo>
                <a:cubicBezTo>
                  <a:pt x="14" y="19"/>
                  <a:pt x="13" y="22"/>
                  <a:pt x="13" y="25"/>
                </a:cubicBezTo>
                <a:cubicBezTo>
                  <a:pt x="13" y="28"/>
                  <a:pt x="14" y="30"/>
                  <a:pt x="16" y="32"/>
                </a:cubicBezTo>
                <a:cubicBezTo>
                  <a:pt x="18" y="34"/>
                  <a:pt x="21" y="35"/>
                  <a:pt x="23" y="35"/>
                </a:cubicBezTo>
                <a:cubicBezTo>
                  <a:pt x="26" y="35"/>
                  <a:pt x="29" y="34"/>
                  <a:pt x="31" y="32"/>
                </a:cubicBezTo>
                <a:cubicBezTo>
                  <a:pt x="33" y="30"/>
                  <a:pt x="34" y="28"/>
                  <a:pt x="34" y="25"/>
                </a:cubicBezTo>
                <a:cubicBezTo>
                  <a:pt x="34" y="22"/>
                  <a:pt x="33" y="19"/>
                  <a:pt x="31" y="17"/>
                </a:cubicBezTo>
                <a:cubicBezTo>
                  <a:pt x="29" y="16"/>
                  <a:pt x="26" y="14"/>
                  <a:pt x="23" y="14"/>
                </a:cubicBezTo>
                <a:cubicBezTo>
                  <a:pt x="21" y="14"/>
                  <a:pt x="18" y="16"/>
                  <a:pt x="16" y="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" name="Freeform 279"/>
          <p:cNvSpPr>
            <a:spLocks noEditPoints="1"/>
          </p:cNvSpPr>
          <p:nvPr/>
        </p:nvSpPr>
        <p:spPr bwMode="auto">
          <a:xfrm>
            <a:off x="9356541" y="2544188"/>
            <a:ext cx="258799" cy="200886"/>
          </a:xfrm>
          <a:custGeom>
            <a:avLst/>
            <a:gdLst>
              <a:gd name="T0" fmla="*/ 25 w 27"/>
              <a:gd name="T1" fmla="*/ 3 h 21"/>
              <a:gd name="T2" fmla="*/ 2 w 27"/>
              <a:gd name="T3" fmla="*/ 16 h 21"/>
              <a:gd name="T4" fmla="*/ 25 w 27"/>
              <a:gd name="T5" fmla="*/ 16 h 21"/>
              <a:gd name="T6" fmla="*/ 14 w 27"/>
              <a:gd name="T7" fmla="*/ 9 h 21"/>
              <a:gd name="T8" fmla="*/ 13 w 27"/>
              <a:gd name="T9" fmla="*/ 8 h 21"/>
              <a:gd name="T10" fmla="*/ 9 w 27"/>
              <a:gd name="T11" fmla="*/ 14 h 21"/>
              <a:gd name="T12" fmla="*/ 9 w 27"/>
              <a:gd name="T13" fmla="*/ 10 h 21"/>
              <a:gd name="T14" fmla="*/ 11 w 27"/>
              <a:gd name="T15" fmla="*/ 13 h 21"/>
              <a:gd name="T16" fmla="*/ 12 w 27"/>
              <a:gd name="T17" fmla="*/ 10 h 21"/>
              <a:gd name="T18" fmla="*/ 9 w 27"/>
              <a:gd name="T19" fmla="*/ 14 h 21"/>
              <a:gd name="T20" fmla="*/ 11 w 27"/>
              <a:gd name="T21" fmla="*/ 6 h 21"/>
              <a:gd name="T22" fmla="*/ 12 w 27"/>
              <a:gd name="T23" fmla="*/ 10 h 21"/>
              <a:gd name="T24" fmla="*/ 11 w 27"/>
              <a:gd name="T25" fmla="*/ 7 h 21"/>
              <a:gd name="T26" fmla="*/ 9 w 27"/>
              <a:gd name="T27" fmla="*/ 10 h 21"/>
              <a:gd name="T28" fmla="*/ 8 w 27"/>
              <a:gd name="T29" fmla="*/ 7 h 21"/>
              <a:gd name="T30" fmla="*/ 3 w 27"/>
              <a:gd name="T31" fmla="*/ 10 h 21"/>
              <a:gd name="T32" fmla="*/ 4 w 27"/>
              <a:gd name="T33" fmla="*/ 13 h 21"/>
              <a:gd name="T34" fmla="*/ 7 w 27"/>
              <a:gd name="T35" fmla="*/ 10 h 21"/>
              <a:gd name="T36" fmla="*/ 6 w 27"/>
              <a:gd name="T37" fmla="*/ 14 h 21"/>
              <a:gd name="T38" fmla="*/ 4 w 27"/>
              <a:gd name="T39" fmla="*/ 6 h 21"/>
              <a:gd name="T40" fmla="*/ 7 w 27"/>
              <a:gd name="T41" fmla="*/ 9 h 21"/>
              <a:gd name="T42" fmla="*/ 6 w 27"/>
              <a:gd name="T43" fmla="*/ 9 h 21"/>
              <a:gd name="T44" fmla="*/ 4 w 27"/>
              <a:gd name="T45" fmla="*/ 9 h 21"/>
              <a:gd name="T46" fmla="*/ 3 w 27"/>
              <a:gd name="T47" fmla="*/ 9 h 21"/>
              <a:gd name="T48" fmla="*/ 20 w 27"/>
              <a:gd name="T49" fmla="*/ 13 h 21"/>
              <a:gd name="T50" fmla="*/ 21 w 27"/>
              <a:gd name="T51" fmla="*/ 10 h 21"/>
              <a:gd name="T52" fmla="*/ 23 w 27"/>
              <a:gd name="T53" fmla="*/ 10 h 21"/>
              <a:gd name="T54" fmla="*/ 24 w 27"/>
              <a:gd name="T55" fmla="*/ 13 h 21"/>
              <a:gd name="T56" fmla="*/ 20 w 27"/>
              <a:gd name="T57" fmla="*/ 7 h 21"/>
              <a:gd name="T58" fmla="*/ 24 w 27"/>
              <a:gd name="T59" fmla="*/ 7 h 21"/>
              <a:gd name="T60" fmla="*/ 24 w 27"/>
              <a:gd name="T61" fmla="*/ 10 h 21"/>
              <a:gd name="T62" fmla="*/ 21 w 27"/>
              <a:gd name="T63" fmla="*/ 7 h 21"/>
              <a:gd name="T64" fmla="*/ 21 w 27"/>
              <a:gd name="T65" fmla="*/ 10 h 21"/>
              <a:gd name="T66" fmla="*/ 16 w 27"/>
              <a:gd name="T67" fmla="*/ 14 h 21"/>
              <a:gd name="T68" fmla="*/ 15 w 27"/>
              <a:gd name="T69" fmla="*/ 10 h 21"/>
              <a:gd name="T70" fmla="*/ 18 w 27"/>
              <a:gd name="T71" fmla="*/ 13 h 21"/>
              <a:gd name="T72" fmla="*/ 19 w 27"/>
              <a:gd name="T73" fmla="*/ 10 h 21"/>
              <a:gd name="T74" fmla="*/ 16 w 27"/>
              <a:gd name="T75" fmla="*/ 14 h 21"/>
              <a:gd name="T76" fmla="*/ 18 w 27"/>
              <a:gd name="T77" fmla="*/ 6 h 21"/>
              <a:gd name="T78" fmla="*/ 19 w 27"/>
              <a:gd name="T79" fmla="*/ 10 h 21"/>
              <a:gd name="T80" fmla="*/ 18 w 27"/>
              <a:gd name="T81" fmla="*/ 7 h 21"/>
              <a:gd name="T82" fmla="*/ 15 w 27"/>
              <a:gd name="T83" fmla="*/ 10 h 21"/>
              <a:gd name="T84" fmla="*/ 15 w 27"/>
              <a:gd name="T85" fmla="*/ 7 h 21"/>
              <a:gd name="T86" fmla="*/ 14 w 27"/>
              <a:gd name="T87" fmla="*/ 12 h 21"/>
              <a:gd name="T88" fmla="*/ 13 w 27"/>
              <a:gd name="T89" fmla="*/ 11 h 21"/>
              <a:gd name="T90" fmla="*/ 25 w 27"/>
              <a:gd name="T91" fmla="*/ 21 h 21"/>
              <a:gd name="T92" fmla="*/ 0 w 27"/>
              <a:gd name="T93" fmla="*/ 2 h 21"/>
              <a:gd name="T94" fmla="*/ 27 w 27"/>
              <a:gd name="T95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" h="21">
                <a:moveTo>
                  <a:pt x="25" y="16"/>
                </a:move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6"/>
                </a:cubicBezTo>
                <a:close/>
                <a:moveTo>
                  <a:pt x="14" y="8"/>
                </a:move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9" y="14"/>
                </a:moveTo>
                <a:cubicBezTo>
                  <a:pt x="8" y="13"/>
                  <a:pt x="8" y="13"/>
                  <a:pt x="8" y="13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3"/>
                  <a:pt x="9" y="13"/>
                  <a:pt x="9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4"/>
                  <a:pt x="11" y="14"/>
                  <a:pt x="11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8" y="7"/>
                </a:moveTo>
                <a:cubicBezTo>
                  <a:pt x="9" y="6"/>
                  <a:pt x="9" y="6"/>
                  <a:pt x="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9"/>
                  <a:pt x="9" y="9"/>
                  <a:pt x="9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9"/>
                  <a:pt x="8" y="9"/>
                  <a:pt x="8" y="9"/>
                </a:cubicBezTo>
                <a:cubicBezTo>
                  <a:pt x="8" y="7"/>
                  <a:pt x="8" y="7"/>
                  <a:pt x="8" y="7"/>
                </a:cubicBezTo>
                <a:close/>
                <a:moveTo>
                  <a:pt x="4" y="14"/>
                </a:moveTo>
                <a:cubicBezTo>
                  <a:pt x="3" y="13"/>
                  <a:pt x="3" y="13"/>
                  <a:pt x="3" y="13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0"/>
                  <a:pt x="6" y="10"/>
                  <a:pt x="6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4" y="14"/>
                  <a:pt x="4" y="14"/>
                  <a:pt x="4" y="14"/>
                </a:cubicBezTo>
                <a:close/>
                <a:moveTo>
                  <a:pt x="3" y="7"/>
                </a:moveTo>
                <a:cubicBezTo>
                  <a:pt x="4" y="6"/>
                  <a:pt x="4" y="6"/>
                  <a:pt x="4" y="6"/>
                </a:cubicBezTo>
                <a:cubicBezTo>
                  <a:pt x="6" y="6"/>
                  <a:pt x="6" y="6"/>
                  <a:pt x="6" y="6"/>
                </a:cubicBezTo>
                <a:cubicBezTo>
                  <a:pt x="7" y="7"/>
                  <a:pt x="7" y="7"/>
                  <a:pt x="7" y="7"/>
                </a:cubicBezTo>
                <a:cubicBezTo>
                  <a:pt x="7" y="9"/>
                  <a:pt x="7" y="9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9"/>
                  <a:pt x="6" y="9"/>
                  <a:pt x="6" y="9"/>
                </a:cubicBezTo>
                <a:cubicBezTo>
                  <a:pt x="6" y="7"/>
                  <a:pt x="6" y="7"/>
                  <a:pt x="6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9"/>
                  <a:pt x="4" y="9"/>
                  <a:pt x="4" y="9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9"/>
                  <a:pt x="3" y="9"/>
                  <a:pt x="3" y="9"/>
                </a:cubicBezTo>
                <a:cubicBezTo>
                  <a:pt x="3" y="7"/>
                  <a:pt x="3" y="7"/>
                  <a:pt x="3" y="7"/>
                </a:cubicBezTo>
                <a:close/>
                <a:moveTo>
                  <a:pt x="21" y="14"/>
                </a:moveTo>
                <a:cubicBezTo>
                  <a:pt x="20" y="13"/>
                  <a:pt x="20" y="13"/>
                  <a:pt x="20" y="13"/>
                </a:cubicBezTo>
                <a:cubicBezTo>
                  <a:pt x="20" y="10"/>
                  <a:pt x="20" y="10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3"/>
                  <a:pt x="21" y="13"/>
                  <a:pt x="21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4"/>
                  <a:pt x="23" y="14"/>
                  <a:pt x="23" y="14"/>
                </a:cubicBezTo>
                <a:cubicBezTo>
                  <a:pt x="21" y="14"/>
                  <a:pt x="21" y="14"/>
                  <a:pt x="21" y="14"/>
                </a:cubicBezTo>
                <a:close/>
                <a:moveTo>
                  <a:pt x="20" y="7"/>
                </a:moveTo>
                <a:cubicBezTo>
                  <a:pt x="21" y="6"/>
                  <a:pt x="21" y="6"/>
                  <a:pt x="21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7"/>
                  <a:pt x="23" y="7"/>
                  <a:pt x="23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16" y="14"/>
                </a:moveTo>
                <a:cubicBezTo>
                  <a:pt x="15" y="13"/>
                  <a:pt x="15" y="13"/>
                  <a:pt x="15" y="13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3"/>
                  <a:pt x="16" y="13"/>
                  <a:pt x="16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4"/>
                  <a:pt x="18" y="14"/>
                  <a:pt x="18" y="14"/>
                </a:cubicBezTo>
                <a:cubicBezTo>
                  <a:pt x="16" y="14"/>
                  <a:pt x="16" y="14"/>
                  <a:pt x="16" y="14"/>
                </a:cubicBezTo>
                <a:close/>
                <a:moveTo>
                  <a:pt x="15" y="7"/>
                </a:moveTo>
                <a:cubicBezTo>
                  <a:pt x="16" y="6"/>
                  <a:pt x="16" y="6"/>
                  <a:pt x="16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7"/>
                  <a:pt x="15" y="7"/>
                  <a:pt x="15" y="7"/>
                </a:cubicBezTo>
                <a:close/>
                <a:moveTo>
                  <a:pt x="14" y="11"/>
                </a:move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4" y="11"/>
                  <a:pt x="14" y="11"/>
                  <a:pt x="14" y="11"/>
                </a:cubicBezTo>
                <a:close/>
                <a:moveTo>
                  <a:pt x="25" y="21"/>
                </a:moveTo>
                <a:cubicBezTo>
                  <a:pt x="23" y="21"/>
                  <a:pt x="5" y="21"/>
                  <a:pt x="2" y="21"/>
                </a:cubicBezTo>
                <a:cubicBezTo>
                  <a:pt x="1" y="21"/>
                  <a:pt x="0" y="20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7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0"/>
                  <a:pt x="26" y="21"/>
                  <a:pt x="25" y="2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4" name="Freeform 280"/>
          <p:cNvSpPr>
            <a:spLocks/>
          </p:cNvSpPr>
          <p:nvPr/>
        </p:nvSpPr>
        <p:spPr bwMode="auto">
          <a:xfrm>
            <a:off x="9539328" y="2745074"/>
            <a:ext cx="57913" cy="19908"/>
          </a:xfrm>
          <a:custGeom>
            <a:avLst/>
            <a:gdLst>
              <a:gd name="T0" fmla="*/ 5 w 6"/>
              <a:gd name="T1" fmla="*/ 2 h 2"/>
              <a:gd name="T2" fmla="*/ 1 w 6"/>
              <a:gd name="T3" fmla="*/ 2 h 2"/>
              <a:gd name="T4" fmla="*/ 0 w 6"/>
              <a:gd name="T5" fmla="*/ 2 h 2"/>
              <a:gd name="T6" fmla="*/ 0 w 6"/>
              <a:gd name="T7" fmla="*/ 1 h 2"/>
              <a:gd name="T8" fmla="*/ 0 w 6"/>
              <a:gd name="T9" fmla="*/ 0 h 2"/>
              <a:gd name="T10" fmla="*/ 6 w 6"/>
              <a:gd name="T11" fmla="*/ 0 h 2"/>
              <a:gd name="T12" fmla="*/ 6 w 6"/>
              <a:gd name="T13" fmla="*/ 1 h 2"/>
              <a:gd name="T14" fmla="*/ 6 w 6"/>
              <a:gd name="T15" fmla="*/ 2 h 2"/>
              <a:gd name="T16" fmla="*/ 5 w 6"/>
              <a:gd name="T1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2">
                <a:moveTo>
                  <a:pt x="5" y="2"/>
                </a:move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2"/>
                </a:cubicBezTo>
                <a:cubicBezTo>
                  <a:pt x="5" y="2"/>
                  <a:pt x="5" y="2"/>
                  <a:pt x="5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5" name="Freeform 281"/>
          <p:cNvSpPr>
            <a:spLocks/>
          </p:cNvSpPr>
          <p:nvPr/>
        </p:nvSpPr>
        <p:spPr bwMode="auto">
          <a:xfrm>
            <a:off x="9376448" y="2745074"/>
            <a:ext cx="57913" cy="19908"/>
          </a:xfrm>
          <a:custGeom>
            <a:avLst/>
            <a:gdLst>
              <a:gd name="T0" fmla="*/ 5 w 6"/>
              <a:gd name="T1" fmla="*/ 2 h 2"/>
              <a:gd name="T2" fmla="*/ 1 w 6"/>
              <a:gd name="T3" fmla="*/ 2 h 2"/>
              <a:gd name="T4" fmla="*/ 0 w 6"/>
              <a:gd name="T5" fmla="*/ 2 h 2"/>
              <a:gd name="T6" fmla="*/ 0 w 6"/>
              <a:gd name="T7" fmla="*/ 1 h 2"/>
              <a:gd name="T8" fmla="*/ 0 w 6"/>
              <a:gd name="T9" fmla="*/ 0 h 2"/>
              <a:gd name="T10" fmla="*/ 6 w 6"/>
              <a:gd name="T11" fmla="*/ 0 h 2"/>
              <a:gd name="T12" fmla="*/ 6 w 6"/>
              <a:gd name="T13" fmla="*/ 1 h 2"/>
              <a:gd name="T14" fmla="*/ 6 w 6"/>
              <a:gd name="T15" fmla="*/ 2 h 2"/>
              <a:gd name="T16" fmla="*/ 5 w 6"/>
              <a:gd name="T1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2">
                <a:moveTo>
                  <a:pt x="5" y="2"/>
                </a:move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2"/>
                </a:cubicBezTo>
                <a:cubicBezTo>
                  <a:pt x="6" y="2"/>
                  <a:pt x="5" y="2"/>
                  <a:pt x="5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" name="Rectangle 282"/>
          <p:cNvSpPr>
            <a:spLocks noChangeArrowheads="1"/>
          </p:cNvSpPr>
          <p:nvPr/>
        </p:nvSpPr>
        <p:spPr bwMode="auto">
          <a:xfrm>
            <a:off x="9548378" y="2524281"/>
            <a:ext cx="48865" cy="9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7" name="Freeform 283"/>
          <p:cNvSpPr>
            <a:spLocks noEditPoints="1"/>
          </p:cNvSpPr>
          <p:nvPr/>
        </p:nvSpPr>
        <p:spPr bwMode="auto">
          <a:xfrm>
            <a:off x="1266828" y="3099790"/>
            <a:ext cx="336619" cy="354717"/>
          </a:xfrm>
          <a:custGeom>
            <a:avLst/>
            <a:gdLst>
              <a:gd name="T0" fmla="*/ 19 w 35"/>
              <a:gd name="T1" fmla="*/ 32 h 37"/>
              <a:gd name="T2" fmla="*/ 20 w 35"/>
              <a:gd name="T3" fmla="*/ 24 h 37"/>
              <a:gd name="T4" fmla="*/ 24 w 35"/>
              <a:gd name="T5" fmla="*/ 13 h 37"/>
              <a:gd name="T6" fmla="*/ 15 w 35"/>
              <a:gd name="T7" fmla="*/ 12 h 37"/>
              <a:gd name="T8" fmla="*/ 18 w 35"/>
              <a:gd name="T9" fmla="*/ 15 h 37"/>
              <a:gd name="T10" fmla="*/ 18 w 35"/>
              <a:gd name="T11" fmla="*/ 16 h 37"/>
              <a:gd name="T12" fmla="*/ 11 w 35"/>
              <a:gd name="T13" fmla="*/ 16 h 37"/>
              <a:gd name="T14" fmla="*/ 3 w 35"/>
              <a:gd name="T15" fmla="*/ 16 h 37"/>
              <a:gd name="T16" fmla="*/ 1 w 35"/>
              <a:gd name="T17" fmla="*/ 16 h 37"/>
              <a:gd name="T18" fmla="*/ 7 w 35"/>
              <a:gd name="T19" fmla="*/ 0 h 37"/>
              <a:gd name="T20" fmla="*/ 7 w 35"/>
              <a:gd name="T21" fmla="*/ 0 h 37"/>
              <a:gd name="T22" fmla="*/ 10 w 35"/>
              <a:gd name="T23" fmla="*/ 5 h 37"/>
              <a:gd name="T24" fmla="*/ 30 w 35"/>
              <a:gd name="T25" fmla="*/ 9 h 37"/>
              <a:gd name="T26" fmla="*/ 9 w 35"/>
              <a:gd name="T27" fmla="*/ 27 h 37"/>
              <a:gd name="T28" fmla="*/ 6 w 35"/>
              <a:gd name="T29" fmla="*/ 25 h 37"/>
              <a:gd name="T30" fmla="*/ 5 w 35"/>
              <a:gd name="T31" fmla="*/ 25 h 37"/>
              <a:gd name="T32" fmla="*/ 5 w 35"/>
              <a:gd name="T33" fmla="*/ 26 h 37"/>
              <a:gd name="T34" fmla="*/ 8 w 35"/>
              <a:gd name="T35" fmla="*/ 28 h 37"/>
              <a:gd name="T36" fmla="*/ 8 w 35"/>
              <a:gd name="T37" fmla="*/ 29 h 37"/>
              <a:gd name="T38" fmla="*/ 8 w 35"/>
              <a:gd name="T39" fmla="*/ 29 h 37"/>
              <a:gd name="T40" fmla="*/ 7 w 35"/>
              <a:gd name="T41" fmla="*/ 34 h 37"/>
              <a:gd name="T42" fmla="*/ 7 w 35"/>
              <a:gd name="T43" fmla="*/ 34 h 37"/>
              <a:gd name="T44" fmla="*/ 9 w 35"/>
              <a:gd name="T45" fmla="*/ 29 h 37"/>
              <a:gd name="T46" fmla="*/ 10 w 35"/>
              <a:gd name="T47" fmla="*/ 28 h 37"/>
              <a:gd name="T48" fmla="*/ 10 w 35"/>
              <a:gd name="T49" fmla="*/ 28 h 37"/>
              <a:gd name="T50" fmla="*/ 14 w 35"/>
              <a:gd name="T51" fmla="*/ 24 h 37"/>
              <a:gd name="T52" fmla="*/ 13 w 35"/>
              <a:gd name="T53" fmla="*/ 23 h 37"/>
              <a:gd name="T54" fmla="*/ 9 w 35"/>
              <a:gd name="T55" fmla="*/ 27 h 37"/>
              <a:gd name="T56" fmla="*/ 9 w 35"/>
              <a:gd name="T57" fmla="*/ 26 h 37"/>
              <a:gd name="T58" fmla="*/ 9 w 35"/>
              <a:gd name="T59" fmla="*/ 27 h 37"/>
              <a:gd name="T60" fmla="*/ 12 w 35"/>
              <a:gd name="T61" fmla="*/ 21 h 37"/>
              <a:gd name="T62" fmla="*/ 6 w 35"/>
              <a:gd name="T63" fmla="*/ 21 h 37"/>
              <a:gd name="T64" fmla="*/ 2 w 35"/>
              <a:gd name="T65" fmla="*/ 25 h 37"/>
              <a:gd name="T66" fmla="*/ 2 w 35"/>
              <a:gd name="T67" fmla="*/ 30 h 37"/>
              <a:gd name="T68" fmla="*/ 6 w 35"/>
              <a:gd name="T69" fmla="*/ 34 h 37"/>
              <a:gd name="T70" fmla="*/ 12 w 35"/>
              <a:gd name="T71" fmla="*/ 34 h 37"/>
              <a:gd name="T72" fmla="*/ 15 w 35"/>
              <a:gd name="T73" fmla="*/ 30 h 37"/>
              <a:gd name="T74" fmla="*/ 15 w 35"/>
              <a:gd name="T75" fmla="*/ 25 h 37"/>
              <a:gd name="T76" fmla="*/ 2 w 35"/>
              <a:gd name="T77" fmla="*/ 21 h 37"/>
              <a:gd name="T78" fmla="*/ 2 w 35"/>
              <a:gd name="T79" fmla="*/ 34 h 37"/>
              <a:gd name="T80" fmla="*/ 15 w 35"/>
              <a:gd name="T81" fmla="*/ 34 h 37"/>
              <a:gd name="T82" fmla="*/ 15 w 35"/>
              <a:gd name="T83" fmla="*/ 21 h 37"/>
              <a:gd name="T84" fmla="*/ 2 w 35"/>
              <a:gd name="T85" fmla="*/ 21 h 37"/>
              <a:gd name="T86" fmla="*/ 3 w 35"/>
              <a:gd name="T87" fmla="*/ 27 h 37"/>
              <a:gd name="T88" fmla="*/ 3 w 35"/>
              <a:gd name="T89" fmla="*/ 28 h 37"/>
              <a:gd name="T90" fmla="*/ 5 w 35"/>
              <a:gd name="T91" fmla="*/ 28 h 37"/>
              <a:gd name="T92" fmla="*/ 13 w 35"/>
              <a:gd name="T93" fmla="*/ 28 h 37"/>
              <a:gd name="T94" fmla="*/ 15 w 35"/>
              <a:gd name="T95" fmla="*/ 28 h 37"/>
              <a:gd name="T96" fmla="*/ 13 w 35"/>
              <a:gd name="T97" fmla="*/ 27 h 37"/>
              <a:gd name="T98" fmla="*/ 13 w 35"/>
              <a:gd name="T99" fmla="*/ 28 h 37"/>
              <a:gd name="T100" fmla="*/ 8 w 35"/>
              <a:gd name="T101" fmla="*/ 34 h 37"/>
              <a:gd name="T102" fmla="*/ 9 w 35"/>
              <a:gd name="T103" fmla="*/ 34 h 37"/>
              <a:gd name="T104" fmla="*/ 9 w 35"/>
              <a:gd name="T105" fmla="*/ 31 h 37"/>
              <a:gd name="T106" fmla="*/ 9 w 35"/>
              <a:gd name="T107" fmla="*/ 24 h 37"/>
              <a:gd name="T108" fmla="*/ 9 w 35"/>
              <a:gd name="T109" fmla="*/ 21 h 37"/>
              <a:gd name="T110" fmla="*/ 8 w 35"/>
              <a:gd name="T111" fmla="*/ 24 h 37"/>
              <a:gd name="T112" fmla="*/ 9 w 35"/>
              <a:gd name="T113" fmla="*/ 2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" h="37">
                <a:moveTo>
                  <a:pt x="27" y="30"/>
                </a:moveTo>
                <a:cubicBezTo>
                  <a:pt x="25" y="31"/>
                  <a:pt x="22" y="32"/>
                  <a:pt x="19" y="32"/>
                </a:cubicBezTo>
                <a:cubicBezTo>
                  <a:pt x="20" y="31"/>
                  <a:pt x="20" y="29"/>
                  <a:pt x="20" y="28"/>
                </a:cubicBezTo>
                <a:cubicBezTo>
                  <a:pt x="20" y="26"/>
                  <a:pt x="20" y="25"/>
                  <a:pt x="20" y="24"/>
                </a:cubicBezTo>
                <a:cubicBezTo>
                  <a:pt x="21" y="24"/>
                  <a:pt x="21" y="23"/>
                  <a:pt x="22" y="23"/>
                </a:cubicBezTo>
                <a:cubicBezTo>
                  <a:pt x="25" y="21"/>
                  <a:pt x="26" y="16"/>
                  <a:pt x="24" y="13"/>
                </a:cubicBezTo>
                <a:cubicBezTo>
                  <a:pt x="22" y="11"/>
                  <a:pt x="18" y="10"/>
                  <a:pt x="15" y="11"/>
                </a:cubicBezTo>
                <a:cubicBezTo>
                  <a:pt x="15" y="11"/>
                  <a:pt x="15" y="11"/>
                  <a:pt x="15" y="12"/>
                </a:cubicBezTo>
                <a:cubicBezTo>
                  <a:pt x="14" y="12"/>
                  <a:pt x="15" y="12"/>
                  <a:pt x="15" y="12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4"/>
                  <a:pt x="9" y="4"/>
                  <a:pt x="9" y="4"/>
                </a:cubicBezTo>
                <a:cubicBezTo>
                  <a:pt x="9" y="5"/>
                  <a:pt x="9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0"/>
                  <a:pt x="26" y="2"/>
                  <a:pt x="30" y="9"/>
                </a:cubicBezTo>
                <a:cubicBezTo>
                  <a:pt x="35" y="15"/>
                  <a:pt x="34" y="25"/>
                  <a:pt x="27" y="30"/>
                </a:cubicBezTo>
                <a:close/>
                <a:moveTo>
                  <a:pt x="9" y="27"/>
                </a:moveTo>
                <a:cubicBezTo>
                  <a:pt x="9" y="27"/>
                  <a:pt x="9" y="27"/>
                  <a:pt x="9" y="27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4" y="24"/>
                  <a:pt x="14" y="24"/>
                </a:cubicBezTo>
                <a:cubicBezTo>
                  <a:pt x="14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7"/>
                </a:cubicBezTo>
                <a:close/>
                <a:moveTo>
                  <a:pt x="14" y="23"/>
                </a:moveTo>
                <a:cubicBezTo>
                  <a:pt x="13" y="22"/>
                  <a:pt x="12" y="22"/>
                  <a:pt x="12" y="21"/>
                </a:cubicBezTo>
                <a:cubicBezTo>
                  <a:pt x="11" y="21"/>
                  <a:pt x="10" y="21"/>
                  <a:pt x="9" y="21"/>
                </a:cubicBezTo>
                <a:cubicBezTo>
                  <a:pt x="8" y="21"/>
                  <a:pt x="7" y="21"/>
                  <a:pt x="6" y="21"/>
                </a:cubicBezTo>
                <a:cubicBezTo>
                  <a:pt x="5" y="22"/>
                  <a:pt x="5" y="22"/>
                  <a:pt x="4" y="23"/>
                </a:cubicBezTo>
                <a:cubicBezTo>
                  <a:pt x="3" y="23"/>
                  <a:pt x="3" y="24"/>
                  <a:pt x="2" y="25"/>
                </a:cubicBezTo>
                <a:cubicBezTo>
                  <a:pt x="2" y="26"/>
                  <a:pt x="2" y="27"/>
                  <a:pt x="2" y="28"/>
                </a:cubicBezTo>
                <a:cubicBezTo>
                  <a:pt x="2" y="29"/>
                  <a:pt x="2" y="30"/>
                  <a:pt x="2" y="30"/>
                </a:cubicBezTo>
                <a:cubicBezTo>
                  <a:pt x="3" y="31"/>
                  <a:pt x="3" y="32"/>
                  <a:pt x="4" y="33"/>
                </a:cubicBezTo>
                <a:cubicBezTo>
                  <a:pt x="5" y="33"/>
                  <a:pt x="5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10" y="35"/>
                  <a:pt x="11" y="35"/>
                  <a:pt x="12" y="34"/>
                </a:cubicBezTo>
                <a:cubicBezTo>
                  <a:pt x="12" y="34"/>
                  <a:pt x="13" y="33"/>
                  <a:pt x="14" y="33"/>
                </a:cubicBezTo>
                <a:cubicBezTo>
                  <a:pt x="14" y="32"/>
                  <a:pt x="15" y="31"/>
                  <a:pt x="15" y="30"/>
                </a:cubicBezTo>
                <a:cubicBezTo>
                  <a:pt x="16" y="30"/>
                  <a:pt x="16" y="29"/>
                  <a:pt x="16" y="28"/>
                </a:cubicBezTo>
                <a:cubicBezTo>
                  <a:pt x="16" y="27"/>
                  <a:pt x="16" y="26"/>
                  <a:pt x="15" y="25"/>
                </a:cubicBezTo>
                <a:cubicBezTo>
                  <a:pt x="15" y="24"/>
                  <a:pt x="14" y="23"/>
                  <a:pt x="14" y="23"/>
                </a:cubicBezTo>
                <a:close/>
                <a:moveTo>
                  <a:pt x="2" y="21"/>
                </a:moveTo>
                <a:cubicBezTo>
                  <a:pt x="1" y="23"/>
                  <a:pt x="0" y="25"/>
                  <a:pt x="0" y="28"/>
                </a:cubicBezTo>
                <a:cubicBezTo>
                  <a:pt x="0" y="30"/>
                  <a:pt x="1" y="33"/>
                  <a:pt x="2" y="34"/>
                </a:cubicBezTo>
                <a:cubicBezTo>
                  <a:pt x="4" y="36"/>
                  <a:pt x="6" y="37"/>
                  <a:pt x="9" y="37"/>
                </a:cubicBezTo>
                <a:cubicBezTo>
                  <a:pt x="11" y="37"/>
                  <a:pt x="14" y="36"/>
                  <a:pt x="15" y="34"/>
                </a:cubicBezTo>
                <a:cubicBezTo>
                  <a:pt x="17" y="33"/>
                  <a:pt x="18" y="30"/>
                  <a:pt x="18" y="28"/>
                </a:cubicBezTo>
                <a:cubicBezTo>
                  <a:pt x="18" y="25"/>
                  <a:pt x="17" y="23"/>
                  <a:pt x="15" y="21"/>
                </a:cubicBezTo>
                <a:cubicBezTo>
                  <a:pt x="14" y="20"/>
                  <a:pt x="11" y="19"/>
                  <a:pt x="9" y="19"/>
                </a:cubicBezTo>
                <a:cubicBezTo>
                  <a:pt x="6" y="19"/>
                  <a:pt x="4" y="20"/>
                  <a:pt x="2" y="21"/>
                </a:cubicBezTo>
                <a:close/>
                <a:moveTo>
                  <a:pt x="5" y="27"/>
                </a:move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2" y="28"/>
                  <a:pt x="2" y="28"/>
                </a:cubicBezTo>
                <a:cubicBezTo>
                  <a:pt x="2" y="28"/>
                  <a:pt x="3" y="28"/>
                  <a:pt x="3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7"/>
                  <a:pt x="5" y="27"/>
                </a:cubicBezTo>
                <a:close/>
                <a:moveTo>
                  <a:pt x="13" y="28"/>
                </a:move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2" y="28"/>
                  <a:pt x="12" y="28"/>
                </a:cubicBezTo>
                <a:cubicBezTo>
                  <a:pt x="12" y="28"/>
                  <a:pt x="13" y="28"/>
                  <a:pt x="13" y="28"/>
                </a:cubicBezTo>
                <a:close/>
                <a:moveTo>
                  <a:pt x="8" y="32"/>
                </a:move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31"/>
                  <a:pt x="8" y="32"/>
                  <a:pt x="8" y="32"/>
                </a:cubicBezTo>
                <a:close/>
                <a:moveTo>
                  <a:pt x="9" y="24"/>
                </a:move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1"/>
                  <a:pt x="9" y="21"/>
                </a:cubicBezTo>
                <a:cubicBezTo>
                  <a:pt x="9" y="21"/>
                  <a:pt x="8" y="22"/>
                  <a:pt x="8" y="2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B0D301-538C-43EC-9A1F-73F35700D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51"/>
            <a:ext cx="1219200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7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61532" y="1640439"/>
            <a:ext cx="308526" cy="308526"/>
            <a:chOff x="10064750" y="3017838"/>
            <a:chExt cx="830263" cy="830262"/>
          </a:xfrm>
          <a:solidFill>
            <a:schemeClr val="bg1">
              <a:lumMod val="7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0561638" y="3017838"/>
              <a:ext cx="333375" cy="330200"/>
            </a:xfrm>
            <a:custGeom>
              <a:avLst/>
              <a:gdLst>
                <a:gd name="T0" fmla="*/ 57 w 210"/>
                <a:gd name="T1" fmla="*/ 0 h 208"/>
                <a:gd name="T2" fmla="*/ 0 w 210"/>
                <a:gd name="T3" fmla="*/ 57 h 208"/>
                <a:gd name="T4" fmla="*/ 151 w 210"/>
                <a:gd name="T5" fmla="*/ 208 h 208"/>
                <a:gd name="T6" fmla="*/ 210 w 210"/>
                <a:gd name="T7" fmla="*/ 151 h 208"/>
                <a:gd name="T8" fmla="*/ 57 w 210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208">
                  <a:moveTo>
                    <a:pt x="57" y="0"/>
                  </a:moveTo>
                  <a:lnTo>
                    <a:pt x="0" y="57"/>
                  </a:lnTo>
                  <a:lnTo>
                    <a:pt x="151" y="208"/>
                  </a:lnTo>
                  <a:lnTo>
                    <a:pt x="210" y="151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0064750" y="3135313"/>
              <a:ext cx="709613" cy="712787"/>
            </a:xfrm>
            <a:custGeom>
              <a:avLst/>
              <a:gdLst>
                <a:gd name="T0" fmla="*/ 6 w 187"/>
                <a:gd name="T1" fmla="*/ 118 h 187"/>
                <a:gd name="T2" fmla="*/ 0 w 187"/>
                <a:gd name="T3" fmla="*/ 187 h 187"/>
                <a:gd name="T4" fmla="*/ 70 w 187"/>
                <a:gd name="T5" fmla="*/ 181 h 187"/>
                <a:gd name="T6" fmla="*/ 187 w 187"/>
                <a:gd name="T7" fmla="*/ 64 h 187"/>
                <a:gd name="T8" fmla="*/ 124 w 187"/>
                <a:gd name="T9" fmla="*/ 0 h 187"/>
                <a:gd name="T10" fmla="*/ 6 w 187"/>
                <a:gd name="T11" fmla="*/ 118 h 187"/>
                <a:gd name="T12" fmla="*/ 34 w 187"/>
                <a:gd name="T13" fmla="*/ 173 h 187"/>
                <a:gd name="T14" fmla="*/ 24 w 187"/>
                <a:gd name="T15" fmla="*/ 163 h 187"/>
                <a:gd name="T16" fmla="*/ 14 w 187"/>
                <a:gd name="T17" fmla="*/ 153 h 187"/>
                <a:gd name="T18" fmla="*/ 17 w 187"/>
                <a:gd name="T19" fmla="*/ 123 h 187"/>
                <a:gd name="T20" fmla="*/ 26 w 187"/>
                <a:gd name="T21" fmla="*/ 139 h 187"/>
                <a:gd name="T22" fmla="*/ 40 w 187"/>
                <a:gd name="T23" fmla="*/ 147 h 187"/>
                <a:gd name="T24" fmla="*/ 49 w 187"/>
                <a:gd name="T25" fmla="*/ 161 h 187"/>
                <a:gd name="T26" fmla="*/ 64 w 187"/>
                <a:gd name="T27" fmla="*/ 170 h 187"/>
                <a:gd name="T28" fmla="*/ 34 w 187"/>
                <a:gd name="T29" fmla="*/ 173 h 187"/>
                <a:gd name="T30" fmla="*/ 172 w 187"/>
                <a:gd name="T31" fmla="*/ 64 h 187"/>
                <a:gd name="T32" fmla="*/ 74 w 187"/>
                <a:gd name="T33" fmla="*/ 161 h 187"/>
                <a:gd name="T34" fmla="*/ 56 w 187"/>
                <a:gd name="T35" fmla="*/ 154 h 187"/>
                <a:gd name="T36" fmla="*/ 53 w 187"/>
                <a:gd name="T37" fmla="*/ 150 h 187"/>
                <a:gd name="T38" fmla="*/ 50 w 187"/>
                <a:gd name="T39" fmla="*/ 145 h 187"/>
                <a:gd name="T40" fmla="*/ 151 w 187"/>
                <a:gd name="T41" fmla="*/ 43 h 187"/>
                <a:gd name="T42" fmla="*/ 172 w 187"/>
                <a:gd name="T43" fmla="*/ 64 h 187"/>
                <a:gd name="T44" fmla="*/ 43 w 187"/>
                <a:gd name="T45" fmla="*/ 137 h 187"/>
                <a:gd name="T46" fmla="*/ 38 w 187"/>
                <a:gd name="T47" fmla="*/ 134 h 187"/>
                <a:gd name="T48" fmla="*/ 34 w 187"/>
                <a:gd name="T49" fmla="*/ 131 h 187"/>
                <a:gd name="T50" fmla="*/ 26 w 187"/>
                <a:gd name="T51" fmla="*/ 113 h 187"/>
                <a:gd name="T52" fmla="*/ 124 w 187"/>
                <a:gd name="T53" fmla="*/ 16 h 187"/>
                <a:gd name="T54" fmla="*/ 144 w 187"/>
                <a:gd name="T55" fmla="*/ 36 h 187"/>
                <a:gd name="T56" fmla="*/ 43 w 187"/>
                <a:gd name="T57" fmla="*/ 13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87">
                  <a:moveTo>
                    <a:pt x="6" y="118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187" y="64"/>
                    <a:pt x="187" y="64"/>
                    <a:pt x="187" y="64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6" y="118"/>
                  </a:lnTo>
                  <a:close/>
                  <a:moveTo>
                    <a:pt x="34" y="173"/>
                  </a:moveTo>
                  <a:cubicBezTo>
                    <a:pt x="24" y="163"/>
                    <a:pt x="24" y="163"/>
                    <a:pt x="24" y="16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8" y="129"/>
                    <a:pt x="22" y="134"/>
                    <a:pt x="26" y="139"/>
                  </a:cubicBezTo>
                  <a:cubicBezTo>
                    <a:pt x="30" y="143"/>
                    <a:pt x="35" y="146"/>
                    <a:pt x="40" y="147"/>
                  </a:cubicBezTo>
                  <a:cubicBezTo>
                    <a:pt x="42" y="152"/>
                    <a:pt x="44" y="157"/>
                    <a:pt x="49" y="161"/>
                  </a:cubicBezTo>
                  <a:cubicBezTo>
                    <a:pt x="53" y="166"/>
                    <a:pt x="58" y="169"/>
                    <a:pt x="64" y="170"/>
                  </a:cubicBezTo>
                  <a:lnTo>
                    <a:pt x="34" y="173"/>
                  </a:lnTo>
                  <a:close/>
                  <a:moveTo>
                    <a:pt x="172" y="64"/>
                  </a:moveTo>
                  <a:cubicBezTo>
                    <a:pt x="74" y="161"/>
                    <a:pt x="74" y="161"/>
                    <a:pt x="74" y="161"/>
                  </a:cubicBezTo>
                  <a:cubicBezTo>
                    <a:pt x="67" y="161"/>
                    <a:pt x="61" y="158"/>
                    <a:pt x="56" y="154"/>
                  </a:cubicBezTo>
                  <a:cubicBezTo>
                    <a:pt x="55" y="152"/>
                    <a:pt x="54" y="151"/>
                    <a:pt x="53" y="150"/>
                  </a:cubicBezTo>
                  <a:cubicBezTo>
                    <a:pt x="52" y="148"/>
                    <a:pt x="51" y="146"/>
                    <a:pt x="50" y="145"/>
                  </a:cubicBezTo>
                  <a:cubicBezTo>
                    <a:pt x="151" y="43"/>
                    <a:pt x="151" y="43"/>
                    <a:pt x="151" y="43"/>
                  </a:cubicBezTo>
                  <a:lnTo>
                    <a:pt x="172" y="64"/>
                  </a:lnTo>
                  <a:close/>
                  <a:moveTo>
                    <a:pt x="43" y="137"/>
                  </a:moveTo>
                  <a:cubicBezTo>
                    <a:pt x="41" y="136"/>
                    <a:pt x="39" y="135"/>
                    <a:pt x="38" y="134"/>
                  </a:cubicBezTo>
                  <a:cubicBezTo>
                    <a:pt x="36" y="133"/>
                    <a:pt x="35" y="132"/>
                    <a:pt x="34" y="131"/>
                  </a:cubicBezTo>
                  <a:cubicBezTo>
                    <a:pt x="29" y="126"/>
                    <a:pt x="26" y="120"/>
                    <a:pt x="26" y="113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44" y="36"/>
                    <a:pt x="144" y="36"/>
                    <a:pt x="144" y="36"/>
                  </a:cubicBezTo>
                  <a:lnTo>
                    <a:pt x="43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62427" y="1597225"/>
            <a:ext cx="298921" cy="394954"/>
            <a:chOff x="8604250" y="889000"/>
            <a:chExt cx="701675" cy="927101"/>
          </a:xfrm>
          <a:solidFill>
            <a:schemeClr val="bg1">
              <a:lumMod val="75000"/>
            </a:schemeClr>
          </a:solidFill>
        </p:grpSpPr>
        <p:sp>
          <p:nvSpPr>
            <p:cNvPr id="10" name="Freeform 46"/>
            <p:cNvSpPr>
              <a:spLocks noEditPoints="1"/>
            </p:cNvSpPr>
            <p:nvPr/>
          </p:nvSpPr>
          <p:spPr bwMode="auto">
            <a:xfrm>
              <a:off x="8909050" y="1385888"/>
              <a:ext cx="168275" cy="430213"/>
            </a:xfrm>
            <a:custGeom>
              <a:avLst/>
              <a:gdLst>
                <a:gd name="T0" fmla="*/ 28 w 44"/>
                <a:gd name="T1" fmla="*/ 113 h 113"/>
                <a:gd name="T2" fmla="*/ 18 w 44"/>
                <a:gd name="T3" fmla="*/ 113 h 113"/>
                <a:gd name="T4" fmla="*/ 0 w 44"/>
                <a:gd name="T5" fmla="*/ 99 h 113"/>
                <a:gd name="T6" fmla="*/ 0 w 44"/>
                <a:gd name="T7" fmla="*/ 19 h 113"/>
                <a:gd name="T8" fmla="*/ 21 w 44"/>
                <a:gd name="T9" fmla="*/ 0 h 113"/>
                <a:gd name="T10" fmla="*/ 44 w 44"/>
                <a:gd name="T11" fmla="*/ 19 h 113"/>
                <a:gd name="T12" fmla="*/ 44 w 44"/>
                <a:gd name="T13" fmla="*/ 99 h 113"/>
                <a:gd name="T14" fmla="*/ 28 w 44"/>
                <a:gd name="T15" fmla="*/ 113 h 113"/>
                <a:gd name="T16" fmla="*/ 21 w 44"/>
                <a:gd name="T17" fmla="*/ 12 h 113"/>
                <a:gd name="T18" fmla="*/ 12 w 44"/>
                <a:gd name="T19" fmla="*/ 19 h 113"/>
                <a:gd name="T20" fmla="*/ 12 w 44"/>
                <a:gd name="T21" fmla="*/ 99 h 113"/>
                <a:gd name="T22" fmla="*/ 18 w 44"/>
                <a:gd name="T23" fmla="*/ 101 h 113"/>
                <a:gd name="T24" fmla="*/ 28 w 44"/>
                <a:gd name="T25" fmla="*/ 101 h 113"/>
                <a:gd name="T26" fmla="*/ 32 w 44"/>
                <a:gd name="T27" fmla="*/ 99 h 113"/>
                <a:gd name="T28" fmla="*/ 32 w 44"/>
                <a:gd name="T29" fmla="*/ 19 h 113"/>
                <a:gd name="T30" fmla="*/ 21 w 44"/>
                <a:gd name="T31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113">
                  <a:moveTo>
                    <a:pt x="28" y="113"/>
                  </a:moveTo>
                  <a:cubicBezTo>
                    <a:pt x="18" y="113"/>
                    <a:pt x="18" y="113"/>
                    <a:pt x="18" y="113"/>
                  </a:cubicBezTo>
                  <a:cubicBezTo>
                    <a:pt x="8" y="113"/>
                    <a:pt x="0" y="107"/>
                    <a:pt x="0" y="9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32" y="0"/>
                    <a:pt x="44" y="7"/>
                    <a:pt x="44" y="1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4" y="107"/>
                    <a:pt x="38" y="113"/>
                    <a:pt x="28" y="113"/>
                  </a:cubicBezTo>
                  <a:close/>
                  <a:moveTo>
                    <a:pt x="21" y="12"/>
                  </a:moveTo>
                  <a:cubicBezTo>
                    <a:pt x="17" y="12"/>
                    <a:pt x="12" y="14"/>
                    <a:pt x="12" y="1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2" y="100"/>
                    <a:pt x="15" y="101"/>
                    <a:pt x="1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32" y="101"/>
                    <a:pt x="32" y="100"/>
                    <a:pt x="32" y="9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4"/>
                    <a:pt x="26" y="12"/>
                    <a:pt x="2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" name="Freeform 47"/>
            <p:cNvSpPr>
              <a:spLocks/>
            </p:cNvSpPr>
            <p:nvPr/>
          </p:nvSpPr>
          <p:spPr bwMode="auto">
            <a:xfrm>
              <a:off x="8604250" y="1011238"/>
              <a:ext cx="411163" cy="420688"/>
            </a:xfrm>
            <a:custGeom>
              <a:avLst/>
              <a:gdLst>
                <a:gd name="T0" fmla="*/ 102 w 108"/>
                <a:gd name="T1" fmla="*/ 111 h 111"/>
                <a:gd name="T2" fmla="*/ 96 w 108"/>
                <a:gd name="T3" fmla="*/ 105 h 111"/>
                <a:gd name="T4" fmla="*/ 96 w 108"/>
                <a:gd name="T5" fmla="*/ 70 h 111"/>
                <a:gd name="T6" fmla="*/ 94 w 108"/>
                <a:gd name="T7" fmla="*/ 68 h 111"/>
                <a:gd name="T8" fmla="*/ 14 w 108"/>
                <a:gd name="T9" fmla="*/ 68 h 111"/>
                <a:gd name="T10" fmla="*/ 0 w 108"/>
                <a:gd name="T11" fmla="*/ 54 h 111"/>
                <a:gd name="T12" fmla="*/ 0 w 108"/>
                <a:gd name="T13" fmla="*/ 14 h 111"/>
                <a:gd name="T14" fmla="*/ 14 w 108"/>
                <a:gd name="T15" fmla="*/ 0 h 111"/>
                <a:gd name="T16" fmla="*/ 22 w 108"/>
                <a:gd name="T17" fmla="*/ 0 h 111"/>
                <a:gd name="T18" fmla="*/ 28 w 108"/>
                <a:gd name="T19" fmla="*/ 6 h 111"/>
                <a:gd name="T20" fmla="*/ 22 w 108"/>
                <a:gd name="T21" fmla="*/ 12 h 111"/>
                <a:gd name="T22" fmla="*/ 14 w 108"/>
                <a:gd name="T23" fmla="*/ 12 h 111"/>
                <a:gd name="T24" fmla="*/ 12 w 108"/>
                <a:gd name="T25" fmla="*/ 14 h 111"/>
                <a:gd name="T26" fmla="*/ 12 w 108"/>
                <a:gd name="T27" fmla="*/ 54 h 111"/>
                <a:gd name="T28" fmla="*/ 14 w 108"/>
                <a:gd name="T29" fmla="*/ 56 h 111"/>
                <a:gd name="T30" fmla="*/ 94 w 108"/>
                <a:gd name="T31" fmla="*/ 56 h 111"/>
                <a:gd name="T32" fmla="*/ 108 w 108"/>
                <a:gd name="T33" fmla="*/ 70 h 111"/>
                <a:gd name="T34" fmla="*/ 108 w 108"/>
                <a:gd name="T35" fmla="*/ 105 h 111"/>
                <a:gd name="T36" fmla="*/ 102 w 108"/>
                <a:gd name="T3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111">
                  <a:moveTo>
                    <a:pt x="102" y="111"/>
                  </a:moveTo>
                  <a:cubicBezTo>
                    <a:pt x="99" y="111"/>
                    <a:pt x="96" y="108"/>
                    <a:pt x="96" y="10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69"/>
                    <a:pt x="95" y="68"/>
                    <a:pt x="9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6" y="68"/>
                    <a:pt x="0" y="62"/>
                    <a:pt x="0" y="5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cubicBezTo>
                    <a:pt x="28" y="9"/>
                    <a:pt x="25" y="12"/>
                    <a:pt x="22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5"/>
                    <a:pt x="13" y="56"/>
                    <a:pt x="1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102" y="56"/>
                    <a:pt x="108" y="62"/>
                    <a:pt x="108" y="70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8" y="108"/>
                    <a:pt x="105" y="111"/>
                    <a:pt x="102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" name="Freeform 48"/>
            <p:cNvSpPr>
              <a:spLocks noEditPoints="1"/>
            </p:cNvSpPr>
            <p:nvPr/>
          </p:nvSpPr>
          <p:spPr bwMode="auto">
            <a:xfrm>
              <a:off x="8666163" y="889000"/>
              <a:ext cx="593725" cy="258763"/>
            </a:xfrm>
            <a:custGeom>
              <a:avLst/>
              <a:gdLst>
                <a:gd name="T0" fmla="*/ 150 w 156"/>
                <a:gd name="T1" fmla="*/ 68 h 68"/>
                <a:gd name="T2" fmla="*/ 6 w 156"/>
                <a:gd name="T3" fmla="*/ 68 h 68"/>
                <a:gd name="T4" fmla="*/ 0 w 156"/>
                <a:gd name="T5" fmla="*/ 62 h 68"/>
                <a:gd name="T6" fmla="*/ 0 w 156"/>
                <a:gd name="T7" fmla="*/ 6 h 68"/>
                <a:gd name="T8" fmla="*/ 6 w 156"/>
                <a:gd name="T9" fmla="*/ 0 h 68"/>
                <a:gd name="T10" fmla="*/ 150 w 156"/>
                <a:gd name="T11" fmla="*/ 0 h 68"/>
                <a:gd name="T12" fmla="*/ 156 w 156"/>
                <a:gd name="T13" fmla="*/ 6 h 68"/>
                <a:gd name="T14" fmla="*/ 156 w 156"/>
                <a:gd name="T15" fmla="*/ 62 h 68"/>
                <a:gd name="T16" fmla="*/ 150 w 156"/>
                <a:gd name="T17" fmla="*/ 68 h 68"/>
                <a:gd name="T18" fmla="*/ 12 w 156"/>
                <a:gd name="T19" fmla="*/ 56 h 68"/>
                <a:gd name="T20" fmla="*/ 144 w 156"/>
                <a:gd name="T21" fmla="*/ 56 h 68"/>
                <a:gd name="T22" fmla="*/ 144 w 156"/>
                <a:gd name="T23" fmla="*/ 12 h 68"/>
                <a:gd name="T24" fmla="*/ 12 w 156"/>
                <a:gd name="T25" fmla="*/ 12 h 68"/>
                <a:gd name="T26" fmla="*/ 12 w 156"/>
                <a:gd name="T2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" h="68">
                  <a:moveTo>
                    <a:pt x="150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3" y="68"/>
                    <a:pt x="0" y="65"/>
                    <a:pt x="0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6" y="3"/>
                    <a:pt x="156" y="6"/>
                  </a:cubicBezTo>
                  <a:cubicBezTo>
                    <a:pt x="156" y="62"/>
                    <a:pt x="156" y="62"/>
                    <a:pt x="156" y="62"/>
                  </a:cubicBezTo>
                  <a:cubicBezTo>
                    <a:pt x="156" y="65"/>
                    <a:pt x="153" y="68"/>
                    <a:pt x="150" y="68"/>
                  </a:cubicBezTo>
                  <a:close/>
                  <a:moveTo>
                    <a:pt x="12" y="56"/>
                  </a:moveTo>
                  <a:cubicBezTo>
                    <a:pt x="144" y="56"/>
                    <a:pt x="144" y="56"/>
                    <a:pt x="144" y="56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" name="Freeform 49"/>
            <p:cNvSpPr>
              <a:spLocks/>
            </p:cNvSpPr>
            <p:nvPr/>
          </p:nvSpPr>
          <p:spPr bwMode="auto">
            <a:xfrm>
              <a:off x="9213850" y="1003300"/>
              <a:ext cx="92075" cy="4603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10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2892" y="2260866"/>
            <a:ext cx="249643" cy="319717"/>
            <a:chOff x="9115151" y="579188"/>
            <a:chExt cx="439080" cy="562331"/>
          </a:xfrm>
          <a:solidFill>
            <a:schemeClr val="bg1">
              <a:lumMod val="75000"/>
            </a:schemeClr>
          </a:solidFill>
        </p:grpSpPr>
        <p:sp>
          <p:nvSpPr>
            <p:cNvPr id="15" name="Freeform 53"/>
            <p:cNvSpPr>
              <a:spLocks/>
            </p:cNvSpPr>
            <p:nvPr/>
          </p:nvSpPr>
          <p:spPr bwMode="auto">
            <a:xfrm>
              <a:off x="9434832" y="855539"/>
              <a:ext cx="119399" cy="156952"/>
            </a:xfrm>
            <a:custGeom>
              <a:avLst/>
              <a:gdLst>
                <a:gd name="T0" fmla="*/ 18 w 52"/>
                <a:gd name="T1" fmla="*/ 68 h 68"/>
                <a:gd name="T2" fmla="*/ 6 w 52"/>
                <a:gd name="T3" fmla="*/ 68 h 68"/>
                <a:gd name="T4" fmla="*/ 0 w 52"/>
                <a:gd name="T5" fmla="*/ 62 h 68"/>
                <a:gd name="T6" fmla="*/ 6 w 52"/>
                <a:gd name="T7" fmla="*/ 56 h 68"/>
                <a:gd name="T8" fmla="*/ 18 w 52"/>
                <a:gd name="T9" fmla="*/ 56 h 68"/>
                <a:gd name="T10" fmla="*/ 40 w 52"/>
                <a:gd name="T11" fmla="*/ 34 h 68"/>
                <a:gd name="T12" fmla="*/ 18 w 52"/>
                <a:gd name="T13" fmla="*/ 12 h 68"/>
                <a:gd name="T14" fmla="*/ 6 w 52"/>
                <a:gd name="T15" fmla="*/ 12 h 68"/>
                <a:gd name="T16" fmla="*/ 0 w 52"/>
                <a:gd name="T17" fmla="*/ 6 h 68"/>
                <a:gd name="T18" fmla="*/ 6 w 52"/>
                <a:gd name="T19" fmla="*/ 0 h 68"/>
                <a:gd name="T20" fmla="*/ 18 w 52"/>
                <a:gd name="T21" fmla="*/ 0 h 68"/>
                <a:gd name="T22" fmla="*/ 52 w 52"/>
                <a:gd name="T23" fmla="*/ 34 h 68"/>
                <a:gd name="T24" fmla="*/ 18 w 52"/>
                <a:gd name="T2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8">
                  <a:moveTo>
                    <a:pt x="18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3" y="68"/>
                    <a:pt x="0" y="65"/>
                    <a:pt x="0" y="62"/>
                  </a:cubicBezTo>
                  <a:cubicBezTo>
                    <a:pt x="0" y="59"/>
                    <a:pt x="3" y="56"/>
                    <a:pt x="6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31" y="56"/>
                    <a:pt x="40" y="47"/>
                    <a:pt x="40" y="34"/>
                  </a:cubicBezTo>
                  <a:cubicBezTo>
                    <a:pt x="40" y="21"/>
                    <a:pt x="31" y="12"/>
                    <a:pt x="1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8" y="0"/>
                    <a:pt x="52" y="14"/>
                    <a:pt x="52" y="34"/>
                  </a:cubicBezTo>
                  <a:cubicBezTo>
                    <a:pt x="52" y="54"/>
                    <a:pt x="38" y="68"/>
                    <a:pt x="1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" name="Freeform 54"/>
            <p:cNvSpPr>
              <a:spLocks noEditPoints="1"/>
            </p:cNvSpPr>
            <p:nvPr/>
          </p:nvSpPr>
          <p:spPr bwMode="auto">
            <a:xfrm>
              <a:off x="9142112" y="818949"/>
              <a:ext cx="320644" cy="322570"/>
            </a:xfrm>
            <a:custGeom>
              <a:avLst/>
              <a:gdLst>
                <a:gd name="T0" fmla="*/ 114 w 140"/>
                <a:gd name="T1" fmla="*/ 140 h 140"/>
                <a:gd name="T2" fmla="*/ 26 w 140"/>
                <a:gd name="T3" fmla="*/ 140 h 140"/>
                <a:gd name="T4" fmla="*/ 0 w 140"/>
                <a:gd name="T5" fmla="*/ 114 h 140"/>
                <a:gd name="T6" fmla="*/ 0 w 140"/>
                <a:gd name="T7" fmla="*/ 6 h 140"/>
                <a:gd name="T8" fmla="*/ 6 w 140"/>
                <a:gd name="T9" fmla="*/ 0 h 140"/>
                <a:gd name="T10" fmla="*/ 134 w 140"/>
                <a:gd name="T11" fmla="*/ 0 h 140"/>
                <a:gd name="T12" fmla="*/ 140 w 140"/>
                <a:gd name="T13" fmla="*/ 6 h 140"/>
                <a:gd name="T14" fmla="*/ 140 w 140"/>
                <a:gd name="T15" fmla="*/ 114 h 140"/>
                <a:gd name="T16" fmla="*/ 114 w 140"/>
                <a:gd name="T17" fmla="*/ 140 h 140"/>
                <a:gd name="T18" fmla="*/ 12 w 140"/>
                <a:gd name="T19" fmla="*/ 12 h 140"/>
                <a:gd name="T20" fmla="*/ 12 w 140"/>
                <a:gd name="T21" fmla="*/ 114 h 140"/>
                <a:gd name="T22" fmla="*/ 26 w 140"/>
                <a:gd name="T23" fmla="*/ 128 h 140"/>
                <a:gd name="T24" fmla="*/ 114 w 140"/>
                <a:gd name="T25" fmla="*/ 128 h 140"/>
                <a:gd name="T26" fmla="*/ 128 w 140"/>
                <a:gd name="T27" fmla="*/ 114 h 140"/>
                <a:gd name="T28" fmla="*/ 128 w 140"/>
                <a:gd name="T29" fmla="*/ 12 h 140"/>
                <a:gd name="T30" fmla="*/ 12 w 140"/>
                <a:gd name="T31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140">
                  <a:moveTo>
                    <a:pt x="114" y="140"/>
                  </a:moveTo>
                  <a:cubicBezTo>
                    <a:pt x="26" y="140"/>
                    <a:pt x="26" y="140"/>
                    <a:pt x="26" y="140"/>
                  </a:cubicBezTo>
                  <a:cubicBezTo>
                    <a:pt x="12" y="140"/>
                    <a:pt x="0" y="128"/>
                    <a:pt x="0" y="1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7" y="0"/>
                    <a:pt x="140" y="3"/>
                    <a:pt x="140" y="6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0" y="129"/>
                    <a:pt x="129" y="140"/>
                    <a:pt x="114" y="140"/>
                  </a:cubicBezTo>
                  <a:close/>
                  <a:moveTo>
                    <a:pt x="12" y="12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22"/>
                    <a:pt x="18" y="128"/>
                    <a:pt x="26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2" y="128"/>
                    <a:pt x="128" y="122"/>
                    <a:pt x="128" y="114"/>
                  </a:cubicBezTo>
                  <a:cubicBezTo>
                    <a:pt x="128" y="12"/>
                    <a:pt x="128" y="12"/>
                    <a:pt x="128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" name="Freeform 55"/>
            <p:cNvSpPr>
              <a:spLocks noEditPoints="1"/>
            </p:cNvSpPr>
            <p:nvPr/>
          </p:nvSpPr>
          <p:spPr bwMode="auto">
            <a:xfrm>
              <a:off x="9416537" y="579188"/>
              <a:ext cx="114584" cy="158878"/>
            </a:xfrm>
            <a:custGeom>
              <a:avLst/>
              <a:gdLst>
                <a:gd name="T0" fmla="*/ 25 w 50"/>
                <a:gd name="T1" fmla="*/ 69 h 69"/>
                <a:gd name="T2" fmla="*/ 25 w 50"/>
                <a:gd name="T3" fmla="*/ 69 h 69"/>
                <a:gd name="T4" fmla="*/ 14 w 50"/>
                <a:gd name="T5" fmla="*/ 67 h 69"/>
                <a:gd name="T6" fmla="*/ 2 w 50"/>
                <a:gd name="T7" fmla="*/ 55 h 69"/>
                <a:gd name="T8" fmla="*/ 2 w 50"/>
                <a:gd name="T9" fmla="*/ 37 h 69"/>
                <a:gd name="T10" fmla="*/ 8 w 50"/>
                <a:gd name="T11" fmla="*/ 29 h 69"/>
                <a:gd name="T12" fmla="*/ 11 w 50"/>
                <a:gd name="T13" fmla="*/ 10 h 69"/>
                <a:gd name="T14" fmla="*/ 12 w 50"/>
                <a:gd name="T15" fmla="*/ 3 h 69"/>
                <a:gd name="T16" fmla="*/ 18 w 50"/>
                <a:gd name="T17" fmla="*/ 1 h 69"/>
                <a:gd name="T18" fmla="*/ 48 w 50"/>
                <a:gd name="T19" fmla="*/ 44 h 69"/>
                <a:gd name="T20" fmla="*/ 25 w 50"/>
                <a:gd name="T21" fmla="*/ 69 h 69"/>
                <a:gd name="T22" fmla="*/ 26 w 50"/>
                <a:gd name="T23" fmla="*/ 18 h 69"/>
                <a:gd name="T24" fmla="*/ 17 w 50"/>
                <a:gd name="T25" fmla="*/ 36 h 69"/>
                <a:gd name="T26" fmla="*/ 13 w 50"/>
                <a:gd name="T27" fmla="*/ 42 h 69"/>
                <a:gd name="T28" fmla="*/ 13 w 50"/>
                <a:gd name="T29" fmla="*/ 50 h 69"/>
                <a:gd name="T30" fmla="*/ 19 w 50"/>
                <a:gd name="T31" fmla="*/ 56 h 69"/>
                <a:gd name="T32" fmla="*/ 25 w 50"/>
                <a:gd name="T33" fmla="*/ 57 h 69"/>
                <a:gd name="T34" fmla="*/ 25 w 50"/>
                <a:gd name="T35" fmla="*/ 57 h 69"/>
                <a:gd name="T36" fmla="*/ 36 w 50"/>
                <a:gd name="T37" fmla="*/ 43 h 69"/>
                <a:gd name="T38" fmla="*/ 26 w 50"/>
                <a:gd name="T3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69">
                  <a:moveTo>
                    <a:pt x="25" y="69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21" y="69"/>
                    <a:pt x="18" y="68"/>
                    <a:pt x="14" y="67"/>
                  </a:cubicBezTo>
                  <a:cubicBezTo>
                    <a:pt x="9" y="64"/>
                    <a:pt x="4" y="60"/>
                    <a:pt x="2" y="55"/>
                  </a:cubicBezTo>
                  <a:cubicBezTo>
                    <a:pt x="0" y="49"/>
                    <a:pt x="0" y="43"/>
                    <a:pt x="2" y="37"/>
                  </a:cubicBezTo>
                  <a:cubicBezTo>
                    <a:pt x="4" y="34"/>
                    <a:pt x="6" y="32"/>
                    <a:pt x="8" y="29"/>
                  </a:cubicBezTo>
                  <a:cubicBezTo>
                    <a:pt x="14" y="22"/>
                    <a:pt x="16" y="18"/>
                    <a:pt x="11" y="10"/>
                  </a:cubicBezTo>
                  <a:cubicBezTo>
                    <a:pt x="10" y="8"/>
                    <a:pt x="10" y="5"/>
                    <a:pt x="12" y="3"/>
                  </a:cubicBezTo>
                  <a:cubicBezTo>
                    <a:pt x="13" y="1"/>
                    <a:pt x="15" y="0"/>
                    <a:pt x="18" y="1"/>
                  </a:cubicBezTo>
                  <a:cubicBezTo>
                    <a:pt x="41" y="6"/>
                    <a:pt x="50" y="27"/>
                    <a:pt x="48" y="44"/>
                  </a:cubicBezTo>
                  <a:cubicBezTo>
                    <a:pt x="46" y="59"/>
                    <a:pt x="37" y="69"/>
                    <a:pt x="25" y="69"/>
                  </a:cubicBezTo>
                  <a:close/>
                  <a:moveTo>
                    <a:pt x="26" y="18"/>
                  </a:moveTo>
                  <a:cubicBezTo>
                    <a:pt x="26" y="26"/>
                    <a:pt x="21" y="32"/>
                    <a:pt x="17" y="36"/>
                  </a:cubicBezTo>
                  <a:cubicBezTo>
                    <a:pt x="16" y="39"/>
                    <a:pt x="14" y="41"/>
                    <a:pt x="13" y="42"/>
                  </a:cubicBezTo>
                  <a:cubicBezTo>
                    <a:pt x="12" y="45"/>
                    <a:pt x="12" y="48"/>
                    <a:pt x="13" y="50"/>
                  </a:cubicBezTo>
                  <a:cubicBezTo>
                    <a:pt x="14" y="53"/>
                    <a:pt x="16" y="54"/>
                    <a:pt x="19" y="56"/>
                  </a:cubicBezTo>
                  <a:cubicBezTo>
                    <a:pt x="21" y="57"/>
                    <a:pt x="23" y="57"/>
                    <a:pt x="25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2" y="57"/>
                    <a:pt x="35" y="49"/>
                    <a:pt x="36" y="43"/>
                  </a:cubicBezTo>
                  <a:cubicBezTo>
                    <a:pt x="37" y="34"/>
                    <a:pt x="34" y="24"/>
                    <a:pt x="2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" name="Freeform 56"/>
            <p:cNvSpPr>
              <a:spLocks/>
            </p:cNvSpPr>
            <p:nvPr/>
          </p:nvSpPr>
          <p:spPr bwMode="auto">
            <a:xfrm>
              <a:off x="9368392" y="701476"/>
              <a:ext cx="94364" cy="145397"/>
            </a:xfrm>
            <a:custGeom>
              <a:avLst/>
              <a:gdLst>
                <a:gd name="T0" fmla="*/ 7 w 41"/>
                <a:gd name="T1" fmla="*/ 63 h 63"/>
                <a:gd name="T2" fmla="*/ 4 w 41"/>
                <a:gd name="T3" fmla="*/ 62 h 63"/>
                <a:gd name="T4" fmla="*/ 1 w 41"/>
                <a:gd name="T5" fmla="*/ 54 h 63"/>
                <a:gd name="T6" fmla="*/ 29 w 41"/>
                <a:gd name="T7" fmla="*/ 4 h 63"/>
                <a:gd name="T8" fmla="*/ 37 w 41"/>
                <a:gd name="T9" fmla="*/ 1 h 63"/>
                <a:gd name="T10" fmla="*/ 40 w 41"/>
                <a:gd name="T11" fmla="*/ 9 h 63"/>
                <a:gd name="T12" fmla="*/ 12 w 41"/>
                <a:gd name="T13" fmla="*/ 60 h 63"/>
                <a:gd name="T14" fmla="*/ 7 w 41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63">
                  <a:moveTo>
                    <a:pt x="7" y="63"/>
                  </a:moveTo>
                  <a:cubicBezTo>
                    <a:pt x="6" y="63"/>
                    <a:pt x="5" y="63"/>
                    <a:pt x="4" y="62"/>
                  </a:cubicBezTo>
                  <a:cubicBezTo>
                    <a:pt x="1" y="61"/>
                    <a:pt x="0" y="57"/>
                    <a:pt x="1" y="5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1" y="1"/>
                    <a:pt x="34" y="0"/>
                    <a:pt x="37" y="1"/>
                  </a:cubicBezTo>
                  <a:cubicBezTo>
                    <a:pt x="40" y="3"/>
                    <a:pt x="41" y="6"/>
                    <a:pt x="40" y="9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1" y="62"/>
                    <a:pt x="9" y="63"/>
                    <a:pt x="7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9416537" y="708216"/>
              <a:ext cx="71254" cy="138657"/>
            </a:xfrm>
            <a:custGeom>
              <a:avLst/>
              <a:gdLst>
                <a:gd name="T0" fmla="*/ 6 w 31"/>
                <a:gd name="T1" fmla="*/ 60 h 60"/>
                <a:gd name="T2" fmla="*/ 4 w 31"/>
                <a:gd name="T3" fmla="*/ 60 h 60"/>
                <a:gd name="T4" fmla="*/ 1 w 31"/>
                <a:gd name="T5" fmla="*/ 52 h 60"/>
                <a:gd name="T6" fmla="*/ 19 w 31"/>
                <a:gd name="T7" fmla="*/ 5 h 60"/>
                <a:gd name="T8" fmla="*/ 26 w 31"/>
                <a:gd name="T9" fmla="*/ 1 h 60"/>
                <a:gd name="T10" fmla="*/ 30 w 31"/>
                <a:gd name="T11" fmla="*/ 9 h 60"/>
                <a:gd name="T12" fmla="*/ 12 w 31"/>
                <a:gd name="T13" fmla="*/ 56 h 60"/>
                <a:gd name="T14" fmla="*/ 6 w 31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60">
                  <a:moveTo>
                    <a:pt x="6" y="60"/>
                  </a:moveTo>
                  <a:cubicBezTo>
                    <a:pt x="6" y="60"/>
                    <a:pt x="5" y="60"/>
                    <a:pt x="4" y="60"/>
                  </a:cubicBezTo>
                  <a:cubicBezTo>
                    <a:pt x="1" y="58"/>
                    <a:pt x="0" y="55"/>
                    <a:pt x="1" y="5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2"/>
                    <a:pt x="23" y="0"/>
                    <a:pt x="26" y="1"/>
                  </a:cubicBezTo>
                  <a:cubicBezTo>
                    <a:pt x="29" y="3"/>
                    <a:pt x="31" y="6"/>
                    <a:pt x="30" y="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9"/>
                    <a:pt x="9" y="60"/>
                    <a:pt x="6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" name="Freeform 58"/>
            <p:cNvSpPr>
              <a:spLocks noEditPoints="1"/>
            </p:cNvSpPr>
            <p:nvPr/>
          </p:nvSpPr>
          <p:spPr bwMode="auto">
            <a:xfrm>
              <a:off x="9115151" y="671626"/>
              <a:ext cx="146360" cy="175247"/>
            </a:xfrm>
            <a:custGeom>
              <a:avLst/>
              <a:gdLst>
                <a:gd name="T0" fmla="*/ 58 w 64"/>
                <a:gd name="T1" fmla="*/ 76 h 76"/>
                <a:gd name="T2" fmla="*/ 58 w 64"/>
                <a:gd name="T3" fmla="*/ 76 h 76"/>
                <a:gd name="T4" fmla="*/ 26 w 64"/>
                <a:gd name="T5" fmla="*/ 76 h 76"/>
                <a:gd name="T6" fmla="*/ 21 w 64"/>
                <a:gd name="T7" fmla="*/ 73 h 76"/>
                <a:gd name="T8" fmla="*/ 5 w 64"/>
                <a:gd name="T9" fmla="*/ 41 h 76"/>
                <a:gd name="T10" fmla="*/ 4 w 64"/>
                <a:gd name="T11" fmla="*/ 39 h 76"/>
                <a:gd name="T12" fmla="*/ 0 w 64"/>
                <a:gd name="T13" fmla="*/ 7 h 76"/>
                <a:gd name="T14" fmla="*/ 3 w 64"/>
                <a:gd name="T15" fmla="*/ 1 h 76"/>
                <a:gd name="T16" fmla="*/ 9 w 64"/>
                <a:gd name="T17" fmla="*/ 1 h 76"/>
                <a:gd name="T18" fmla="*/ 37 w 64"/>
                <a:gd name="T19" fmla="*/ 17 h 76"/>
                <a:gd name="T20" fmla="*/ 39 w 64"/>
                <a:gd name="T21" fmla="*/ 19 h 76"/>
                <a:gd name="T22" fmla="*/ 63 w 64"/>
                <a:gd name="T23" fmla="*/ 67 h 76"/>
                <a:gd name="T24" fmla="*/ 64 w 64"/>
                <a:gd name="T25" fmla="*/ 70 h 76"/>
                <a:gd name="T26" fmla="*/ 58 w 64"/>
                <a:gd name="T27" fmla="*/ 76 h 76"/>
                <a:gd name="T28" fmla="*/ 30 w 64"/>
                <a:gd name="T29" fmla="*/ 64 h 76"/>
                <a:gd name="T30" fmla="*/ 48 w 64"/>
                <a:gd name="T31" fmla="*/ 64 h 76"/>
                <a:gd name="T32" fmla="*/ 29 w 64"/>
                <a:gd name="T33" fmla="*/ 26 h 76"/>
                <a:gd name="T34" fmla="*/ 13 w 64"/>
                <a:gd name="T35" fmla="*/ 17 h 76"/>
                <a:gd name="T36" fmla="*/ 16 w 64"/>
                <a:gd name="T37" fmla="*/ 36 h 76"/>
                <a:gd name="T38" fmla="*/ 30 w 64"/>
                <a:gd name="T39" fmla="*/ 6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76">
                  <a:moveTo>
                    <a:pt x="58" y="76"/>
                  </a:moveTo>
                  <a:cubicBezTo>
                    <a:pt x="58" y="76"/>
                    <a:pt x="58" y="76"/>
                    <a:pt x="58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4" y="76"/>
                    <a:pt x="22" y="75"/>
                    <a:pt x="21" y="73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0"/>
                    <a:pt x="4" y="39"/>
                    <a:pt x="4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9" y="18"/>
                    <a:pt x="39" y="19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4" y="68"/>
                    <a:pt x="64" y="69"/>
                    <a:pt x="64" y="70"/>
                  </a:cubicBezTo>
                  <a:cubicBezTo>
                    <a:pt x="64" y="73"/>
                    <a:pt x="61" y="76"/>
                    <a:pt x="58" y="76"/>
                  </a:cubicBezTo>
                  <a:close/>
                  <a:moveTo>
                    <a:pt x="30" y="64"/>
                  </a:moveTo>
                  <a:cubicBezTo>
                    <a:pt x="48" y="64"/>
                    <a:pt x="48" y="64"/>
                    <a:pt x="48" y="64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6" y="36"/>
                    <a:pt x="16" y="36"/>
                    <a:pt x="16" y="36"/>
                  </a:cubicBezTo>
                  <a:lnTo>
                    <a:pt x="3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9121891" y="706290"/>
              <a:ext cx="86661" cy="66440"/>
            </a:xfrm>
            <a:custGeom>
              <a:avLst/>
              <a:gdLst>
                <a:gd name="T0" fmla="*/ 7 w 38"/>
                <a:gd name="T1" fmla="*/ 29 h 29"/>
                <a:gd name="T2" fmla="*/ 2 w 38"/>
                <a:gd name="T3" fmla="*/ 26 h 29"/>
                <a:gd name="T4" fmla="*/ 4 w 38"/>
                <a:gd name="T5" fmla="*/ 18 h 29"/>
                <a:gd name="T6" fmla="*/ 28 w 38"/>
                <a:gd name="T7" fmla="*/ 2 h 29"/>
                <a:gd name="T8" fmla="*/ 36 w 38"/>
                <a:gd name="T9" fmla="*/ 4 h 29"/>
                <a:gd name="T10" fmla="*/ 34 w 38"/>
                <a:gd name="T11" fmla="*/ 12 h 29"/>
                <a:gd name="T12" fmla="*/ 10 w 38"/>
                <a:gd name="T13" fmla="*/ 28 h 29"/>
                <a:gd name="T14" fmla="*/ 7 w 38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9">
                  <a:moveTo>
                    <a:pt x="7" y="29"/>
                  </a:moveTo>
                  <a:cubicBezTo>
                    <a:pt x="5" y="29"/>
                    <a:pt x="3" y="28"/>
                    <a:pt x="2" y="26"/>
                  </a:cubicBezTo>
                  <a:cubicBezTo>
                    <a:pt x="0" y="24"/>
                    <a:pt x="1" y="20"/>
                    <a:pt x="4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8" y="6"/>
                    <a:pt x="37" y="10"/>
                    <a:pt x="34" y="12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9"/>
                    <a:pt x="8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2" name="Freeform 60"/>
            <p:cNvSpPr>
              <a:spLocks noEditPoints="1"/>
            </p:cNvSpPr>
            <p:nvPr/>
          </p:nvSpPr>
          <p:spPr bwMode="auto">
            <a:xfrm>
              <a:off x="9251882" y="579188"/>
              <a:ext cx="137694" cy="267685"/>
            </a:xfrm>
            <a:custGeom>
              <a:avLst/>
              <a:gdLst>
                <a:gd name="T0" fmla="*/ 54 w 60"/>
                <a:gd name="T1" fmla="*/ 116 h 116"/>
                <a:gd name="T2" fmla="*/ 6 w 60"/>
                <a:gd name="T3" fmla="*/ 116 h 116"/>
                <a:gd name="T4" fmla="*/ 0 w 60"/>
                <a:gd name="T5" fmla="*/ 110 h 116"/>
                <a:gd name="T6" fmla="*/ 0 w 60"/>
                <a:gd name="T7" fmla="*/ 6 h 116"/>
                <a:gd name="T8" fmla="*/ 6 w 60"/>
                <a:gd name="T9" fmla="*/ 0 h 116"/>
                <a:gd name="T10" fmla="*/ 54 w 60"/>
                <a:gd name="T11" fmla="*/ 0 h 116"/>
                <a:gd name="T12" fmla="*/ 60 w 60"/>
                <a:gd name="T13" fmla="*/ 6 h 116"/>
                <a:gd name="T14" fmla="*/ 60 w 60"/>
                <a:gd name="T15" fmla="*/ 110 h 116"/>
                <a:gd name="T16" fmla="*/ 54 w 60"/>
                <a:gd name="T17" fmla="*/ 116 h 116"/>
                <a:gd name="T18" fmla="*/ 12 w 60"/>
                <a:gd name="T19" fmla="*/ 104 h 116"/>
                <a:gd name="T20" fmla="*/ 48 w 60"/>
                <a:gd name="T21" fmla="*/ 104 h 116"/>
                <a:gd name="T22" fmla="*/ 48 w 60"/>
                <a:gd name="T23" fmla="*/ 12 h 116"/>
                <a:gd name="T24" fmla="*/ 12 w 60"/>
                <a:gd name="T25" fmla="*/ 12 h 116"/>
                <a:gd name="T26" fmla="*/ 12 w 60"/>
                <a:gd name="T27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16">
                  <a:moveTo>
                    <a:pt x="54" y="116"/>
                  </a:move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3"/>
                    <a:pt x="0" y="1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0" y="113"/>
                    <a:pt x="57" y="116"/>
                    <a:pt x="54" y="116"/>
                  </a:cubicBezTo>
                  <a:close/>
                  <a:moveTo>
                    <a:pt x="12" y="104"/>
                  </a:moveTo>
                  <a:cubicBezTo>
                    <a:pt x="48" y="104"/>
                    <a:pt x="48" y="104"/>
                    <a:pt x="48" y="10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9306767" y="635036"/>
              <a:ext cx="82809" cy="26961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9325062" y="671626"/>
              <a:ext cx="64514" cy="27924"/>
            </a:xfrm>
            <a:custGeom>
              <a:avLst/>
              <a:gdLst>
                <a:gd name="T0" fmla="*/ 22 w 28"/>
                <a:gd name="T1" fmla="*/ 12 h 12"/>
                <a:gd name="T2" fmla="*/ 6 w 28"/>
                <a:gd name="T3" fmla="*/ 12 h 12"/>
                <a:gd name="T4" fmla="*/ 0 w 28"/>
                <a:gd name="T5" fmla="*/ 6 h 12"/>
                <a:gd name="T6" fmla="*/ 6 w 28"/>
                <a:gd name="T7" fmla="*/ 0 h 12"/>
                <a:gd name="T8" fmla="*/ 22 w 28"/>
                <a:gd name="T9" fmla="*/ 0 h 12"/>
                <a:gd name="T10" fmla="*/ 28 w 28"/>
                <a:gd name="T11" fmla="*/ 6 h 12"/>
                <a:gd name="T12" fmla="*/ 22 w 2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2">
                  <a:moveTo>
                    <a:pt x="2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cubicBezTo>
                    <a:pt x="28" y="9"/>
                    <a:pt x="25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9306767" y="708216"/>
              <a:ext cx="82809" cy="27924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9325062" y="764064"/>
              <a:ext cx="64514" cy="26961"/>
            </a:xfrm>
            <a:custGeom>
              <a:avLst/>
              <a:gdLst>
                <a:gd name="T0" fmla="*/ 22 w 28"/>
                <a:gd name="T1" fmla="*/ 12 h 12"/>
                <a:gd name="T2" fmla="*/ 6 w 28"/>
                <a:gd name="T3" fmla="*/ 12 h 12"/>
                <a:gd name="T4" fmla="*/ 0 w 28"/>
                <a:gd name="T5" fmla="*/ 6 h 12"/>
                <a:gd name="T6" fmla="*/ 6 w 28"/>
                <a:gd name="T7" fmla="*/ 0 h 12"/>
                <a:gd name="T8" fmla="*/ 22 w 28"/>
                <a:gd name="T9" fmla="*/ 0 h 12"/>
                <a:gd name="T10" fmla="*/ 28 w 28"/>
                <a:gd name="T11" fmla="*/ 6 h 12"/>
                <a:gd name="T12" fmla="*/ 22 w 2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2">
                  <a:moveTo>
                    <a:pt x="2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cubicBezTo>
                    <a:pt x="28" y="9"/>
                    <a:pt x="25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43098" y="2217196"/>
            <a:ext cx="244654" cy="407059"/>
            <a:chOff x="10294697" y="579188"/>
            <a:chExt cx="337976" cy="562331"/>
          </a:xfrm>
          <a:solidFill>
            <a:schemeClr val="bg1">
              <a:lumMod val="75000"/>
            </a:schemeClr>
          </a:solidFill>
        </p:grpSpPr>
        <p:sp>
          <p:nvSpPr>
            <p:cNvPr id="28" name="Freeform 65"/>
            <p:cNvSpPr>
              <a:spLocks noEditPoints="1"/>
            </p:cNvSpPr>
            <p:nvPr/>
          </p:nvSpPr>
          <p:spPr bwMode="auto">
            <a:xfrm>
              <a:off x="10294697" y="653331"/>
              <a:ext cx="136731" cy="488188"/>
            </a:xfrm>
            <a:custGeom>
              <a:avLst/>
              <a:gdLst>
                <a:gd name="T0" fmla="*/ 31 w 60"/>
                <a:gd name="T1" fmla="*/ 212 h 212"/>
                <a:gd name="T2" fmla="*/ 0 w 60"/>
                <a:gd name="T3" fmla="*/ 186 h 212"/>
                <a:gd name="T4" fmla="*/ 0 w 60"/>
                <a:gd name="T5" fmla="*/ 54 h 212"/>
                <a:gd name="T6" fmla="*/ 1 w 60"/>
                <a:gd name="T7" fmla="*/ 51 h 212"/>
                <a:gd name="T8" fmla="*/ 25 w 60"/>
                <a:gd name="T9" fmla="*/ 3 h 212"/>
                <a:gd name="T10" fmla="*/ 30 w 60"/>
                <a:gd name="T11" fmla="*/ 0 h 212"/>
                <a:gd name="T12" fmla="*/ 35 w 60"/>
                <a:gd name="T13" fmla="*/ 3 h 212"/>
                <a:gd name="T14" fmla="*/ 59 w 60"/>
                <a:gd name="T15" fmla="*/ 51 h 212"/>
                <a:gd name="T16" fmla="*/ 60 w 60"/>
                <a:gd name="T17" fmla="*/ 54 h 212"/>
                <a:gd name="T18" fmla="*/ 60 w 60"/>
                <a:gd name="T19" fmla="*/ 186 h 212"/>
                <a:gd name="T20" fmla="*/ 31 w 60"/>
                <a:gd name="T21" fmla="*/ 212 h 212"/>
                <a:gd name="T22" fmla="*/ 12 w 60"/>
                <a:gd name="T23" fmla="*/ 55 h 212"/>
                <a:gd name="T24" fmla="*/ 12 w 60"/>
                <a:gd name="T25" fmla="*/ 186 h 212"/>
                <a:gd name="T26" fmla="*/ 31 w 60"/>
                <a:gd name="T27" fmla="*/ 200 h 212"/>
                <a:gd name="T28" fmla="*/ 48 w 60"/>
                <a:gd name="T29" fmla="*/ 186 h 212"/>
                <a:gd name="T30" fmla="*/ 48 w 60"/>
                <a:gd name="T31" fmla="*/ 55 h 212"/>
                <a:gd name="T32" fmla="*/ 30 w 60"/>
                <a:gd name="T33" fmla="*/ 19 h 212"/>
                <a:gd name="T34" fmla="*/ 12 w 60"/>
                <a:gd name="T35" fmla="*/ 5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212">
                  <a:moveTo>
                    <a:pt x="31" y="212"/>
                  </a:moveTo>
                  <a:cubicBezTo>
                    <a:pt x="17" y="212"/>
                    <a:pt x="0" y="201"/>
                    <a:pt x="0" y="18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2"/>
                    <a:pt x="1" y="5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4" y="1"/>
                    <a:pt x="35" y="3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2"/>
                    <a:pt x="60" y="53"/>
                    <a:pt x="60" y="54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60" y="201"/>
                    <a:pt x="45" y="212"/>
                    <a:pt x="31" y="212"/>
                  </a:cubicBezTo>
                  <a:close/>
                  <a:moveTo>
                    <a:pt x="12" y="55"/>
                  </a:moveTo>
                  <a:cubicBezTo>
                    <a:pt x="12" y="186"/>
                    <a:pt x="12" y="186"/>
                    <a:pt x="12" y="186"/>
                  </a:cubicBezTo>
                  <a:cubicBezTo>
                    <a:pt x="12" y="193"/>
                    <a:pt x="23" y="200"/>
                    <a:pt x="31" y="200"/>
                  </a:cubicBezTo>
                  <a:cubicBezTo>
                    <a:pt x="39" y="200"/>
                    <a:pt x="48" y="194"/>
                    <a:pt x="48" y="18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30" y="19"/>
                    <a:pt x="30" y="19"/>
                    <a:pt x="30" y="19"/>
                  </a:cubicBezTo>
                  <a:lnTo>
                    <a:pt x="1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>
              <a:off x="10294697" y="1040415"/>
              <a:ext cx="136731" cy="26961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"/>
                    <a:pt x="5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0" name="Freeform 67"/>
            <p:cNvSpPr>
              <a:spLocks/>
            </p:cNvSpPr>
            <p:nvPr/>
          </p:nvSpPr>
          <p:spPr bwMode="auto">
            <a:xfrm>
              <a:off x="10294697" y="1002862"/>
              <a:ext cx="136731" cy="27924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"/>
                    <a:pt x="5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1" name="Freeform 68"/>
            <p:cNvSpPr>
              <a:spLocks noEditPoints="1"/>
            </p:cNvSpPr>
            <p:nvPr/>
          </p:nvSpPr>
          <p:spPr bwMode="auto">
            <a:xfrm>
              <a:off x="10459352" y="579188"/>
              <a:ext cx="173321" cy="562331"/>
            </a:xfrm>
            <a:custGeom>
              <a:avLst/>
              <a:gdLst>
                <a:gd name="T0" fmla="*/ 70 w 76"/>
                <a:gd name="T1" fmla="*/ 244 h 244"/>
                <a:gd name="T2" fmla="*/ 6 w 76"/>
                <a:gd name="T3" fmla="*/ 244 h 244"/>
                <a:gd name="T4" fmla="*/ 0 w 76"/>
                <a:gd name="T5" fmla="*/ 238 h 244"/>
                <a:gd name="T6" fmla="*/ 0 w 76"/>
                <a:gd name="T7" fmla="*/ 6 h 244"/>
                <a:gd name="T8" fmla="*/ 6 w 76"/>
                <a:gd name="T9" fmla="*/ 0 h 244"/>
                <a:gd name="T10" fmla="*/ 70 w 76"/>
                <a:gd name="T11" fmla="*/ 0 h 244"/>
                <a:gd name="T12" fmla="*/ 76 w 76"/>
                <a:gd name="T13" fmla="*/ 6 h 244"/>
                <a:gd name="T14" fmla="*/ 76 w 76"/>
                <a:gd name="T15" fmla="*/ 238 h 244"/>
                <a:gd name="T16" fmla="*/ 70 w 76"/>
                <a:gd name="T17" fmla="*/ 244 h 244"/>
                <a:gd name="T18" fmla="*/ 12 w 76"/>
                <a:gd name="T19" fmla="*/ 232 h 244"/>
                <a:gd name="T20" fmla="*/ 64 w 76"/>
                <a:gd name="T21" fmla="*/ 232 h 244"/>
                <a:gd name="T22" fmla="*/ 64 w 76"/>
                <a:gd name="T23" fmla="*/ 12 h 244"/>
                <a:gd name="T24" fmla="*/ 12 w 76"/>
                <a:gd name="T25" fmla="*/ 12 h 244"/>
                <a:gd name="T26" fmla="*/ 12 w 76"/>
                <a:gd name="T27" fmla="*/ 23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244">
                  <a:moveTo>
                    <a:pt x="70" y="244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3" y="244"/>
                    <a:pt x="0" y="241"/>
                    <a:pt x="0" y="2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0"/>
                    <a:pt x="76" y="3"/>
                    <a:pt x="76" y="6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76" y="241"/>
                    <a:pt x="73" y="244"/>
                    <a:pt x="70" y="244"/>
                  </a:cubicBezTo>
                  <a:close/>
                  <a:moveTo>
                    <a:pt x="12" y="232"/>
                  </a:moveTo>
                  <a:cubicBezTo>
                    <a:pt x="64" y="232"/>
                    <a:pt x="64" y="232"/>
                    <a:pt x="64" y="23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2" name="Freeform 69"/>
            <p:cNvSpPr>
              <a:spLocks/>
            </p:cNvSpPr>
            <p:nvPr/>
          </p:nvSpPr>
          <p:spPr bwMode="auto">
            <a:xfrm>
              <a:off x="10459352" y="653331"/>
              <a:ext cx="81846" cy="27924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>
              <a:off x="10459352" y="744806"/>
              <a:ext cx="81846" cy="27924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4" name="Freeform 71"/>
            <p:cNvSpPr>
              <a:spLocks/>
            </p:cNvSpPr>
            <p:nvPr/>
          </p:nvSpPr>
          <p:spPr bwMode="auto">
            <a:xfrm>
              <a:off x="10459352" y="837244"/>
              <a:ext cx="81846" cy="27924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5" name="Freeform 72"/>
            <p:cNvSpPr>
              <a:spLocks/>
            </p:cNvSpPr>
            <p:nvPr/>
          </p:nvSpPr>
          <p:spPr bwMode="auto">
            <a:xfrm>
              <a:off x="10459352" y="929682"/>
              <a:ext cx="81846" cy="26961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6" name="Freeform 73"/>
            <p:cNvSpPr>
              <a:spLocks/>
            </p:cNvSpPr>
            <p:nvPr/>
          </p:nvSpPr>
          <p:spPr bwMode="auto">
            <a:xfrm>
              <a:off x="10459352" y="1021157"/>
              <a:ext cx="81846" cy="27924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7" name="Freeform 74"/>
            <p:cNvSpPr>
              <a:spLocks/>
            </p:cNvSpPr>
            <p:nvPr/>
          </p:nvSpPr>
          <p:spPr bwMode="auto">
            <a:xfrm>
              <a:off x="10294697" y="764064"/>
              <a:ext cx="136731" cy="26961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"/>
                    <a:pt x="5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8" name="Freeform 75"/>
            <p:cNvSpPr>
              <a:spLocks/>
            </p:cNvSpPr>
            <p:nvPr/>
          </p:nvSpPr>
          <p:spPr bwMode="auto">
            <a:xfrm>
              <a:off x="10349582" y="764064"/>
              <a:ext cx="26961" cy="266722"/>
            </a:xfrm>
            <a:custGeom>
              <a:avLst/>
              <a:gdLst>
                <a:gd name="T0" fmla="*/ 6 w 12"/>
                <a:gd name="T1" fmla="*/ 116 h 116"/>
                <a:gd name="T2" fmla="*/ 0 w 12"/>
                <a:gd name="T3" fmla="*/ 110 h 116"/>
                <a:gd name="T4" fmla="*/ 0 w 12"/>
                <a:gd name="T5" fmla="*/ 6 h 116"/>
                <a:gd name="T6" fmla="*/ 6 w 12"/>
                <a:gd name="T7" fmla="*/ 0 h 116"/>
                <a:gd name="T8" fmla="*/ 12 w 12"/>
                <a:gd name="T9" fmla="*/ 6 h 116"/>
                <a:gd name="T10" fmla="*/ 12 w 12"/>
                <a:gd name="T11" fmla="*/ 110 h 116"/>
                <a:gd name="T12" fmla="*/ 6 w 12"/>
                <a:gd name="T1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6">
                  <a:moveTo>
                    <a:pt x="6" y="116"/>
                  </a:moveTo>
                  <a:cubicBezTo>
                    <a:pt x="3" y="116"/>
                    <a:pt x="0" y="113"/>
                    <a:pt x="0" y="1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13"/>
                    <a:pt x="9" y="116"/>
                    <a:pt x="6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15443" y="2296273"/>
            <a:ext cx="321757" cy="248907"/>
            <a:chOff x="8758238" y="1104900"/>
            <a:chExt cx="925512" cy="715963"/>
          </a:xfrm>
          <a:solidFill>
            <a:schemeClr val="bg1">
              <a:lumMod val="75000"/>
            </a:schemeClr>
          </a:solidFill>
        </p:grpSpPr>
        <p:sp>
          <p:nvSpPr>
            <p:cNvPr id="40" name="Freeform 87"/>
            <p:cNvSpPr>
              <a:spLocks noEditPoints="1"/>
            </p:cNvSpPr>
            <p:nvPr/>
          </p:nvSpPr>
          <p:spPr bwMode="auto">
            <a:xfrm>
              <a:off x="8758238" y="1104900"/>
              <a:ext cx="925512" cy="715963"/>
            </a:xfrm>
            <a:custGeom>
              <a:avLst/>
              <a:gdLst>
                <a:gd name="T0" fmla="*/ 218 w 244"/>
                <a:gd name="T1" fmla="*/ 188 h 188"/>
                <a:gd name="T2" fmla="*/ 26 w 244"/>
                <a:gd name="T3" fmla="*/ 188 h 188"/>
                <a:gd name="T4" fmla="*/ 0 w 244"/>
                <a:gd name="T5" fmla="*/ 162 h 188"/>
                <a:gd name="T6" fmla="*/ 0 w 244"/>
                <a:gd name="T7" fmla="*/ 26 h 188"/>
                <a:gd name="T8" fmla="*/ 26 w 244"/>
                <a:gd name="T9" fmla="*/ 0 h 188"/>
                <a:gd name="T10" fmla="*/ 218 w 244"/>
                <a:gd name="T11" fmla="*/ 0 h 188"/>
                <a:gd name="T12" fmla="*/ 244 w 244"/>
                <a:gd name="T13" fmla="*/ 26 h 188"/>
                <a:gd name="T14" fmla="*/ 244 w 244"/>
                <a:gd name="T15" fmla="*/ 162 h 188"/>
                <a:gd name="T16" fmla="*/ 218 w 244"/>
                <a:gd name="T17" fmla="*/ 188 h 188"/>
                <a:gd name="T18" fmla="*/ 26 w 244"/>
                <a:gd name="T19" fmla="*/ 12 h 188"/>
                <a:gd name="T20" fmla="*/ 12 w 244"/>
                <a:gd name="T21" fmla="*/ 26 h 188"/>
                <a:gd name="T22" fmla="*/ 12 w 244"/>
                <a:gd name="T23" fmla="*/ 162 h 188"/>
                <a:gd name="T24" fmla="*/ 26 w 244"/>
                <a:gd name="T25" fmla="*/ 176 h 188"/>
                <a:gd name="T26" fmla="*/ 218 w 244"/>
                <a:gd name="T27" fmla="*/ 176 h 188"/>
                <a:gd name="T28" fmla="*/ 232 w 244"/>
                <a:gd name="T29" fmla="*/ 162 h 188"/>
                <a:gd name="T30" fmla="*/ 232 w 244"/>
                <a:gd name="T31" fmla="*/ 26 h 188"/>
                <a:gd name="T32" fmla="*/ 218 w 244"/>
                <a:gd name="T33" fmla="*/ 12 h 188"/>
                <a:gd name="T34" fmla="*/ 26 w 244"/>
                <a:gd name="T35" fmla="*/ 1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188">
                  <a:moveTo>
                    <a:pt x="218" y="188"/>
                  </a:moveTo>
                  <a:cubicBezTo>
                    <a:pt x="26" y="188"/>
                    <a:pt x="26" y="188"/>
                    <a:pt x="26" y="188"/>
                  </a:cubicBezTo>
                  <a:cubicBezTo>
                    <a:pt x="12" y="188"/>
                    <a:pt x="0" y="176"/>
                    <a:pt x="0" y="16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3" y="0"/>
                    <a:pt x="244" y="12"/>
                    <a:pt x="244" y="26"/>
                  </a:cubicBezTo>
                  <a:cubicBezTo>
                    <a:pt x="244" y="162"/>
                    <a:pt x="244" y="162"/>
                    <a:pt x="244" y="162"/>
                  </a:cubicBezTo>
                  <a:cubicBezTo>
                    <a:pt x="244" y="176"/>
                    <a:pt x="233" y="188"/>
                    <a:pt x="218" y="188"/>
                  </a:cubicBezTo>
                  <a:close/>
                  <a:moveTo>
                    <a:pt x="26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0"/>
                    <a:pt x="19" y="176"/>
                    <a:pt x="26" y="176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26" y="176"/>
                    <a:pt x="232" y="170"/>
                    <a:pt x="232" y="162"/>
                  </a:cubicBezTo>
                  <a:cubicBezTo>
                    <a:pt x="232" y="26"/>
                    <a:pt x="232" y="26"/>
                    <a:pt x="232" y="26"/>
                  </a:cubicBezTo>
                  <a:cubicBezTo>
                    <a:pt x="232" y="18"/>
                    <a:pt x="226" y="12"/>
                    <a:pt x="218" y="12"/>
                  </a:cubicBezTo>
                  <a:lnTo>
                    <a:pt x="2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41" name="Freeform 88"/>
            <p:cNvSpPr>
              <a:spLocks/>
            </p:cNvSpPr>
            <p:nvPr/>
          </p:nvSpPr>
          <p:spPr bwMode="auto">
            <a:xfrm>
              <a:off x="8758238" y="1257300"/>
              <a:ext cx="925512" cy="46038"/>
            </a:xfrm>
            <a:custGeom>
              <a:avLst/>
              <a:gdLst>
                <a:gd name="T0" fmla="*/ 238 w 244"/>
                <a:gd name="T1" fmla="*/ 12 h 12"/>
                <a:gd name="T2" fmla="*/ 6 w 244"/>
                <a:gd name="T3" fmla="*/ 12 h 12"/>
                <a:gd name="T4" fmla="*/ 0 w 244"/>
                <a:gd name="T5" fmla="*/ 6 h 12"/>
                <a:gd name="T6" fmla="*/ 6 w 244"/>
                <a:gd name="T7" fmla="*/ 0 h 12"/>
                <a:gd name="T8" fmla="*/ 238 w 244"/>
                <a:gd name="T9" fmla="*/ 0 h 12"/>
                <a:gd name="T10" fmla="*/ 244 w 244"/>
                <a:gd name="T11" fmla="*/ 6 h 12"/>
                <a:gd name="T12" fmla="*/ 238 w 2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2">
                  <a:moveTo>
                    <a:pt x="2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2" y="0"/>
                    <a:pt x="244" y="3"/>
                    <a:pt x="244" y="6"/>
                  </a:cubicBezTo>
                  <a:cubicBezTo>
                    <a:pt x="244" y="9"/>
                    <a:pt x="242" y="12"/>
                    <a:pt x="2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42" name="Freeform 89"/>
            <p:cNvSpPr>
              <a:spLocks noEditPoints="1"/>
            </p:cNvSpPr>
            <p:nvPr/>
          </p:nvSpPr>
          <p:spPr bwMode="auto">
            <a:xfrm>
              <a:off x="8848725" y="1165225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8 h 20"/>
                <a:gd name="T12" fmla="*/ 8 w 20"/>
                <a:gd name="T13" fmla="*/ 10 h 20"/>
                <a:gd name="T14" fmla="*/ 10 w 20"/>
                <a:gd name="T15" fmla="*/ 12 h 20"/>
                <a:gd name="T16" fmla="*/ 12 w 20"/>
                <a:gd name="T17" fmla="*/ 10 h 20"/>
                <a:gd name="T18" fmla="*/ 10 w 20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43" name="Freeform 90"/>
            <p:cNvSpPr>
              <a:spLocks noEditPoints="1"/>
            </p:cNvSpPr>
            <p:nvPr/>
          </p:nvSpPr>
          <p:spPr bwMode="auto">
            <a:xfrm>
              <a:off x="8939213" y="1165225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8 h 20"/>
                <a:gd name="T12" fmla="*/ 8 w 20"/>
                <a:gd name="T13" fmla="*/ 10 h 20"/>
                <a:gd name="T14" fmla="*/ 10 w 20"/>
                <a:gd name="T15" fmla="*/ 12 h 20"/>
                <a:gd name="T16" fmla="*/ 12 w 20"/>
                <a:gd name="T17" fmla="*/ 10 h 20"/>
                <a:gd name="T18" fmla="*/ 10 w 20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44" name="Freeform 91"/>
            <p:cNvSpPr>
              <a:spLocks noEditPoints="1"/>
            </p:cNvSpPr>
            <p:nvPr/>
          </p:nvSpPr>
          <p:spPr bwMode="auto">
            <a:xfrm>
              <a:off x="9031288" y="1165225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8 h 20"/>
                <a:gd name="T12" fmla="*/ 8 w 20"/>
                <a:gd name="T13" fmla="*/ 10 h 20"/>
                <a:gd name="T14" fmla="*/ 10 w 20"/>
                <a:gd name="T15" fmla="*/ 12 h 20"/>
                <a:gd name="T16" fmla="*/ 12 w 20"/>
                <a:gd name="T17" fmla="*/ 10 h 20"/>
                <a:gd name="T18" fmla="*/ 10 w 20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33693" y="4268137"/>
            <a:ext cx="305186" cy="235825"/>
            <a:chOff x="9945687" y="1014413"/>
            <a:chExt cx="454026" cy="350837"/>
          </a:xfrm>
          <a:solidFill>
            <a:schemeClr val="bg1">
              <a:lumMod val="75000"/>
            </a:schemeClr>
          </a:solidFill>
        </p:grpSpPr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45687" y="1065213"/>
              <a:ext cx="431800" cy="300037"/>
            </a:xfrm>
            <a:custGeom>
              <a:avLst/>
              <a:gdLst>
                <a:gd name="T0" fmla="*/ 103 w 112"/>
                <a:gd name="T1" fmla="*/ 78 h 78"/>
                <a:gd name="T2" fmla="*/ 9 w 112"/>
                <a:gd name="T3" fmla="*/ 78 h 78"/>
                <a:gd name="T4" fmla="*/ 0 w 112"/>
                <a:gd name="T5" fmla="*/ 69 h 78"/>
                <a:gd name="T6" fmla="*/ 0 w 112"/>
                <a:gd name="T7" fmla="*/ 8 h 78"/>
                <a:gd name="T8" fmla="*/ 9 w 112"/>
                <a:gd name="T9" fmla="*/ 0 h 78"/>
                <a:gd name="T10" fmla="*/ 42 w 112"/>
                <a:gd name="T11" fmla="*/ 0 h 78"/>
                <a:gd name="T12" fmla="*/ 46 w 112"/>
                <a:gd name="T13" fmla="*/ 4 h 78"/>
                <a:gd name="T14" fmla="*/ 42 w 112"/>
                <a:gd name="T15" fmla="*/ 8 h 78"/>
                <a:gd name="T16" fmla="*/ 9 w 112"/>
                <a:gd name="T17" fmla="*/ 8 h 78"/>
                <a:gd name="T18" fmla="*/ 8 w 112"/>
                <a:gd name="T19" fmla="*/ 8 h 78"/>
                <a:gd name="T20" fmla="*/ 8 w 112"/>
                <a:gd name="T21" fmla="*/ 69 h 78"/>
                <a:gd name="T22" fmla="*/ 9 w 112"/>
                <a:gd name="T23" fmla="*/ 70 h 78"/>
                <a:gd name="T24" fmla="*/ 103 w 112"/>
                <a:gd name="T25" fmla="*/ 70 h 78"/>
                <a:gd name="T26" fmla="*/ 104 w 112"/>
                <a:gd name="T27" fmla="*/ 69 h 78"/>
                <a:gd name="T28" fmla="*/ 104 w 112"/>
                <a:gd name="T29" fmla="*/ 43 h 78"/>
                <a:gd name="T30" fmla="*/ 108 w 112"/>
                <a:gd name="T31" fmla="*/ 39 h 78"/>
                <a:gd name="T32" fmla="*/ 112 w 112"/>
                <a:gd name="T33" fmla="*/ 43 h 78"/>
                <a:gd name="T34" fmla="*/ 112 w 112"/>
                <a:gd name="T35" fmla="*/ 69 h 78"/>
                <a:gd name="T36" fmla="*/ 103 w 112"/>
                <a:gd name="T3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78">
                  <a:moveTo>
                    <a:pt x="103" y="78"/>
                  </a:moveTo>
                  <a:cubicBezTo>
                    <a:pt x="9" y="78"/>
                    <a:pt x="9" y="78"/>
                    <a:pt x="9" y="78"/>
                  </a:cubicBezTo>
                  <a:cubicBezTo>
                    <a:pt x="4" y="78"/>
                    <a:pt x="0" y="74"/>
                    <a:pt x="0" y="6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6" y="1"/>
                    <a:pt x="46" y="4"/>
                  </a:cubicBezTo>
                  <a:cubicBezTo>
                    <a:pt x="46" y="6"/>
                    <a:pt x="44" y="8"/>
                    <a:pt x="42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0"/>
                    <a:pt x="8" y="70"/>
                    <a:pt x="9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70"/>
                    <a:pt x="104" y="70"/>
                    <a:pt x="104" y="69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1"/>
                    <a:pt x="105" y="39"/>
                    <a:pt x="108" y="39"/>
                  </a:cubicBezTo>
                  <a:cubicBezTo>
                    <a:pt x="110" y="39"/>
                    <a:pt x="112" y="41"/>
                    <a:pt x="112" y="43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4"/>
                    <a:pt x="108" y="78"/>
                    <a:pt x="103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10080625" y="1014413"/>
              <a:ext cx="319088" cy="288925"/>
            </a:xfrm>
            <a:custGeom>
              <a:avLst/>
              <a:gdLst>
                <a:gd name="T0" fmla="*/ 46 w 83"/>
                <a:gd name="T1" fmla="*/ 58 h 75"/>
                <a:gd name="T2" fmla="*/ 83 w 83"/>
                <a:gd name="T3" fmla="*/ 29 h 75"/>
                <a:gd name="T4" fmla="*/ 46 w 83"/>
                <a:gd name="T5" fmla="*/ 0 h 75"/>
                <a:gd name="T6" fmla="*/ 46 w 83"/>
                <a:gd name="T7" fmla="*/ 20 h 75"/>
                <a:gd name="T8" fmla="*/ 0 w 83"/>
                <a:gd name="T9" fmla="*/ 75 h 75"/>
                <a:gd name="T10" fmla="*/ 46 w 83"/>
                <a:gd name="T11" fmla="*/ 40 h 75"/>
                <a:gd name="T12" fmla="*/ 46 w 83"/>
                <a:gd name="T13" fmla="*/ 5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5">
                  <a:moveTo>
                    <a:pt x="46" y="58"/>
                  </a:moveTo>
                  <a:cubicBezTo>
                    <a:pt x="83" y="29"/>
                    <a:pt x="83" y="29"/>
                    <a:pt x="83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0" y="21"/>
                    <a:pt x="0" y="38"/>
                    <a:pt x="0" y="75"/>
                  </a:cubicBezTo>
                  <a:cubicBezTo>
                    <a:pt x="15" y="43"/>
                    <a:pt x="30" y="41"/>
                    <a:pt x="46" y="40"/>
                  </a:cubicBezTo>
                  <a:cubicBezTo>
                    <a:pt x="46" y="58"/>
                    <a:pt x="46" y="58"/>
                    <a:pt x="46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48805" y="4231990"/>
            <a:ext cx="326164" cy="308120"/>
            <a:chOff x="10121900" y="790575"/>
            <a:chExt cx="746125" cy="704851"/>
          </a:xfrm>
          <a:solidFill>
            <a:schemeClr val="bg1">
              <a:lumMod val="75000"/>
            </a:schemeClr>
          </a:solidFill>
        </p:grpSpPr>
        <p:sp>
          <p:nvSpPr>
            <p:cNvPr id="50" name="Freeform 29"/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92194" y="2925231"/>
            <a:ext cx="293560" cy="279448"/>
            <a:chOff x="10755313" y="220663"/>
            <a:chExt cx="990600" cy="942975"/>
          </a:xfrm>
          <a:solidFill>
            <a:schemeClr val="bg1">
              <a:lumMod val="75000"/>
            </a:schemeClr>
          </a:solidFill>
        </p:grpSpPr>
        <p:sp>
          <p:nvSpPr>
            <p:cNvPr id="53" name="Freeform 24"/>
            <p:cNvSpPr>
              <a:spLocks noEditPoints="1"/>
            </p:cNvSpPr>
            <p:nvPr/>
          </p:nvSpPr>
          <p:spPr bwMode="auto">
            <a:xfrm>
              <a:off x="10755313" y="220663"/>
              <a:ext cx="990600" cy="942975"/>
            </a:xfrm>
            <a:custGeom>
              <a:avLst/>
              <a:gdLst>
                <a:gd name="T0" fmla="*/ 239 w 261"/>
                <a:gd name="T1" fmla="*/ 0 h 248"/>
                <a:gd name="T2" fmla="*/ 22 w 261"/>
                <a:gd name="T3" fmla="*/ 0 h 248"/>
                <a:gd name="T4" fmla="*/ 0 w 261"/>
                <a:gd name="T5" fmla="*/ 22 h 248"/>
                <a:gd name="T6" fmla="*/ 0 w 261"/>
                <a:gd name="T7" fmla="*/ 190 h 248"/>
                <a:gd name="T8" fmla="*/ 22 w 261"/>
                <a:gd name="T9" fmla="*/ 212 h 248"/>
                <a:gd name="T10" fmla="*/ 88 w 261"/>
                <a:gd name="T11" fmla="*/ 212 h 248"/>
                <a:gd name="T12" fmla="*/ 76 w 261"/>
                <a:gd name="T13" fmla="*/ 224 h 248"/>
                <a:gd name="T14" fmla="*/ 70 w 261"/>
                <a:gd name="T15" fmla="*/ 231 h 248"/>
                <a:gd name="T16" fmla="*/ 70 w 261"/>
                <a:gd name="T17" fmla="*/ 241 h 248"/>
                <a:gd name="T18" fmla="*/ 86 w 261"/>
                <a:gd name="T19" fmla="*/ 248 h 248"/>
                <a:gd name="T20" fmla="*/ 175 w 261"/>
                <a:gd name="T21" fmla="*/ 248 h 248"/>
                <a:gd name="T22" fmla="*/ 191 w 261"/>
                <a:gd name="T23" fmla="*/ 241 h 248"/>
                <a:gd name="T24" fmla="*/ 191 w 261"/>
                <a:gd name="T25" fmla="*/ 231 h 248"/>
                <a:gd name="T26" fmla="*/ 185 w 261"/>
                <a:gd name="T27" fmla="*/ 224 h 248"/>
                <a:gd name="T28" fmla="*/ 173 w 261"/>
                <a:gd name="T29" fmla="*/ 212 h 248"/>
                <a:gd name="T30" fmla="*/ 239 w 261"/>
                <a:gd name="T31" fmla="*/ 212 h 248"/>
                <a:gd name="T32" fmla="*/ 261 w 261"/>
                <a:gd name="T33" fmla="*/ 190 h 248"/>
                <a:gd name="T34" fmla="*/ 261 w 261"/>
                <a:gd name="T35" fmla="*/ 22 h 248"/>
                <a:gd name="T36" fmla="*/ 239 w 261"/>
                <a:gd name="T37" fmla="*/ 0 h 248"/>
                <a:gd name="T38" fmla="*/ 179 w 261"/>
                <a:gd name="T39" fmla="*/ 230 h 248"/>
                <a:gd name="T40" fmla="*/ 184 w 261"/>
                <a:gd name="T41" fmla="*/ 236 h 248"/>
                <a:gd name="T42" fmla="*/ 184 w 261"/>
                <a:gd name="T43" fmla="*/ 238 h 248"/>
                <a:gd name="T44" fmla="*/ 175 w 261"/>
                <a:gd name="T45" fmla="*/ 240 h 248"/>
                <a:gd name="T46" fmla="*/ 86 w 261"/>
                <a:gd name="T47" fmla="*/ 240 h 248"/>
                <a:gd name="T48" fmla="*/ 77 w 261"/>
                <a:gd name="T49" fmla="*/ 238 h 248"/>
                <a:gd name="T50" fmla="*/ 77 w 261"/>
                <a:gd name="T51" fmla="*/ 236 h 248"/>
                <a:gd name="T52" fmla="*/ 77 w 261"/>
                <a:gd name="T53" fmla="*/ 236 h 248"/>
                <a:gd name="T54" fmla="*/ 82 w 261"/>
                <a:gd name="T55" fmla="*/ 230 h 248"/>
                <a:gd name="T56" fmla="*/ 98 w 261"/>
                <a:gd name="T57" fmla="*/ 212 h 248"/>
                <a:gd name="T58" fmla="*/ 163 w 261"/>
                <a:gd name="T59" fmla="*/ 212 h 248"/>
                <a:gd name="T60" fmla="*/ 179 w 261"/>
                <a:gd name="T61" fmla="*/ 230 h 248"/>
                <a:gd name="T62" fmla="*/ 245 w 261"/>
                <a:gd name="T63" fmla="*/ 190 h 248"/>
                <a:gd name="T64" fmla="*/ 239 w 261"/>
                <a:gd name="T65" fmla="*/ 196 h 248"/>
                <a:gd name="T66" fmla="*/ 22 w 261"/>
                <a:gd name="T67" fmla="*/ 196 h 248"/>
                <a:gd name="T68" fmla="*/ 16 w 261"/>
                <a:gd name="T69" fmla="*/ 190 h 248"/>
                <a:gd name="T70" fmla="*/ 16 w 261"/>
                <a:gd name="T71" fmla="*/ 22 h 248"/>
                <a:gd name="T72" fmla="*/ 22 w 261"/>
                <a:gd name="T73" fmla="*/ 16 h 248"/>
                <a:gd name="T74" fmla="*/ 239 w 261"/>
                <a:gd name="T75" fmla="*/ 16 h 248"/>
                <a:gd name="T76" fmla="*/ 245 w 261"/>
                <a:gd name="T77" fmla="*/ 22 h 248"/>
                <a:gd name="T78" fmla="*/ 245 w 261"/>
                <a:gd name="T79" fmla="*/ 19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1" h="248">
                  <a:moveTo>
                    <a:pt x="239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02"/>
                    <a:pt x="10" y="212"/>
                    <a:pt x="22" y="212"/>
                  </a:cubicBezTo>
                  <a:cubicBezTo>
                    <a:pt x="88" y="212"/>
                    <a:pt x="88" y="212"/>
                    <a:pt x="88" y="212"/>
                  </a:cubicBezTo>
                  <a:cubicBezTo>
                    <a:pt x="85" y="216"/>
                    <a:pt x="79" y="222"/>
                    <a:pt x="76" y="224"/>
                  </a:cubicBezTo>
                  <a:cubicBezTo>
                    <a:pt x="74" y="227"/>
                    <a:pt x="71" y="229"/>
                    <a:pt x="70" y="231"/>
                  </a:cubicBezTo>
                  <a:cubicBezTo>
                    <a:pt x="69" y="233"/>
                    <a:pt x="68" y="237"/>
                    <a:pt x="70" y="241"/>
                  </a:cubicBezTo>
                  <a:cubicBezTo>
                    <a:pt x="71" y="244"/>
                    <a:pt x="76" y="248"/>
                    <a:pt x="86" y="248"/>
                  </a:cubicBezTo>
                  <a:cubicBezTo>
                    <a:pt x="175" y="248"/>
                    <a:pt x="175" y="248"/>
                    <a:pt x="175" y="248"/>
                  </a:cubicBezTo>
                  <a:cubicBezTo>
                    <a:pt x="185" y="248"/>
                    <a:pt x="190" y="244"/>
                    <a:pt x="191" y="241"/>
                  </a:cubicBezTo>
                  <a:cubicBezTo>
                    <a:pt x="193" y="237"/>
                    <a:pt x="192" y="233"/>
                    <a:pt x="191" y="231"/>
                  </a:cubicBezTo>
                  <a:cubicBezTo>
                    <a:pt x="190" y="229"/>
                    <a:pt x="187" y="227"/>
                    <a:pt x="185" y="224"/>
                  </a:cubicBezTo>
                  <a:cubicBezTo>
                    <a:pt x="182" y="222"/>
                    <a:pt x="176" y="216"/>
                    <a:pt x="173" y="212"/>
                  </a:cubicBezTo>
                  <a:cubicBezTo>
                    <a:pt x="239" y="212"/>
                    <a:pt x="239" y="212"/>
                    <a:pt x="239" y="212"/>
                  </a:cubicBezTo>
                  <a:cubicBezTo>
                    <a:pt x="251" y="212"/>
                    <a:pt x="261" y="202"/>
                    <a:pt x="261" y="190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61" y="10"/>
                    <a:pt x="251" y="0"/>
                    <a:pt x="239" y="0"/>
                  </a:cubicBezTo>
                  <a:close/>
                  <a:moveTo>
                    <a:pt x="179" y="230"/>
                  </a:moveTo>
                  <a:cubicBezTo>
                    <a:pt x="181" y="233"/>
                    <a:pt x="183" y="235"/>
                    <a:pt x="184" y="236"/>
                  </a:cubicBezTo>
                  <a:cubicBezTo>
                    <a:pt x="184" y="236"/>
                    <a:pt x="185" y="237"/>
                    <a:pt x="184" y="238"/>
                  </a:cubicBezTo>
                  <a:cubicBezTo>
                    <a:pt x="183" y="239"/>
                    <a:pt x="179" y="240"/>
                    <a:pt x="175" y="240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82" y="240"/>
                    <a:pt x="78" y="239"/>
                    <a:pt x="77" y="238"/>
                  </a:cubicBezTo>
                  <a:cubicBezTo>
                    <a:pt x="77" y="237"/>
                    <a:pt x="77" y="236"/>
                    <a:pt x="77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78" y="235"/>
                    <a:pt x="80" y="233"/>
                    <a:pt x="82" y="230"/>
                  </a:cubicBezTo>
                  <a:cubicBezTo>
                    <a:pt x="89" y="223"/>
                    <a:pt x="95" y="217"/>
                    <a:pt x="98" y="212"/>
                  </a:cubicBezTo>
                  <a:cubicBezTo>
                    <a:pt x="163" y="212"/>
                    <a:pt x="163" y="212"/>
                    <a:pt x="163" y="212"/>
                  </a:cubicBezTo>
                  <a:cubicBezTo>
                    <a:pt x="166" y="217"/>
                    <a:pt x="172" y="223"/>
                    <a:pt x="179" y="230"/>
                  </a:cubicBezTo>
                  <a:close/>
                  <a:moveTo>
                    <a:pt x="245" y="190"/>
                  </a:moveTo>
                  <a:cubicBezTo>
                    <a:pt x="245" y="193"/>
                    <a:pt x="242" y="196"/>
                    <a:pt x="239" y="196"/>
                  </a:cubicBezTo>
                  <a:cubicBezTo>
                    <a:pt x="22" y="196"/>
                    <a:pt x="22" y="196"/>
                    <a:pt x="22" y="196"/>
                  </a:cubicBezTo>
                  <a:cubicBezTo>
                    <a:pt x="19" y="196"/>
                    <a:pt x="16" y="193"/>
                    <a:pt x="16" y="19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42" y="16"/>
                    <a:pt x="245" y="19"/>
                    <a:pt x="245" y="22"/>
                  </a:cubicBezTo>
                  <a:lnTo>
                    <a:pt x="245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54" name="Freeform 25"/>
            <p:cNvSpPr>
              <a:spLocks noEditPoints="1"/>
            </p:cNvSpPr>
            <p:nvPr/>
          </p:nvSpPr>
          <p:spPr bwMode="auto">
            <a:xfrm>
              <a:off x="10879138" y="342901"/>
              <a:ext cx="741363" cy="498475"/>
            </a:xfrm>
            <a:custGeom>
              <a:avLst/>
              <a:gdLst>
                <a:gd name="T0" fmla="*/ 182 w 195"/>
                <a:gd name="T1" fmla="*/ 0 h 131"/>
                <a:gd name="T2" fmla="*/ 13 w 195"/>
                <a:gd name="T3" fmla="*/ 0 h 131"/>
                <a:gd name="T4" fmla="*/ 0 w 195"/>
                <a:gd name="T5" fmla="*/ 14 h 131"/>
                <a:gd name="T6" fmla="*/ 0 w 195"/>
                <a:gd name="T7" fmla="*/ 117 h 131"/>
                <a:gd name="T8" fmla="*/ 13 w 195"/>
                <a:gd name="T9" fmla="*/ 131 h 131"/>
                <a:gd name="T10" fmla="*/ 182 w 195"/>
                <a:gd name="T11" fmla="*/ 131 h 131"/>
                <a:gd name="T12" fmla="*/ 195 w 195"/>
                <a:gd name="T13" fmla="*/ 117 h 131"/>
                <a:gd name="T14" fmla="*/ 195 w 195"/>
                <a:gd name="T15" fmla="*/ 14 h 131"/>
                <a:gd name="T16" fmla="*/ 182 w 195"/>
                <a:gd name="T17" fmla="*/ 0 h 131"/>
                <a:gd name="T18" fmla="*/ 13 w 195"/>
                <a:gd name="T19" fmla="*/ 9 h 131"/>
                <a:gd name="T20" fmla="*/ 182 w 195"/>
                <a:gd name="T21" fmla="*/ 9 h 131"/>
                <a:gd name="T22" fmla="*/ 187 w 195"/>
                <a:gd name="T23" fmla="*/ 14 h 131"/>
                <a:gd name="T24" fmla="*/ 187 w 195"/>
                <a:gd name="T25" fmla="*/ 48 h 131"/>
                <a:gd name="T26" fmla="*/ 154 w 195"/>
                <a:gd name="T27" fmla="*/ 85 h 131"/>
                <a:gd name="T28" fmla="*/ 125 w 195"/>
                <a:gd name="T29" fmla="*/ 47 h 131"/>
                <a:gd name="T30" fmla="*/ 122 w 195"/>
                <a:gd name="T31" fmla="*/ 45 h 131"/>
                <a:gd name="T32" fmla="*/ 119 w 195"/>
                <a:gd name="T33" fmla="*/ 47 h 131"/>
                <a:gd name="T34" fmla="*/ 81 w 195"/>
                <a:gd name="T35" fmla="*/ 100 h 131"/>
                <a:gd name="T36" fmla="*/ 51 w 195"/>
                <a:gd name="T37" fmla="*/ 71 h 131"/>
                <a:gd name="T38" fmla="*/ 46 w 195"/>
                <a:gd name="T39" fmla="*/ 71 h 131"/>
                <a:gd name="T40" fmla="*/ 8 w 195"/>
                <a:gd name="T41" fmla="*/ 105 h 131"/>
                <a:gd name="T42" fmla="*/ 8 w 195"/>
                <a:gd name="T43" fmla="*/ 14 h 131"/>
                <a:gd name="T44" fmla="*/ 13 w 195"/>
                <a:gd name="T45" fmla="*/ 9 h 131"/>
                <a:gd name="T46" fmla="*/ 182 w 195"/>
                <a:gd name="T47" fmla="*/ 123 h 131"/>
                <a:gd name="T48" fmla="*/ 13 w 195"/>
                <a:gd name="T49" fmla="*/ 123 h 131"/>
                <a:gd name="T50" fmla="*/ 8 w 195"/>
                <a:gd name="T51" fmla="*/ 117 h 131"/>
                <a:gd name="T52" fmla="*/ 8 w 195"/>
                <a:gd name="T53" fmla="*/ 116 h 131"/>
                <a:gd name="T54" fmla="*/ 48 w 195"/>
                <a:gd name="T55" fmla="*/ 79 h 131"/>
                <a:gd name="T56" fmla="*/ 78 w 195"/>
                <a:gd name="T57" fmla="*/ 109 h 131"/>
                <a:gd name="T58" fmla="*/ 82 w 195"/>
                <a:gd name="T59" fmla="*/ 110 h 131"/>
                <a:gd name="T60" fmla="*/ 85 w 195"/>
                <a:gd name="T61" fmla="*/ 109 h 131"/>
                <a:gd name="T62" fmla="*/ 122 w 195"/>
                <a:gd name="T63" fmla="*/ 56 h 131"/>
                <a:gd name="T64" fmla="*/ 151 w 195"/>
                <a:gd name="T65" fmla="*/ 94 h 131"/>
                <a:gd name="T66" fmla="*/ 154 w 195"/>
                <a:gd name="T67" fmla="*/ 95 h 131"/>
                <a:gd name="T68" fmla="*/ 157 w 195"/>
                <a:gd name="T69" fmla="*/ 94 h 131"/>
                <a:gd name="T70" fmla="*/ 187 w 195"/>
                <a:gd name="T71" fmla="*/ 60 h 131"/>
                <a:gd name="T72" fmla="*/ 187 w 195"/>
                <a:gd name="T73" fmla="*/ 117 h 131"/>
                <a:gd name="T74" fmla="*/ 182 w 195"/>
                <a:gd name="T75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31">
                  <a:moveTo>
                    <a:pt x="18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5"/>
                    <a:pt x="6" y="131"/>
                    <a:pt x="13" y="131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9" y="131"/>
                    <a:pt x="195" y="125"/>
                    <a:pt x="195" y="117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5" y="7"/>
                    <a:pt x="189" y="0"/>
                    <a:pt x="182" y="0"/>
                  </a:cubicBezTo>
                  <a:close/>
                  <a:moveTo>
                    <a:pt x="13" y="9"/>
                  </a:moveTo>
                  <a:cubicBezTo>
                    <a:pt x="182" y="9"/>
                    <a:pt x="182" y="9"/>
                    <a:pt x="182" y="9"/>
                  </a:cubicBezTo>
                  <a:cubicBezTo>
                    <a:pt x="185" y="9"/>
                    <a:pt x="187" y="11"/>
                    <a:pt x="187" y="14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4" y="46"/>
                    <a:pt x="123" y="45"/>
                    <a:pt x="122" y="45"/>
                  </a:cubicBezTo>
                  <a:cubicBezTo>
                    <a:pt x="121" y="45"/>
                    <a:pt x="119" y="46"/>
                    <a:pt x="119" y="47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69"/>
                    <a:pt x="47" y="69"/>
                    <a:pt x="46" y="71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1"/>
                    <a:pt x="10" y="9"/>
                    <a:pt x="13" y="9"/>
                  </a:cubicBezTo>
                  <a:close/>
                  <a:moveTo>
                    <a:pt x="182" y="123"/>
                  </a:moveTo>
                  <a:cubicBezTo>
                    <a:pt x="13" y="123"/>
                    <a:pt x="13" y="123"/>
                    <a:pt x="13" y="123"/>
                  </a:cubicBezTo>
                  <a:cubicBezTo>
                    <a:pt x="10" y="123"/>
                    <a:pt x="8" y="120"/>
                    <a:pt x="8" y="117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0"/>
                    <a:pt x="80" y="111"/>
                    <a:pt x="82" y="110"/>
                  </a:cubicBezTo>
                  <a:cubicBezTo>
                    <a:pt x="83" y="110"/>
                    <a:pt x="84" y="110"/>
                    <a:pt x="85" y="109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2" y="95"/>
                    <a:pt x="153" y="95"/>
                    <a:pt x="154" y="95"/>
                  </a:cubicBezTo>
                  <a:cubicBezTo>
                    <a:pt x="155" y="95"/>
                    <a:pt x="156" y="95"/>
                    <a:pt x="157" y="94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20"/>
                    <a:pt x="185" y="123"/>
                    <a:pt x="182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1202988" y="855663"/>
              <a:ext cx="93663" cy="92075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6 h 24"/>
                <a:gd name="T12" fmla="*/ 8 w 25"/>
                <a:gd name="T13" fmla="*/ 12 h 24"/>
                <a:gd name="T14" fmla="*/ 13 w 25"/>
                <a:gd name="T15" fmla="*/ 8 h 24"/>
                <a:gd name="T16" fmla="*/ 17 w 25"/>
                <a:gd name="T17" fmla="*/ 12 h 24"/>
                <a:gd name="T18" fmla="*/ 13 w 25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10"/>
                    <a:pt x="10" y="8"/>
                    <a:pt x="13" y="8"/>
                  </a:cubicBezTo>
                  <a:cubicBezTo>
                    <a:pt x="15" y="8"/>
                    <a:pt x="17" y="10"/>
                    <a:pt x="17" y="12"/>
                  </a:cubicBezTo>
                  <a:cubicBezTo>
                    <a:pt x="17" y="14"/>
                    <a:pt x="15" y="16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02162" y="1638210"/>
            <a:ext cx="391078" cy="312987"/>
            <a:chOff x="10755313" y="4014788"/>
            <a:chExt cx="1001712" cy="801688"/>
          </a:xfrm>
          <a:solidFill>
            <a:schemeClr val="bg1">
              <a:lumMod val="75000"/>
            </a:schemeClr>
          </a:solidFill>
        </p:grpSpPr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755313" y="4014788"/>
              <a:ext cx="1001712" cy="669925"/>
            </a:xfrm>
            <a:custGeom>
              <a:avLst/>
              <a:gdLst>
                <a:gd name="T0" fmla="*/ 193 w 264"/>
                <a:gd name="T1" fmla="*/ 176 h 176"/>
                <a:gd name="T2" fmla="*/ 184 w 264"/>
                <a:gd name="T3" fmla="*/ 167 h 176"/>
                <a:gd name="T4" fmla="*/ 193 w 264"/>
                <a:gd name="T5" fmla="*/ 159 h 176"/>
                <a:gd name="T6" fmla="*/ 211 w 264"/>
                <a:gd name="T7" fmla="*/ 158 h 176"/>
                <a:gd name="T8" fmla="*/ 212 w 264"/>
                <a:gd name="T9" fmla="*/ 158 h 176"/>
                <a:gd name="T10" fmla="*/ 212 w 264"/>
                <a:gd name="T11" fmla="*/ 158 h 176"/>
                <a:gd name="T12" fmla="*/ 246 w 264"/>
                <a:gd name="T13" fmla="*/ 123 h 176"/>
                <a:gd name="T14" fmla="*/ 211 w 264"/>
                <a:gd name="T15" fmla="*/ 88 h 176"/>
                <a:gd name="T16" fmla="*/ 203 w 264"/>
                <a:gd name="T17" fmla="*/ 89 h 176"/>
                <a:gd name="T18" fmla="*/ 195 w 264"/>
                <a:gd name="T19" fmla="*/ 87 h 176"/>
                <a:gd name="T20" fmla="*/ 193 w 264"/>
                <a:gd name="T21" fmla="*/ 79 h 176"/>
                <a:gd name="T22" fmla="*/ 194 w 264"/>
                <a:gd name="T23" fmla="*/ 70 h 176"/>
                <a:gd name="T24" fmla="*/ 141 w 264"/>
                <a:gd name="T25" fmla="*/ 18 h 176"/>
                <a:gd name="T26" fmla="*/ 88 w 264"/>
                <a:gd name="T27" fmla="*/ 66 h 176"/>
                <a:gd name="T28" fmla="*/ 84 w 264"/>
                <a:gd name="T29" fmla="*/ 72 h 176"/>
                <a:gd name="T30" fmla="*/ 77 w 264"/>
                <a:gd name="T31" fmla="*/ 73 h 176"/>
                <a:gd name="T32" fmla="*/ 62 w 264"/>
                <a:gd name="T33" fmla="*/ 70 h 176"/>
                <a:gd name="T34" fmla="*/ 18 w 264"/>
                <a:gd name="T35" fmla="*/ 114 h 176"/>
                <a:gd name="T36" fmla="*/ 60 w 264"/>
                <a:gd name="T37" fmla="*/ 158 h 176"/>
                <a:gd name="T38" fmla="*/ 61 w 264"/>
                <a:gd name="T39" fmla="*/ 158 h 176"/>
                <a:gd name="T40" fmla="*/ 65 w 264"/>
                <a:gd name="T41" fmla="*/ 159 h 176"/>
                <a:gd name="T42" fmla="*/ 80 w 264"/>
                <a:gd name="T43" fmla="*/ 159 h 176"/>
                <a:gd name="T44" fmla="*/ 88 w 264"/>
                <a:gd name="T45" fmla="*/ 167 h 176"/>
                <a:gd name="T46" fmla="*/ 80 w 264"/>
                <a:gd name="T47" fmla="*/ 176 h 176"/>
                <a:gd name="T48" fmla="*/ 63 w 264"/>
                <a:gd name="T49" fmla="*/ 176 h 176"/>
                <a:gd name="T50" fmla="*/ 62 w 264"/>
                <a:gd name="T51" fmla="*/ 176 h 176"/>
                <a:gd name="T52" fmla="*/ 0 w 264"/>
                <a:gd name="T53" fmla="*/ 114 h 176"/>
                <a:gd name="T54" fmla="*/ 62 w 264"/>
                <a:gd name="T55" fmla="*/ 53 h 176"/>
                <a:gd name="T56" fmla="*/ 73 w 264"/>
                <a:gd name="T57" fmla="*/ 54 h 176"/>
                <a:gd name="T58" fmla="*/ 141 w 264"/>
                <a:gd name="T59" fmla="*/ 0 h 176"/>
                <a:gd name="T60" fmla="*/ 211 w 264"/>
                <a:gd name="T61" fmla="*/ 70 h 176"/>
                <a:gd name="T62" fmla="*/ 211 w 264"/>
                <a:gd name="T63" fmla="*/ 70 h 176"/>
                <a:gd name="T64" fmla="*/ 211 w 264"/>
                <a:gd name="T65" fmla="*/ 70 h 176"/>
                <a:gd name="T66" fmla="*/ 264 w 264"/>
                <a:gd name="T67" fmla="*/ 123 h 176"/>
                <a:gd name="T68" fmla="*/ 211 w 264"/>
                <a:gd name="T69" fmla="*/ 176 h 176"/>
                <a:gd name="T70" fmla="*/ 210 w 264"/>
                <a:gd name="T71" fmla="*/ 176 h 176"/>
                <a:gd name="T72" fmla="*/ 193 w 264"/>
                <a:gd name="T7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4" h="176">
                  <a:moveTo>
                    <a:pt x="193" y="176"/>
                  </a:moveTo>
                  <a:cubicBezTo>
                    <a:pt x="188" y="176"/>
                    <a:pt x="184" y="172"/>
                    <a:pt x="184" y="167"/>
                  </a:cubicBezTo>
                  <a:cubicBezTo>
                    <a:pt x="184" y="162"/>
                    <a:pt x="188" y="159"/>
                    <a:pt x="193" y="159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8"/>
                    <a:pt x="212" y="158"/>
                    <a:pt x="212" y="15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31" y="158"/>
                    <a:pt x="246" y="142"/>
                    <a:pt x="246" y="123"/>
                  </a:cubicBezTo>
                  <a:cubicBezTo>
                    <a:pt x="246" y="104"/>
                    <a:pt x="231" y="88"/>
                    <a:pt x="211" y="88"/>
                  </a:cubicBezTo>
                  <a:cubicBezTo>
                    <a:pt x="209" y="88"/>
                    <a:pt x="206" y="88"/>
                    <a:pt x="203" y="89"/>
                  </a:cubicBezTo>
                  <a:cubicBezTo>
                    <a:pt x="201" y="90"/>
                    <a:pt x="198" y="89"/>
                    <a:pt x="195" y="87"/>
                  </a:cubicBezTo>
                  <a:cubicBezTo>
                    <a:pt x="193" y="85"/>
                    <a:pt x="192" y="82"/>
                    <a:pt x="193" y="79"/>
                  </a:cubicBezTo>
                  <a:cubicBezTo>
                    <a:pt x="193" y="76"/>
                    <a:pt x="194" y="73"/>
                    <a:pt x="194" y="70"/>
                  </a:cubicBezTo>
                  <a:cubicBezTo>
                    <a:pt x="194" y="41"/>
                    <a:pt x="170" y="18"/>
                    <a:pt x="141" y="18"/>
                  </a:cubicBezTo>
                  <a:cubicBezTo>
                    <a:pt x="113" y="18"/>
                    <a:pt x="91" y="38"/>
                    <a:pt x="88" y="66"/>
                  </a:cubicBezTo>
                  <a:cubicBezTo>
                    <a:pt x="88" y="68"/>
                    <a:pt x="87" y="71"/>
                    <a:pt x="84" y="72"/>
                  </a:cubicBezTo>
                  <a:cubicBezTo>
                    <a:pt x="82" y="74"/>
                    <a:pt x="79" y="74"/>
                    <a:pt x="77" y="73"/>
                  </a:cubicBezTo>
                  <a:cubicBezTo>
                    <a:pt x="71" y="71"/>
                    <a:pt x="67" y="70"/>
                    <a:pt x="62" y="70"/>
                  </a:cubicBezTo>
                  <a:cubicBezTo>
                    <a:pt x="37" y="70"/>
                    <a:pt x="18" y="90"/>
                    <a:pt x="18" y="114"/>
                  </a:cubicBezTo>
                  <a:cubicBezTo>
                    <a:pt x="18" y="138"/>
                    <a:pt x="37" y="158"/>
                    <a:pt x="60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5" y="159"/>
                    <a:pt x="88" y="162"/>
                    <a:pt x="88" y="167"/>
                  </a:cubicBezTo>
                  <a:cubicBezTo>
                    <a:pt x="88" y="172"/>
                    <a:pt x="85" y="176"/>
                    <a:pt x="80" y="176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62" y="176"/>
                    <a:pt x="62" y="176"/>
                    <a:pt x="62" y="176"/>
                  </a:cubicBezTo>
                  <a:cubicBezTo>
                    <a:pt x="28" y="176"/>
                    <a:pt x="0" y="148"/>
                    <a:pt x="0" y="114"/>
                  </a:cubicBezTo>
                  <a:cubicBezTo>
                    <a:pt x="0" y="80"/>
                    <a:pt x="28" y="53"/>
                    <a:pt x="62" y="53"/>
                  </a:cubicBezTo>
                  <a:cubicBezTo>
                    <a:pt x="65" y="53"/>
                    <a:pt x="69" y="53"/>
                    <a:pt x="73" y="54"/>
                  </a:cubicBezTo>
                  <a:cubicBezTo>
                    <a:pt x="80" y="23"/>
                    <a:pt x="108" y="0"/>
                    <a:pt x="141" y="0"/>
                  </a:cubicBezTo>
                  <a:cubicBezTo>
                    <a:pt x="180" y="0"/>
                    <a:pt x="211" y="32"/>
                    <a:pt x="211" y="70"/>
                  </a:cubicBezTo>
                  <a:cubicBezTo>
                    <a:pt x="211" y="70"/>
                    <a:pt x="211" y="70"/>
                    <a:pt x="211" y="70"/>
                  </a:cubicBezTo>
                  <a:cubicBezTo>
                    <a:pt x="211" y="70"/>
                    <a:pt x="211" y="70"/>
                    <a:pt x="211" y="70"/>
                  </a:cubicBezTo>
                  <a:cubicBezTo>
                    <a:pt x="240" y="70"/>
                    <a:pt x="264" y="94"/>
                    <a:pt x="264" y="123"/>
                  </a:cubicBezTo>
                  <a:cubicBezTo>
                    <a:pt x="264" y="152"/>
                    <a:pt x="240" y="176"/>
                    <a:pt x="211" y="176"/>
                  </a:cubicBezTo>
                  <a:cubicBezTo>
                    <a:pt x="211" y="176"/>
                    <a:pt x="211" y="176"/>
                    <a:pt x="210" y="176"/>
                  </a:cubicBezTo>
                  <a:lnTo>
                    <a:pt x="193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11122025" y="4251326"/>
              <a:ext cx="334962" cy="565150"/>
            </a:xfrm>
            <a:custGeom>
              <a:avLst/>
              <a:gdLst>
                <a:gd name="T0" fmla="*/ 211 w 211"/>
                <a:gd name="T1" fmla="*/ 146 h 356"/>
                <a:gd name="T2" fmla="*/ 127 w 211"/>
                <a:gd name="T3" fmla="*/ 146 h 356"/>
                <a:gd name="T4" fmla="*/ 127 w 211"/>
                <a:gd name="T5" fmla="*/ 0 h 356"/>
                <a:gd name="T6" fmla="*/ 0 w 211"/>
                <a:gd name="T7" fmla="*/ 210 h 356"/>
                <a:gd name="T8" fmla="*/ 84 w 211"/>
                <a:gd name="T9" fmla="*/ 210 h 356"/>
                <a:gd name="T10" fmla="*/ 84 w 211"/>
                <a:gd name="T11" fmla="*/ 356 h 356"/>
                <a:gd name="T12" fmla="*/ 211 w 211"/>
                <a:gd name="T13" fmla="*/ 14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356">
                  <a:moveTo>
                    <a:pt x="211" y="146"/>
                  </a:moveTo>
                  <a:lnTo>
                    <a:pt x="127" y="146"/>
                  </a:lnTo>
                  <a:lnTo>
                    <a:pt x="127" y="0"/>
                  </a:lnTo>
                  <a:lnTo>
                    <a:pt x="0" y="210"/>
                  </a:lnTo>
                  <a:lnTo>
                    <a:pt x="84" y="210"/>
                  </a:lnTo>
                  <a:lnTo>
                    <a:pt x="84" y="356"/>
                  </a:lnTo>
                  <a:lnTo>
                    <a:pt x="211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59" name="Freeform 53"/>
          <p:cNvSpPr>
            <a:spLocks noEditPoints="1"/>
          </p:cNvSpPr>
          <p:nvPr/>
        </p:nvSpPr>
        <p:spPr bwMode="auto">
          <a:xfrm>
            <a:off x="10432570" y="2263768"/>
            <a:ext cx="332508" cy="316289"/>
          </a:xfrm>
          <a:custGeom>
            <a:avLst/>
            <a:gdLst>
              <a:gd name="T0" fmla="*/ 96 w 122"/>
              <a:gd name="T1" fmla="*/ 116 h 116"/>
              <a:gd name="T2" fmla="*/ 94 w 122"/>
              <a:gd name="T3" fmla="*/ 116 h 116"/>
              <a:gd name="T4" fmla="*/ 61 w 122"/>
              <a:gd name="T5" fmla="*/ 100 h 116"/>
              <a:gd name="T6" fmla="*/ 28 w 122"/>
              <a:gd name="T7" fmla="*/ 116 h 116"/>
              <a:gd name="T8" fmla="*/ 24 w 122"/>
              <a:gd name="T9" fmla="*/ 115 h 116"/>
              <a:gd name="T10" fmla="*/ 22 w 122"/>
              <a:gd name="T11" fmla="*/ 111 h 116"/>
              <a:gd name="T12" fmla="*/ 27 w 122"/>
              <a:gd name="T13" fmla="*/ 75 h 116"/>
              <a:gd name="T14" fmla="*/ 2 w 122"/>
              <a:gd name="T15" fmla="*/ 48 h 116"/>
              <a:gd name="T16" fmla="*/ 1 w 122"/>
              <a:gd name="T17" fmla="*/ 44 h 116"/>
              <a:gd name="T18" fmla="*/ 4 w 122"/>
              <a:gd name="T19" fmla="*/ 41 h 116"/>
              <a:gd name="T20" fmla="*/ 40 w 122"/>
              <a:gd name="T21" fmla="*/ 34 h 116"/>
              <a:gd name="T22" fmla="*/ 57 w 122"/>
              <a:gd name="T23" fmla="*/ 2 h 116"/>
              <a:gd name="T24" fmla="*/ 65 w 122"/>
              <a:gd name="T25" fmla="*/ 2 h 116"/>
              <a:gd name="T26" fmla="*/ 82 w 122"/>
              <a:gd name="T27" fmla="*/ 34 h 116"/>
              <a:gd name="T28" fmla="*/ 118 w 122"/>
              <a:gd name="T29" fmla="*/ 41 h 116"/>
              <a:gd name="T30" fmla="*/ 121 w 122"/>
              <a:gd name="T31" fmla="*/ 44 h 116"/>
              <a:gd name="T32" fmla="*/ 120 w 122"/>
              <a:gd name="T33" fmla="*/ 48 h 116"/>
              <a:gd name="T34" fmla="*/ 95 w 122"/>
              <a:gd name="T35" fmla="*/ 75 h 116"/>
              <a:gd name="T36" fmla="*/ 100 w 122"/>
              <a:gd name="T37" fmla="*/ 111 h 116"/>
              <a:gd name="T38" fmla="*/ 98 w 122"/>
              <a:gd name="T39" fmla="*/ 115 h 116"/>
              <a:gd name="T40" fmla="*/ 96 w 122"/>
              <a:gd name="T41" fmla="*/ 116 h 116"/>
              <a:gd name="T42" fmla="*/ 61 w 122"/>
              <a:gd name="T43" fmla="*/ 92 h 116"/>
              <a:gd name="T44" fmla="*/ 63 w 122"/>
              <a:gd name="T45" fmla="*/ 92 h 116"/>
              <a:gd name="T46" fmla="*/ 91 w 122"/>
              <a:gd name="T47" fmla="*/ 105 h 116"/>
              <a:gd name="T48" fmla="*/ 87 w 122"/>
              <a:gd name="T49" fmla="*/ 74 h 116"/>
              <a:gd name="T50" fmla="*/ 88 w 122"/>
              <a:gd name="T51" fmla="*/ 71 h 116"/>
              <a:gd name="T52" fmla="*/ 109 w 122"/>
              <a:gd name="T53" fmla="*/ 48 h 116"/>
              <a:gd name="T54" fmla="*/ 79 w 122"/>
              <a:gd name="T55" fmla="*/ 42 h 116"/>
              <a:gd name="T56" fmla="*/ 76 w 122"/>
              <a:gd name="T57" fmla="*/ 40 h 116"/>
              <a:gd name="T58" fmla="*/ 61 w 122"/>
              <a:gd name="T59" fmla="*/ 12 h 116"/>
              <a:gd name="T60" fmla="*/ 46 w 122"/>
              <a:gd name="T61" fmla="*/ 40 h 116"/>
              <a:gd name="T62" fmla="*/ 43 w 122"/>
              <a:gd name="T63" fmla="*/ 42 h 116"/>
              <a:gd name="T64" fmla="*/ 13 w 122"/>
              <a:gd name="T65" fmla="*/ 48 h 116"/>
              <a:gd name="T66" fmla="*/ 34 w 122"/>
              <a:gd name="T67" fmla="*/ 71 h 116"/>
              <a:gd name="T68" fmla="*/ 35 w 122"/>
              <a:gd name="T69" fmla="*/ 74 h 116"/>
              <a:gd name="T70" fmla="*/ 31 w 122"/>
              <a:gd name="T71" fmla="*/ 105 h 116"/>
              <a:gd name="T72" fmla="*/ 59 w 122"/>
              <a:gd name="T73" fmla="*/ 92 h 116"/>
              <a:gd name="T74" fmla="*/ 61 w 122"/>
              <a:gd name="T75" fmla="*/ 9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2" h="116">
                <a:moveTo>
                  <a:pt x="96" y="116"/>
                </a:moveTo>
                <a:cubicBezTo>
                  <a:pt x="95" y="116"/>
                  <a:pt x="95" y="116"/>
                  <a:pt x="94" y="116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5" y="116"/>
                  <a:pt x="24" y="115"/>
                </a:cubicBezTo>
                <a:cubicBezTo>
                  <a:pt x="23" y="114"/>
                  <a:pt x="22" y="113"/>
                  <a:pt x="22" y="111"/>
                </a:cubicBezTo>
                <a:cubicBezTo>
                  <a:pt x="27" y="75"/>
                  <a:pt x="27" y="75"/>
                  <a:pt x="27" y="75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1" y="44"/>
                </a:cubicBezTo>
                <a:cubicBezTo>
                  <a:pt x="1" y="43"/>
                  <a:pt x="2" y="42"/>
                  <a:pt x="4" y="41"/>
                </a:cubicBezTo>
                <a:cubicBezTo>
                  <a:pt x="40" y="34"/>
                  <a:pt x="40" y="34"/>
                  <a:pt x="40" y="34"/>
                </a:cubicBezTo>
                <a:cubicBezTo>
                  <a:pt x="57" y="2"/>
                  <a:pt x="57" y="2"/>
                  <a:pt x="57" y="2"/>
                </a:cubicBezTo>
                <a:cubicBezTo>
                  <a:pt x="59" y="0"/>
                  <a:pt x="63" y="0"/>
                  <a:pt x="65" y="2"/>
                </a:cubicBezTo>
                <a:cubicBezTo>
                  <a:pt x="82" y="34"/>
                  <a:pt x="82" y="34"/>
                  <a:pt x="82" y="34"/>
                </a:cubicBezTo>
                <a:cubicBezTo>
                  <a:pt x="118" y="41"/>
                  <a:pt x="118" y="41"/>
                  <a:pt x="118" y="41"/>
                </a:cubicBezTo>
                <a:cubicBezTo>
                  <a:pt x="120" y="42"/>
                  <a:pt x="121" y="43"/>
                  <a:pt x="121" y="44"/>
                </a:cubicBezTo>
                <a:cubicBezTo>
                  <a:pt x="122" y="45"/>
                  <a:pt x="121" y="47"/>
                  <a:pt x="120" y="48"/>
                </a:cubicBezTo>
                <a:cubicBezTo>
                  <a:pt x="95" y="75"/>
                  <a:pt x="95" y="75"/>
                  <a:pt x="95" y="75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100" y="113"/>
                  <a:pt x="99" y="114"/>
                  <a:pt x="98" y="115"/>
                </a:cubicBezTo>
                <a:cubicBezTo>
                  <a:pt x="97" y="116"/>
                  <a:pt x="97" y="116"/>
                  <a:pt x="96" y="116"/>
                </a:cubicBezTo>
                <a:close/>
                <a:moveTo>
                  <a:pt x="61" y="92"/>
                </a:moveTo>
                <a:cubicBezTo>
                  <a:pt x="62" y="92"/>
                  <a:pt x="62" y="92"/>
                  <a:pt x="63" y="92"/>
                </a:cubicBezTo>
                <a:cubicBezTo>
                  <a:pt x="91" y="105"/>
                  <a:pt x="91" y="105"/>
                  <a:pt x="91" y="105"/>
                </a:cubicBezTo>
                <a:cubicBezTo>
                  <a:pt x="87" y="74"/>
                  <a:pt x="87" y="74"/>
                  <a:pt x="87" y="74"/>
                </a:cubicBezTo>
                <a:cubicBezTo>
                  <a:pt x="87" y="73"/>
                  <a:pt x="87" y="72"/>
                  <a:pt x="88" y="71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79" y="42"/>
                  <a:pt x="79" y="42"/>
                  <a:pt x="79" y="42"/>
                </a:cubicBezTo>
                <a:cubicBezTo>
                  <a:pt x="78" y="42"/>
                  <a:pt x="77" y="41"/>
                  <a:pt x="76" y="40"/>
                </a:cubicBezTo>
                <a:cubicBezTo>
                  <a:pt x="61" y="12"/>
                  <a:pt x="61" y="12"/>
                  <a:pt x="61" y="12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41"/>
                  <a:pt x="44" y="42"/>
                  <a:pt x="43" y="42"/>
                </a:cubicBezTo>
                <a:cubicBezTo>
                  <a:pt x="13" y="48"/>
                  <a:pt x="13" y="48"/>
                  <a:pt x="13" y="48"/>
                </a:cubicBezTo>
                <a:cubicBezTo>
                  <a:pt x="34" y="71"/>
                  <a:pt x="34" y="71"/>
                  <a:pt x="34" y="71"/>
                </a:cubicBezTo>
                <a:cubicBezTo>
                  <a:pt x="35" y="72"/>
                  <a:pt x="35" y="73"/>
                  <a:pt x="35" y="74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59" y="92"/>
                  <a:pt x="59" y="92"/>
                  <a:pt x="59" y="92"/>
                </a:cubicBezTo>
                <a:cubicBezTo>
                  <a:pt x="60" y="92"/>
                  <a:pt x="60" y="92"/>
                  <a:pt x="61" y="9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531160" y="2935832"/>
            <a:ext cx="303327" cy="289382"/>
            <a:chOff x="4849813" y="501081"/>
            <a:chExt cx="1104900" cy="1054100"/>
          </a:xfrm>
          <a:solidFill>
            <a:schemeClr val="bg1">
              <a:lumMod val="75000"/>
            </a:schemeClr>
          </a:solidFill>
        </p:grpSpPr>
        <p:sp>
          <p:nvSpPr>
            <p:cNvPr id="61" name="Freeform 5"/>
            <p:cNvSpPr>
              <a:spLocks noEditPoints="1"/>
            </p:cNvSpPr>
            <p:nvPr/>
          </p:nvSpPr>
          <p:spPr bwMode="auto">
            <a:xfrm>
              <a:off x="4849813" y="501081"/>
              <a:ext cx="1104900" cy="1054100"/>
            </a:xfrm>
            <a:custGeom>
              <a:avLst/>
              <a:gdLst>
                <a:gd name="T0" fmla="*/ 482 w 526"/>
                <a:gd name="T1" fmla="*/ 0 h 502"/>
                <a:gd name="T2" fmla="*/ 44 w 526"/>
                <a:gd name="T3" fmla="*/ 0 h 502"/>
                <a:gd name="T4" fmla="*/ 0 w 526"/>
                <a:gd name="T5" fmla="*/ 45 h 502"/>
                <a:gd name="T6" fmla="*/ 0 w 526"/>
                <a:gd name="T7" fmla="*/ 384 h 502"/>
                <a:gd name="T8" fmla="*/ 44 w 526"/>
                <a:gd name="T9" fmla="*/ 428 h 502"/>
                <a:gd name="T10" fmla="*/ 177 w 526"/>
                <a:gd name="T11" fmla="*/ 428 h 502"/>
                <a:gd name="T12" fmla="*/ 154 w 526"/>
                <a:gd name="T13" fmla="*/ 454 h 502"/>
                <a:gd name="T14" fmla="*/ 141 w 526"/>
                <a:gd name="T15" fmla="*/ 467 h 502"/>
                <a:gd name="T16" fmla="*/ 140 w 526"/>
                <a:gd name="T17" fmla="*/ 487 h 502"/>
                <a:gd name="T18" fmla="*/ 173 w 526"/>
                <a:gd name="T19" fmla="*/ 502 h 502"/>
                <a:gd name="T20" fmla="*/ 352 w 526"/>
                <a:gd name="T21" fmla="*/ 502 h 502"/>
                <a:gd name="T22" fmla="*/ 386 w 526"/>
                <a:gd name="T23" fmla="*/ 487 h 502"/>
                <a:gd name="T24" fmla="*/ 384 w 526"/>
                <a:gd name="T25" fmla="*/ 467 h 502"/>
                <a:gd name="T26" fmla="*/ 372 w 526"/>
                <a:gd name="T27" fmla="*/ 453 h 502"/>
                <a:gd name="T28" fmla="*/ 348 w 526"/>
                <a:gd name="T29" fmla="*/ 428 h 502"/>
                <a:gd name="T30" fmla="*/ 482 w 526"/>
                <a:gd name="T31" fmla="*/ 428 h 502"/>
                <a:gd name="T32" fmla="*/ 526 w 526"/>
                <a:gd name="T33" fmla="*/ 384 h 502"/>
                <a:gd name="T34" fmla="*/ 526 w 526"/>
                <a:gd name="T35" fmla="*/ 45 h 502"/>
                <a:gd name="T36" fmla="*/ 482 w 526"/>
                <a:gd name="T37" fmla="*/ 0 h 502"/>
                <a:gd name="T38" fmla="*/ 360 w 526"/>
                <a:gd name="T39" fmla="*/ 465 h 502"/>
                <a:gd name="T40" fmla="*/ 371 w 526"/>
                <a:gd name="T41" fmla="*/ 476 h 502"/>
                <a:gd name="T42" fmla="*/ 371 w 526"/>
                <a:gd name="T43" fmla="*/ 480 h 502"/>
                <a:gd name="T44" fmla="*/ 352 w 526"/>
                <a:gd name="T45" fmla="*/ 485 h 502"/>
                <a:gd name="T46" fmla="*/ 173 w 526"/>
                <a:gd name="T47" fmla="*/ 485 h 502"/>
                <a:gd name="T48" fmla="*/ 155 w 526"/>
                <a:gd name="T49" fmla="*/ 480 h 502"/>
                <a:gd name="T50" fmla="*/ 154 w 526"/>
                <a:gd name="T51" fmla="*/ 476 h 502"/>
                <a:gd name="T52" fmla="*/ 154 w 526"/>
                <a:gd name="T53" fmla="*/ 477 h 502"/>
                <a:gd name="T54" fmla="*/ 165 w 526"/>
                <a:gd name="T55" fmla="*/ 465 h 502"/>
                <a:gd name="T56" fmla="*/ 196 w 526"/>
                <a:gd name="T57" fmla="*/ 428 h 502"/>
                <a:gd name="T58" fmla="*/ 329 w 526"/>
                <a:gd name="T59" fmla="*/ 428 h 502"/>
                <a:gd name="T60" fmla="*/ 360 w 526"/>
                <a:gd name="T61" fmla="*/ 465 h 502"/>
                <a:gd name="T62" fmla="*/ 493 w 526"/>
                <a:gd name="T63" fmla="*/ 384 h 502"/>
                <a:gd name="T64" fmla="*/ 482 w 526"/>
                <a:gd name="T65" fmla="*/ 395 h 502"/>
                <a:gd name="T66" fmla="*/ 44 w 526"/>
                <a:gd name="T67" fmla="*/ 395 h 502"/>
                <a:gd name="T68" fmla="*/ 32 w 526"/>
                <a:gd name="T69" fmla="*/ 384 h 502"/>
                <a:gd name="T70" fmla="*/ 32 w 526"/>
                <a:gd name="T71" fmla="*/ 45 h 502"/>
                <a:gd name="T72" fmla="*/ 44 w 526"/>
                <a:gd name="T73" fmla="*/ 33 h 502"/>
                <a:gd name="T74" fmla="*/ 482 w 526"/>
                <a:gd name="T75" fmla="*/ 33 h 502"/>
                <a:gd name="T76" fmla="*/ 493 w 526"/>
                <a:gd name="T77" fmla="*/ 45 h 502"/>
                <a:gd name="T78" fmla="*/ 493 w 526"/>
                <a:gd name="T79" fmla="*/ 38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6" h="502">
                  <a:moveTo>
                    <a:pt x="482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20"/>
                    <a:pt x="0" y="45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408"/>
                    <a:pt x="19" y="428"/>
                    <a:pt x="44" y="428"/>
                  </a:cubicBezTo>
                  <a:cubicBezTo>
                    <a:pt x="177" y="428"/>
                    <a:pt x="177" y="428"/>
                    <a:pt x="177" y="428"/>
                  </a:cubicBezTo>
                  <a:cubicBezTo>
                    <a:pt x="170" y="437"/>
                    <a:pt x="159" y="448"/>
                    <a:pt x="154" y="454"/>
                  </a:cubicBezTo>
                  <a:cubicBezTo>
                    <a:pt x="148" y="459"/>
                    <a:pt x="144" y="463"/>
                    <a:pt x="141" y="467"/>
                  </a:cubicBezTo>
                  <a:cubicBezTo>
                    <a:pt x="138" y="471"/>
                    <a:pt x="136" y="480"/>
                    <a:pt x="140" y="487"/>
                  </a:cubicBezTo>
                  <a:cubicBezTo>
                    <a:pt x="144" y="494"/>
                    <a:pt x="152" y="502"/>
                    <a:pt x="173" y="502"/>
                  </a:cubicBezTo>
                  <a:cubicBezTo>
                    <a:pt x="352" y="502"/>
                    <a:pt x="352" y="502"/>
                    <a:pt x="352" y="502"/>
                  </a:cubicBezTo>
                  <a:cubicBezTo>
                    <a:pt x="374" y="502"/>
                    <a:pt x="382" y="494"/>
                    <a:pt x="386" y="487"/>
                  </a:cubicBezTo>
                  <a:cubicBezTo>
                    <a:pt x="389" y="480"/>
                    <a:pt x="388" y="471"/>
                    <a:pt x="384" y="467"/>
                  </a:cubicBezTo>
                  <a:cubicBezTo>
                    <a:pt x="382" y="463"/>
                    <a:pt x="378" y="459"/>
                    <a:pt x="372" y="453"/>
                  </a:cubicBezTo>
                  <a:cubicBezTo>
                    <a:pt x="367" y="448"/>
                    <a:pt x="355" y="437"/>
                    <a:pt x="348" y="428"/>
                  </a:cubicBezTo>
                  <a:cubicBezTo>
                    <a:pt x="482" y="428"/>
                    <a:pt x="482" y="428"/>
                    <a:pt x="482" y="428"/>
                  </a:cubicBezTo>
                  <a:cubicBezTo>
                    <a:pt x="506" y="428"/>
                    <a:pt x="526" y="408"/>
                    <a:pt x="526" y="384"/>
                  </a:cubicBezTo>
                  <a:cubicBezTo>
                    <a:pt x="526" y="45"/>
                    <a:pt x="526" y="45"/>
                    <a:pt x="526" y="45"/>
                  </a:cubicBezTo>
                  <a:cubicBezTo>
                    <a:pt x="526" y="20"/>
                    <a:pt x="506" y="0"/>
                    <a:pt x="482" y="0"/>
                  </a:cubicBezTo>
                  <a:close/>
                  <a:moveTo>
                    <a:pt x="360" y="465"/>
                  </a:moveTo>
                  <a:cubicBezTo>
                    <a:pt x="365" y="470"/>
                    <a:pt x="370" y="474"/>
                    <a:pt x="371" y="476"/>
                  </a:cubicBezTo>
                  <a:cubicBezTo>
                    <a:pt x="371" y="476"/>
                    <a:pt x="372" y="478"/>
                    <a:pt x="371" y="480"/>
                  </a:cubicBezTo>
                  <a:cubicBezTo>
                    <a:pt x="368" y="483"/>
                    <a:pt x="362" y="485"/>
                    <a:pt x="352" y="485"/>
                  </a:cubicBezTo>
                  <a:cubicBezTo>
                    <a:pt x="173" y="485"/>
                    <a:pt x="173" y="485"/>
                    <a:pt x="173" y="485"/>
                  </a:cubicBezTo>
                  <a:cubicBezTo>
                    <a:pt x="164" y="485"/>
                    <a:pt x="157" y="483"/>
                    <a:pt x="155" y="480"/>
                  </a:cubicBezTo>
                  <a:cubicBezTo>
                    <a:pt x="154" y="478"/>
                    <a:pt x="155" y="476"/>
                    <a:pt x="154" y="476"/>
                  </a:cubicBezTo>
                  <a:cubicBezTo>
                    <a:pt x="154" y="476"/>
                    <a:pt x="154" y="476"/>
                    <a:pt x="154" y="477"/>
                  </a:cubicBezTo>
                  <a:cubicBezTo>
                    <a:pt x="156" y="474"/>
                    <a:pt x="161" y="470"/>
                    <a:pt x="165" y="465"/>
                  </a:cubicBezTo>
                  <a:cubicBezTo>
                    <a:pt x="180" y="451"/>
                    <a:pt x="191" y="439"/>
                    <a:pt x="196" y="428"/>
                  </a:cubicBezTo>
                  <a:cubicBezTo>
                    <a:pt x="329" y="428"/>
                    <a:pt x="329" y="428"/>
                    <a:pt x="329" y="428"/>
                  </a:cubicBezTo>
                  <a:cubicBezTo>
                    <a:pt x="334" y="439"/>
                    <a:pt x="346" y="451"/>
                    <a:pt x="360" y="465"/>
                  </a:cubicBezTo>
                  <a:close/>
                  <a:moveTo>
                    <a:pt x="493" y="384"/>
                  </a:moveTo>
                  <a:cubicBezTo>
                    <a:pt x="493" y="390"/>
                    <a:pt x="488" y="395"/>
                    <a:pt x="482" y="395"/>
                  </a:cubicBezTo>
                  <a:cubicBezTo>
                    <a:pt x="44" y="395"/>
                    <a:pt x="44" y="395"/>
                    <a:pt x="44" y="395"/>
                  </a:cubicBezTo>
                  <a:cubicBezTo>
                    <a:pt x="38" y="395"/>
                    <a:pt x="32" y="390"/>
                    <a:pt x="32" y="38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38"/>
                    <a:pt x="38" y="33"/>
                    <a:pt x="44" y="33"/>
                  </a:cubicBezTo>
                  <a:cubicBezTo>
                    <a:pt x="482" y="33"/>
                    <a:pt x="482" y="33"/>
                    <a:pt x="482" y="33"/>
                  </a:cubicBezTo>
                  <a:cubicBezTo>
                    <a:pt x="488" y="33"/>
                    <a:pt x="493" y="38"/>
                    <a:pt x="493" y="45"/>
                  </a:cubicBezTo>
                  <a:lnTo>
                    <a:pt x="493" y="3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2" name="Freeform 6"/>
            <p:cNvSpPr>
              <a:spLocks noEditPoints="1"/>
            </p:cNvSpPr>
            <p:nvPr/>
          </p:nvSpPr>
          <p:spPr bwMode="auto">
            <a:xfrm>
              <a:off x="4986338" y="640781"/>
              <a:ext cx="828675" cy="552450"/>
            </a:xfrm>
            <a:custGeom>
              <a:avLst/>
              <a:gdLst>
                <a:gd name="T0" fmla="*/ 367 w 395"/>
                <a:gd name="T1" fmla="*/ 0 h 264"/>
                <a:gd name="T2" fmla="*/ 28 w 395"/>
                <a:gd name="T3" fmla="*/ 0 h 264"/>
                <a:gd name="T4" fmla="*/ 0 w 395"/>
                <a:gd name="T5" fmla="*/ 28 h 264"/>
                <a:gd name="T6" fmla="*/ 0 w 395"/>
                <a:gd name="T7" fmla="*/ 236 h 264"/>
                <a:gd name="T8" fmla="*/ 28 w 395"/>
                <a:gd name="T9" fmla="*/ 264 h 264"/>
                <a:gd name="T10" fmla="*/ 367 w 395"/>
                <a:gd name="T11" fmla="*/ 264 h 264"/>
                <a:gd name="T12" fmla="*/ 395 w 395"/>
                <a:gd name="T13" fmla="*/ 236 h 264"/>
                <a:gd name="T14" fmla="*/ 395 w 395"/>
                <a:gd name="T15" fmla="*/ 28 h 264"/>
                <a:gd name="T16" fmla="*/ 367 w 395"/>
                <a:gd name="T17" fmla="*/ 0 h 264"/>
                <a:gd name="T18" fmla="*/ 379 w 395"/>
                <a:gd name="T19" fmla="*/ 236 h 264"/>
                <a:gd name="T20" fmla="*/ 367 w 395"/>
                <a:gd name="T21" fmla="*/ 247 h 264"/>
                <a:gd name="T22" fmla="*/ 28 w 395"/>
                <a:gd name="T23" fmla="*/ 247 h 264"/>
                <a:gd name="T24" fmla="*/ 17 w 395"/>
                <a:gd name="T25" fmla="*/ 236 h 264"/>
                <a:gd name="T26" fmla="*/ 17 w 395"/>
                <a:gd name="T27" fmla="*/ 28 h 264"/>
                <a:gd name="T28" fmla="*/ 28 w 395"/>
                <a:gd name="T29" fmla="*/ 17 h 264"/>
                <a:gd name="T30" fmla="*/ 367 w 395"/>
                <a:gd name="T31" fmla="*/ 17 h 264"/>
                <a:gd name="T32" fmla="*/ 379 w 395"/>
                <a:gd name="T33" fmla="*/ 28 h 264"/>
                <a:gd name="T34" fmla="*/ 379 w 395"/>
                <a:gd name="T35" fmla="*/ 23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5" h="264">
                  <a:moveTo>
                    <a:pt x="36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51"/>
                    <a:pt x="13" y="264"/>
                    <a:pt x="28" y="264"/>
                  </a:cubicBezTo>
                  <a:cubicBezTo>
                    <a:pt x="367" y="264"/>
                    <a:pt x="367" y="264"/>
                    <a:pt x="367" y="264"/>
                  </a:cubicBezTo>
                  <a:cubicBezTo>
                    <a:pt x="383" y="264"/>
                    <a:pt x="395" y="251"/>
                    <a:pt x="395" y="236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395" y="13"/>
                    <a:pt x="383" y="0"/>
                    <a:pt x="367" y="0"/>
                  </a:cubicBezTo>
                  <a:close/>
                  <a:moveTo>
                    <a:pt x="379" y="236"/>
                  </a:moveTo>
                  <a:cubicBezTo>
                    <a:pt x="379" y="242"/>
                    <a:pt x="374" y="247"/>
                    <a:pt x="367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2" y="247"/>
                    <a:pt x="17" y="242"/>
                    <a:pt x="17" y="23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2"/>
                    <a:pt x="22" y="17"/>
                    <a:pt x="28" y="17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74" y="17"/>
                    <a:pt x="379" y="22"/>
                    <a:pt x="379" y="28"/>
                  </a:cubicBezTo>
                  <a:lnTo>
                    <a:pt x="379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3" name="Freeform 7"/>
            <p:cNvSpPr>
              <a:spLocks noEditPoints="1"/>
            </p:cNvSpPr>
            <p:nvPr/>
          </p:nvSpPr>
          <p:spPr bwMode="auto">
            <a:xfrm>
              <a:off x="5349875" y="1209106"/>
              <a:ext cx="104775" cy="104775"/>
            </a:xfrm>
            <a:custGeom>
              <a:avLst/>
              <a:gdLst>
                <a:gd name="T0" fmla="*/ 25 w 50"/>
                <a:gd name="T1" fmla="*/ 0 h 50"/>
                <a:gd name="T2" fmla="*/ 0 w 50"/>
                <a:gd name="T3" fmla="*/ 25 h 50"/>
                <a:gd name="T4" fmla="*/ 25 w 50"/>
                <a:gd name="T5" fmla="*/ 50 h 50"/>
                <a:gd name="T6" fmla="*/ 50 w 50"/>
                <a:gd name="T7" fmla="*/ 25 h 50"/>
                <a:gd name="T8" fmla="*/ 25 w 50"/>
                <a:gd name="T9" fmla="*/ 0 h 50"/>
                <a:gd name="T10" fmla="*/ 25 w 50"/>
                <a:gd name="T11" fmla="*/ 33 h 50"/>
                <a:gd name="T12" fmla="*/ 17 w 50"/>
                <a:gd name="T13" fmla="*/ 25 h 50"/>
                <a:gd name="T14" fmla="*/ 25 w 50"/>
                <a:gd name="T15" fmla="*/ 17 h 50"/>
                <a:gd name="T16" fmla="*/ 33 w 50"/>
                <a:gd name="T17" fmla="*/ 25 h 50"/>
                <a:gd name="T18" fmla="*/ 25 w 50"/>
                <a:gd name="T1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8" y="50"/>
                    <a:pt x="50" y="39"/>
                    <a:pt x="50" y="25"/>
                  </a:cubicBezTo>
                  <a:cubicBezTo>
                    <a:pt x="50" y="12"/>
                    <a:pt x="38" y="0"/>
                    <a:pt x="25" y="0"/>
                  </a:cubicBezTo>
                  <a:close/>
                  <a:moveTo>
                    <a:pt x="25" y="33"/>
                  </a:moveTo>
                  <a:cubicBezTo>
                    <a:pt x="20" y="33"/>
                    <a:pt x="17" y="30"/>
                    <a:pt x="17" y="25"/>
                  </a:cubicBezTo>
                  <a:cubicBezTo>
                    <a:pt x="17" y="21"/>
                    <a:pt x="20" y="17"/>
                    <a:pt x="25" y="17"/>
                  </a:cubicBezTo>
                  <a:cubicBezTo>
                    <a:pt x="29" y="17"/>
                    <a:pt x="33" y="21"/>
                    <a:pt x="33" y="25"/>
                  </a:cubicBezTo>
                  <a:cubicBezTo>
                    <a:pt x="33" y="30"/>
                    <a:pt x="29" y="33"/>
                    <a:pt x="2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5480050" y="866206"/>
              <a:ext cx="280988" cy="280988"/>
            </a:xfrm>
            <a:custGeom>
              <a:avLst/>
              <a:gdLst>
                <a:gd name="T0" fmla="*/ 67 w 134"/>
                <a:gd name="T1" fmla="*/ 134 h 134"/>
                <a:gd name="T2" fmla="*/ 0 w 134"/>
                <a:gd name="T3" fmla="*/ 67 h 134"/>
                <a:gd name="T4" fmla="*/ 67 w 134"/>
                <a:gd name="T5" fmla="*/ 0 h 134"/>
                <a:gd name="T6" fmla="*/ 134 w 134"/>
                <a:gd name="T7" fmla="*/ 67 h 134"/>
                <a:gd name="T8" fmla="*/ 67 w 134"/>
                <a:gd name="T9" fmla="*/ 134 h 134"/>
                <a:gd name="T10" fmla="*/ 67 w 134"/>
                <a:gd name="T11" fmla="*/ 10 h 134"/>
                <a:gd name="T12" fmla="*/ 10 w 134"/>
                <a:gd name="T13" fmla="*/ 67 h 134"/>
                <a:gd name="T14" fmla="*/ 67 w 134"/>
                <a:gd name="T15" fmla="*/ 124 h 134"/>
                <a:gd name="T16" fmla="*/ 124 w 134"/>
                <a:gd name="T17" fmla="*/ 67 h 134"/>
                <a:gd name="T18" fmla="*/ 67 w 134"/>
                <a:gd name="T19" fmla="*/ 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30" y="134"/>
                    <a:pt x="0" y="104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7"/>
                  </a:cubicBezTo>
                  <a:cubicBezTo>
                    <a:pt x="134" y="104"/>
                    <a:pt x="104" y="134"/>
                    <a:pt x="67" y="134"/>
                  </a:cubicBezTo>
                  <a:close/>
                  <a:moveTo>
                    <a:pt x="67" y="10"/>
                  </a:moveTo>
                  <a:cubicBezTo>
                    <a:pt x="35" y="10"/>
                    <a:pt x="10" y="35"/>
                    <a:pt x="10" y="67"/>
                  </a:cubicBezTo>
                  <a:cubicBezTo>
                    <a:pt x="10" y="98"/>
                    <a:pt x="35" y="124"/>
                    <a:pt x="67" y="124"/>
                  </a:cubicBezTo>
                  <a:cubicBezTo>
                    <a:pt x="98" y="124"/>
                    <a:pt x="124" y="98"/>
                    <a:pt x="124" y="67"/>
                  </a:cubicBezTo>
                  <a:cubicBezTo>
                    <a:pt x="124" y="35"/>
                    <a:pt x="98" y="10"/>
                    <a:pt x="6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5" name="Freeform 9"/>
            <p:cNvSpPr>
              <a:spLocks noEditPoints="1"/>
            </p:cNvSpPr>
            <p:nvPr/>
          </p:nvSpPr>
          <p:spPr bwMode="auto">
            <a:xfrm>
              <a:off x="5545138" y="931293"/>
              <a:ext cx="150813" cy="15081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0 h 72"/>
                <a:gd name="T12" fmla="*/ 10 w 72"/>
                <a:gd name="T13" fmla="*/ 36 h 72"/>
                <a:gd name="T14" fmla="*/ 36 w 72"/>
                <a:gd name="T15" fmla="*/ 62 h 72"/>
                <a:gd name="T16" fmla="*/ 62 w 72"/>
                <a:gd name="T17" fmla="*/ 36 h 72"/>
                <a:gd name="T18" fmla="*/ 36 w 72"/>
                <a:gd name="T1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0"/>
                  </a:moveTo>
                  <a:cubicBezTo>
                    <a:pt x="22" y="10"/>
                    <a:pt x="10" y="21"/>
                    <a:pt x="10" y="36"/>
                  </a:cubicBezTo>
                  <a:cubicBezTo>
                    <a:pt x="10" y="50"/>
                    <a:pt x="22" y="62"/>
                    <a:pt x="36" y="62"/>
                  </a:cubicBezTo>
                  <a:cubicBezTo>
                    <a:pt x="50" y="62"/>
                    <a:pt x="62" y="50"/>
                    <a:pt x="62" y="36"/>
                  </a:cubicBezTo>
                  <a:cubicBezTo>
                    <a:pt x="62" y="21"/>
                    <a:pt x="50" y="10"/>
                    <a:pt x="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5316538" y="702693"/>
              <a:ext cx="371475" cy="396875"/>
            </a:xfrm>
            <a:custGeom>
              <a:avLst/>
              <a:gdLst>
                <a:gd name="T0" fmla="*/ 155 w 177"/>
                <a:gd name="T1" fmla="*/ 0 h 189"/>
                <a:gd name="T2" fmla="*/ 134 w 177"/>
                <a:gd name="T3" fmla="*/ 0 h 189"/>
                <a:gd name="T4" fmla="*/ 104 w 177"/>
                <a:gd name="T5" fmla="*/ 28 h 189"/>
                <a:gd name="T6" fmla="*/ 91 w 177"/>
                <a:gd name="T7" fmla="*/ 33 h 189"/>
                <a:gd name="T8" fmla="*/ 72 w 177"/>
                <a:gd name="T9" fmla="*/ 26 h 189"/>
                <a:gd name="T10" fmla="*/ 50 w 177"/>
                <a:gd name="T11" fmla="*/ 35 h 189"/>
                <a:gd name="T12" fmla="*/ 35 w 177"/>
                <a:gd name="T13" fmla="*/ 50 h 189"/>
                <a:gd name="T14" fmla="*/ 26 w 177"/>
                <a:gd name="T15" fmla="*/ 72 h 189"/>
                <a:gd name="T16" fmla="*/ 33 w 177"/>
                <a:gd name="T17" fmla="*/ 91 h 189"/>
                <a:gd name="T18" fmla="*/ 28 w 177"/>
                <a:gd name="T19" fmla="*/ 104 h 189"/>
                <a:gd name="T20" fmla="*/ 0 w 177"/>
                <a:gd name="T21" fmla="*/ 134 h 189"/>
                <a:gd name="T22" fmla="*/ 0 w 177"/>
                <a:gd name="T23" fmla="*/ 155 h 189"/>
                <a:gd name="T24" fmla="*/ 28 w 177"/>
                <a:gd name="T25" fmla="*/ 186 h 189"/>
                <a:gd name="T26" fmla="*/ 29 w 177"/>
                <a:gd name="T27" fmla="*/ 189 h 189"/>
                <a:gd name="T28" fmla="*/ 52 w 177"/>
                <a:gd name="T29" fmla="*/ 189 h 189"/>
                <a:gd name="T30" fmla="*/ 44 w 177"/>
                <a:gd name="T31" fmla="*/ 165 h 189"/>
                <a:gd name="T32" fmla="*/ 31 w 177"/>
                <a:gd name="T33" fmla="*/ 165 h 189"/>
                <a:gd name="T34" fmla="*/ 21 w 177"/>
                <a:gd name="T35" fmla="*/ 155 h 189"/>
                <a:gd name="T36" fmla="*/ 21 w 177"/>
                <a:gd name="T37" fmla="*/ 134 h 189"/>
                <a:gd name="T38" fmla="*/ 31 w 177"/>
                <a:gd name="T39" fmla="*/ 124 h 189"/>
                <a:gd name="T40" fmla="*/ 44 w 177"/>
                <a:gd name="T41" fmla="*/ 124 h 189"/>
                <a:gd name="T42" fmla="*/ 59 w 177"/>
                <a:gd name="T43" fmla="*/ 88 h 189"/>
                <a:gd name="T44" fmla="*/ 50 w 177"/>
                <a:gd name="T45" fmla="*/ 79 h 189"/>
                <a:gd name="T46" fmla="*/ 50 w 177"/>
                <a:gd name="T47" fmla="*/ 64 h 189"/>
                <a:gd name="T48" fmla="*/ 64 w 177"/>
                <a:gd name="T49" fmla="*/ 50 h 189"/>
                <a:gd name="T50" fmla="*/ 72 w 177"/>
                <a:gd name="T51" fmla="*/ 47 h 189"/>
                <a:gd name="T52" fmla="*/ 79 w 177"/>
                <a:gd name="T53" fmla="*/ 50 h 189"/>
                <a:gd name="T54" fmla="*/ 88 w 177"/>
                <a:gd name="T55" fmla="*/ 59 h 189"/>
                <a:gd name="T56" fmla="*/ 124 w 177"/>
                <a:gd name="T57" fmla="*/ 43 h 189"/>
                <a:gd name="T58" fmla="*/ 124 w 177"/>
                <a:gd name="T59" fmla="*/ 31 h 189"/>
                <a:gd name="T60" fmla="*/ 134 w 177"/>
                <a:gd name="T61" fmla="*/ 21 h 189"/>
                <a:gd name="T62" fmla="*/ 155 w 177"/>
                <a:gd name="T63" fmla="*/ 21 h 189"/>
                <a:gd name="T64" fmla="*/ 165 w 177"/>
                <a:gd name="T65" fmla="*/ 31 h 189"/>
                <a:gd name="T66" fmla="*/ 165 w 177"/>
                <a:gd name="T67" fmla="*/ 43 h 189"/>
                <a:gd name="T68" fmla="*/ 177 w 177"/>
                <a:gd name="T69" fmla="*/ 47 h 189"/>
                <a:gd name="T70" fmla="*/ 177 w 177"/>
                <a:gd name="T71" fmla="*/ 9 h 189"/>
                <a:gd name="T72" fmla="*/ 155 w 177"/>
                <a:gd name="T7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89">
                  <a:moveTo>
                    <a:pt x="155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18" y="0"/>
                    <a:pt x="105" y="12"/>
                    <a:pt x="104" y="28"/>
                  </a:cubicBezTo>
                  <a:cubicBezTo>
                    <a:pt x="99" y="29"/>
                    <a:pt x="95" y="31"/>
                    <a:pt x="91" y="33"/>
                  </a:cubicBezTo>
                  <a:cubicBezTo>
                    <a:pt x="86" y="28"/>
                    <a:pt x="79" y="26"/>
                    <a:pt x="72" y="26"/>
                  </a:cubicBezTo>
                  <a:cubicBezTo>
                    <a:pt x="63" y="26"/>
                    <a:pt x="56" y="29"/>
                    <a:pt x="50" y="35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29" y="56"/>
                    <a:pt x="26" y="63"/>
                    <a:pt x="26" y="72"/>
                  </a:cubicBezTo>
                  <a:cubicBezTo>
                    <a:pt x="26" y="79"/>
                    <a:pt x="29" y="86"/>
                    <a:pt x="33" y="91"/>
                  </a:cubicBezTo>
                  <a:cubicBezTo>
                    <a:pt x="31" y="95"/>
                    <a:pt x="29" y="99"/>
                    <a:pt x="28" y="104"/>
                  </a:cubicBezTo>
                  <a:cubicBezTo>
                    <a:pt x="12" y="105"/>
                    <a:pt x="0" y="118"/>
                    <a:pt x="0" y="134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1"/>
                    <a:pt x="12" y="184"/>
                    <a:pt x="28" y="186"/>
                  </a:cubicBezTo>
                  <a:cubicBezTo>
                    <a:pt x="28" y="187"/>
                    <a:pt x="29" y="188"/>
                    <a:pt x="29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48" y="182"/>
                    <a:pt x="45" y="174"/>
                    <a:pt x="44" y="16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25" y="165"/>
                    <a:pt x="21" y="161"/>
                    <a:pt x="21" y="155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29"/>
                    <a:pt x="25" y="124"/>
                    <a:pt x="31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6" y="111"/>
                    <a:pt x="52" y="99"/>
                    <a:pt x="59" y="88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46" y="75"/>
                    <a:pt x="46" y="68"/>
                    <a:pt x="50" y="64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6" y="48"/>
                    <a:pt x="69" y="47"/>
                    <a:pt x="72" y="47"/>
                  </a:cubicBezTo>
                  <a:cubicBezTo>
                    <a:pt x="74" y="47"/>
                    <a:pt x="77" y="48"/>
                    <a:pt x="79" y="50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99" y="52"/>
                    <a:pt x="111" y="46"/>
                    <a:pt x="124" y="43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25"/>
                    <a:pt x="129" y="21"/>
                    <a:pt x="134" y="21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61" y="21"/>
                    <a:pt x="165" y="25"/>
                    <a:pt x="165" y="31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9" y="44"/>
                    <a:pt x="173" y="45"/>
                    <a:pt x="177" y="47"/>
                  </a:cubicBezTo>
                  <a:cubicBezTo>
                    <a:pt x="177" y="9"/>
                    <a:pt x="177" y="9"/>
                    <a:pt x="177" y="9"/>
                  </a:cubicBezTo>
                  <a:cubicBezTo>
                    <a:pt x="171" y="3"/>
                    <a:pt x="163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677682" y="1641215"/>
            <a:ext cx="322586" cy="306977"/>
            <a:chOff x="6719888" y="887413"/>
            <a:chExt cx="492125" cy="468312"/>
          </a:xfrm>
          <a:solidFill>
            <a:schemeClr val="bg1">
              <a:lumMod val="75000"/>
            </a:schemeClr>
          </a:solidFill>
        </p:grpSpPr>
        <p:sp>
          <p:nvSpPr>
            <p:cNvPr id="68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9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0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3" name="Freeform 18"/>
            <p:cNvSpPr>
              <a:spLocks/>
            </p:cNvSpPr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988741" y="4833873"/>
            <a:ext cx="364698" cy="365320"/>
            <a:chOff x="7456488" y="5027613"/>
            <a:chExt cx="930275" cy="931862"/>
          </a:xfrm>
          <a:solidFill>
            <a:schemeClr val="bg1">
              <a:lumMod val="75000"/>
            </a:schemeClr>
          </a:solidFill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7456488" y="5183188"/>
              <a:ext cx="744538" cy="776287"/>
            </a:xfrm>
            <a:custGeom>
              <a:avLst/>
              <a:gdLst>
                <a:gd name="T0" fmla="*/ 134 w 196"/>
                <a:gd name="T1" fmla="*/ 204 h 204"/>
                <a:gd name="T2" fmla="*/ 128 w 196"/>
                <a:gd name="T3" fmla="*/ 180 h 204"/>
                <a:gd name="T4" fmla="*/ 16 w 196"/>
                <a:gd name="T5" fmla="*/ 174 h 204"/>
                <a:gd name="T6" fmla="*/ 6 w 196"/>
                <a:gd name="T7" fmla="*/ 68 h 204"/>
                <a:gd name="T8" fmla="*/ 0 w 196"/>
                <a:gd name="T9" fmla="*/ 30 h 204"/>
                <a:gd name="T10" fmla="*/ 16 w 196"/>
                <a:gd name="T11" fmla="*/ 24 h 204"/>
                <a:gd name="T12" fmla="*/ 22 w 196"/>
                <a:gd name="T13" fmla="*/ 0 h 204"/>
                <a:gd name="T14" fmla="*/ 60 w 196"/>
                <a:gd name="T15" fmla="*/ 6 h 204"/>
                <a:gd name="T16" fmla="*/ 166 w 196"/>
                <a:gd name="T17" fmla="*/ 24 h 204"/>
                <a:gd name="T18" fmla="*/ 172 w 196"/>
                <a:gd name="T19" fmla="*/ 136 h 204"/>
                <a:gd name="T20" fmla="*/ 196 w 196"/>
                <a:gd name="T21" fmla="*/ 142 h 204"/>
                <a:gd name="T22" fmla="*/ 190 w 196"/>
                <a:gd name="T23" fmla="*/ 180 h 204"/>
                <a:gd name="T24" fmla="*/ 172 w 196"/>
                <a:gd name="T25" fmla="*/ 198 h 204"/>
                <a:gd name="T26" fmla="*/ 140 w 196"/>
                <a:gd name="T27" fmla="*/ 192 h 204"/>
                <a:gd name="T28" fmla="*/ 160 w 196"/>
                <a:gd name="T29" fmla="*/ 174 h 204"/>
                <a:gd name="T30" fmla="*/ 184 w 196"/>
                <a:gd name="T31" fmla="*/ 168 h 204"/>
                <a:gd name="T32" fmla="*/ 166 w 196"/>
                <a:gd name="T33" fmla="*/ 148 h 204"/>
                <a:gd name="T34" fmla="*/ 160 w 196"/>
                <a:gd name="T35" fmla="*/ 36 h 204"/>
                <a:gd name="T36" fmla="*/ 48 w 196"/>
                <a:gd name="T37" fmla="*/ 30 h 204"/>
                <a:gd name="T38" fmla="*/ 28 w 196"/>
                <a:gd name="T39" fmla="*/ 12 h 204"/>
                <a:gd name="T40" fmla="*/ 22 w 196"/>
                <a:gd name="T41" fmla="*/ 36 h 204"/>
                <a:gd name="T42" fmla="*/ 12 w 196"/>
                <a:gd name="T43" fmla="*/ 56 h 204"/>
                <a:gd name="T44" fmla="*/ 28 w 196"/>
                <a:gd name="T45" fmla="*/ 62 h 204"/>
                <a:gd name="T46" fmla="*/ 134 w 196"/>
                <a:gd name="T47" fmla="*/ 168 h 204"/>
                <a:gd name="T48" fmla="*/ 140 w 196"/>
                <a:gd name="T49" fmla="*/ 192 h 204"/>
                <a:gd name="T50" fmla="*/ 54 w 196"/>
                <a:gd name="T51" fmla="*/ 148 h 204"/>
                <a:gd name="T52" fmla="*/ 48 w 196"/>
                <a:gd name="T53" fmla="*/ 62 h 204"/>
                <a:gd name="T54" fmla="*/ 134 w 196"/>
                <a:gd name="T55" fmla="*/ 56 h 204"/>
                <a:gd name="T56" fmla="*/ 140 w 196"/>
                <a:gd name="T57" fmla="*/ 142 h 204"/>
                <a:gd name="T58" fmla="*/ 60 w 196"/>
                <a:gd name="T59" fmla="*/ 136 h 204"/>
                <a:gd name="T60" fmla="*/ 128 w 196"/>
                <a:gd name="T61" fmla="*/ 68 h 204"/>
                <a:gd name="T62" fmla="*/ 60 w 196"/>
                <a:gd name="T63" fmla="*/ 1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04">
                  <a:moveTo>
                    <a:pt x="166" y="204"/>
                  </a:moveTo>
                  <a:cubicBezTo>
                    <a:pt x="134" y="204"/>
                    <a:pt x="134" y="204"/>
                    <a:pt x="134" y="204"/>
                  </a:cubicBezTo>
                  <a:cubicBezTo>
                    <a:pt x="131" y="204"/>
                    <a:pt x="128" y="201"/>
                    <a:pt x="128" y="198"/>
                  </a:cubicBezTo>
                  <a:cubicBezTo>
                    <a:pt x="128" y="180"/>
                    <a:pt x="128" y="180"/>
                    <a:pt x="128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19" y="180"/>
                    <a:pt x="16" y="177"/>
                    <a:pt x="16" y="174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3" y="68"/>
                    <a:pt x="0" y="65"/>
                    <a:pt x="0" y="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3" y="24"/>
                    <a:pt x="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169" y="24"/>
                    <a:pt x="172" y="27"/>
                    <a:pt x="172" y="30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90" y="136"/>
                    <a:pt x="190" y="136"/>
                    <a:pt x="190" y="136"/>
                  </a:cubicBezTo>
                  <a:cubicBezTo>
                    <a:pt x="193" y="136"/>
                    <a:pt x="196" y="139"/>
                    <a:pt x="196" y="142"/>
                  </a:cubicBezTo>
                  <a:cubicBezTo>
                    <a:pt x="196" y="174"/>
                    <a:pt x="196" y="174"/>
                    <a:pt x="196" y="174"/>
                  </a:cubicBezTo>
                  <a:cubicBezTo>
                    <a:pt x="196" y="177"/>
                    <a:pt x="193" y="180"/>
                    <a:pt x="190" y="180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98"/>
                    <a:pt x="172" y="198"/>
                    <a:pt x="172" y="198"/>
                  </a:cubicBezTo>
                  <a:cubicBezTo>
                    <a:pt x="172" y="201"/>
                    <a:pt x="169" y="204"/>
                    <a:pt x="166" y="204"/>
                  </a:cubicBezTo>
                  <a:close/>
                  <a:moveTo>
                    <a:pt x="140" y="192"/>
                  </a:moveTo>
                  <a:cubicBezTo>
                    <a:pt x="160" y="192"/>
                    <a:pt x="160" y="192"/>
                    <a:pt x="160" y="192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160" y="171"/>
                    <a:pt x="163" y="168"/>
                    <a:pt x="166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48"/>
                    <a:pt x="184" y="148"/>
                    <a:pt x="184" y="148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3" y="148"/>
                    <a:pt x="160" y="145"/>
                    <a:pt x="160" y="142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1" y="36"/>
                    <a:pt x="48" y="33"/>
                    <a:pt x="48" y="30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3"/>
                    <a:pt x="25" y="36"/>
                    <a:pt x="2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5" y="56"/>
                    <a:pt x="28" y="59"/>
                    <a:pt x="28" y="62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7" y="168"/>
                    <a:pt x="140" y="171"/>
                    <a:pt x="140" y="174"/>
                  </a:cubicBezTo>
                  <a:lnTo>
                    <a:pt x="140" y="192"/>
                  </a:lnTo>
                  <a:close/>
                  <a:moveTo>
                    <a:pt x="134" y="148"/>
                  </a:moveTo>
                  <a:cubicBezTo>
                    <a:pt x="54" y="148"/>
                    <a:pt x="54" y="148"/>
                    <a:pt x="54" y="148"/>
                  </a:cubicBezTo>
                  <a:cubicBezTo>
                    <a:pt x="51" y="148"/>
                    <a:pt x="48" y="145"/>
                    <a:pt x="48" y="14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59"/>
                    <a:pt x="51" y="56"/>
                    <a:pt x="54" y="56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37" y="56"/>
                    <a:pt x="140" y="59"/>
                    <a:pt x="140" y="62"/>
                  </a:cubicBezTo>
                  <a:cubicBezTo>
                    <a:pt x="140" y="142"/>
                    <a:pt x="140" y="142"/>
                    <a:pt x="140" y="142"/>
                  </a:cubicBezTo>
                  <a:cubicBezTo>
                    <a:pt x="140" y="145"/>
                    <a:pt x="137" y="148"/>
                    <a:pt x="134" y="148"/>
                  </a:cubicBezTo>
                  <a:close/>
                  <a:moveTo>
                    <a:pt x="60" y="136"/>
                  </a:moveTo>
                  <a:cubicBezTo>
                    <a:pt x="128" y="136"/>
                    <a:pt x="128" y="136"/>
                    <a:pt x="128" y="13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7635876" y="5392738"/>
              <a:ext cx="355600" cy="354012"/>
            </a:xfrm>
            <a:custGeom>
              <a:avLst/>
              <a:gdLst>
                <a:gd name="T0" fmla="*/ 7 w 94"/>
                <a:gd name="T1" fmla="*/ 93 h 93"/>
                <a:gd name="T2" fmla="*/ 3 w 94"/>
                <a:gd name="T3" fmla="*/ 91 h 93"/>
                <a:gd name="T4" fmla="*/ 3 w 94"/>
                <a:gd name="T5" fmla="*/ 83 h 93"/>
                <a:gd name="T6" fmla="*/ 83 w 94"/>
                <a:gd name="T7" fmla="*/ 3 h 93"/>
                <a:gd name="T8" fmla="*/ 91 w 94"/>
                <a:gd name="T9" fmla="*/ 3 h 93"/>
                <a:gd name="T10" fmla="*/ 91 w 94"/>
                <a:gd name="T11" fmla="*/ 11 h 93"/>
                <a:gd name="T12" fmla="*/ 11 w 94"/>
                <a:gd name="T13" fmla="*/ 91 h 93"/>
                <a:gd name="T14" fmla="*/ 7 w 94"/>
                <a:gd name="T1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3">
                  <a:moveTo>
                    <a:pt x="7" y="93"/>
                  </a:moveTo>
                  <a:cubicBezTo>
                    <a:pt x="5" y="93"/>
                    <a:pt x="4" y="92"/>
                    <a:pt x="3" y="91"/>
                  </a:cubicBezTo>
                  <a:cubicBezTo>
                    <a:pt x="0" y="89"/>
                    <a:pt x="0" y="85"/>
                    <a:pt x="3" y="8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5" y="0"/>
                    <a:pt x="89" y="0"/>
                    <a:pt x="91" y="3"/>
                  </a:cubicBezTo>
                  <a:cubicBezTo>
                    <a:pt x="94" y="5"/>
                    <a:pt x="94" y="9"/>
                    <a:pt x="91" y="1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0" y="92"/>
                    <a:pt x="9" y="93"/>
                    <a:pt x="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8059738" y="5027613"/>
              <a:ext cx="327025" cy="292100"/>
            </a:xfrm>
            <a:custGeom>
              <a:avLst/>
              <a:gdLst>
                <a:gd name="T0" fmla="*/ 7 w 86"/>
                <a:gd name="T1" fmla="*/ 77 h 77"/>
                <a:gd name="T2" fmla="*/ 3 w 86"/>
                <a:gd name="T3" fmla="*/ 75 h 77"/>
                <a:gd name="T4" fmla="*/ 3 w 86"/>
                <a:gd name="T5" fmla="*/ 67 h 77"/>
                <a:gd name="T6" fmla="*/ 75 w 86"/>
                <a:gd name="T7" fmla="*/ 3 h 77"/>
                <a:gd name="T8" fmla="*/ 83 w 86"/>
                <a:gd name="T9" fmla="*/ 3 h 77"/>
                <a:gd name="T10" fmla="*/ 83 w 86"/>
                <a:gd name="T11" fmla="*/ 11 h 77"/>
                <a:gd name="T12" fmla="*/ 11 w 86"/>
                <a:gd name="T13" fmla="*/ 75 h 77"/>
                <a:gd name="T14" fmla="*/ 7 w 86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77">
                  <a:moveTo>
                    <a:pt x="7" y="77"/>
                  </a:moveTo>
                  <a:cubicBezTo>
                    <a:pt x="5" y="77"/>
                    <a:pt x="4" y="76"/>
                    <a:pt x="3" y="75"/>
                  </a:cubicBezTo>
                  <a:cubicBezTo>
                    <a:pt x="0" y="73"/>
                    <a:pt x="1" y="69"/>
                    <a:pt x="3" y="67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7" y="0"/>
                    <a:pt x="81" y="1"/>
                    <a:pt x="83" y="3"/>
                  </a:cubicBezTo>
                  <a:cubicBezTo>
                    <a:pt x="86" y="5"/>
                    <a:pt x="85" y="9"/>
                    <a:pt x="83" y="1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7513638" y="5275263"/>
              <a:ext cx="171450" cy="44450"/>
            </a:xfrm>
            <a:custGeom>
              <a:avLst/>
              <a:gdLst>
                <a:gd name="T0" fmla="*/ 39 w 45"/>
                <a:gd name="T1" fmla="*/ 12 h 12"/>
                <a:gd name="T2" fmla="*/ 6 w 45"/>
                <a:gd name="T3" fmla="*/ 12 h 12"/>
                <a:gd name="T4" fmla="*/ 0 w 45"/>
                <a:gd name="T5" fmla="*/ 6 h 12"/>
                <a:gd name="T6" fmla="*/ 6 w 45"/>
                <a:gd name="T7" fmla="*/ 0 h 12"/>
                <a:gd name="T8" fmla="*/ 39 w 45"/>
                <a:gd name="T9" fmla="*/ 0 h 12"/>
                <a:gd name="T10" fmla="*/ 45 w 45"/>
                <a:gd name="T11" fmla="*/ 6 h 12"/>
                <a:gd name="T12" fmla="*/ 39 w 4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2">
                  <a:moveTo>
                    <a:pt x="3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2" y="0"/>
                    <a:pt x="45" y="3"/>
                    <a:pt x="45" y="6"/>
                  </a:cubicBezTo>
                  <a:cubicBezTo>
                    <a:pt x="45" y="9"/>
                    <a:pt x="42" y="12"/>
                    <a:pt x="3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7518401" y="5395913"/>
              <a:ext cx="166688" cy="46037"/>
            </a:xfrm>
            <a:custGeom>
              <a:avLst/>
              <a:gdLst>
                <a:gd name="T0" fmla="*/ 38 w 44"/>
                <a:gd name="T1" fmla="*/ 12 h 12"/>
                <a:gd name="T2" fmla="*/ 6 w 44"/>
                <a:gd name="T3" fmla="*/ 12 h 12"/>
                <a:gd name="T4" fmla="*/ 0 w 44"/>
                <a:gd name="T5" fmla="*/ 6 h 12"/>
                <a:gd name="T6" fmla="*/ 6 w 44"/>
                <a:gd name="T7" fmla="*/ 0 h 12"/>
                <a:gd name="T8" fmla="*/ 38 w 44"/>
                <a:gd name="T9" fmla="*/ 0 h 12"/>
                <a:gd name="T10" fmla="*/ 44 w 44"/>
                <a:gd name="T11" fmla="*/ 6 h 12"/>
                <a:gd name="T12" fmla="*/ 38 w 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7942263" y="5700713"/>
              <a:ext cx="168275" cy="46037"/>
            </a:xfrm>
            <a:custGeom>
              <a:avLst/>
              <a:gdLst>
                <a:gd name="T0" fmla="*/ 38 w 44"/>
                <a:gd name="T1" fmla="*/ 12 h 12"/>
                <a:gd name="T2" fmla="*/ 6 w 44"/>
                <a:gd name="T3" fmla="*/ 12 h 12"/>
                <a:gd name="T4" fmla="*/ 0 w 44"/>
                <a:gd name="T5" fmla="*/ 6 h 12"/>
                <a:gd name="T6" fmla="*/ 6 w 44"/>
                <a:gd name="T7" fmla="*/ 0 h 12"/>
                <a:gd name="T8" fmla="*/ 38 w 44"/>
                <a:gd name="T9" fmla="*/ 0 h 12"/>
                <a:gd name="T10" fmla="*/ 44 w 44"/>
                <a:gd name="T11" fmla="*/ 6 h 12"/>
                <a:gd name="T12" fmla="*/ 38 w 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7942263" y="5821363"/>
              <a:ext cx="168275" cy="46037"/>
            </a:xfrm>
            <a:custGeom>
              <a:avLst/>
              <a:gdLst>
                <a:gd name="T0" fmla="*/ 38 w 44"/>
                <a:gd name="T1" fmla="*/ 12 h 12"/>
                <a:gd name="T2" fmla="*/ 6 w 44"/>
                <a:gd name="T3" fmla="*/ 12 h 12"/>
                <a:gd name="T4" fmla="*/ 0 w 44"/>
                <a:gd name="T5" fmla="*/ 6 h 12"/>
                <a:gd name="T6" fmla="*/ 6 w 44"/>
                <a:gd name="T7" fmla="*/ 0 h 12"/>
                <a:gd name="T8" fmla="*/ 38 w 44"/>
                <a:gd name="T9" fmla="*/ 0 h 12"/>
                <a:gd name="T10" fmla="*/ 44 w 44"/>
                <a:gd name="T11" fmla="*/ 6 h 12"/>
                <a:gd name="T12" fmla="*/ 38 w 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82902" y="3569081"/>
            <a:ext cx="312146" cy="311139"/>
            <a:chOff x="8224838" y="646113"/>
            <a:chExt cx="492125" cy="490537"/>
          </a:xfrm>
          <a:solidFill>
            <a:schemeClr val="bg1">
              <a:lumMod val="75000"/>
            </a:schemeClr>
          </a:solidFill>
        </p:grpSpPr>
        <p:sp>
          <p:nvSpPr>
            <p:cNvPr id="87" name="Freeform 5"/>
            <p:cNvSpPr>
              <a:spLocks noEditPoints="1"/>
            </p:cNvSpPr>
            <p:nvPr/>
          </p:nvSpPr>
          <p:spPr bwMode="auto">
            <a:xfrm>
              <a:off x="8356601" y="646113"/>
              <a:ext cx="225425" cy="325437"/>
            </a:xfrm>
            <a:custGeom>
              <a:avLst/>
              <a:gdLst>
                <a:gd name="T0" fmla="*/ 29 w 59"/>
                <a:gd name="T1" fmla="*/ 85 h 85"/>
                <a:gd name="T2" fmla="*/ 59 w 59"/>
                <a:gd name="T3" fmla="*/ 30 h 85"/>
                <a:gd name="T4" fmla="*/ 29 w 59"/>
                <a:gd name="T5" fmla="*/ 0 h 85"/>
                <a:gd name="T6" fmla="*/ 0 w 59"/>
                <a:gd name="T7" fmla="*/ 30 h 85"/>
                <a:gd name="T8" fmla="*/ 11 w 59"/>
                <a:gd name="T9" fmla="*/ 63 h 85"/>
                <a:gd name="T10" fmla="*/ 29 w 59"/>
                <a:gd name="T11" fmla="*/ 85 h 85"/>
                <a:gd name="T12" fmla="*/ 29 w 59"/>
                <a:gd name="T13" fmla="*/ 8 h 85"/>
                <a:gd name="T14" fmla="*/ 51 w 59"/>
                <a:gd name="T15" fmla="*/ 30 h 85"/>
                <a:gd name="T16" fmla="*/ 29 w 59"/>
                <a:gd name="T17" fmla="*/ 77 h 85"/>
                <a:gd name="T18" fmla="*/ 8 w 59"/>
                <a:gd name="T19" fmla="*/ 30 h 85"/>
                <a:gd name="T20" fmla="*/ 29 w 59"/>
                <a:gd name="T2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5">
                  <a:moveTo>
                    <a:pt x="29" y="85"/>
                  </a:moveTo>
                  <a:cubicBezTo>
                    <a:pt x="40" y="85"/>
                    <a:pt x="59" y="44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1"/>
                    <a:pt x="8" y="58"/>
                    <a:pt x="11" y="63"/>
                  </a:cubicBezTo>
                  <a:cubicBezTo>
                    <a:pt x="18" y="78"/>
                    <a:pt x="24" y="85"/>
                    <a:pt x="29" y="85"/>
                  </a:cubicBezTo>
                  <a:close/>
                  <a:moveTo>
                    <a:pt x="29" y="8"/>
                  </a:moveTo>
                  <a:cubicBezTo>
                    <a:pt x="41" y="8"/>
                    <a:pt x="51" y="18"/>
                    <a:pt x="51" y="30"/>
                  </a:cubicBezTo>
                  <a:cubicBezTo>
                    <a:pt x="51" y="44"/>
                    <a:pt x="35" y="73"/>
                    <a:pt x="29" y="77"/>
                  </a:cubicBezTo>
                  <a:cubicBezTo>
                    <a:pt x="24" y="73"/>
                    <a:pt x="8" y="44"/>
                    <a:pt x="8" y="30"/>
                  </a:cubicBezTo>
                  <a:cubicBezTo>
                    <a:pt x="8" y="18"/>
                    <a:pt x="1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8" name="Freeform 6"/>
            <p:cNvSpPr>
              <a:spLocks noEditPoints="1"/>
            </p:cNvSpPr>
            <p:nvPr/>
          </p:nvSpPr>
          <p:spPr bwMode="auto">
            <a:xfrm>
              <a:off x="8413751" y="700088"/>
              <a:ext cx="111125" cy="111125"/>
            </a:xfrm>
            <a:custGeom>
              <a:avLst/>
              <a:gdLst>
                <a:gd name="T0" fmla="*/ 29 w 29"/>
                <a:gd name="T1" fmla="*/ 15 h 29"/>
                <a:gd name="T2" fmla="*/ 14 w 29"/>
                <a:gd name="T3" fmla="*/ 0 h 29"/>
                <a:gd name="T4" fmla="*/ 0 w 29"/>
                <a:gd name="T5" fmla="*/ 15 h 29"/>
                <a:gd name="T6" fmla="*/ 14 w 29"/>
                <a:gd name="T7" fmla="*/ 29 h 29"/>
                <a:gd name="T8" fmla="*/ 29 w 29"/>
                <a:gd name="T9" fmla="*/ 15 h 29"/>
                <a:gd name="T10" fmla="*/ 4 w 29"/>
                <a:gd name="T11" fmla="*/ 15 h 29"/>
                <a:gd name="T12" fmla="*/ 14 w 29"/>
                <a:gd name="T13" fmla="*/ 4 h 29"/>
                <a:gd name="T14" fmla="*/ 25 w 29"/>
                <a:gd name="T15" fmla="*/ 15 h 29"/>
                <a:gd name="T16" fmla="*/ 14 w 29"/>
                <a:gd name="T17" fmla="*/ 25 h 29"/>
                <a:gd name="T18" fmla="*/ 4 w 29"/>
                <a:gd name="T1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9" y="6"/>
                    <a:pt x="23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5"/>
                  </a:cubicBezTo>
                  <a:close/>
                  <a:moveTo>
                    <a:pt x="4" y="15"/>
                  </a:moveTo>
                  <a:cubicBezTo>
                    <a:pt x="4" y="8"/>
                    <a:pt x="9" y="4"/>
                    <a:pt x="14" y="4"/>
                  </a:cubicBezTo>
                  <a:cubicBezTo>
                    <a:pt x="20" y="4"/>
                    <a:pt x="25" y="8"/>
                    <a:pt x="25" y="15"/>
                  </a:cubicBezTo>
                  <a:cubicBezTo>
                    <a:pt x="25" y="21"/>
                    <a:pt x="20" y="25"/>
                    <a:pt x="14" y="25"/>
                  </a:cubicBezTo>
                  <a:cubicBezTo>
                    <a:pt x="9" y="25"/>
                    <a:pt x="4" y="21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8224838" y="768350"/>
              <a:ext cx="492125" cy="368300"/>
            </a:xfrm>
            <a:custGeom>
              <a:avLst/>
              <a:gdLst>
                <a:gd name="T0" fmla="*/ 126 w 128"/>
                <a:gd name="T1" fmla="*/ 1 h 96"/>
                <a:gd name="T2" fmla="*/ 123 w 128"/>
                <a:gd name="T3" fmla="*/ 1 h 96"/>
                <a:gd name="T4" fmla="*/ 97 w 128"/>
                <a:gd name="T5" fmla="*/ 7 h 96"/>
                <a:gd name="T6" fmla="*/ 94 w 128"/>
                <a:gd name="T7" fmla="*/ 12 h 96"/>
                <a:gd name="T8" fmla="*/ 99 w 128"/>
                <a:gd name="T9" fmla="*/ 15 h 96"/>
                <a:gd name="T10" fmla="*/ 120 w 128"/>
                <a:gd name="T11" fmla="*/ 10 h 96"/>
                <a:gd name="T12" fmla="*/ 120 w 128"/>
                <a:gd name="T13" fmla="*/ 80 h 96"/>
                <a:gd name="T14" fmla="*/ 87 w 128"/>
                <a:gd name="T15" fmla="*/ 87 h 96"/>
                <a:gd name="T16" fmla="*/ 87 w 128"/>
                <a:gd name="T17" fmla="*/ 38 h 96"/>
                <a:gd name="T18" fmla="*/ 85 w 128"/>
                <a:gd name="T19" fmla="*/ 36 h 96"/>
                <a:gd name="T20" fmla="*/ 83 w 128"/>
                <a:gd name="T21" fmla="*/ 38 h 96"/>
                <a:gd name="T22" fmla="*/ 83 w 128"/>
                <a:gd name="T23" fmla="*/ 87 h 96"/>
                <a:gd name="T24" fmla="*/ 43 w 128"/>
                <a:gd name="T25" fmla="*/ 73 h 96"/>
                <a:gd name="T26" fmla="*/ 43 w 128"/>
                <a:gd name="T27" fmla="*/ 38 h 96"/>
                <a:gd name="T28" fmla="*/ 41 w 128"/>
                <a:gd name="T29" fmla="*/ 36 h 96"/>
                <a:gd name="T30" fmla="*/ 39 w 128"/>
                <a:gd name="T31" fmla="*/ 38 h 96"/>
                <a:gd name="T32" fmla="*/ 39 w 128"/>
                <a:gd name="T33" fmla="*/ 73 h 96"/>
                <a:gd name="T34" fmla="*/ 8 w 128"/>
                <a:gd name="T35" fmla="*/ 86 h 96"/>
                <a:gd name="T36" fmla="*/ 8 w 128"/>
                <a:gd name="T37" fmla="*/ 16 h 96"/>
                <a:gd name="T38" fmla="*/ 29 w 128"/>
                <a:gd name="T39" fmla="*/ 8 h 96"/>
                <a:gd name="T40" fmla="*/ 31 w 128"/>
                <a:gd name="T41" fmla="*/ 3 h 96"/>
                <a:gd name="T42" fmla="*/ 26 w 128"/>
                <a:gd name="T43" fmla="*/ 0 h 96"/>
                <a:gd name="T44" fmla="*/ 3 w 128"/>
                <a:gd name="T45" fmla="*/ 10 h 96"/>
                <a:gd name="T46" fmla="*/ 0 w 128"/>
                <a:gd name="T47" fmla="*/ 14 h 96"/>
                <a:gd name="T48" fmla="*/ 0 w 128"/>
                <a:gd name="T49" fmla="*/ 92 h 96"/>
                <a:gd name="T50" fmla="*/ 2 w 128"/>
                <a:gd name="T51" fmla="*/ 95 h 96"/>
                <a:gd name="T52" fmla="*/ 4 w 128"/>
                <a:gd name="T53" fmla="*/ 96 h 96"/>
                <a:gd name="T54" fmla="*/ 6 w 128"/>
                <a:gd name="T55" fmla="*/ 96 h 96"/>
                <a:gd name="T56" fmla="*/ 41 w 128"/>
                <a:gd name="T57" fmla="*/ 81 h 96"/>
                <a:gd name="T58" fmla="*/ 84 w 128"/>
                <a:gd name="T59" fmla="*/ 96 h 96"/>
                <a:gd name="T60" fmla="*/ 87 w 128"/>
                <a:gd name="T61" fmla="*/ 96 h 96"/>
                <a:gd name="T62" fmla="*/ 125 w 128"/>
                <a:gd name="T63" fmla="*/ 87 h 96"/>
                <a:gd name="T64" fmla="*/ 128 w 128"/>
                <a:gd name="T65" fmla="*/ 83 h 96"/>
                <a:gd name="T66" fmla="*/ 128 w 128"/>
                <a:gd name="T67" fmla="*/ 4 h 96"/>
                <a:gd name="T68" fmla="*/ 126 w 128"/>
                <a:gd name="T69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96">
                  <a:moveTo>
                    <a:pt x="126" y="1"/>
                  </a:moveTo>
                  <a:cubicBezTo>
                    <a:pt x="125" y="1"/>
                    <a:pt x="124" y="0"/>
                    <a:pt x="123" y="1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7"/>
                    <a:pt x="94" y="10"/>
                    <a:pt x="94" y="12"/>
                  </a:cubicBezTo>
                  <a:cubicBezTo>
                    <a:pt x="95" y="14"/>
                    <a:pt x="97" y="15"/>
                    <a:pt x="99" y="1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7"/>
                    <a:pt x="86" y="36"/>
                    <a:pt x="85" y="36"/>
                  </a:cubicBezTo>
                  <a:cubicBezTo>
                    <a:pt x="84" y="36"/>
                    <a:pt x="83" y="37"/>
                    <a:pt x="83" y="38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7"/>
                    <a:pt x="42" y="36"/>
                    <a:pt x="41" y="36"/>
                  </a:cubicBezTo>
                  <a:cubicBezTo>
                    <a:pt x="40" y="36"/>
                    <a:pt x="39" y="37"/>
                    <a:pt x="39" y="38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7"/>
                    <a:pt x="32" y="5"/>
                    <a:pt x="31" y="3"/>
                  </a:cubicBezTo>
                  <a:cubicBezTo>
                    <a:pt x="30" y="1"/>
                    <a:pt x="28" y="0"/>
                    <a:pt x="26" y="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1" y="95"/>
                    <a:pt x="2" y="95"/>
                  </a:cubicBezTo>
                  <a:cubicBezTo>
                    <a:pt x="2" y="96"/>
                    <a:pt x="3" y="96"/>
                    <a:pt x="4" y="96"/>
                  </a:cubicBezTo>
                  <a:cubicBezTo>
                    <a:pt x="5" y="96"/>
                    <a:pt x="5" y="96"/>
                    <a:pt x="6" y="96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5" y="96"/>
                    <a:pt x="86" y="96"/>
                    <a:pt x="87" y="96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7" y="86"/>
                    <a:pt x="128" y="85"/>
                    <a:pt x="128" y="83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3"/>
                    <a:pt x="127" y="2"/>
                    <a:pt x="1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6338227" y="2246410"/>
            <a:ext cx="347321" cy="348631"/>
          </a:xfrm>
          <a:custGeom>
            <a:avLst/>
            <a:gdLst>
              <a:gd name="T0" fmla="*/ 14 w 112"/>
              <a:gd name="T1" fmla="*/ 93 h 112"/>
              <a:gd name="T2" fmla="*/ 19 w 112"/>
              <a:gd name="T3" fmla="*/ 99 h 112"/>
              <a:gd name="T4" fmla="*/ 25 w 112"/>
              <a:gd name="T5" fmla="*/ 99 h 112"/>
              <a:gd name="T6" fmla="*/ 25 w 112"/>
              <a:gd name="T7" fmla="*/ 98 h 112"/>
              <a:gd name="T8" fmla="*/ 82 w 112"/>
              <a:gd name="T9" fmla="*/ 101 h 112"/>
              <a:gd name="T10" fmla="*/ 87 w 112"/>
              <a:gd name="T11" fmla="*/ 98 h 112"/>
              <a:gd name="T12" fmla="*/ 87 w 112"/>
              <a:gd name="T13" fmla="*/ 98 h 112"/>
              <a:gd name="T14" fmla="*/ 93 w 112"/>
              <a:gd name="T15" fmla="*/ 98 h 112"/>
              <a:gd name="T16" fmla="*/ 99 w 112"/>
              <a:gd name="T17" fmla="*/ 93 h 112"/>
              <a:gd name="T18" fmla="*/ 99 w 112"/>
              <a:gd name="T19" fmla="*/ 87 h 112"/>
              <a:gd name="T20" fmla="*/ 98 w 112"/>
              <a:gd name="T21" fmla="*/ 87 h 112"/>
              <a:gd name="T22" fmla="*/ 101 w 112"/>
              <a:gd name="T23" fmla="*/ 30 h 112"/>
              <a:gd name="T24" fmla="*/ 98 w 112"/>
              <a:gd name="T25" fmla="*/ 25 h 112"/>
              <a:gd name="T26" fmla="*/ 98 w 112"/>
              <a:gd name="T27" fmla="*/ 24 h 112"/>
              <a:gd name="T28" fmla="*/ 98 w 112"/>
              <a:gd name="T29" fmla="*/ 19 h 112"/>
              <a:gd name="T30" fmla="*/ 93 w 112"/>
              <a:gd name="T31" fmla="*/ 13 h 112"/>
              <a:gd name="T32" fmla="*/ 87 w 112"/>
              <a:gd name="T33" fmla="*/ 13 h 112"/>
              <a:gd name="T34" fmla="*/ 86 w 112"/>
              <a:gd name="T35" fmla="*/ 14 h 112"/>
              <a:gd name="T36" fmla="*/ 30 w 112"/>
              <a:gd name="T37" fmla="*/ 11 h 112"/>
              <a:gd name="T38" fmla="*/ 25 w 112"/>
              <a:gd name="T39" fmla="*/ 14 h 112"/>
              <a:gd name="T40" fmla="*/ 24 w 112"/>
              <a:gd name="T41" fmla="*/ 14 h 112"/>
              <a:gd name="T42" fmla="*/ 19 w 112"/>
              <a:gd name="T43" fmla="*/ 14 h 112"/>
              <a:gd name="T44" fmla="*/ 13 w 112"/>
              <a:gd name="T45" fmla="*/ 19 h 112"/>
              <a:gd name="T46" fmla="*/ 13 w 112"/>
              <a:gd name="T47" fmla="*/ 25 h 112"/>
              <a:gd name="T48" fmla="*/ 14 w 112"/>
              <a:gd name="T49" fmla="*/ 26 h 112"/>
              <a:gd name="T50" fmla="*/ 11 w 112"/>
              <a:gd name="T51" fmla="*/ 82 h 112"/>
              <a:gd name="T52" fmla="*/ 14 w 112"/>
              <a:gd name="T53" fmla="*/ 87 h 112"/>
              <a:gd name="T54" fmla="*/ 14 w 112"/>
              <a:gd name="T55" fmla="*/ 87 h 112"/>
              <a:gd name="T56" fmla="*/ 14 w 112"/>
              <a:gd name="T57" fmla="*/ 93 h 112"/>
              <a:gd name="T58" fmla="*/ 78 w 112"/>
              <a:gd name="T59" fmla="*/ 94 h 112"/>
              <a:gd name="T60" fmla="*/ 31 w 112"/>
              <a:gd name="T61" fmla="*/ 92 h 112"/>
              <a:gd name="T62" fmla="*/ 46 w 112"/>
              <a:gd name="T63" fmla="*/ 78 h 112"/>
              <a:gd name="T64" fmla="*/ 66 w 112"/>
              <a:gd name="T65" fmla="*/ 78 h 112"/>
              <a:gd name="T66" fmla="*/ 81 w 112"/>
              <a:gd name="T67" fmla="*/ 92 h 112"/>
              <a:gd name="T68" fmla="*/ 78 w 112"/>
              <a:gd name="T69" fmla="*/ 94 h 112"/>
              <a:gd name="T70" fmla="*/ 42 w 112"/>
              <a:gd name="T71" fmla="*/ 64 h 112"/>
              <a:gd name="T72" fmla="*/ 48 w 112"/>
              <a:gd name="T73" fmla="*/ 42 h 112"/>
              <a:gd name="T74" fmla="*/ 70 w 112"/>
              <a:gd name="T75" fmla="*/ 48 h 112"/>
              <a:gd name="T76" fmla="*/ 67 w 112"/>
              <a:gd name="T77" fmla="*/ 68 h 112"/>
              <a:gd name="T78" fmla="*/ 67 w 112"/>
              <a:gd name="T79" fmla="*/ 68 h 112"/>
              <a:gd name="T80" fmla="*/ 64 w 112"/>
              <a:gd name="T81" fmla="*/ 70 h 112"/>
              <a:gd name="T82" fmla="*/ 44 w 112"/>
              <a:gd name="T83" fmla="*/ 67 h 112"/>
              <a:gd name="T84" fmla="*/ 44 w 112"/>
              <a:gd name="T85" fmla="*/ 67 h 112"/>
              <a:gd name="T86" fmla="*/ 42 w 112"/>
              <a:gd name="T87" fmla="*/ 64 h 112"/>
              <a:gd name="T88" fmla="*/ 94 w 112"/>
              <a:gd name="T89" fmla="*/ 34 h 112"/>
              <a:gd name="T90" fmla="*/ 92 w 112"/>
              <a:gd name="T91" fmla="*/ 81 h 112"/>
              <a:gd name="T92" fmla="*/ 78 w 112"/>
              <a:gd name="T93" fmla="*/ 66 h 112"/>
              <a:gd name="T94" fmla="*/ 78 w 112"/>
              <a:gd name="T95" fmla="*/ 46 h 112"/>
              <a:gd name="T96" fmla="*/ 92 w 112"/>
              <a:gd name="T97" fmla="*/ 31 h 112"/>
              <a:gd name="T98" fmla="*/ 94 w 112"/>
              <a:gd name="T99" fmla="*/ 34 h 112"/>
              <a:gd name="T100" fmla="*/ 34 w 112"/>
              <a:gd name="T101" fmla="*/ 18 h 112"/>
              <a:gd name="T102" fmla="*/ 81 w 112"/>
              <a:gd name="T103" fmla="*/ 20 h 112"/>
              <a:gd name="T104" fmla="*/ 66 w 112"/>
              <a:gd name="T105" fmla="*/ 34 h 112"/>
              <a:gd name="T106" fmla="*/ 45 w 112"/>
              <a:gd name="T107" fmla="*/ 34 h 112"/>
              <a:gd name="T108" fmla="*/ 31 w 112"/>
              <a:gd name="T109" fmla="*/ 20 h 112"/>
              <a:gd name="T110" fmla="*/ 34 w 112"/>
              <a:gd name="T111" fmla="*/ 18 h 112"/>
              <a:gd name="T112" fmla="*/ 18 w 112"/>
              <a:gd name="T113" fmla="*/ 78 h 112"/>
              <a:gd name="T114" fmla="*/ 20 w 112"/>
              <a:gd name="T115" fmla="*/ 31 h 112"/>
              <a:gd name="T116" fmla="*/ 34 w 112"/>
              <a:gd name="T117" fmla="*/ 46 h 112"/>
              <a:gd name="T118" fmla="*/ 34 w 112"/>
              <a:gd name="T119" fmla="*/ 66 h 112"/>
              <a:gd name="T120" fmla="*/ 20 w 112"/>
              <a:gd name="T121" fmla="*/ 81 h 112"/>
              <a:gd name="T122" fmla="*/ 18 w 112"/>
              <a:gd name="T123" fmla="*/ 7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" h="112">
                <a:moveTo>
                  <a:pt x="14" y="93"/>
                </a:moveTo>
                <a:cubicBezTo>
                  <a:pt x="19" y="99"/>
                  <a:pt x="19" y="99"/>
                  <a:pt x="19" y="99"/>
                </a:cubicBezTo>
                <a:cubicBezTo>
                  <a:pt x="21" y="100"/>
                  <a:pt x="23" y="100"/>
                  <a:pt x="25" y="99"/>
                </a:cubicBezTo>
                <a:cubicBezTo>
                  <a:pt x="25" y="98"/>
                  <a:pt x="25" y="98"/>
                  <a:pt x="25" y="98"/>
                </a:cubicBezTo>
                <a:cubicBezTo>
                  <a:pt x="42" y="110"/>
                  <a:pt x="64" y="112"/>
                  <a:pt x="82" y="101"/>
                </a:cubicBezTo>
                <a:cubicBezTo>
                  <a:pt x="84" y="100"/>
                  <a:pt x="85" y="99"/>
                  <a:pt x="87" y="98"/>
                </a:cubicBezTo>
                <a:cubicBezTo>
                  <a:pt x="87" y="98"/>
                  <a:pt x="87" y="98"/>
                  <a:pt x="87" y="98"/>
                </a:cubicBezTo>
                <a:cubicBezTo>
                  <a:pt x="89" y="100"/>
                  <a:pt x="91" y="100"/>
                  <a:pt x="93" y="98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1"/>
                  <a:pt x="100" y="89"/>
                  <a:pt x="99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10" y="70"/>
                  <a:pt x="112" y="48"/>
                  <a:pt x="101" y="30"/>
                </a:cubicBezTo>
                <a:cubicBezTo>
                  <a:pt x="100" y="28"/>
                  <a:pt x="99" y="27"/>
                  <a:pt x="98" y="25"/>
                </a:cubicBezTo>
                <a:cubicBezTo>
                  <a:pt x="98" y="24"/>
                  <a:pt x="98" y="24"/>
                  <a:pt x="98" y="24"/>
                </a:cubicBezTo>
                <a:cubicBezTo>
                  <a:pt x="100" y="23"/>
                  <a:pt x="100" y="21"/>
                  <a:pt x="98" y="19"/>
                </a:cubicBezTo>
                <a:cubicBezTo>
                  <a:pt x="93" y="13"/>
                  <a:pt x="93" y="13"/>
                  <a:pt x="93" y="13"/>
                </a:cubicBezTo>
                <a:cubicBezTo>
                  <a:pt x="91" y="12"/>
                  <a:pt x="89" y="12"/>
                  <a:pt x="87" y="13"/>
                </a:cubicBezTo>
                <a:cubicBezTo>
                  <a:pt x="86" y="14"/>
                  <a:pt x="86" y="14"/>
                  <a:pt x="86" y="14"/>
                </a:cubicBezTo>
                <a:cubicBezTo>
                  <a:pt x="70" y="2"/>
                  <a:pt x="48" y="0"/>
                  <a:pt x="30" y="11"/>
                </a:cubicBezTo>
                <a:cubicBezTo>
                  <a:pt x="28" y="12"/>
                  <a:pt x="27" y="13"/>
                  <a:pt x="25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3" y="12"/>
                  <a:pt x="21" y="12"/>
                  <a:pt x="19" y="14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1"/>
                  <a:pt x="12" y="23"/>
                  <a:pt x="13" y="25"/>
                </a:cubicBezTo>
                <a:cubicBezTo>
                  <a:pt x="14" y="26"/>
                  <a:pt x="14" y="26"/>
                  <a:pt x="14" y="26"/>
                </a:cubicBezTo>
                <a:cubicBezTo>
                  <a:pt x="2" y="42"/>
                  <a:pt x="0" y="64"/>
                  <a:pt x="11" y="82"/>
                </a:cubicBezTo>
                <a:cubicBezTo>
                  <a:pt x="12" y="84"/>
                  <a:pt x="13" y="85"/>
                  <a:pt x="14" y="87"/>
                </a:cubicBezTo>
                <a:cubicBezTo>
                  <a:pt x="14" y="87"/>
                  <a:pt x="14" y="87"/>
                  <a:pt x="14" y="87"/>
                </a:cubicBezTo>
                <a:cubicBezTo>
                  <a:pt x="12" y="89"/>
                  <a:pt x="12" y="91"/>
                  <a:pt x="14" y="93"/>
                </a:cubicBezTo>
                <a:close/>
                <a:moveTo>
                  <a:pt x="78" y="94"/>
                </a:moveTo>
                <a:cubicBezTo>
                  <a:pt x="63" y="103"/>
                  <a:pt x="45" y="102"/>
                  <a:pt x="31" y="92"/>
                </a:cubicBezTo>
                <a:cubicBezTo>
                  <a:pt x="46" y="78"/>
                  <a:pt x="46" y="78"/>
                  <a:pt x="46" y="78"/>
                </a:cubicBezTo>
                <a:cubicBezTo>
                  <a:pt x="52" y="81"/>
                  <a:pt x="60" y="81"/>
                  <a:pt x="66" y="78"/>
                </a:cubicBezTo>
                <a:cubicBezTo>
                  <a:pt x="81" y="92"/>
                  <a:pt x="81" y="92"/>
                  <a:pt x="81" y="92"/>
                </a:cubicBezTo>
                <a:cubicBezTo>
                  <a:pt x="80" y="93"/>
                  <a:pt x="79" y="93"/>
                  <a:pt x="78" y="94"/>
                </a:cubicBezTo>
                <a:close/>
                <a:moveTo>
                  <a:pt x="42" y="64"/>
                </a:moveTo>
                <a:cubicBezTo>
                  <a:pt x="38" y="56"/>
                  <a:pt x="40" y="47"/>
                  <a:pt x="48" y="42"/>
                </a:cubicBezTo>
                <a:cubicBezTo>
                  <a:pt x="56" y="38"/>
                  <a:pt x="65" y="40"/>
                  <a:pt x="70" y="48"/>
                </a:cubicBezTo>
                <a:cubicBezTo>
                  <a:pt x="74" y="55"/>
                  <a:pt x="72" y="63"/>
                  <a:pt x="67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66" y="69"/>
                  <a:pt x="65" y="69"/>
                  <a:pt x="64" y="70"/>
                </a:cubicBezTo>
                <a:cubicBezTo>
                  <a:pt x="57" y="74"/>
                  <a:pt x="49" y="72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3" y="66"/>
                  <a:pt x="43" y="65"/>
                  <a:pt x="42" y="64"/>
                </a:cubicBezTo>
                <a:close/>
                <a:moveTo>
                  <a:pt x="94" y="34"/>
                </a:moveTo>
                <a:cubicBezTo>
                  <a:pt x="103" y="49"/>
                  <a:pt x="102" y="67"/>
                  <a:pt x="92" y="81"/>
                </a:cubicBezTo>
                <a:cubicBezTo>
                  <a:pt x="78" y="66"/>
                  <a:pt x="78" y="66"/>
                  <a:pt x="78" y="66"/>
                </a:cubicBezTo>
                <a:cubicBezTo>
                  <a:pt x="81" y="60"/>
                  <a:pt x="81" y="52"/>
                  <a:pt x="78" y="46"/>
                </a:cubicBezTo>
                <a:cubicBezTo>
                  <a:pt x="92" y="31"/>
                  <a:pt x="92" y="31"/>
                  <a:pt x="92" y="31"/>
                </a:cubicBezTo>
                <a:cubicBezTo>
                  <a:pt x="93" y="32"/>
                  <a:pt x="93" y="33"/>
                  <a:pt x="94" y="34"/>
                </a:cubicBezTo>
                <a:close/>
                <a:moveTo>
                  <a:pt x="34" y="18"/>
                </a:moveTo>
                <a:cubicBezTo>
                  <a:pt x="49" y="9"/>
                  <a:pt x="67" y="10"/>
                  <a:pt x="81" y="20"/>
                </a:cubicBezTo>
                <a:cubicBezTo>
                  <a:pt x="66" y="34"/>
                  <a:pt x="66" y="34"/>
                  <a:pt x="66" y="34"/>
                </a:cubicBezTo>
                <a:cubicBezTo>
                  <a:pt x="60" y="31"/>
                  <a:pt x="52" y="31"/>
                  <a:pt x="45" y="34"/>
                </a:cubicBezTo>
                <a:cubicBezTo>
                  <a:pt x="31" y="20"/>
                  <a:pt x="31" y="20"/>
                  <a:pt x="31" y="20"/>
                </a:cubicBezTo>
                <a:cubicBezTo>
                  <a:pt x="32" y="19"/>
                  <a:pt x="33" y="19"/>
                  <a:pt x="34" y="18"/>
                </a:cubicBezTo>
                <a:close/>
                <a:moveTo>
                  <a:pt x="18" y="78"/>
                </a:moveTo>
                <a:cubicBezTo>
                  <a:pt x="9" y="63"/>
                  <a:pt x="10" y="45"/>
                  <a:pt x="20" y="31"/>
                </a:cubicBezTo>
                <a:cubicBezTo>
                  <a:pt x="34" y="46"/>
                  <a:pt x="34" y="46"/>
                  <a:pt x="34" y="46"/>
                </a:cubicBezTo>
                <a:cubicBezTo>
                  <a:pt x="31" y="52"/>
                  <a:pt x="31" y="60"/>
                  <a:pt x="34" y="66"/>
                </a:cubicBezTo>
                <a:cubicBezTo>
                  <a:pt x="20" y="81"/>
                  <a:pt x="20" y="81"/>
                  <a:pt x="20" y="81"/>
                </a:cubicBezTo>
                <a:cubicBezTo>
                  <a:pt x="19" y="80"/>
                  <a:pt x="19" y="79"/>
                  <a:pt x="18" y="7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865291" y="2248695"/>
            <a:ext cx="305112" cy="344062"/>
            <a:chOff x="9001126" y="2228850"/>
            <a:chExt cx="298450" cy="336550"/>
          </a:xfrm>
          <a:solidFill>
            <a:schemeClr val="bg1">
              <a:lumMod val="75000"/>
            </a:schemeClr>
          </a:solidFill>
        </p:grpSpPr>
        <p:sp>
          <p:nvSpPr>
            <p:cNvPr id="92" name="Freeform 81"/>
            <p:cNvSpPr>
              <a:spLocks noEditPoints="1"/>
            </p:cNvSpPr>
            <p:nvPr/>
          </p:nvSpPr>
          <p:spPr bwMode="auto">
            <a:xfrm>
              <a:off x="9021764" y="2228850"/>
              <a:ext cx="255588" cy="257175"/>
            </a:xfrm>
            <a:custGeom>
              <a:avLst/>
              <a:gdLst>
                <a:gd name="T0" fmla="*/ 48 w 96"/>
                <a:gd name="T1" fmla="*/ 96 h 96"/>
                <a:gd name="T2" fmla="*/ 96 w 96"/>
                <a:gd name="T3" fmla="*/ 48 h 96"/>
                <a:gd name="T4" fmla="*/ 48 w 96"/>
                <a:gd name="T5" fmla="*/ 0 h 96"/>
                <a:gd name="T6" fmla="*/ 0 w 96"/>
                <a:gd name="T7" fmla="*/ 48 h 96"/>
                <a:gd name="T8" fmla="*/ 48 w 96"/>
                <a:gd name="T9" fmla="*/ 96 h 96"/>
                <a:gd name="T10" fmla="*/ 48 w 96"/>
                <a:gd name="T11" fmla="*/ 88 h 96"/>
                <a:gd name="T12" fmla="*/ 13 w 96"/>
                <a:gd name="T13" fmla="*/ 67 h 96"/>
                <a:gd name="T14" fmla="*/ 13 w 96"/>
                <a:gd name="T15" fmla="*/ 67 h 96"/>
                <a:gd name="T16" fmla="*/ 17 w 96"/>
                <a:gd name="T17" fmla="*/ 64 h 96"/>
                <a:gd name="T18" fmla="*/ 19 w 96"/>
                <a:gd name="T19" fmla="*/ 57 h 96"/>
                <a:gd name="T20" fmla="*/ 55 w 96"/>
                <a:gd name="T21" fmla="*/ 70 h 96"/>
                <a:gd name="T22" fmla="*/ 58 w 96"/>
                <a:gd name="T23" fmla="*/ 70 h 96"/>
                <a:gd name="T24" fmla="*/ 84 w 96"/>
                <a:gd name="T25" fmla="*/ 65 h 96"/>
                <a:gd name="T26" fmla="*/ 48 w 96"/>
                <a:gd name="T27" fmla="*/ 88 h 96"/>
                <a:gd name="T28" fmla="*/ 48 w 96"/>
                <a:gd name="T29" fmla="*/ 8 h 96"/>
                <a:gd name="T30" fmla="*/ 88 w 96"/>
                <a:gd name="T31" fmla="*/ 48 h 96"/>
                <a:gd name="T32" fmla="*/ 86 w 96"/>
                <a:gd name="T33" fmla="*/ 61 h 96"/>
                <a:gd name="T34" fmla="*/ 56 w 96"/>
                <a:gd name="T35" fmla="*/ 66 h 96"/>
                <a:gd name="T36" fmla="*/ 19 w 96"/>
                <a:gd name="T37" fmla="*/ 51 h 96"/>
                <a:gd name="T38" fmla="*/ 17 w 96"/>
                <a:gd name="T39" fmla="*/ 50 h 96"/>
                <a:gd name="T40" fmla="*/ 16 w 96"/>
                <a:gd name="T41" fmla="*/ 52 h 96"/>
                <a:gd name="T42" fmla="*/ 13 w 96"/>
                <a:gd name="T43" fmla="*/ 62 h 96"/>
                <a:gd name="T44" fmla="*/ 12 w 96"/>
                <a:gd name="T45" fmla="*/ 63 h 96"/>
                <a:gd name="T46" fmla="*/ 11 w 96"/>
                <a:gd name="T47" fmla="*/ 63 h 96"/>
                <a:gd name="T48" fmla="*/ 8 w 96"/>
                <a:gd name="T49" fmla="*/ 48 h 96"/>
                <a:gd name="T50" fmla="*/ 48 w 96"/>
                <a:gd name="T51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74" y="96"/>
                    <a:pt x="96" y="74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lose/>
                  <a:moveTo>
                    <a:pt x="48" y="88"/>
                  </a:moveTo>
                  <a:cubicBezTo>
                    <a:pt x="33" y="88"/>
                    <a:pt x="20" y="79"/>
                    <a:pt x="13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4" y="67"/>
                    <a:pt x="16" y="66"/>
                    <a:pt x="17" y="64"/>
                  </a:cubicBezTo>
                  <a:cubicBezTo>
                    <a:pt x="18" y="62"/>
                    <a:pt x="18" y="59"/>
                    <a:pt x="19" y="57"/>
                  </a:cubicBezTo>
                  <a:cubicBezTo>
                    <a:pt x="24" y="61"/>
                    <a:pt x="35" y="68"/>
                    <a:pt x="55" y="70"/>
                  </a:cubicBezTo>
                  <a:cubicBezTo>
                    <a:pt x="56" y="70"/>
                    <a:pt x="57" y="70"/>
                    <a:pt x="58" y="70"/>
                  </a:cubicBezTo>
                  <a:cubicBezTo>
                    <a:pt x="67" y="70"/>
                    <a:pt x="77" y="67"/>
                    <a:pt x="84" y="65"/>
                  </a:cubicBezTo>
                  <a:cubicBezTo>
                    <a:pt x="77" y="79"/>
                    <a:pt x="64" y="88"/>
                    <a:pt x="48" y="88"/>
                  </a:cubicBezTo>
                  <a:close/>
                  <a:moveTo>
                    <a:pt x="48" y="8"/>
                  </a:moveTo>
                  <a:cubicBezTo>
                    <a:pt x="70" y="8"/>
                    <a:pt x="88" y="26"/>
                    <a:pt x="88" y="48"/>
                  </a:cubicBezTo>
                  <a:cubicBezTo>
                    <a:pt x="88" y="52"/>
                    <a:pt x="87" y="57"/>
                    <a:pt x="86" y="61"/>
                  </a:cubicBezTo>
                  <a:cubicBezTo>
                    <a:pt x="80" y="63"/>
                    <a:pt x="66" y="66"/>
                    <a:pt x="56" y="66"/>
                  </a:cubicBezTo>
                  <a:cubicBezTo>
                    <a:pt x="29" y="64"/>
                    <a:pt x="20" y="51"/>
                    <a:pt x="19" y="51"/>
                  </a:cubicBezTo>
                  <a:cubicBezTo>
                    <a:pt x="19" y="51"/>
                    <a:pt x="18" y="50"/>
                    <a:pt x="17" y="50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2"/>
                    <a:pt x="15" y="58"/>
                    <a:pt x="13" y="62"/>
                  </a:cubicBezTo>
                  <a:cubicBezTo>
                    <a:pt x="13" y="63"/>
                    <a:pt x="12" y="63"/>
                    <a:pt x="12" y="63"/>
                  </a:cubicBezTo>
                  <a:cubicBezTo>
                    <a:pt x="12" y="63"/>
                    <a:pt x="11" y="63"/>
                    <a:pt x="11" y="63"/>
                  </a:cubicBezTo>
                  <a:cubicBezTo>
                    <a:pt x="9" y="58"/>
                    <a:pt x="8" y="53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93" name="Freeform 82"/>
            <p:cNvSpPr>
              <a:spLocks/>
            </p:cNvSpPr>
            <p:nvPr/>
          </p:nvSpPr>
          <p:spPr bwMode="auto">
            <a:xfrm>
              <a:off x="9001126" y="2447925"/>
              <a:ext cx="298450" cy="117475"/>
            </a:xfrm>
            <a:custGeom>
              <a:avLst/>
              <a:gdLst>
                <a:gd name="T0" fmla="*/ 98 w 112"/>
                <a:gd name="T1" fmla="*/ 1 h 44"/>
                <a:gd name="T2" fmla="*/ 93 w 112"/>
                <a:gd name="T3" fmla="*/ 2 h 44"/>
                <a:gd name="T4" fmla="*/ 94 w 112"/>
                <a:gd name="T5" fmla="*/ 7 h 44"/>
                <a:gd name="T6" fmla="*/ 104 w 112"/>
                <a:gd name="T7" fmla="*/ 20 h 44"/>
                <a:gd name="T8" fmla="*/ 56 w 112"/>
                <a:gd name="T9" fmla="*/ 36 h 44"/>
                <a:gd name="T10" fmla="*/ 8 w 112"/>
                <a:gd name="T11" fmla="*/ 20 h 44"/>
                <a:gd name="T12" fmla="*/ 18 w 112"/>
                <a:gd name="T13" fmla="*/ 7 h 44"/>
                <a:gd name="T14" fmla="*/ 19 w 112"/>
                <a:gd name="T15" fmla="*/ 2 h 44"/>
                <a:gd name="T16" fmla="*/ 14 w 112"/>
                <a:gd name="T17" fmla="*/ 1 h 44"/>
                <a:gd name="T18" fmla="*/ 0 w 112"/>
                <a:gd name="T19" fmla="*/ 20 h 44"/>
                <a:gd name="T20" fmla="*/ 56 w 112"/>
                <a:gd name="T21" fmla="*/ 44 h 44"/>
                <a:gd name="T22" fmla="*/ 112 w 112"/>
                <a:gd name="T23" fmla="*/ 20 h 44"/>
                <a:gd name="T24" fmla="*/ 98 w 112"/>
                <a:gd name="T2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44">
                  <a:moveTo>
                    <a:pt x="98" y="1"/>
                  </a:moveTo>
                  <a:cubicBezTo>
                    <a:pt x="97" y="0"/>
                    <a:pt x="94" y="0"/>
                    <a:pt x="93" y="2"/>
                  </a:cubicBezTo>
                  <a:cubicBezTo>
                    <a:pt x="91" y="4"/>
                    <a:pt x="92" y="6"/>
                    <a:pt x="94" y="7"/>
                  </a:cubicBezTo>
                  <a:cubicBezTo>
                    <a:pt x="101" y="13"/>
                    <a:pt x="104" y="16"/>
                    <a:pt x="104" y="20"/>
                  </a:cubicBezTo>
                  <a:cubicBezTo>
                    <a:pt x="104" y="32"/>
                    <a:pt x="91" y="36"/>
                    <a:pt x="56" y="36"/>
                  </a:cubicBezTo>
                  <a:cubicBezTo>
                    <a:pt x="21" y="36"/>
                    <a:pt x="8" y="32"/>
                    <a:pt x="8" y="20"/>
                  </a:cubicBezTo>
                  <a:cubicBezTo>
                    <a:pt x="8" y="16"/>
                    <a:pt x="11" y="13"/>
                    <a:pt x="18" y="7"/>
                  </a:cubicBezTo>
                  <a:cubicBezTo>
                    <a:pt x="20" y="6"/>
                    <a:pt x="21" y="4"/>
                    <a:pt x="19" y="2"/>
                  </a:cubicBezTo>
                  <a:cubicBezTo>
                    <a:pt x="18" y="0"/>
                    <a:pt x="15" y="0"/>
                    <a:pt x="14" y="1"/>
                  </a:cubicBezTo>
                  <a:cubicBezTo>
                    <a:pt x="7" y="6"/>
                    <a:pt x="0" y="11"/>
                    <a:pt x="0" y="20"/>
                  </a:cubicBezTo>
                  <a:cubicBezTo>
                    <a:pt x="0" y="42"/>
                    <a:pt x="29" y="44"/>
                    <a:pt x="56" y="44"/>
                  </a:cubicBezTo>
                  <a:cubicBezTo>
                    <a:pt x="83" y="44"/>
                    <a:pt x="112" y="42"/>
                    <a:pt x="112" y="20"/>
                  </a:cubicBezTo>
                  <a:cubicBezTo>
                    <a:pt x="112" y="11"/>
                    <a:pt x="105" y="6"/>
                    <a:pt x="9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000228" y="3586497"/>
            <a:ext cx="308370" cy="285033"/>
            <a:chOff x="9685338" y="4306888"/>
            <a:chExt cx="293688" cy="271462"/>
          </a:xfrm>
          <a:solidFill>
            <a:schemeClr val="bg1">
              <a:lumMod val="75000"/>
            </a:schemeClr>
          </a:solidFill>
        </p:grpSpPr>
        <p:sp>
          <p:nvSpPr>
            <p:cNvPr id="95" name="Freeform 238"/>
            <p:cNvSpPr>
              <a:spLocks/>
            </p:cNvSpPr>
            <p:nvPr/>
          </p:nvSpPr>
          <p:spPr bwMode="auto">
            <a:xfrm>
              <a:off x="9685338" y="4306888"/>
              <a:ext cx="293688" cy="261938"/>
            </a:xfrm>
            <a:custGeom>
              <a:avLst/>
              <a:gdLst>
                <a:gd name="T0" fmla="*/ 101 w 110"/>
                <a:gd name="T1" fmla="*/ 26 h 98"/>
                <a:gd name="T2" fmla="*/ 55 w 110"/>
                <a:gd name="T3" fmla="*/ 0 h 98"/>
                <a:gd name="T4" fmla="*/ 9 w 110"/>
                <a:gd name="T5" fmla="*/ 26 h 98"/>
                <a:gd name="T6" fmla="*/ 7 w 110"/>
                <a:gd name="T7" fmla="*/ 74 h 98"/>
                <a:gd name="T8" fmla="*/ 7 w 110"/>
                <a:gd name="T9" fmla="*/ 78 h 98"/>
                <a:gd name="T10" fmla="*/ 23 w 110"/>
                <a:gd name="T11" fmla="*/ 98 h 98"/>
                <a:gd name="T12" fmla="*/ 23 w 110"/>
                <a:gd name="T13" fmla="*/ 58 h 98"/>
                <a:gd name="T14" fmla="*/ 12 w 110"/>
                <a:gd name="T15" fmla="*/ 64 h 98"/>
                <a:gd name="T16" fmla="*/ 16 w 110"/>
                <a:gd name="T17" fmla="*/ 30 h 98"/>
                <a:gd name="T18" fmla="*/ 55 w 110"/>
                <a:gd name="T19" fmla="*/ 8 h 98"/>
                <a:gd name="T20" fmla="*/ 94 w 110"/>
                <a:gd name="T21" fmla="*/ 30 h 98"/>
                <a:gd name="T22" fmla="*/ 98 w 110"/>
                <a:gd name="T23" fmla="*/ 64 h 98"/>
                <a:gd name="T24" fmla="*/ 87 w 110"/>
                <a:gd name="T25" fmla="*/ 58 h 98"/>
                <a:gd name="T26" fmla="*/ 87 w 110"/>
                <a:gd name="T27" fmla="*/ 98 h 98"/>
                <a:gd name="T28" fmla="*/ 103 w 110"/>
                <a:gd name="T29" fmla="*/ 78 h 98"/>
                <a:gd name="T30" fmla="*/ 103 w 110"/>
                <a:gd name="T31" fmla="*/ 74 h 98"/>
                <a:gd name="T32" fmla="*/ 101 w 110"/>
                <a:gd name="T33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98">
                  <a:moveTo>
                    <a:pt x="101" y="26"/>
                  </a:moveTo>
                  <a:cubicBezTo>
                    <a:pt x="91" y="10"/>
                    <a:pt x="73" y="0"/>
                    <a:pt x="55" y="0"/>
                  </a:cubicBezTo>
                  <a:cubicBezTo>
                    <a:pt x="37" y="0"/>
                    <a:pt x="19" y="10"/>
                    <a:pt x="9" y="26"/>
                  </a:cubicBezTo>
                  <a:cubicBezTo>
                    <a:pt x="0" y="41"/>
                    <a:pt x="0" y="58"/>
                    <a:pt x="7" y="74"/>
                  </a:cubicBezTo>
                  <a:cubicBezTo>
                    <a:pt x="7" y="75"/>
                    <a:pt x="7" y="77"/>
                    <a:pt x="7" y="78"/>
                  </a:cubicBezTo>
                  <a:cubicBezTo>
                    <a:pt x="7" y="89"/>
                    <a:pt x="15" y="98"/>
                    <a:pt x="23" y="9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9" y="58"/>
                    <a:pt x="15" y="61"/>
                    <a:pt x="12" y="64"/>
                  </a:cubicBezTo>
                  <a:cubicBezTo>
                    <a:pt x="8" y="52"/>
                    <a:pt x="10" y="41"/>
                    <a:pt x="16" y="30"/>
                  </a:cubicBezTo>
                  <a:cubicBezTo>
                    <a:pt x="24" y="17"/>
                    <a:pt x="40" y="8"/>
                    <a:pt x="55" y="8"/>
                  </a:cubicBezTo>
                  <a:cubicBezTo>
                    <a:pt x="70" y="8"/>
                    <a:pt x="86" y="17"/>
                    <a:pt x="94" y="30"/>
                  </a:cubicBezTo>
                  <a:cubicBezTo>
                    <a:pt x="100" y="41"/>
                    <a:pt x="102" y="52"/>
                    <a:pt x="98" y="64"/>
                  </a:cubicBezTo>
                  <a:cubicBezTo>
                    <a:pt x="95" y="61"/>
                    <a:pt x="91" y="58"/>
                    <a:pt x="87" y="58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95" y="98"/>
                    <a:pt x="103" y="89"/>
                    <a:pt x="103" y="78"/>
                  </a:cubicBezTo>
                  <a:cubicBezTo>
                    <a:pt x="103" y="77"/>
                    <a:pt x="103" y="75"/>
                    <a:pt x="103" y="74"/>
                  </a:cubicBezTo>
                  <a:cubicBezTo>
                    <a:pt x="110" y="58"/>
                    <a:pt x="110" y="41"/>
                    <a:pt x="10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96" name="Freeform 239"/>
            <p:cNvSpPr>
              <a:spLocks/>
            </p:cNvSpPr>
            <p:nvPr/>
          </p:nvSpPr>
          <p:spPr bwMode="auto">
            <a:xfrm>
              <a:off x="9758363" y="4451350"/>
              <a:ext cx="20638" cy="127000"/>
            </a:xfrm>
            <a:custGeom>
              <a:avLst/>
              <a:gdLst>
                <a:gd name="T0" fmla="*/ 4 w 8"/>
                <a:gd name="T1" fmla="*/ 0 h 48"/>
                <a:gd name="T2" fmla="*/ 0 w 8"/>
                <a:gd name="T3" fmla="*/ 4 h 48"/>
                <a:gd name="T4" fmla="*/ 0 w 8"/>
                <a:gd name="T5" fmla="*/ 44 h 48"/>
                <a:gd name="T6" fmla="*/ 4 w 8"/>
                <a:gd name="T7" fmla="*/ 48 h 48"/>
                <a:gd name="T8" fmla="*/ 8 w 8"/>
                <a:gd name="T9" fmla="*/ 44 h 48"/>
                <a:gd name="T10" fmla="*/ 8 w 8"/>
                <a:gd name="T11" fmla="*/ 4 h 48"/>
                <a:gd name="T12" fmla="*/ 4 w 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8"/>
                    <a:pt x="4" y="48"/>
                  </a:cubicBezTo>
                  <a:cubicBezTo>
                    <a:pt x="6" y="48"/>
                    <a:pt x="8" y="47"/>
                    <a:pt x="8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97" name="Freeform 240"/>
            <p:cNvSpPr>
              <a:spLocks/>
            </p:cNvSpPr>
            <p:nvPr/>
          </p:nvSpPr>
          <p:spPr bwMode="auto">
            <a:xfrm>
              <a:off x="9885363" y="4451350"/>
              <a:ext cx="22225" cy="127000"/>
            </a:xfrm>
            <a:custGeom>
              <a:avLst/>
              <a:gdLst>
                <a:gd name="T0" fmla="*/ 4 w 8"/>
                <a:gd name="T1" fmla="*/ 0 h 48"/>
                <a:gd name="T2" fmla="*/ 0 w 8"/>
                <a:gd name="T3" fmla="*/ 4 h 48"/>
                <a:gd name="T4" fmla="*/ 0 w 8"/>
                <a:gd name="T5" fmla="*/ 44 h 48"/>
                <a:gd name="T6" fmla="*/ 4 w 8"/>
                <a:gd name="T7" fmla="*/ 48 h 48"/>
                <a:gd name="T8" fmla="*/ 8 w 8"/>
                <a:gd name="T9" fmla="*/ 44 h 48"/>
                <a:gd name="T10" fmla="*/ 8 w 8"/>
                <a:gd name="T11" fmla="*/ 4 h 48"/>
                <a:gd name="T12" fmla="*/ 4 w 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8"/>
                    <a:pt x="4" y="48"/>
                  </a:cubicBezTo>
                  <a:cubicBezTo>
                    <a:pt x="6" y="48"/>
                    <a:pt x="8" y="47"/>
                    <a:pt x="8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494272" y="4209051"/>
            <a:ext cx="355757" cy="353997"/>
            <a:chOff x="6259514" y="2238375"/>
            <a:chExt cx="320675" cy="319088"/>
          </a:xfrm>
          <a:solidFill>
            <a:schemeClr val="bg1">
              <a:lumMod val="75000"/>
            </a:schemeClr>
          </a:solidFill>
        </p:grpSpPr>
        <p:sp>
          <p:nvSpPr>
            <p:cNvPr id="99" name="Freeform 70"/>
            <p:cNvSpPr>
              <a:spLocks noEditPoints="1"/>
            </p:cNvSpPr>
            <p:nvPr/>
          </p:nvSpPr>
          <p:spPr bwMode="auto">
            <a:xfrm>
              <a:off x="6259514" y="2238375"/>
              <a:ext cx="320675" cy="319088"/>
            </a:xfrm>
            <a:custGeom>
              <a:avLst/>
              <a:gdLst>
                <a:gd name="T0" fmla="*/ 60 w 120"/>
                <a:gd name="T1" fmla="*/ 120 h 120"/>
                <a:gd name="T2" fmla="*/ 48 w 120"/>
                <a:gd name="T3" fmla="*/ 108 h 120"/>
                <a:gd name="T4" fmla="*/ 48 w 120"/>
                <a:gd name="T5" fmla="*/ 106 h 120"/>
                <a:gd name="T6" fmla="*/ 14 w 120"/>
                <a:gd name="T7" fmla="*/ 72 h 120"/>
                <a:gd name="T8" fmla="*/ 12 w 120"/>
                <a:gd name="T9" fmla="*/ 72 h 120"/>
                <a:gd name="T10" fmla="*/ 0 w 120"/>
                <a:gd name="T11" fmla="*/ 60 h 120"/>
                <a:gd name="T12" fmla="*/ 12 w 120"/>
                <a:gd name="T13" fmla="*/ 48 h 120"/>
                <a:gd name="T14" fmla="*/ 14 w 120"/>
                <a:gd name="T15" fmla="*/ 48 h 120"/>
                <a:gd name="T16" fmla="*/ 48 w 120"/>
                <a:gd name="T17" fmla="*/ 14 h 120"/>
                <a:gd name="T18" fmla="*/ 48 w 120"/>
                <a:gd name="T19" fmla="*/ 12 h 120"/>
                <a:gd name="T20" fmla="*/ 60 w 120"/>
                <a:gd name="T21" fmla="*/ 0 h 120"/>
                <a:gd name="T22" fmla="*/ 72 w 120"/>
                <a:gd name="T23" fmla="*/ 12 h 120"/>
                <a:gd name="T24" fmla="*/ 72 w 120"/>
                <a:gd name="T25" fmla="*/ 14 h 120"/>
                <a:gd name="T26" fmla="*/ 106 w 120"/>
                <a:gd name="T27" fmla="*/ 48 h 120"/>
                <a:gd name="T28" fmla="*/ 108 w 120"/>
                <a:gd name="T29" fmla="*/ 48 h 120"/>
                <a:gd name="T30" fmla="*/ 120 w 120"/>
                <a:gd name="T31" fmla="*/ 60 h 120"/>
                <a:gd name="T32" fmla="*/ 108 w 120"/>
                <a:gd name="T33" fmla="*/ 72 h 120"/>
                <a:gd name="T34" fmla="*/ 106 w 120"/>
                <a:gd name="T35" fmla="*/ 72 h 120"/>
                <a:gd name="T36" fmla="*/ 72 w 120"/>
                <a:gd name="T37" fmla="*/ 106 h 120"/>
                <a:gd name="T38" fmla="*/ 72 w 120"/>
                <a:gd name="T39" fmla="*/ 108 h 120"/>
                <a:gd name="T40" fmla="*/ 60 w 120"/>
                <a:gd name="T41" fmla="*/ 120 h 120"/>
                <a:gd name="T42" fmla="*/ 12 w 120"/>
                <a:gd name="T43" fmla="*/ 56 h 120"/>
                <a:gd name="T44" fmla="*/ 8 w 120"/>
                <a:gd name="T45" fmla="*/ 60 h 120"/>
                <a:gd name="T46" fmla="*/ 12 w 120"/>
                <a:gd name="T47" fmla="*/ 64 h 120"/>
                <a:gd name="T48" fmla="*/ 17 w 120"/>
                <a:gd name="T49" fmla="*/ 64 h 120"/>
                <a:gd name="T50" fmla="*/ 21 w 120"/>
                <a:gd name="T51" fmla="*/ 67 h 120"/>
                <a:gd name="T52" fmla="*/ 53 w 120"/>
                <a:gd name="T53" fmla="*/ 99 h 120"/>
                <a:gd name="T54" fmla="*/ 56 w 120"/>
                <a:gd name="T55" fmla="*/ 103 h 120"/>
                <a:gd name="T56" fmla="*/ 56 w 120"/>
                <a:gd name="T57" fmla="*/ 108 h 120"/>
                <a:gd name="T58" fmla="*/ 60 w 120"/>
                <a:gd name="T59" fmla="*/ 112 h 120"/>
                <a:gd name="T60" fmla="*/ 64 w 120"/>
                <a:gd name="T61" fmla="*/ 108 h 120"/>
                <a:gd name="T62" fmla="*/ 64 w 120"/>
                <a:gd name="T63" fmla="*/ 103 h 120"/>
                <a:gd name="T64" fmla="*/ 67 w 120"/>
                <a:gd name="T65" fmla="*/ 99 h 120"/>
                <a:gd name="T66" fmla="*/ 99 w 120"/>
                <a:gd name="T67" fmla="*/ 67 h 120"/>
                <a:gd name="T68" fmla="*/ 103 w 120"/>
                <a:gd name="T69" fmla="*/ 64 h 120"/>
                <a:gd name="T70" fmla="*/ 108 w 120"/>
                <a:gd name="T71" fmla="*/ 64 h 120"/>
                <a:gd name="T72" fmla="*/ 112 w 120"/>
                <a:gd name="T73" fmla="*/ 60 h 120"/>
                <a:gd name="T74" fmla="*/ 108 w 120"/>
                <a:gd name="T75" fmla="*/ 56 h 120"/>
                <a:gd name="T76" fmla="*/ 103 w 120"/>
                <a:gd name="T77" fmla="*/ 56 h 120"/>
                <a:gd name="T78" fmla="*/ 99 w 120"/>
                <a:gd name="T79" fmla="*/ 53 h 120"/>
                <a:gd name="T80" fmla="*/ 67 w 120"/>
                <a:gd name="T81" fmla="*/ 21 h 120"/>
                <a:gd name="T82" fmla="*/ 64 w 120"/>
                <a:gd name="T83" fmla="*/ 17 h 120"/>
                <a:gd name="T84" fmla="*/ 64 w 120"/>
                <a:gd name="T85" fmla="*/ 12 h 120"/>
                <a:gd name="T86" fmla="*/ 60 w 120"/>
                <a:gd name="T87" fmla="*/ 8 h 120"/>
                <a:gd name="T88" fmla="*/ 56 w 120"/>
                <a:gd name="T89" fmla="*/ 12 h 120"/>
                <a:gd name="T90" fmla="*/ 56 w 120"/>
                <a:gd name="T91" fmla="*/ 17 h 120"/>
                <a:gd name="T92" fmla="*/ 53 w 120"/>
                <a:gd name="T93" fmla="*/ 21 h 120"/>
                <a:gd name="T94" fmla="*/ 21 w 120"/>
                <a:gd name="T95" fmla="*/ 53 h 120"/>
                <a:gd name="T96" fmla="*/ 17 w 120"/>
                <a:gd name="T97" fmla="*/ 56 h 120"/>
                <a:gd name="T98" fmla="*/ 12 w 120"/>
                <a:gd name="T99" fmla="*/ 5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53" y="120"/>
                    <a:pt x="48" y="115"/>
                    <a:pt x="48" y="108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31" y="102"/>
                    <a:pt x="18" y="89"/>
                    <a:pt x="14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31"/>
                    <a:pt x="31" y="18"/>
                    <a:pt x="48" y="1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5"/>
                    <a:pt x="53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9" y="18"/>
                    <a:pt x="102" y="31"/>
                    <a:pt x="106" y="4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15" y="48"/>
                    <a:pt x="120" y="53"/>
                    <a:pt x="120" y="60"/>
                  </a:cubicBezTo>
                  <a:cubicBezTo>
                    <a:pt x="120" y="67"/>
                    <a:pt x="115" y="72"/>
                    <a:pt x="108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2" y="89"/>
                    <a:pt x="89" y="102"/>
                    <a:pt x="72" y="106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15"/>
                    <a:pt x="67" y="120"/>
                    <a:pt x="60" y="120"/>
                  </a:cubicBezTo>
                  <a:close/>
                  <a:moveTo>
                    <a:pt x="12" y="56"/>
                  </a:moveTo>
                  <a:cubicBezTo>
                    <a:pt x="10" y="56"/>
                    <a:pt x="8" y="58"/>
                    <a:pt x="8" y="60"/>
                  </a:cubicBezTo>
                  <a:cubicBezTo>
                    <a:pt x="8" y="62"/>
                    <a:pt x="10" y="64"/>
                    <a:pt x="12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9" y="64"/>
                    <a:pt x="20" y="65"/>
                    <a:pt x="21" y="67"/>
                  </a:cubicBezTo>
                  <a:cubicBezTo>
                    <a:pt x="24" y="83"/>
                    <a:pt x="37" y="96"/>
                    <a:pt x="53" y="99"/>
                  </a:cubicBezTo>
                  <a:cubicBezTo>
                    <a:pt x="55" y="100"/>
                    <a:pt x="56" y="101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0"/>
                    <a:pt x="58" y="112"/>
                    <a:pt x="60" y="112"/>
                  </a:cubicBezTo>
                  <a:cubicBezTo>
                    <a:pt x="62" y="112"/>
                    <a:pt x="64" y="110"/>
                    <a:pt x="64" y="10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1"/>
                    <a:pt x="65" y="100"/>
                    <a:pt x="67" y="99"/>
                  </a:cubicBezTo>
                  <a:cubicBezTo>
                    <a:pt x="83" y="96"/>
                    <a:pt x="96" y="83"/>
                    <a:pt x="99" y="67"/>
                  </a:cubicBezTo>
                  <a:cubicBezTo>
                    <a:pt x="100" y="65"/>
                    <a:pt x="101" y="64"/>
                    <a:pt x="103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2" y="62"/>
                    <a:pt x="112" y="60"/>
                  </a:cubicBezTo>
                  <a:cubicBezTo>
                    <a:pt x="112" y="58"/>
                    <a:pt x="110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1" y="56"/>
                    <a:pt x="100" y="55"/>
                    <a:pt x="99" y="53"/>
                  </a:cubicBezTo>
                  <a:cubicBezTo>
                    <a:pt x="96" y="37"/>
                    <a:pt x="83" y="24"/>
                    <a:pt x="67" y="21"/>
                  </a:cubicBezTo>
                  <a:cubicBezTo>
                    <a:pt x="65" y="20"/>
                    <a:pt x="64" y="19"/>
                    <a:pt x="64" y="17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58" y="8"/>
                    <a:pt x="56" y="10"/>
                    <a:pt x="56" y="1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9"/>
                    <a:pt x="55" y="20"/>
                    <a:pt x="53" y="21"/>
                  </a:cubicBezTo>
                  <a:cubicBezTo>
                    <a:pt x="37" y="24"/>
                    <a:pt x="24" y="37"/>
                    <a:pt x="21" y="53"/>
                  </a:cubicBezTo>
                  <a:cubicBezTo>
                    <a:pt x="20" y="55"/>
                    <a:pt x="19" y="56"/>
                    <a:pt x="17" y="56"/>
                  </a:cubicBezTo>
                  <a:lnTo>
                    <a:pt x="1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00" name="Freeform 71"/>
            <p:cNvSpPr>
              <a:spLocks noEditPoints="1"/>
            </p:cNvSpPr>
            <p:nvPr/>
          </p:nvSpPr>
          <p:spPr bwMode="auto">
            <a:xfrm>
              <a:off x="6361114" y="2338388"/>
              <a:ext cx="117475" cy="117475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4204" y="2296119"/>
            <a:ext cx="311933" cy="259508"/>
            <a:chOff x="11266488" y="4143375"/>
            <a:chExt cx="377825" cy="314326"/>
          </a:xfrm>
          <a:solidFill>
            <a:schemeClr val="bg1">
              <a:lumMod val="75000"/>
            </a:schemeClr>
          </a:solidFill>
        </p:grpSpPr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11417301" y="437991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11350626" y="4291013"/>
              <a:ext cx="209550" cy="77788"/>
            </a:xfrm>
            <a:custGeom>
              <a:avLst/>
              <a:gdLst>
                <a:gd name="T0" fmla="*/ 50 w 54"/>
                <a:gd name="T1" fmla="*/ 20 h 20"/>
                <a:gd name="T2" fmla="*/ 46 w 54"/>
                <a:gd name="T3" fmla="*/ 18 h 20"/>
                <a:gd name="T4" fmla="*/ 27 w 54"/>
                <a:gd name="T5" fmla="*/ 8 h 20"/>
                <a:gd name="T6" fmla="*/ 8 w 54"/>
                <a:gd name="T7" fmla="*/ 18 h 20"/>
                <a:gd name="T8" fmla="*/ 2 w 54"/>
                <a:gd name="T9" fmla="*/ 19 h 20"/>
                <a:gd name="T10" fmla="*/ 1 w 54"/>
                <a:gd name="T11" fmla="*/ 13 h 20"/>
                <a:gd name="T12" fmla="*/ 27 w 54"/>
                <a:gd name="T13" fmla="*/ 0 h 20"/>
                <a:gd name="T14" fmla="*/ 53 w 54"/>
                <a:gd name="T15" fmla="*/ 13 h 20"/>
                <a:gd name="T16" fmla="*/ 52 w 54"/>
                <a:gd name="T17" fmla="*/ 19 h 20"/>
                <a:gd name="T18" fmla="*/ 50 w 54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0">
                  <a:moveTo>
                    <a:pt x="50" y="20"/>
                  </a:moveTo>
                  <a:cubicBezTo>
                    <a:pt x="48" y="20"/>
                    <a:pt x="47" y="19"/>
                    <a:pt x="46" y="18"/>
                  </a:cubicBezTo>
                  <a:cubicBezTo>
                    <a:pt x="42" y="12"/>
                    <a:pt x="35" y="8"/>
                    <a:pt x="27" y="8"/>
                  </a:cubicBezTo>
                  <a:cubicBezTo>
                    <a:pt x="19" y="8"/>
                    <a:pt x="12" y="12"/>
                    <a:pt x="8" y="18"/>
                  </a:cubicBezTo>
                  <a:cubicBezTo>
                    <a:pt x="6" y="20"/>
                    <a:pt x="4" y="20"/>
                    <a:pt x="2" y="19"/>
                  </a:cubicBezTo>
                  <a:cubicBezTo>
                    <a:pt x="0" y="17"/>
                    <a:pt x="0" y="15"/>
                    <a:pt x="1" y="13"/>
                  </a:cubicBezTo>
                  <a:cubicBezTo>
                    <a:pt x="7" y="5"/>
                    <a:pt x="17" y="0"/>
                    <a:pt x="27" y="0"/>
                  </a:cubicBezTo>
                  <a:cubicBezTo>
                    <a:pt x="37" y="0"/>
                    <a:pt x="47" y="5"/>
                    <a:pt x="53" y="13"/>
                  </a:cubicBezTo>
                  <a:cubicBezTo>
                    <a:pt x="54" y="15"/>
                    <a:pt x="54" y="17"/>
                    <a:pt x="52" y="19"/>
                  </a:cubicBezTo>
                  <a:cubicBezTo>
                    <a:pt x="51" y="19"/>
                    <a:pt x="50" y="20"/>
                    <a:pt x="5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11266488" y="4143375"/>
              <a:ext cx="377825" cy="100013"/>
            </a:xfrm>
            <a:custGeom>
              <a:avLst/>
              <a:gdLst>
                <a:gd name="T0" fmla="*/ 4 w 98"/>
                <a:gd name="T1" fmla="*/ 26 h 26"/>
                <a:gd name="T2" fmla="*/ 1 w 98"/>
                <a:gd name="T3" fmla="*/ 25 h 26"/>
                <a:gd name="T4" fmla="*/ 2 w 98"/>
                <a:gd name="T5" fmla="*/ 19 h 26"/>
                <a:gd name="T6" fmla="*/ 49 w 98"/>
                <a:gd name="T7" fmla="*/ 0 h 26"/>
                <a:gd name="T8" fmla="*/ 96 w 98"/>
                <a:gd name="T9" fmla="*/ 19 h 26"/>
                <a:gd name="T10" fmla="*/ 97 w 98"/>
                <a:gd name="T11" fmla="*/ 25 h 26"/>
                <a:gd name="T12" fmla="*/ 91 w 98"/>
                <a:gd name="T13" fmla="*/ 25 h 26"/>
                <a:gd name="T14" fmla="*/ 49 w 98"/>
                <a:gd name="T15" fmla="*/ 8 h 26"/>
                <a:gd name="T16" fmla="*/ 7 w 98"/>
                <a:gd name="T17" fmla="*/ 25 h 26"/>
                <a:gd name="T18" fmla="*/ 4 w 98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26">
                  <a:moveTo>
                    <a:pt x="4" y="26"/>
                  </a:moveTo>
                  <a:cubicBezTo>
                    <a:pt x="3" y="26"/>
                    <a:pt x="2" y="25"/>
                    <a:pt x="1" y="25"/>
                  </a:cubicBezTo>
                  <a:cubicBezTo>
                    <a:pt x="0" y="23"/>
                    <a:pt x="0" y="20"/>
                    <a:pt x="2" y="19"/>
                  </a:cubicBezTo>
                  <a:cubicBezTo>
                    <a:pt x="15" y="7"/>
                    <a:pt x="31" y="0"/>
                    <a:pt x="49" y="0"/>
                  </a:cubicBezTo>
                  <a:cubicBezTo>
                    <a:pt x="67" y="0"/>
                    <a:pt x="83" y="7"/>
                    <a:pt x="96" y="19"/>
                  </a:cubicBezTo>
                  <a:cubicBezTo>
                    <a:pt x="98" y="20"/>
                    <a:pt x="98" y="23"/>
                    <a:pt x="97" y="25"/>
                  </a:cubicBezTo>
                  <a:cubicBezTo>
                    <a:pt x="95" y="26"/>
                    <a:pt x="93" y="26"/>
                    <a:pt x="91" y="25"/>
                  </a:cubicBezTo>
                  <a:cubicBezTo>
                    <a:pt x="79" y="14"/>
                    <a:pt x="65" y="8"/>
                    <a:pt x="49" y="8"/>
                  </a:cubicBezTo>
                  <a:cubicBezTo>
                    <a:pt x="33" y="8"/>
                    <a:pt x="19" y="14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06" name="Freeform 12"/>
            <p:cNvSpPr>
              <a:spLocks/>
            </p:cNvSpPr>
            <p:nvPr/>
          </p:nvSpPr>
          <p:spPr bwMode="auto">
            <a:xfrm>
              <a:off x="11307763" y="4216400"/>
              <a:ext cx="295275" cy="90488"/>
            </a:xfrm>
            <a:custGeom>
              <a:avLst/>
              <a:gdLst>
                <a:gd name="T0" fmla="*/ 72 w 76"/>
                <a:gd name="T1" fmla="*/ 22 h 23"/>
                <a:gd name="T2" fmla="*/ 69 w 76"/>
                <a:gd name="T3" fmla="*/ 21 h 23"/>
                <a:gd name="T4" fmla="*/ 38 w 76"/>
                <a:gd name="T5" fmla="*/ 8 h 23"/>
                <a:gd name="T6" fmla="*/ 7 w 76"/>
                <a:gd name="T7" fmla="*/ 21 h 23"/>
                <a:gd name="T8" fmla="*/ 1 w 76"/>
                <a:gd name="T9" fmla="*/ 21 h 23"/>
                <a:gd name="T10" fmla="*/ 1 w 76"/>
                <a:gd name="T11" fmla="*/ 15 h 23"/>
                <a:gd name="T12" fmla="*/ 38 w 76"/>
                <a:gd name="T13" fmla="*/ 0 h 23"/>
                <a:gd name="T14" fmla="*/ 75 w 76"/>
                <a:gd name="T15" fmla="*/ 15 h 23"/>
                <a:gd name="T16" fmla="*/ 75 w 76"/>
                <a:gd name="T17" fmla="*/ 21 h 23"/>
                <a:gd name="T18" fmla="*/ 72 w 76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3">
                  <a:moveTo>
                    <a:pt x="72" y="22"/>
                  </a:moveTo>
                  <a:cubicBezTo>
                    <a:pt x="71" y="22"/>
                    <a:pt x="70" y="22"/>
                    <a:pt x="69" y="21"/>
                  </a:cubicBezTo>
                  <a:cubicBezTo>
                    <a:pt x="61" y="13"/>
                    <a:pt x="50" y="8"/>
                    <a:pt x="38" y="8"/>
                  </a:cubicBezTo>
                  <a:cubicBezTo>
                    <a:pt x="26" y="8"/>
                    <a:pt x="15" y="13"/>
                    <a:pt x="7" y="21"/>
                  </a:cubicBezTo>
                  <a:cubicBezTo>
                    <a:pt x="5" y="23"/>
                    <a:pt x="3" y="23"/>
                    <a:pt x="1" y="21"/>
                  </a:cubicBezTo>
                  <a:cubicBezTo>
                    <a:pt x="0" y="19"/>
                    <a:pt x="0" y="17"/>
                    <a:pt x="1" y="15"/>
                  </a:cubicBezTo>
                  <a:cubicBezTo>
                    <a:pt x="11" y="6"/>
                    <a:pt x="24" y="0"/>
                    <a:pt x="38" y="0"/>
                  </a:cubicBezTo>
                  <a:cubicBezTo>
                    <a:pt x="52" y="0"/>
                    <a:pt x="65" y="6"/>
                    <a:pt x="75" y="15"/>
                  </a:cubicBezTo>
                  <a:cubicBezTo>
                    <a:pt x="76" y="17"/>
                    <a:pt x="76" y="19"/>
                    <a:pt x="75" y="21"/>
                  </a:cubicBezTo>
                  <a:cubicBezTo>
                    <a:pt x="74" y="22"/>
                    <a:pt x="73" y="22"/>
                    <a:pt x="7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508039" y="2292282"/>
            <a:ext cx="356494" cy="256885"/>
            <a:chOff x="2713038" y="622300"/>
            <a:chExt cx="431800" cy="311150"/>
          </a:xfrm>
          <a:solidFill>
            <a:schemeClr val="bg1">
              <a:lumMod val="75000"/>
            </a:schemeClr>
          </a:solidFill>
        </p:grpSpPr>
        <p:sp>
          <p:nvSpPr>
            <p:cNvPr id="108" name="Freeform 16"/>
            <p:cNvSpPr>
              <a:spLocks/>
            </p:cNvSpPr>
            <p:nvPr/>
          </p:nvSpPr>
          <p:spPr bwMode="auto">
            <a:xfrm>
              <a:off x="2713038" y="654050"/>
              <a:ext cx="185738" cy="247650"/>
            </a:xfrm>
            <a:custGeom>
              <a:avLst/>
              <a:gdLst>
                <a:gd name="T0" fmla="*/ 44 w 48"/>
                <a:gd name="T1" fmla="*/ 56 h 64"/>
                <a:gd name="T2" fmla="*/ 8 w 48"/>
                <a:gd name="T3" fmla="*/ 56 h 64"/>
                <a:gd name="T4" fmla="*/ 8 w 48"/>
                <a:gd name="T5" fmla="*/ 8 h 64"/>
                <a:gd name="T6" fmla="*/ 40 w 48"/>
                <a:gd name="T7" fmla="*/ 8 h 64"/>
                <a:gd name="T8" fmla="*/ 44 w 48"/>
                <a:gd name="T9" fmla="*/ 4 h 64"/>
                <a:gd name="T10" fmla="*/ 40 w 48"/>
                <a:gd name="T11" fmla="*/ 0 h 64"/>
                <a:gd name="T12" fmla="*/ 8 w 48"/>
                <a:gd name="T13" fmla="*/ 0 h 64"/>
                <a:gd name="T14" fmla="*/ 0 w 48"/>
                <a:gd name="T15" fmla="*/ 8 h 64"/>
                <a:gd name="T16" fmla="*/ 0 w 48"/>
                <a:gd name="T17" fmla="*/ 56 h 64"/>
                <a:gd name="T18" fmla="*/ 8 w 48"/>
                <a:gd name="T19" fmla="*/ 64 h 64"/>
                <a:gd name="T20" fmla="*/ 44 w 48"/>
                <a:gd name="T21" fmla="*/ 64 h 64"/>
                <a:gd name="T22" fmla="*/ 48 w 48"/>
                <a:gd name="T23" fmla="*/ 60 h 64"/>
                <a:gd name="T24" fmla="*/ 44 w 48"/>
                <a:gd name="T2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4">
                  <a:moveTo>
                    <a:pt x="44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2" y="8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6" y="64"/>
                    <a:pt x="48" y="62"/>
                    <a:pt x="48" y="60"/>
                  </a:cubicBezTo>
                  <a:cubicBezTo>
                    <a:pt x="48" y="58"/>
                    <a:pt x="46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09" name="Freeform 17"/>
            <p:cNvSpPr>
              <a:spLocks/>
            </p:cNvSpPr>
            <p:nvPr/>
          </p:nvSpPr>
          <p:spPr bwMode="auto">
            <a:xfrm>
              <a:off x="2944813" y="654050"/>
              <a:ext cx="200025" cy="247650"/>
            </a:xfrm>
            <a:custGeom>
              <a:avLst/>
              <a:gdLst>
                <a:gd name="T0" fmla="*/ 44 w 52"/>
                <a:gd name="T1" fmla="*/ 16 h 64"/>
                <a:gd name="T2" fmla="*/ 44 w 52"/>
                <a:gd name="T3" fmla="*/ 8 h 64"/>
                <a:gd name="T4" fmla="*/ 36 w 52"/>
                <a:gd name="T5" fmla="*/ 0 h 64"/>
                <a:gd name="T6" fmla="*/ 4 w 52"/>
                <a:gd name="T7" fmla="*/ 0 h 64"/>
                <a:gd name="T8" fmla="*/ 0 w 52"/>
                <a:gd name="T9" fmla="*/ 4 h 64"/>
                <a:gd name="T10" fmla="*/ 4 w 52"/>
                <a:gd name="T11" fmla="*/ 8 h 64"/>
                <a:gd name="T12" fmla="*/ 36 w 52"/>
                <a:gd name="T13" fmla="*/ 8 h 64"/>
                <a:gd name="T14" fmla="*/ 36 w 52"/>
                <a:gd name="T15" fmla="*/ 20 h 64"/>
                <a:gd name="T16" fmla="*/ 36 w 52"/>
                <a:gd name="T17" fmla="*/ 44 h 64"/>
                <a:gd name="T18" fmla="*/ 36 w 52"/>
                <a:gd name="T19" fmla="*/ 56 h 64"/>
                <a:gd name="T20" fmla="*/ 8 w 52"/>
                <a:gd name="T21" fmla="*/ 56 h 64"/>
                <a:gd name="T22" fmla="*/ 4 w 52"/>
                <a:gd name="T23" fmla="*/ 60 h 64"/>
                <a:gd name="T24" fmla="*/ 8 w 52"/>
                <a:gd name="T25" fmla="*/ 64 h 64"/>
                <a:gd name="T26" fmla="*/ 36 w 52"/>
                <a:gd name="T27" fmla="*/ 64 h 64"/>
                <a:gd name="T28" fmla="*/ 44 w 52"/>
                <a:gd name="T29" fmla="*/ 56 h 64"/>
                <a:gd name="T30" fmla="*/ 44 w 52"/>
                <a:gd name="T31" fmla="*/ 48 h 64"/>
                <a:gd name="T32" fmla="*/ 52 w 52"/>
                <a:gd name="T33" fmla="*/ 40 h 64"/>
                <a:gd name="T34" fmla="*/ 52 w 52"/>
                <a:gd name="T35" fmla="*/ 24 h 64"/>
                <a:gd name="T36" fmla="*/ 44 w 52"/>
                <a:gd name="T3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64">
                  <a:moveTo>
                    <a:pt x="44" y="16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0" y="0"/>
                    <a:pt x="3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" y="56"/>
                    <a:pt x="4" y="58"/>
                    <a:pt x="4" y="60"/>
                  </a:cubicBezTo>
                  <a:cubicBezTo>
                    <a:pt x="4" y="62"/>
                    <a:pt x="6" y="64"/>
                    <a:pt x="8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0" y="64"/>
                    <a:pt x="44" y="60"/>
                    <a:pt x="44" y="56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8" y="48"/>
                    <a:pt x="52" y="44"/>
                    <a:pt x="52" y="40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0"/>
                    <a:pt x="48" y="16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0" name="Freeform 18"/>
            <p:cNvSpPr>
              <a:spLocks/>
            </p:cNvSpPr>
            <p:nvPr/>
          </p:nvSpPr>
          <p:spPr bwMode="auto">
            <a:xfrm>
              <a:off x="2836863" y="622300"/>
              <a:ext cx="169863" cy="311150"/>
            </a:xfrm>
            <a:custGeom>
              <a:avLst/>
              <a:gdLst>
                <a:gd name="T0" fmla="*/ 107 w 107"/>
                <a:gd name="T1" fmla="*/ 78 h 196"/>
                <a:gd name="T2" fmla="*/ 58 w 107"/>
                <a:gd name="T3" fmla="*/ 78 h 196"/>
                <a:gd name="T4" fmla="*/ 58 w 107"/>
                <a:gd name="T5" fmla="*/ 0 h 196"/>
                <a:gd name="T6" fmla="*/ 0 w 107"/>
                <a:gd name="T7" fmla="*/ 117 h 196"/>
                <a:gd name="T8" fmla="*/ 49 w 107"/>
                <a:gd name="T9" fmla="*/ 117 h 196"/>
                <a:gd name="T10" fmla="*/ 49 w 107"/>
                <a:gd name="T11" fmla="*/ 196 h 196"/>
                <a:gd name="T12" fmla="*/ 107 w 107"/>
                <a:gd name="T13" fmla="*/ 7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96">
                  <a:moveTo>
                    <a:pt x="107" y="78"/>
                  </a:moveTo>
                  <a:lnTo>
                    <a:pt x="58" y="78"/>
                  </a:lnTo>
                  <a:lnTo>
                    <a:pt x="58" y="0"/>
                  </a:lnTo>
                  <a:lnTo>
                    <a:pt x="0" y="117"/>
                  </a:lnTo>
                  <a:lnTo>
                    <a:pt x="49" y="117"/>
                  </a:lnTo>
                  <a:lnTo>
                    <a:pt x="49" y="196"/>
                  </a:lnTo>
                  <a:lnTo>
                    <a:pt x="10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539797" y="2894178"/>
            <a:ext cx="386591" cy="341551"/>
            <a:chOff x="7659688" y="1598613"/>
            <a:chExt cx="981074" cy="866775"/>
          </a:xfrm>
          <a:solidFill>
            <a:schemeClr val="bg1">
              <a:lumMod val="75000"/>
            </a:schemeClr>
          </a:solidFill>
        </p:grpSpPr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7659688" y="1598613"/>
              <a:ext cx="981074" cy="866775"/>
            </a:xfrm>
            <a:custGeom>
              <a:avLst/>
              <a:gdLst>
                <a:gd name="T0" fmla="*/ 167 w 258"/>
                <a:gd name="T1" fmla="*/ 228 h 228"/>
                <a:gd name="T2" fmla="*/ 123 w 258"/>
                <a:gd name="T3" fmla="*/ 210 h 228"/>
                <a:gd name="T4" fmla="*/ 79 w 258"/>
                <a:gd name="T5" fmla="*/ 166 h 228"/>
                <a:gd name="T6" fmla="*/ 72 w 258"/>
                <a:gd name="T7" fmla="*/ 161 h 228"/>
                <a:gd name="T8" fmla="*/ 71 w 258"/>
                <a:gd name="T9" fmla="*/ 162 h 228"/>
                <a:gd name="T10" fmla="*/ 75 w 258"/>
                <a:gd name="T11" fmla="*/ 173 h 228"/>
                <a:gd name="T12" fmla="*/ 75 w 258"/>
                <a:gd name="T13" fmla="*/ 210 h 228"/>
                <a:gd name="T14" fmla="*/ 57 w 258"/>
                <a:gd name="T15" fmla="*/ 218 h 228"/>
                <a:gd name="T16" fmla="*/ 39 w 258"/>
                <a:gd name="T17" fmla="*/ 210 h 228"/>
                <a:gd name="T18" fmla="*/ 1 w 258"/>
                <a:gd name="T19" fmla="*/ 122 h 228"/>
                <a:gd name="T20" fmla="*/ 35 w 258"/>
                <a:gd name="T21" fmla="*/ 33 h 228"/>
                <a:gd name="T22" fmla="*/ 117 w 258"/>
                <a:gd name="T23" fmla="*/ 0 h 228"/>
                <a:gd name="T24" fmla="*/ 207 w 258"/>
                <a:gd name="T25" fmla="*/ 37 h 228"/>
                <a:gd name="T26" fmla="*/ 211 w 258"/>
                <a:gd name="T27" fmla="*/ 210 h 228"/>
                <a:gd name="T28" fmla="*/ 167 w 258"/>
                <a:gd name="T29" fmla="*/ 228 h 228"/>
                <a:gd name="T30" fmla="*/ 72 w 258"/>
                <a:gd name="T31" fmla="*/ 149 h 228"/>
                <a:gd name="T32" fmla="*/ 87 w 258"/>
                <a:gd name="T33" fmla="*/ 157 h 228"/>
                <a:gd name="T34" fmla="*/ 131 w 258"/>
                <a:gd name="T35" fmla="*/ 201 h 228"/>
                <a:gd name="T36" fmla="*/ 167 w 258"/>
                <a:gd name="T37" fmla="*/ 216 h 228"/>
                <a:gd name="T38" fmla="*/ 203 w 258"/>
                <a:gd name="T39" fmla="*/ 201 h 228"/>
                <a:gd name="T40" fmla="*/ 199 w 258"/>
                <a:gd name="T41" fmla="*/ 46 h 228"/>
                <a:gd name="T42" fmla="*/ 117 w 258"/>
                <a:gd name="T43" fmla="*/ 12 h 228"/>
                <a:gd name="T44" fmla="*/ 43 w 258"/>
                <a:gd name="T45" fmla="*/ 42 h 228"/>
                <a:gd name="T46" fmla="*/ 13 w 258"/>
                <a:gd name="T47" fmla="*/ 121 h 228"/>
                <a:gd name="T48" fmla="*/ 47 w 258"/>
                <a:gd name="T49" fmla="*/ 201 h 228"/>
                <a:gd name="T50" fmla="*/ 67 w 258"/>
                <a:gd name="T51" fmla="*/ 201 h 228"/>
                <a:gd name="T52" fmla="*/ 67 w 258"/>
                <a:gd name="T53" fmla="*/ 182 h 228"/>
                <a:gd name="T54" fmla="*/ 63 w 258"/>
                <a:gd name="T55" fmla="*/ 153 h 228"/>
                <a:gd name="T56" fmla="*/ 72 w 258"/>
                <a:gd name="T5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8" h="228">
                  <a:moveTo>
                    <a:pt x="167" y="228"/>
                  </a:moveTo>
                  <a:cubicBezTo>
                    <a:pt x="150" y="228"/>
                    <a:pt x="134" y="221"/>
                    <a:pt x="123" y="210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74" y="161"/>
                    <a:pt x="72" y="161"/>
                    <a:pt x="72" y="161"/>
                  </a:cubicBezTo>
                  <a:cubicBezTo>
                    <a:pt x="72" y="161"/>
                    <a:pt x="72" y="161"/>
                    <a:pt x="71" y="162"/>
                  </a:cubicBezTo>
                  <a:cubicBezTo>
                    <a:pt x="70" y="163"/>
                    <a:pt x="70" y="168"/>
                    <a:pt x="75" y="173"/>
                  </a:cubicBezTo>
                  <a:cubicBezTo>
                    <a:pt x="85" y="184"/>
                    <a:pt x="85" y="200"/>
                    <a:pt x="75" y="210"/>
                  </a:cubicBezTo>
                  <a:cubicBezTo>
                    <a:pt x="70" y="215"/>
                    <a:pt x="64" y="218"/>
                    <a:pt x="57" y="218"/>
                  </a:cubicBezTo>
                  <a:cubicBezTo>
                    <a:pt x="50" y="218"/>
                    <a:pt x="44" y="215"/>
                    <a:pt x="39" y="210"/>
                  </a:cubicBezTo>
                  <a:cubicBezTo>
                    <a:pt x="16" y="187"/>
                    <a:pt x="2" y="155"/>
                    <a:pt x="1" y="122"/>
                  </a:cubicBezTo>
                  <a:cubicBezTo>
                    <a:pt x="0" y="88"/>
                    <a:pt x="12" y="56"/>
                    <a:pt x="35" y="33"/>
                  </a:cubicBezTo>
                  <a:cubicBezTo>
                    <a:pt x="57" y="12"/>
                    <a:pt x="86" y="0"/>
                    <a:pt x="117" y="0"/>
                  </a:cubicBezTo>
                  <a:cubicBezTo>
                    <a:pt x="150" y="0"/>
                    <a:pt x="183" y="13"/>
                    <a:pt x="207" y="37"/>
                  </a:cubicBezTo>
                  <a:cubicBezTo>
                    <a:pt x="256" y="86"/>
                    <a:pt x="258" y="163"/>
                    <a:pt x="211" y="210"/>
                  </a:cubicBezTo>
                  <a:cubicBezTo>
                    <a:pt x="200" y="221"/>
                    <a:pt x="184" y="228"/>
                    <a:pt x="167" y="228"/>
                  </a:cubicBezTo>
                  <a:close/>
                  <a:moveTo>
                    <a:pt x="72" y="149"/>
                  </a:moveTo>
                  <a:cubicBezTo>
                    <a:pt x="77" y="149"/>
                    <a:pt x="81" y="152"/>
                    <a:pt x="87" y="157"/>
                  </a:cubicBezTo>
                  <a:cubicBezTo>
                    <a:pt x="131" y="201"/>
                    <a:pt x="131" y="201"/>
                    <a:pt x="131" y="201"/>
                  </a:cubicBezTo>
                  <a:cubicBezTo>
                    <a:pt x="141" y="211"/>
                    <a:pt x="153" y="216"/>
                    <a:pt x="167" y="216"/>
                  </a:cubicBezTo>
                  <a:cubicBezTo>
                    <a:pt x="181" y="216"/>
                    <a:pt x="193" y="211"/>
                    <a:pt x="203" y="201"/>
                  </a:cubicBezTo>
                  <a:cubicBezTo>
                    <a:pt x="245" y="160"/>
                    <a:pt x="243" y="90"/>
                    <a:pt x="199" y="46"/>
                  </a:cubicBezTo>
                  <a:cubicBezTo>
                    <a:pt x="177" y="24"/>
                    <a:pt x="147" y="12"/>
                    <a:pt x="117" y="12"/>
                  </a:cubicBezTo>
                  <a:cubicBezTo>
                    <a:pt x="89" y="12"/>
                    <a:pt x="63" y="22"/>
                    <a:pt x="43" y="42"/>
                  </a:cubicBezTo>
                  <a:cubicBezTo>
                    <a:pt x="23" y="62"/>
                    <a:pt x="12" y="91"/>
                    <a:pt x="13" y="121"/>
                  </a:cubicBezTo>
                  <a:cubicBezTo>
                    <a:pt x="14" y="151"/>
                    <a:pt x="26" y="181"/>
                    <a:pt x="47" y="201"/>
                  </a:cubicBezTo>
                  <a:cubicBezTo>
                    <a:pt x="53" y="207"/>
                    <a:pt x="61" y="207"/>
                    <a:pt x="67" y="201"/>
                  </a:cubicBezTo>
                  <a:cubicBezTo>
                    <a:pt x="72" y="196"/>
                    <a:pt x="72" y="187"/>
                    <a:pt x="67" y="182"/>
                  </a:cubicBezTo>
                  <a:cubicBezTo>
                    <a:pt x="56" y="171"/>
                    <a:pt x="57" y="159"/>
                    <a:pt x="63" y="153"/>
                  </a:cubicBezTo>
                  <a:cubicBezTo>
                    <a:pt x="66" y="150"/>
                    <a:pt x="69" y="149"/>
                    <a:pt x="72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8207375" y="1789113"/>
              <a:ext cx="166687" cy="168275"/>
            </a:xfrm>
            <a:custGeom>
              <a:avLst/>
              <a:gdLst>
                <a:gd name="T0" fmla="*/ 22 w 44"/>
                <a:gd name="T1" fmla="*/ 44 h 44"/>
                <a:gd name="T2" fmla="*/ 6 w 44"/>
                <a:gd name="T3" fmla="*/ 37 h 44"/>
                <a:gd name="T4" fmla="*/ 0 w 44"/>
                <a:gd name="T5" fmla="*/ 22 h 44"/>
                <a:gd name="T6" fmla="*/ 6 w 44"/>
                <a:gd name="T7" fmla="*/ 6 h 44"/>
                <a:gd name="T8" fmla="*/ 22 w 44"/>
                <a:gd name="T9" fmla="*/ 0 h 44"/>
                <a:gd name="T10" fmla="*/ 37 w 44"/>
                <a:gd name="T11" fmla="*/ 6 h 44"/>
                <a:gd name="T12" fmla="*/ 44 w 44"/>
                <a:gd name="T13" fmla="*/ 22 h 44"/>
                <a:gd name="T14" fmla="*/ 37 w 44"/>
                <a:gd name="T15" fmla="*/ 37 h 44"/>
                <a:gd name="T16" fmla="*/ 22 w 44"/>
                <a:gd name="T17" fmla="*/ 44 h 44"/>
                <a:gd name="T18" fmla="*/ 22 w 44"/>
                <a:gd name="T19" fmla="*/ 12 h 44"/>
                <a:gd name="T20" fmla="*/ 15 w 44"/>
                <a:gd name="T21" fmla="*/ 15 h 44"/>
                <a:gd name="T22" fmla="*/ 12 w 44"/>
                <a:gd name="T23" fmla="*/ 22 h 44"/>
                <a:gd name="T24" fmla="*/ 15 w 44"/>
                <a:gd name="T25" fmla="*/ 29 h 44"/>
                <a:gd name="T26" fmla="*/ 29 w 44"/>
                <a:gd name="T27" fmla="*/ 29 h 44"/>
                <a:gd name="T28" fmla="*/ 32 w 44"/>
                <a:gd name="T29" fmla="*/ 22 h 44"/>
                <a:gd name="T30" fmla="*/ 29 w 44"/>
                <a:gd name="T31" fmla="*/ 15 h 44"/>
                <a:gd name="T32" fmla="*/ 22 w 44"/>
                <a:gd name="T33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6" y="44"/>
                    <a:pt x="10" y="41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10" y="2"/>
                    <a:pt x="16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2" y="10"/>
                    <a:pt x="44" y="16"/>
                    <a:pt x="44" y="22"/>
                  </a:cubicBezTo>
                  <a:cubicBezTo>
                    <a:pt x="44" y="28"/>
                    <a:pt x="42" y="33"/>
                    <a:pt x="37" y="37"/>
                  </a:cubicBezTo>
                  <a:cubicBezTo>
                    <a:pt x="33" y="41"/>
                    <a:pt x="28" y="44"/>
                    <a:pt x="22" y="44"/>
                  </a:cubicBezTo>
                  <a:close/>
                  <a:moveTo>
                    <a:pt x="22" y="12"/>
                  </a:moveTo>
                  <a:cubicBezTo>
                    <a:pt x="19" y="12"/>
                    <a:pt x="17" y="13"/>
                    <a:pt x="15" y="15"/>
                  </a:cubicBezTo>
                  <a:cubicBezTo>
                    <a:pt x="13" y="17"/>
                    <a:pt x="12" y="19"/>
                    <a:pt x="12" y="22"/>
                  </a:cubicBezTo>
                  <a:cubicBezTo>
                    <a:pt x="12" y="24"/>
                    <a:pt x="13" y="27"/>
                    <a:pt x="15" y="29"/>
                  </a:cubicBezTo>
                  <a:cubicBezTo>
                    <a:pt x="19" y="33"/>
                    <a:pt x="25" y="33"/>
                    <a:pt x="29" y="29"/>
                  </a:cubicBezTo>
                  <a:cubicBezTo>
                    <a:pt x="31" y="27"/>
                    <a:pt x="32" y="24"/>
                    <a:pt x="32" y="22"/>
                  </a:cubicBezTo>
                  <a:cubicBezTo>
                    <a:pt x="32" y="19"/>
                    <a:pt x="31" y="17"/>
                    <a:pt x="29" y="15"/>
                  </a:cubicBezTo>
                  <a:cubicBezTo>
                    <a:pt x="27" y="13"/>
                    <a:pt x="24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9" name="Freeform 21"/>
            <p:cNvSpPr>
              <a:spLocks noEditPoints="1"/>
            </p:cNvSpPr>
            <p:nvPr/>
          </p:nvSpPr>
          <p:spPr bwMode="auto">
            <a:xfrm>
              <a:off x="8321675" y="1995488"/>
              <a:ext cx="147637" cy="136525"/>
            </a:xfrm>
            <a:custGeom>
              <a:avLst/>
              <a:gdLst>
                <a:gd name="T0" fmla="*/ 20 w 39"/>
                <a:gd name="T1" fmla="*/ 36 h 36"/>
                <a:gd name="T2" fmla="*/ 7 w 39"/>
                <a:gd name="T3" fmla="*/ 30 h 36"/>
                <a:gd name="T4" fmla="*/ 7 w 39"/>
                <a:gd name="T5" fmla="*/ 5 h 36"/>
                <a:gd name="T6" fmla="*/ 20 w 39"/>
                <a:gd name="T7" fmla="*/ 0 h 36"/>
                <a:gd name="T8" fmla="*/ 32 w 39"/>
                <a:gd name="T9" fmla="*/ 5 h 36"/>
                <a:gd name="T10" fmla="*/ 32 w 39"/>
                <a:gd name="T11" fmla="*/ 30 h 36"/>
                <a:gd name="T12" fmla="*/ 20 w 39"/>
                <a:gd name="T13" fmla="*/ 36 h 36"/>
                <a:gd name="T14" fmla="*/ 20 w 39"/>
                <a:gd name="T15" fmla="*/ 12 h 36"/>
                <a:gd name="T16" fmla="*/ 15 w 39"/>
                <a:gd name="T17" fmla="*/ 13 h 36"/>
                <a:gd name="T18" fmla="*/ 15 w 39"/>
                <a:gd name="T19" fmla="*/ 22 h 36"/>
                <a:gd name="T20" fmla="*/ 24 w 39"/>
                <a:gd name="T21" fmla="*/ 22 h 36"/>
                <a:gd name="T22" fmla="*/ 24 w 39"/>
                <a:gd name="T23" fmla="*/ 13 h 36"/>
                <a:gd name="T24" fmla="*/ 20 w 39"/>
                <a:gd name="T2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6">
                  <a:moveTo>
                    <a:pt x="20" y="36"/>
                  </a:moveTo>
                  <a:cubicBezTo>
                    <a:pt x="15" y="36"/>
                    <a:pt x="10" y="34"/>
                    <a:pt x="7" y="30"/>
                  </a:cubicBezTo>
                  <a:cubicBezTo>
                    <a:pt x="0" y="23"/>
                    <a:pt x="0" y="12"/>
                    <a:pt x="7" y="5"/>
                  </a:cubicBezTo>
                  <a:cubicBezTo>
                    <a:pt x="10" y="1"/>
                    <a:pt x="15" y="0"/>
                    <a:pt x="20" y="0"/>
                  </a:cubicBezTo>
                  <a:cubicBezTo>
                    <a:pt x="24" y="0"/>
                    <a:pt x="29" y="1"/>
                    <a:pt x="32" y="5"/>
                  </a:cubicBezTo>
                  <a:cubicBezTo>
                    <a:pt x="39" y="12"/>
                    <a:pt x="39" y="23"/>
                    <a:pt x="32" y="30"/>
                  </a:cubicBezTo>
                  <a:cubicBezTo>
                    <a:pt x="29" y="34"/>
                    <a:pt x="24" y="36"/>
                    <a:pt x="20" y="36"/>
                  </a:cubicBezTo>
                  <a:close/>
                  <a:moveTo>
                    <a:pt x="20" y="12"/>
                  </a:moveTo>
                  <a:cubicBezTo>
                    <a:pt x="18" y="12"/>
                    <a:pt x="17" y="12"/>
                    <a:pt x="15" y="13"/>
                  </a:cubicBezTo>
                  <a:cubicBezTo>
                    <a:pt x="13" y="16"/>
                    <a:pt x="13" y="20"/>
                    <a:pt x="15" y="22"/>
                  </a:cubicBezTo>
                  <a:cubicBezTo>
                    <a:pt x="18" y="24"/>
                    <a:pt x="22" y="24"/>
                    <a:pt x="24" y="22"/>
                  </a:cubicBezTo>
                  <a:cubicBezTo>
                    <a:pt x="26" y="20"/>
                    <a:pt x="26" y="16"/>
                    <a:pt x="24" y="13"/>
                  </a:cubicBezTo>
                  <a:cubicBezTo>
                    <a:pt x="23" y="12"/>
                    <a:pt x="21" y="12"/>
                    <a:pt x="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0" name="Freeform 22"/>
            <p:cNvSpPr>
              <a:spLocks noEditPoints="1"/>
            </p:cNvSpPr>
            <p:nvPr/>
          </p:nvSpPr>
          <p:spPr bwMode="auto">
            <a:xfrm>
              <a:off x="8191500" y="2154238"/>
              <a:ext cx="198437" cy="198438"/>
            </a:xfrm>
            <a:custGeom>
              <a:avLst/>
              <a:gdLst>
                <a:gd name="T0" fmla="*/ 26 w 52"/>
                <a:gd name="T1" fmla="*/ 52 h 52"/>
                <a:gd name="T2" fmla="*/ 7 w 52"/>
                <a:gd name="T3" fmla="*/ 44 h 52"/>
                <a:gd name="T4" fmla="*/ 0 w 52"/>
                <a:gd name="T5" fmla="*/ 26 h 52"/>
                <a:gd name="T6" fmla="*/ 7 w 52"/>
                <a:gd name="T7" fmla="*/ 7 h 52"/>
                <a:gd name="T8" fmla="*/ 26 w 52"/>
                <a:gd name="T9" fmla="*/ 0 h 52"/>
                <a:gd name="T10" fmla="*/ 44 w 52"/>
                <a:gd name="T11" fmla="*/ 7 h 52"/>
                <a:gd name="T12" fmla="*/ 52 w 52"/>
                <a:gd name="T13" fmla="*/ 26 h 52"/>
                <a:gd name="T14" fmla="*/ 44 w 52"/>
                <a:gd name="T15" fmla="*/ 44 h 52"/>
                <a:gd name="T16" fmla="*/ 26 w 52"/>
                <a:gd name="T17" fmla="*/ 52 h 52"/>
                <a:gd name="T18" fmla="*/ 26 w 52"/>
                <a:gd name="T19" fmla="*/ 12 h 52"/>
                <a:gd name="T20" fmla="*/ 16 w 52"/>
                <a:gd name="T21" fmla="*/ 16 h 52"/>
                <a:gd name="T22" fmla="*/ 12 w 52"/>
                <a:gd name="T23" fmla="*/ 26 h 52"/>
                <a:gd name="T24" fmla="*/ 16 w 52"/>
                <a:gd name="T25" fmla="*/ 35 h 52"/>
                <a:gd name="T26" fmla="*/ 36 w 52"/>
                <a:gd name="T27" fmla="*/ 35 h 52"/>
                <a:gd name="T28" fmla="*/ 40 w 52"/>
                <a:gd name="T29" fmla="*/ 26 h 52"/>
                <a:gd name="T30" fmla="*/ 36 w 52"/>
                <a:gd name="T31" fmla="*/ 16 h 52"/>
                <a:gd name="T32" fmla="*/ 26 w 52"/>
                <a:gd name="T33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cubicBezTo>
                    <a:pt x="19" y="52"/>
                    <a:pt x="12" y="49"/>
                    <a:pt x="7" y="44"/>
                  </a:cubicBezTo>
                  <a:cubicBezTo>
                    <a:pt x="3" y="39"/>
                    <a:pt x="0" y="32"/>
                    <a:pt x="0" y="26"/>
                  </a:cubicBezTo>
                  <a:cubicBezTo>
                    <a:pt x="0" y="19"/>
                    <a:pt x="3" y="12"/>
                    <a:pt x="7" y="7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ubicBezTo>
                    <a:pt x="49" y="12"/>
                    <a:pt x="52" y="19"/>
                    <a:pt x="52" y="26"/>
                  </a:cubicBezTo>
                  <a:cubicBezTo>
                    <a:pt x="52" y="32"/>
                    <a:pt x="49" y="39"/>
                    <a:pt x="44" y="44"/>
                  </a:cubicBezTo>
                  <a:cubicBezTo>
                    <a:pt x="39" y="49"/>
                    <a:pt x="33" y="52"/>
                    <a:pt x="26" y="52"/>
                  </a:cubicBezTo>
                  <a:close/>
                  <a:moveTo>
                    <a:pt x="26" y="12"/>
                  </a:moveTo>
                  <a:cubicBezTo>
                    <a:pt x="22" y="12"/>
                    <a:pt x="19" y="13"/>
                    <a:pt x="16" y="16"/>
                  </a:cubicBezTo>
                  <a:cubicBezTo>
                    <a:pt x="13" y="18"/>
                    <a:pt x="12" y="22"/>
                    <a:pt x="12" y="26"/>
                  </a:cubicBezTo>
                  <a:cubicBezTo>
                    <a:pt x="12" y="29"/>
                    <a:pt x="13" y="33"/>
                    <a:pt x="16" y="35"/>
                  </a:cubicBezTo>
                  <a:cubicBezTo>
                    <a:pt x="21" y="41"/>
                    <a:pt x="30" y="41"/>
                    <a:pt x="36" y="35"/>
                  </a:cubicBezTo>
                  <a:cubicBezTo>
                    <a:pt x="38" y="33"/>
                    <a:pt x="40" y="29"/>
                    <a:pt x="40" y="26"/>
                  </a:cubicBezTo>
                  <a:cubicBezTo>
                    <a:pt x="40" y="22"/>
                    <a:pt x="38" y="18"/>
                    <a:pt x="36" y="16"/>
                  </a:cubicBezTo>
                  <a:cubicBezTo>
                    <a:pt x="33" y="13"/>
                    <a:pt x="30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1" name="Freeform 23"/>
            <p:cNvSpPr>
              <a:spLocks noEditPoints="1"/>
            </p:cNvSpPr>
            <p:nvPr/>
          </p:nvSpPr>
          <p:spPr bwMode="auto">
            <a:xfrm>
              <a:off x="7967663" y="1747838"/>
              <a:ext cx="166687" cy="166688"/>
            </a:xfrm>
            <a:custGeom>
              <a:avLst/>
              <a:gdLst>
                <a:gd name="T0" fmla="*/ 22 w 44"/>
                <a:gd name="T1" fmla="*/ 44 h 44"/>
                <a:gd name="T2" fmla="*/ 6 w 44"/>
                <a:gd name="T3" fmla="*/ 38 h 44"/>
                <a:gd name="T4" fmla="*/ 0 w 44"/>
                <a:gd name="T5" fmla="*/ 22 h 44"/>
                <a:gd name="T6" fmla="*/ 6 w 44"/>
                <a:gd name="T7" fmla="*/ 6 h 44"/>
                <a:gd name="T8" fmla="*/ 22 w 44"/>
                <a:gd name="T9" fmla="*/ 0 h 44"/>
                <a:gd name="T10" fmla="*/ 38 w 44"/>
                <a:gd name="T11" fmla="*/ 6 h 44"/>
                <a:gd name="T12" fmla="*/ 44 w 44"/>
                <a:gd name="T13" fmla="*/ 22 h 44"/>
                <a:gd name="T14" fmla="*/ 38 w 44"/>
                <a:gd name="T15" fmla="*/ 38 h 44"/>
                <a:gd name="T16" fmla="*/ 22 w 44"/>
                <a:gd name="T17" fmla="*/ 44 h 44"/>
                <a:gd name="T18" fmla="*/ 22 w 44"/>
                <a:gd name="T19" fmla="*/ 12 h 44"/>
                <a:gd name="T20" fmla="*/ 15 w 44"/>
                <a:gd name="T21" fmla="*/ 15 h 44"/>
                <a:gd name="T22" fmla="*/ 12 w 44"/>
                <a:gd name="T23" fmla="*/ 22 h 44"/>
                <a:gd name="T24" fmla="*/ 15 w 44"/>
                <a:gd name="T25" fmla="*/ 29 h 44"/>
                <a:gd name="T26" fmla="*/ 29 w 44"/>
                <a:gd name="T27" fmla="*/ 29 h 44"/>
                <a:gd name="T28" fmla="*/ 32 w 44"/>
                <a:gd name="T29" fmla="*/ 22 h 44"/>
                <a:gd name="T30" fmla="*/ 29 w 44"/>
                <a:gd name="T31" fmla="*/ 15 h 44"/>
                <a:gd name="T32" fmla="*/ 22 w 44"/>
                <a:gd name="T33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6" y="44"/>
                    <a:pt x="11" y="42"/>
                    <a:pt x="6" y="38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8"/>
                  </a:cubicBezTo>
                  <a:cubicBezTo>
                    <a:pt x="33" y="42"/>
                    <a:pt x="28" y="44"/>
                    <a:pt x="22" y="44"/>
                  </a:cubicBezTo>
                  <a:close/>
                  <a:moveTo>
                    <a:pt x="22" y="12"/>
                  </a:moveTo>
                  <a:cubicBezTo>
                    <a:pt x="19" y="12"/>
                    <a:pt x="17" y="13"/>
                    <a:pt x="15" y="15"/>
                  </a:cubicBezTo>
                  <a:cubicBezTo>
                    <a:pt x="13" y="17"/>
                    <a:pt x="12" y="19"/>
                    <a:pt x="12" y="22"/>
                  </a:cubicBezTo>
                  <a:cubicBezTo>
                    <a:pt x="12" y="25"/>
                    <a:pt x="13" y="27"/>
                    <a:pt x="15" y="29"/>
                  </a:cubicBezTo>
                  <a:cubicBezTo>
                    <a:pt x="19" y="33"/>
                    <a:pt x="25" y="33"/>
                    <a:pt x="29" y="29"/>
                  </a:cubicBezTo>
                  <a:cubicBezTo>
                    <a:pt x="31" y="27"/>
                    <a:pt x="32" y="25"/>
                    <a:pt x="32" y="22"/>
                  </a:cubicBezTo>
                  <a:cubicBezTo>
                    <a:pt x="32" y="19"/>
                    <a:pt x="31" y="17"/>
                    <a:pt x="29" y="15"/>
                  </a:cubicBezTo>
                  <a:cubicBezTo>
                    <a:pt x="27" y="13"/>
                    <a:pt x="25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122" name="Freeform 38"/>
          <p:cNvSpPr>
            <a:spLocks noEditPoints="1"/>
          </p:cNvSpPr>
          <p:nvPr/>
        </p:nvSpPr>
        <p:spPr bwMode="auto">
          <a:xfrm>
            <a:off x="8006147" y="4216318"/>
            <a:ext cx="340351" cy="339464"/>
          </a:xfrm>
          <a:custGeom>
            <a:avLst/>
            <a:gdLst>
              <a:gd name="T0" fmla="*/ 236 w 236"/>
              <a:gd name="T1" fmla="*/ 38 h 236"/>
              <a:gd name="T2" fmla="*/ 230 w 236"/>
              <a:gd name="T3" fmla="*/ 0 h 236"/>
              <a:gd name="T4" fmla="*/ 192 w 236"/>
              <a:gd name="T5" fmla="*/ 6 h 236"/>
              <a:gd name="T6" fmla="*/ 44 w 236"/>
              <a:gd name="T7" fmla="*/ 16 h 236"/>
              <a:gd name="T8" fmla="*/ 38 w 236"/>
              <a:gd name="T9" fmla="*/ 0 h 236"/>
              <a:gd name="T10" fmla="*/ 0 w 236"/>
              <a:gd name="T11" fmla="*/ 6 h 236"/>
              <a:gd name="T12" fmla="*/ 6 w 236"/>
              <a:gd name="T13" fmla="*/ 44 h 236"/>
              <a:gd name="T14" fmla="*/ 16 w 236"/>
              <a:gd name="T15" fmla="*/ 192 h 236"/>
              <a:gd name="T16" fmla="*/ 0 w 236"/>
              <a:gd name="T17" fmla="*/ 198 h 236"/>
              <a:gd name="T18" fmla="*/ 6 w 236"/>
              <a:gd name="T19" fmla="*/ 236 h 236"/>
              <a:gd name="T20" fmla="*/ 44 w 236"/>
              <a:gd name="T21" fmla="*/ 230 h 236"/>
              <a:gd name="T22" fmla="*/ 192 w 236"/>
              <a:gd name="T23" fmla="*/ 220 h 236"/>
              <a:gd name="T24" fmla="*/ 198 w 236"/>
              <a:gd name="T25" fmla="*/ 236 h 236"/>
              <a:gd name="T26" fmla="*/ 236 w 236"/>
              <a:gd name="T27" fmla="*/ 230 h 236"/>
              <a:gd name="T28" fmla="*/ 230 w 236"/>
              <a:gd name="T29" fmla="*/ 192 h 236"/>
              <a:gd name="T30" fmla="*/ 220 w 236"/>
              <a:gd name="T31" fmla="*/ 44 h 236"/>
              <a:gd name="T32" fmla="*/ 204 w 236"/>
              <a:gd name="T33" fmla="*/ 12 h 236"/>
              <a:gd name="T34" fmla="*/ 224 w 236"/>
              <a:gd name="T35" fmla="*/ 32 h 236"/>
              <a:gd name="T36" fmla="*/ 204 w 236"/>
              <a:gd name="T37" fmla="*/ 12 h 236"/>
              <a:gd name="T38" fmla="*/ 32 w 236"/>
              <a:gd name="T39" fmla="*/ 12 h 236"/>
              <a:gd name="T40" fmla="*/ 12 w 236"/>
              <a:gd name="T41" fmla="*/ 32 h 236"/>
              <a:gd name="T42" fmla="*/ 32 w 236"/>
              <a:gd name="T43" fmla="*/ 224 h 236"/>
              <a:gd name="T44" fmla="*/ 12 w 236"/>
              <a:gd name="T45" fmla="*/ 204 h 236"/>
              <a:gd name="T46" fmla="*/ 32 w 236"/>
              <a:gd name="T47" fmla="*/ 224 h 236"/>
              <a:gd name="T48" fmla="*/ 204 w 236"/>
              <a:gd name="T49" fmla="*/ 224 h 236"/>
              <a:gd name="T50" fmla="*/ 224 w 236"/>
              <a:gd name="T51" fmla="*/ 204 h 236"/>
              <a:gd name="T52" fmla="*/ 208 w 236"/>
              <a:gd name="T53" fmla="*/ 192 h 236"/>
              <a:gd name="T54" fmla="*/ 192 w 236"/>
              <a:gd name="T55" fmla="*/ 198 h 236"/>
              <a:gd name="T56" fmla="*/ 44 w 236"/>
              <a:gd name="T57" fmla="*/ 208 h 236"/>
              <a:gd name="T58" fmla="*/ 38 w 236"/>
              <a:gd name="T59" fmla="*/ 192 h 236"/>
              <a:gd name="T60" fmla="*/ 28 w 236"/>
              <a:gd name="T61" fmla="*/ 44 h 236"/>
              <a:gd name="T62" fmla="*/ 44 w 236"/>
              <a:gd name="T63" fmla="*/ 38 h 236"/>
              <a:gd name="T64" fmla="*/ 192 w 236"/>
              <a:gd name="T65" fmla="*/ 28 h 236"/>
              <a:gd name="T66" fmla="*/ 198 w 236"/>
              <a:gd name="T67" fmla="*/ 44 h 236"/>
              <a:gd name="T68" fmla="*/ 208 w 236"/>
              <a:gd name="T69" fmla="*/ 19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6" h="236">
                <a:moveTo>
                  <a:pt x="230" y="44"/>
                </a:moveTo>
                <a:cubicBezTo>
                  <a:pt x="233" y="44"/>
                  <a:pt x="236" y="41"/>
                  <a:pt x="236" y="38"/>
                </a:cubicBezTo>
                <a:cubicBezTo>
                  <a:pt x="236" y="6"/>
                  <a:pt x="236" y="6"/>
                  <a:pt x="236" y="6"/>
                </a:cubicBezTo>
                <a:cubicBezTo>
                  <a:pt x="236" y="3"/>
                  <a:pt x="233" y="0"/>
                  <a:pt x="230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5" y="0"/>
                  <a:pt x="192" y="3"/>
                  <a:pt x="192" y="6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3"/>
                  <a:pt x="41" y="0"/>
                  <a:pt x="3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1"/>
                  <a:pt x="3" y="44"/>
                  <a:pt x="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6" y="192"/>
                  <a:pt x="6" y="192"/>
                  <a:pt x="6" y="192"/>
                </a:cubicBezTo>
                <a:cubicBezTo>
                  <a:pt x="3" y="192"/>
                  <a:pt x="0" y="195"/>
                  <a:pt x="0" y="198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3"/>
                  <a:pt x="3" y="236"/>
                  <a:pt x="6" y="236"/>
                </a:cubicBezTo>
                <a:cubicBezTo>
                  <a:pt x="38" y="236"/>
                  <a:pt x="38" y="236"/>
                  <a:pt x="38" y="236"/>
                </a:cubicBezTo>
                <a:cubicBezTo>
                  <a:pt x="41" y="236"/>
                  <a:pt x="44" y="233"/>
                  <a:pt x="44" y="230"/>
                </a:cubicBezTo>
                <a:cubicBezTo>
                  <a:pt x="44" y="220"/>
                  <a:pt x="44" y="220"/>
                  <a:pt x="44" y="220"/>
                </a:cubicBezTo>
                <a:cubicBezTo>
                  <a:pt x="192" y="220"/>
                  <a:pt x="192" y="220"/>
                  <a:pt x="192" y="220"/>
                </a:cubicBezTo>
                <a:cubicBezTo>
                  <a:pt x="192" y="230"/>
                  <a:pt x="192" y="230"/>
                  <a:pt x="192" y="230"/>
                </a:cubicBezTo>
                <a:cubicBezTo>
                  <a:pt x="192" y="233"/>
                  <a:pt x="195" y="236"/>
                  <a:pt x="198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3" y="236"/>
                  <a:pt x="236" y="233"/>
                  <a:pt x="236" y="230"/>
                </a:cubicBezTo>
                <a:cubicBezTo>
                  <a:pt x="236" y="198"/>
                  <a:pt x="236" y="198"/>
                  <a:pt x="236" y="198"/>
                </a:cubicBezTo>
                <a:cubicBezTo>
                  <a:pt x="236" y="195"/>
                  <a:pt x="233" y="192"/>
                  <a:pt x="230" y="192"/>
                </a:cubicBezTo>
                <a:cubicBezTo>
                  <a:pt x="220" y="192"/>
                  <a:pt x="220" y="192"/>
                  <a:pt x="220" y="192"/>
                </a:cubicBezTo>
                <a:cubicBezTo>
                  <a:pt x="220" y="44"/>
                  <a:pt x="220" y="44"/>
                  <a:pt x="220" y="44"/>
                </a:cubicBezTo>
                <a:lnTo>
                  <a:pt x="230" y="44"/>
                </a:lnTo>
                <a:close/>
                <a:moveTo>
                  <a:pt x="204" y="12"/>
                </a:moveTo>
                <a:cubicBezTo>
                  <a:pt x="224" y="12"/>
                  <a:pt x="224" y="12"/>
                  <a:pt x="224" y="12"/>
                </a:cubicBezTo>
                <a:cubicBezTo>
                  <a:pt x="224" y="32"/>
                  <a:pt x="224" y="32"/>
                  <a:pt x="224" y="32"/>
                </a:cubicBezTo>
                <a:cubicBezTo>
                  <a:pt x="204" y="32"/>
                  <a:pt x="204" y="32"/>
                  <a:pt x="204" y="32"/>
                </a:cubicBezTo>
                <a:lnTo>
                  <a:pt x="204" y="12"/>
                </a:lnTo>
                <a:close/>
                <a:moveTo>
                  <a:pt x="12" y="12"/>
                </a:moveTo>
                <a:cubicBezTo>
                  <a:pt x="32" y="12"/>
                  <a:pt x="32" y="12"/>
                  <a:pt x="32" y="12"/>
                </a:cubicBezTo>
                <a:cubicBezTo>
                  <a:pt x="32" y="32"/>
                  <a:pt x="32" y="32"/>
                  <a:pt x="32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12"/>
                </a:lnTo>
                <a:close/>
                <a:moveTo>
                  <a:pt x="32" y="224"/>
                </a:moveTo>
                <a:cubicBezTo>
                  <a:pt x="12" y="224"/>
                  <a:pt x="12" y="224"/>
                  <a:pt x="12" y="224"/>
                </a:cubicBezTo>
                <a:cubicBezTo>
                  <a:pt x="12" y="204"/>
                  <a:pt x="12" y="204"/>
                  <a:pt x="12" y="204"/>
                </a:cubicBezTo>
                <a:cubicBezTo>
                  <a:pt x="32" y="204"/>
                  <a:pt x="32" y="204"/>
                  <a:pt x="32" y="204"/>
                </a:cubicBezTo>
                <a:lnTo>
                  <a:pt x="32" y="224"/>
                </a:lnTo>
                <a:close/>
                <a:moveTo>
                  <a:pt x="224" y="224"/>
                </a:moveTo>
                <a:cubicBezTo>
                  <a:pt x="204" y="224"/>
                  <a:pt x="204" y="224"/>
                  <a:pt x="204" y="224"/>
                </a:cubicBezTo>
                <a:cubicBezTo>
                  <a:pt x="204" y="204"/>
                  <a:pt x="204" y="204"/>
                  <a:pt x="204" y="204"/>
                </a:cubicBezTo>
                <a:cubicBezTo>
                  <a:pt x="224" y="204"/>
                  <a:pt x="224" y="204"/>
                  <a:pt x="224" y="204"/>
                </a:cubicBezTo>
                <a:lnTo>
                  <a:pt x="224" y="224"/>
                </a:lnTo>
                <a:close/>
                <a:moveTo>
                  <a:pt x="208" y="192"/>
                </a:moveTo>
                <a:cubicBezTo>
                  <a:pt x="198" y="192"/>
                  <a:pt x="198" y="192"/>
                  <a:pt x="198" y="192"/>
                </a:cubicBezTo>
                <a:cubicBezTo>
                  <a:pt x="195" y="192"/>
                  <a:pt x="192" y="195"/>
                  <a:pt x="192" y="198"/>
                </a:cubicBezTo>
                <a:cubicBezTo>
                  <a:pt x="192" y="208"/>
                  <a:pt x="192" y="208"/>
                  <a:pt x="192" y="208"/>
                </a:cubicBezTo>
                <a:cubicBezTo>
                  <a:pt x="44" y="208"/>
                  <a:pt x="44" y="208"/>
                  <a:pt x="44" y="208"/>
                </a:cubicBezTo>
                <a:cubicBezTo>
                  <a:pt x="44" y="198"/>
                  <a:pt x="44" y="198"/>
                  <a:pt x="44" y="198"/>
                </a:cubicBezTo>
                <a:cubicBezTo>
                  <a:pt x="44" y="195"/>
                  <a:pt x="41" y="192"/>
                  <a:pt x="38" y="192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28" y="44"/>
                  <a:pt x="28" y="44"/>
                  <a:pt x="28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41" y="44"/>
                  <a:pt x="44" y="41"/>
                  <a:pt x="44" y="38"/>
                </a:cubicBezTo>
                <a:cubicBezTo>
                  <a:pt x="44" y="28"/>
                  <a:pt x="44" y="28"/>
                  <a:pt x="44" y="28"/>
                </a:cubicBezTo>
                <a:cubicBezTo>
                  <a:pt x="192" y="28"/>
                  <a:pt x="192" y="28"/>
                  <a:pt x="192" y="28"/>
                </a:cubicBezTo>
                <a:cubicBezTo>
                  <a:pt x="192" y="38"/>
                  <a:pt x="192" y="38"/>
                  <a:pt x="192" y="38"/>
                </a:cubicBezTo>
                <a:cubicBezTo>
                  <a:pt x="192" y="41"/>
                  <a:pt x="195" y="44"/>
                  <a:pt x="198" y="44"/>
                </a:cubicBezTo>
                <a:cubicBezTo>
                  <a:pt x="208" y="44"/>
                  <a:pt x="208" y="44"/>
                  <a:pt x="208" y="44"/>
                </a:cubicBezTo>
                <a:lnTo>
                  <a:pt x="208" y="1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10346631" y="4173494"/>
            <a:ext cx="389261" cy="395814"/>
            <a:chOff x="9632950" y="3167063"/>
            <a:chExt cx="471488" cy="479425"/>
          </a:xfrm>
          <a:solidFill>
            <a:schemeClr val="bg1">
              <a:lumMod val="75000"/>
            </a:schemeClr>
          </a:solidFill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>
              <a:off x="9632950" y="3167063"/>
              <a:ext cx="309563" cy="479425"/>
            </a:xfrm>
            <a:custGeom>
              <a:avLst/>
              <a:gdLst>
                <a:gd name="T0" fmla="*/ 109 w 117"/>
                <a:gd name="T1" fmla="*/ 129 h 181"/>
                <a:gd name="T2" fmla="*/ 109 w 117"/>
                <a:gd name="T3" fmla="*/ 168 h 181"/>
                <a:gd name="T4" fmla="*/ 104 w 117"/>
                <a:gd name="T5" fmla="*/ 173 h 181"/>
                <a:gd name="T6" fmla="*/ 100 w 117"/>
                <a:gd name="T7" fmla="*/ 171 h 181"/>
                <a:gd name="T8" fmla="*/ 52 w 117"/>
                <a:gd name="T9" fmla="*/ 123 h 181"/>
                <a:gd name="T10" fmla="*/ 13 w 117"/>
                <a:gd name="T11" fmla="*/ 123 h 181"/>
                <a:gd name="T12" fmla="*/ 8 w 117"/>
                <a:gd name="T13" fmla="*/ 118 h 181"/>
                <a:gd name="T14" fmla="*/ 8 w 117"/>
                <a:gd name="T15" fmla="*/ 63 h 181"/>
                <a:gd name="T16" fmla="*/ 13 w 117"/>
                <a:gd name="T17" fmla="*/ 58 h 181"/>
                <a:gd name="T18" fmla="*/ 52 w 117"/>
                <a:gd name="T19" fmla="*/ 58 h 181"/>
                <a:gd name="T20" fmla="*/ 100 w 117"/>
                <a:gd name="T21" fmla="*/ 9 h 181"/>
                <a:gd name="T22" fmla="*/ 104 w 117"/>
                <a:gd name="T23" fmla="*/ 8 h 181"/>
                <a:gd name="T24" fmla="*/ 109 w 117"/>
                <a:gd name="T25" fmla="*/ 13 h 181"/>
                <a:gd name="T26" fmla="*/ 109 w 117"/>
                <a:gd name="T27" fmla="*/ 50 h 181"/>
                <a:gd name="T28" fmla="*/ 117 w 117"/>
                <a:gd name="T29" fmla="*/ 50 h 181"/>
                <a:gd name="T30" fmla="*/ 117 w 117"/>
                <a:gd name="T31" fmla="*/ 13 h 181"/>
                <a:gd name="T32" fmla="*/ 104 w 117"/>
                <a:gd name="T33" fmla="*/ 0 h 181"/>
                <a:gd name="T34" fmla="*/ 95 w 117"/>
                <a:gd name="T35" fmla="*/ 4 h 181"/>
                <a:gd name="T36" fmla="*/ 49 w 117"/>
                <a:gd name="T37" fmla="*/ 50 h 181"/>
                <a:gd name="T38" fmla="*/ 13 w 117"/>
                <a:gd name="T39" fmla="*/ 50 h 181"/>
                <a:gd name="T40" fmla="*/ 0 w 117"/>
                <a:gd name="T41" fmla="*/ 63 h 181"/>
                <a:gd name="T42" fmla="*/ 0 w 117"/>
                <a:gd name="T43" fmla="*/ 118 h 181"/>
                <a:gd name="T44" fmla="*/ 13 w 117"/>
                <a:gd name="T45" fmla="*/ 131 h 181"/>
                <a:gd name="T46" fmla="*/ 49 w 117"/>
                <a:gd name="T47" fmla="*/ 131 h 181"/>
                <a:gd name="T48" fmla="*/ 95 w 117"/>
                <a:gd name="T49" fmla="*/ 177 h 181"/>
                <a:gd name="T50" fmla="*/ 104 w 117"/>
                <a:gd name="T51" fmla="*/ 181 h 181"/>
                <a:gd name="T52" fmla="*/ 117 w 117"/>
                <a:gd name="T53" fmla="*/ 168 h 181"/>
                <a:gd name="T54" fmla="*/ 117 w 117"/>
                <a:gd name="T55" fmla="*/ 129 h 181"/>
                <a:gd name="T56" fmla="*/ 109 w 117"/>
                <a:gd name="T57" fmla="*/ 12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81">
                  <a:moveTo>
                    <a:pt x="109" y="129"/>
                  </a:moveTo>
                  <a:cubicBezTo>
                    <a:pt x="109" y="168"/>
                    <a:pt x="109" y="168"/>
                    <a:pt x="109" y="168"/>
                  </a:cubicBezTo>
                  <a:cubicBezTo>
                    <a:pt x="109" y="170"/>
                    <a:pt x="107" y="173"/>
                    <a:pt x="104" y="173"/>
                  </a:cubicBezTo>
                  <a:cubicBezTo>
                    <a:pt x="103" y="173"/>
                    <a:pt x="101" y="172"/>
                    <a:pt x="100" y="171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0" y="123"/>
                    <a:pt x="8" y="120"/>
                    <a:pt x="8" y="11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0"/>
                    <a:pt x="10" y="58"/>
                    <a:pt x="13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1" y="8"/>
                    <a:pt x="103" y="8"/>
                    <a:pt x="104" y="8"/>
                  </a:cubicBezTo>
                  <a:cubicBezTo>
                    <a:pt x="107" y="8"/>
                    <a:pt x="109" y="10"/>
                    <a:pt x="109" y="13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6"/>
                    <a:pt x="111" y="0"/>
                    <a:pt x="104" y="0"/>
                  </a:cubicBezTo>
                  <a:cubicBezTo>
                    <a:pt x="101" y="0"/>
                    <a:pt x="97" y="1"/>
                    <a:pt x="95" y="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6" y="50"/>
                    <a:pt x="0" y="56"/>
                    <a:pt x="0" y="6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5"/>
                    <a:pt x="6" y="131"/>
                    <a:pt x="13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7" y="179"/>
                    <a:pt x="101" y="181"/>
                    <a:pt x="104" y="181"/>
                  </a:cubicBezTo>
                  <a:cubicBezTo>
                    <a:pt x="111" y="181"/>
                    <a:pt x="117" y="175"/>
                    <a:pt x="117" y="168"/>
                  </a:cubicBezTo>
                  <a:cubicBezTo>
                    <a:pt x="117" y="129"/>
                    <a:pt x="117" y="129"/>
                    <a:pt x="117" y="129"/>
                  </a:cubicBezTo>
                  <a:lnTo>
                    <a:pt x="10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7" name="Freeform 6"/>
            <p:cNvSpPr>
              <a:spLocks noEditPoints="1"/>
            </p:cNvSpPr>
            <p:nvPr/>
          </p:nvSpPr>
          <p:spPr bwMode="auto">
            <a:xfrm>
              <a:off x="9964738" y="3275013"/>
              <a:ext cx="139700" cy="263525"/>
            </a:xfrm>
            <a:custGeom>
              <a:avLst/>
              <a:gdLst>
                <a:gd name="T0" fmla="*/ 7 w 53"/>
                <a:gd name="T1" fmla="*/ 66 h 99"/>
                <a:gd name="T2" fmla="*/ 5 w 53"/>
                <a:gd name="T3" fmla="*/ 66 h 99"/>
                <a:gd name="T4" fmla="*/ 0 w 53"/>
                <a:gd name="T5" fmla="*/ 61 h 99"/>
                <a:gd name="T6" fmla="*/ 8 w 53"/>
                <a:gd name="T7" fmla="*/ 49 h 99"/>
                <a:gd name="T8" fmla="*/ 0 w 53"/>
                <a:gd name="T9" fmla="*/ 37 h 99"/>
                <a:gd name="T10" fmla="*/ 5 w 53"/>
                <a:gd name="T11" fmla="*/ 33 h 99"/>
                <a:gd name="T12" fmla="*/ 7 w 53"/>
                <a:gd name="T13" fmla="*/ 33 h 99"/>
                <a:gd name="T14" fmla="*/ 17 w 53"/>
                <a:gd name="T15" fmla="*/ 49 h 99"/>
                <a:gd name="T16" fmla="*/ 7 w 53"/>
                <a:gd name="T17" fmla="*/ 66 h 99"/>
                <a:gd name="T18" fmla="*/ 14 w 53"/>
                <a:gd name="T19" fmla="*/ 82 h 99"/>
                <a:gd name="T20" fmla="*/ 12 w 53"/>
                <a:gd name="T21" fmla="*/ 82 h 99"/>
                <a:gd name="T22" fmla="*/ 7 w 53"/>
                <a:gd name="T23" fmla="*/ 78 h 99"/>
                <a:gd name="T24" fmla="*/ 10 w 53"/>
                <a:gd name="T25" fmla="*/ 74 h 99"/>
                <a:gd name="T26" fmla="*/ 15 w 53"/>
                <a:gd name="T27" fmla="*/ 71 h 99"/>
                <a:gd name="T28" fmla="*/ 26 w 53"/>
                <a:gd name="T29" fmla="*/ 49 h 99"/>
                <a:gd name="T30" fmla="*/ 15 w 53"/>
                <a:gd name="T31" fmla="*/ 28 h 99"/>
                <a:gd name="T32" fmla="*/ 10 w 53"/>
                <a:gd name="T33" fmla="*/ 25 h 99"/>
                <a:gd name="T34" fmla="*/ 7 w 53"/>
                <a:gd name="T35" fmla="*/ 21 h 99"/>
                <a:gd name="T36" fmla="*/ 12 w 53"/>
                <a:gd name="T37" fmla="*/ 16 h 99"/>
                <a:gd name="T38" fmla="*/ 14 w 53"/>
                <a:gd name="T39" fmla="*/ 16 h 99"/>
                <a:gd name="T40" fmla="*/ 35 w 53"/>
                <a:gd name="T41" fmla="*/ 49 h 99"/>
                <a:gd name="T42" fmla="*/ 14 w 53"/>
                <a:gd name="T43" fmla="*/ 82 h 99"/>
                <a:gd name="T44" fmla="*/ 21 w 53"/>
                <a:gd name="T45" fmla="*/ 98 h 99"/>
                <a:gd name="T46" fmla="*/ 19 w 53"/>
                <a:gd name="T47" fmla="*/ 99 h 99"/>
                <a:gd name="T48" fmla="*/ 14 w 53"/>
                <a:gd name="T49" fmla="*/ 94 h 99"/>
                <a:gd name="T50" fmla="*/ 17 w 53"/>
                <a:gd name="T51" fmla="*/ 90 h 99"/>
                <a:gd name="T52" fmla="*/ 20 w 53"/>
                <a:gd name="T53" fmla="*/ 89 h 99"/>
                <a:gd name="T54" fmla="*/ 26 w 53"/>
                <a:gd name="T55" fmla="*/ 85 h 99"/>
                <a:gd name="T56" fmla="*/ 44 w 53"/>
                <a:gd name="T57" fmla="*/ 49 h 99"/>
                <a:gd name="T58" fmla="*/ 26 w 53"/>
                <a:gd name="T59" fmla="*/ 13 h 99"/>
                <a:gd name="T60" fmla="*/ 20 w 53"/>
                <a:gd name="T61" fmla="*/ 10 h 99"/>
                <a:gd name="T62" fmla="*/ 17 w 53"/>
                <a:gd name="T63" fmla="*/ 8 h 99"/>
                <a:gd name="T64" fmla="*/ 14 w 53"/>
                <a:gd name="T65" fmla="*/ 4 h 99"/>
                <a:gd name="T66" fmla="*/ 19 w 53"/>
                <a:gd name="T67" fmla="*/ 0 h 99"/>
                <a:gd name="T68" fmla="*/ 21 w 53"/>
                <a:gd name="T69" fmla="*/ 0 h 99"/>
                <a:gd name="T70" fmla="*/ 53 w 53"/>
                <a:gd name="T71" fmla="*/ 49 h 99"/>
                <a:gd name="T72" fmla="*/ 21 w 53"/>
                <a:gd name="T7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99">
                  <a:moveTo>
                    <a:pt x="7" y="66"/>
                  </a:moveTo>
                  <a:cubicBezTo>
                    <a:pt x="6" y="66"/>
                    <a:pt x="5" y="66"/>
                    <a:pt x="5" y="66"/>
                  </a:cubicBezTo>
                  <a:cubicBezTo>
                    <a:pt x="2" y="66"/>
                    <a:pt x="0" y="64"/>
                    <a:pt x="0" y="61"/>
                  </a:cubicBezTo>
                  <a:cubicBezTo>
                    <a:pt x="0" y="56"/>
                    <a:pt x="8" y="58"/>
                    <a:pt x="8" y="49"/>
                  </a:cubicBezTo>
                  <a:cubicBezTo>
                    <a:pt x="8" y="41"/>
                    <a:pt x="0" y="42"/>
                    <a:pt x="0" y="37"/>
                  </a:cubicBezTo>
                  <a:cubicBezTo>
                    <a:pt x="0" y="34"/>
                    <a:pt x="2" y="33"/>
                    <a:pt x="5" y="33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13" y="35"/>
                    <a:pt x="17" y="42"/>
                    <a:pt x="17" y="49"/>
                  </a:cubicBezTo>
                  <a:cubicBezTo>
                    <a:pt x="17" y="56"/>
                    <a:pt x="13" y="63"/>
                    <a:pt x="7" y="66"/>
                  </a:cubicBezTo>
                  <a:close/>
                  <a:moveTo>
                    <a:pt x="14" y="82"/>
                  </a:moveTo>
                  <a:cubicBezTo>
                    <a:pt x="13" y="82"/>
                    <a:pt x="12" y="82"/>
                    <a:pt x="12" y="82"/>
                  </a:cubicBezTo>
                  <a:cubicBezTo>
                    <a:pt x="9" y="82"/>
                    <a:pt x="7" y="80"/>
                    <a:pt x="7" y="78"/>
                  </a:cubicBezTo>
                  <a:cubicBezTo>
                    <a:pt x="7" y="76"/>
                    <a:pt x="8" y="75"/>
                    <a:pt x="10" y="74"/>
                  </a:cubicBezTo>
                  <a:cubicBezTo>
                    <a:pt x="12" y="73"/>
                    <a:pt x="14" y="72"/>
                    <a:pt x="15" y="71"/>
                  </a:cubicBezTo>
                  <a:cubicBezTo>
                    <a:pt x="22" y="66"/>
                    <a:pt x="26" y="58"/>
                    <a:pt x="26" y="49"/>
                  </a:cubicBezTo>
                  <a:cubicBezTo>
                    <a:pt x="26" y="41"/>
                    <a:pt x="22" y="33"/>
                    <a:pt x="15" y="28"/>
                  </a:cubicBezTo>
                  <a:cubicBezTo>
                    <a:pt x="14" y="26"/>
                    <a:pt x="12" y="26"/>
                    <a:pt x="10" y="25"/>
                  </a:cubicBezTo>
                  <a:cubicBezTo>
                    <a:pt x="8" y="24"/>
                    <a:pt x="7" y="23"/>
                    <a:pt x="7" y="21"/>
                  </a:cubicBezTo>
                  <a:cubicBezTo>
                    <a:pt x="7" y="18"/>
                    <a:pt x="9" y="16"/>
                    <a:pt x="12" y="16"/>
                  </a:cubicBezTo>
                  <a:cubicBezTo>
                    <a:pt x="12" y="16"/>
                    <a:pt x="13" y="16"/>
                    <a:pt x="14" y="16"/>
                  </a:cubicBezTo>
                  <a:cubicBezTo>
                    <a:pt x="27" y="22"/>
                    <a:pt x="35" y="35"/>
                    <a:pt x="35" y="49"/>
                  </a:cubicBezTo>
                  <a:cubicBezTo>
                    <a:pt x="35" y="63"/>
                    <a:pt x="27" y="77"/>
                    <a:pt x="14" y="82"/>
                  </a:cubicBezTo>
                  <a:close/>
                  <a:moveTo>
                    <a:pt x="21" y="98"/>
                  </a:moveTo>
                  <a:cubicBezTo>
                    <a:pt x="20" y="99"/>
                    <a:pt x="19" y="99"/>
                    <a:pt x="19" y="99"/>
                  </a:cubicBezTo>
                  <a:cubicBezTo>
                    <a:pt x="16" y="99"/>
                    <a:pt x="14" y="97"/>
                    <a:pt x="14" y="94"/>
                  </a:cubicBezTo>
                  <a:cubicBezTo>
                    <a:pt x="14" y="92"/>
                    <a:pt x="15" y="91"/>
                    <a:pt x="17" y="90"/>
                  </a:cubicBezTo>
                  <a:cubicBezTo>
                    <a:pt x="18" y="90"/>
                    <a:pt x="19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7" y="77"/>
                    <a:pt x="44" y="63"/>
                    <a:pt x="44" y="49"/>
                  </a:cubicBezTo>
                  <a:cubicBezTo>
                    <a:pt x="44" y="35"/>
                    <a:pt x="37" y="22"/>
                    <a:pt x="26" y="13"/>
                  </a:cubicBezTo>
                  <a:cubicBezTo>
                    <a:pt x="24" y="12"/>
                    <a:pt x="22" y="11"/>
                    <a:pt x="20" y="10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5" y="7"/>
                    <a:pt x="14" y="6"/>
                    <a:pt x="14" y="4"/>
                  </a:cubicBezTo>
                  <a:cubicBezTo>
                    <a:pt x="14" y="2"/>
                    <a:pt x="16" y="0"/>
                    <a:pt x="19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40" y="9"/>
                    <a:pt x="53" y="28"/>
                    <a:pt x="53" y="49"/>
                  </a:cubicBezTo>
                  <a:cubicBezTo>
                    <a:pt x="53" y="71"/>
                    <a:pt x="40" y="90"/>
                    <a:pt x="21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129" name="Freeform 5"/>
          <p:cNvSpPr>
            <a:spLocks noEditPoints="1"/>
          </p:cNvSpPr>
          <p:nvPr/>
        </p:nvSpPr>
        <p:spPr bwMode="auto">
          <a:xfrm>
            <a:off x="7189558" y="2912654"/>
            <a:ext cx="351733" cy="304601"/>
          </a:xfrm>
          <a:custGeom>
            <a:avLst/>
            <a:gdLst>
              <a:gd name="T0" fmla="*/ 396 w 461"/>
              <a:gd name="T1" fmla="*/ 399 h 399"/>
              <a:gd name="T2" fmla="*/ 378 w 461"/>
              <a:gd name="T3" fmla="*/ 18 h 399"/>
              <a:gd name="T4" fmla="*/ 444 w 461"/>
              <a:gd name="T5" fmla="*/ 0 h 399"/>
              <a:gd name="T6" fmla="*/ 461 w 461"/>
              <a:gd name="T7" fmla="*/ 381 h 399"/>
              <a:gd name="T8" fmla="*/ 398 w 461"/>
              <a:gd name="T9" fmla="*/ 379 h 399"/>
              <a:gd name="T10" fmla="*/ 442 w 461"/>
              <a:gd name="T11" fmla="*/ 20 h 399"/>
              <a:gd name="T12" fmla="*/ 398 w 461"/>
              <a:gd name="T13" fmla="*/ 379 h 399"/>
              <a:gd name="T14" fmla="*/ 302 w 461"/>
              <a:gd name="T15" fmla="*/ 399 h 399"/>
              <a:gd name="T16" fmla="*/ 284 w 461"/>
              <a:gd name="T17" fmla="*/ 144 h 399"/>
              <a:gd name="T18" fmla="*/ 349 w 461"/>
              <a:gd name="T19" fmla="*/ 126 h 399"/>
              <a:gd name="T20" fmla="*/ 367 w 461"/>
              <a:gd name="T21" fmla="*/ 381 h 399"/>
              <a:gd name="T22" fmla="*/ 304 w 461"/>
              <a:gd name="T23" fmla="*/ 379 h 399"/>
              <a:gd name="T24" fmla="*/ 347 w 461"/>
              <a:gd name="T25" fmla="*/ 146 h 399"/>
              <a:gd name="T26" fmla="*/ 304 w 461"/>
              <a:gd name="T27" fmla="*/ 379 h 399"/>
              <a:gd name="T28" fmla="*/ 207 w 461"/>
              <a:gd name="T29" fmla="*/ 399 h 399"/>
              <a:gd name="T30" fmla="*/ 189 w 461"/>
              <a:gd name="T31" fmla="*/ 239 h 399"/>
              <a:gd name="T32" fmla="*/ 254 w 461"/>
              <a:gd name="T33" fmla="*/ 221 h 399"/>
              <a:gd name="T34" fmla="*/ 272 w 461"/>
              <a:gd name="T35" fmla="*/ 381 h 399"/>
              <a:gd name="T36" fmla="*/ 209 w 461"/>
              <a:gd name="T37" fmla="*/ 379 h 399"/>
              <a:gd name="T38" fmla="*/ 252 w 461"/>
              <a:gd name="T39" fmla="*/ 241 h 399"/>
              <a:gd name="T40" fmla="*/ 209 w 461"/>
              <a:gd name="T41" fmla="*/ 379 h 399"/>
              <a:gd name="T42" fmla="*/ 112 w 461"/>
              <a:gd name="T43" fmla="*/ 399 h 399"/>
              <a:gd name="T44" fmla="*/ 94 w 461"/>
              <a:gd name="T45" fmla="*/ 302 h 399"/>
              <a:gd name="T46" fmla="*/ 159 w 461"/>
              <a:gd name="T47" fmla="*/ 284 h 399"/>
              <a:gd name="T48" fmla="*/ 177 w 461"/>
              <a:gd name="T49" fmla="*/ 381 h 399"/>
              <a:gd name="T50" fmla="*/ 114 w 461"/>
              <a:gd name="T51" fmla="*/ 379 h 399"/>
              <a:gd name="T52" fmla="*/ 157 w 461"/>
              <a:gd name="T53" fmla="*/ 304 h 399"/>
              <a:gd name="T54" fmla="*/ 114 w 461"/>
              <a:gd name="T55" fmla="*/ 379 h 399"/>
              <a:gd name="T56" fmla="*/ 17 w 461"/>
              <a:gd name="T57" fmla="*/ 399 h 399"/>
              <a:gd name="T58" fmla="*/ 0 w 461"/>
              <a:gd name="T59" fmla="*/ 334 h 399"/>
              <a:gd name="T60" fmla="*/ 65 w 461"/>
              <a:gd name="T61" fmla="*/ 316 h 399"/>
              <a:gd name="T62" fmla="*/ 83 w 461"/>
              <a:gd name="T63" fmla="*/ 381 h 399"/>
              <a:gd name="T64" fmla="*/ 19 w 461"/>
              <a:gd name="T65" fmla="*/ 379 h 399"/>
              <a:gd name="T66" fmla="*/ 63 w 461"/>
              <a:gd name="T67" fmla="*/ 336 h 399"/>
              <a:gd name="T68" fmla="*/ 19 w 461"/>
              <a:gd name="T69" fmla="*/ 37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1" h="399">
                <a:moveTo>
                  <a:pt x="444" y="399"/>
                </a:moveTo>
                <a:cubicBezTo>
                  <a:pt x="396" y="399"/>
                  <a:pt x="396" y="399"/>
                  <a:pt x="396" y="399"/>
                </a:cubicBezTo>
                <a:cubicBezTo>
                  <a:pt x="386" y="399"/>
                  <a:pt x="378" y="391"/>
                  <a:pt x="378" y="381"/>
                </a:cubicBezTo>
                <a:cubicBezTo>
                  <a:pt x="378" y="18"/>
                  <a:pt x="378" y="18"/>
                  <a:pt x="378" y="18"/>
                </a:cubicBezTo>
                <a:cubicBezTo>
                  <a:pt x="378" y="8"/>
                  <a:pt x="386" y="0"/>
                  <a:pt x="396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54" y="0"/>
                  <a:pt x="461" y="8"/>
                  <a:pt x="461" y="18"/>
                </a:cubicBezTo>
                <a:cubicBezTo>
                  <a:pt x="461" y="381"/>
                  <a:pt x="461" y="381"/>
                  <a:pt x="461" y="381"/>
                </a:cubicBezTo>
                <a:cubicBezTo>
                  <a:pt x="461" y="391"/>
                  <a:pt x="454" y="399"/>
                  <a:pt x="444" y="399"/>
                </a:cubicBezTo>
                <a:close/>
                <a:moveTo>
                  <a:pt x="398" y="379"/>
                </a:moveTo>
                <a:cubicBezTo>
                  <a:pt x="442" y="379"/>
                  <a:pt x="442" y="379"/>
                  <a:pt x="442" y="379"/>
                </a:cubicBezTo>
                <a:cubicBezTo>
                  <a:pt x="442" y="20"/>
                  <a:pt x="442" y="20"/>
                  <a:pt x="442" y="20"/>
                </a:cubicBezTo>
                <a:cubicBezTo>
                  <a:pt x="398" y="20"/>
                  <a:pt x="398" y="20"/>
                  <a:pt x="398" y="20"/>
                </a:cubicBezTo>
                <a:lnTo>
                  <a:pt x="398" y="379"/>
                </a:lnTo>
                <a:close/>
                <a:moveTo>
                  <a:pt x="349" y="399"/>
                </a:moveTo>
                <a:cubicBezTo>
                  <a:pt x="302" y="399"/>
                  <a:pt x="302" y="399"/>
                  <a:pt x="302" y="399"/>
                </a:cubicBezTo>
                <a:cubicBezTo>
                  <a:pt x="292" y="399"/>
                  <a:pt x="284" y="391"/>
                  <a:pt x="284" y="381"/>
                </a:cubicBezTo>
                <a:cubicBezTo>
                  <a:pt x="284" y="144"/>
                  <a:pt x="284" y="144"/>
                  <a:pt x="284" y="144"/>
                </a:cubicBezTo>
                <a:cubicBezTo>
                  <a:pt x="284" y="134"/>
                  <a:pt x="292" y="126"/>
                  <a:pt x="302" y="126"/>
                </a:cubicBezTo>
                <a:cubicBezTo>
                  <a:pt x="349" y="126"/>
                  <a:pt x="349" y="126"/>
                  <a:pt x="349" y="126"/>
                </a:cubicBezTo>
                <a:cubicBezTo>
                  <a:pt x="359" y="126"/>
                  <a:pt x="367" y="134"/>
                  <a:pt x="367" y="144"/>
                </a:cubicBezTo>
                <a:cubicBezTo>
                  <a:pt x="367" y="381"/>
                  <a:pt x="367" y="381"/>
                  <a:pt x="367" y="381"/>
                </a:cubicBezTo>
                <a:cubicBezTo>
                  <a:pt x="367" y="391"/>
                  <a:pt x="359" y="399"/>
                  <a:pt x="349" y="399"/>
                </a:cubicBezTo>
                <a:close/>
                <a:moveTo>
                  <a:pt x="304" y="379"/>
                </a:moveTo>
                <a:cubicBezTo>
                  <a:pt x="347" y="379"/>
                  <a:pt x="347" y="379"/>
                  <a:pt x="347" y="379"/>
                </a:cubicBezTo>
                <a:cubicBezTo>
                  <a:pt x="347" y="146"/>
                  <a:pt x="347" y="146"/>
                  <a:pt x="347" y="146"/>
                </a:cubicBezTo>
                <a:cubicBezTo>
                  <a:pt x="304" y="146"/>
                  <a:pt x="304" y="146"/>
                  <a:pt x="304" y="146"/>
                </a:cubicBezTo>
                <a:lnTo>
                  <a:pt x="304" y="379"/>
                </a:lnTo>
                <a:close/>
                <a:moveTo>
                  <a:pt x="254" y="399"/>
                </a:moveTo>
                <a:cubicBezTo>
                  <a:pt x="207" y="399"/>
                  <a:pt x="207" y="399"/>
                  <a:pt x="207" y="399"/>
                </a:cubicBezTo>
                <a:cubicBezTo>
                  <a:pt x="197" y="399"/>
                  <a:pt x="189" y="391"/>
                  <a:pt x="189" y="381"/>
                </a:cubicBezTo>
                <a:cubicBezTo>
                  <a:pt x="189" y="239"/>
                  <a:pt x="189" y="239"/>
                  <a:pt x="189" y="239"/>
                </a:cubicBezTo>
                <a:cubicBezTo>
                  <a:pt x="189" y="229"/>
                  <a:pt x="197" y="221"/>
                  <a:pt x="207" y="221"/>
                </a:cubicBezTo>
                <a:cubicBezTo>
                  <a:pt x="254" y="221"/>
                  <a:pt x="254" y="221"/>
                  <a:pt x="254" y="221"/>
                </a:cubicBezTo>
                <a:cubicBezTo>
                  <a:pt x="264" y="221"/>
                  <a:pt x="272" y="229"/>
                  <a:pt x="272" y="239"/>
                </a:cubicBezTo>
                <a:cubicBezTo>
                  <a:pt x="272" y="381"/>
                  <a:pt x="272" y="381"/>
                  <a:pt x="272" y="381"/>
                </a:cubicBezTo>
                <a:cubicBezTo>
                  <a:pt x="272" y="391"/>
                  <a:pt x="264" y="399"/>
                  <a:pt x="254" y="399"/>
                </a:cubicBezTo>
                <a:close/>
                <a:moveTo>
                  <a:pt x="209" y="379"/>
                </a:moveTo>
                <a:cubicBezTo>
                  <a:pt x="252" y="379"/>
                  <a:pt x="252" y="379"/>
                  <a:pt x="252" y="379"/>
                </a:cubicBezTo>
                <a:cubicBezTo>
                  <a:pt x="252" y="241"/>
                  <a:pt x="252" y="241"/>
                  <a:pt x="252" y="241"/>
                </a:cubicBezTo>
                <a:cubicBezTo>
                  <a:pt x="209" y="241"/>
                  <a:pt x="209" y="241"/>
                  <a:pt x="209" y="241"/>
                </a:cubicBezTo>
                <a:lnTo>
                  <a:pt x="209" y="379"/>
                </a:lnTo>
                <a:close/>
                <a:moveTo>
                  <a:pt x="159" y="399"/>
                </a:moveTo>
                <a:cubicBezTo>
                  <a:pt x="112" y="399"/>
                  <a:pt x="112" y="399"/>
                  <a:pt x="112" y="399"/>
                </a:cubicBezTo>
                <a:cubicBezTo>
                  <a:pt x="102" y="399"/>
                  <a:pt x="94" y="391"/>
                  <a:pt x="94" y="381"/>
                </a:cubicBezTo>
                <a:cubicBezTo>
                  <a:pt x="94" y="302"/>
                  <a:pt x="94" y="302"/>
                  <a:pt x="94" y="302"/>
                </a:cubicBezTo>
                <a:cubicBezTo>
                  <a:pt x="94" y="292"/>
                  <a:pt x="102" y="284"/>
                  <a:pt x="112" y="284"/>
                </a:cubicBezTo>
                <a:cubicBezTo>
                  <a:pt x="159" y="284"/>
                  <a:pt x="159" y="284"/>
                  <a:pt x="159" y="284"/>
                </a:cubicBezTo>
                <a:cubicBezTo>
                  <a:pt x="169" y="284"/>
                  <a:pt x="177" y="292"/>
                  <a:pt x="177" y="302"/>
                </a:cubicBezTo>
                <a:cubicBezTo>
                  <a:pt x="177" y="381"/>
                  <a:pt x="177" y="381"/>
                  <a:pt x="177" y="381"/>
                </a:cubicBezTo>
                <a:cubicBezTo>
                  <a:pt x="177" y="391"/>
                  <a:pt x="169" y="399"/>
                  <a:pt x="159" y="399"/>
                </a:cubicBezTo>
                <a:close/>
                <a:moveTo>
                  <a:pt x="114" y="379"/>
                </a:moveTo>
                <a:cubicBezTo>
                  <a:pt x="157" y="379"/>
                  <a:pt x="157" y="379"/>
                  <a:pt x="157" y="379"/>
                </a:cubicBezTo>
                <a:cubicBezTo>
                  <a:pt x="157" y="304"/>
                  <a:pt x="157" y="304"/>
                  <a:pt x="157" y="304"/>
                </a:cubicBezTo>
                <a:cubicBezTo>
                  <a:pt x="114" y="304"/>
                  <a:pt x="114" y="304"/>
                  <a:pt x="114" y="304"/>
                </a:cubicBezTo>
                <a:lnTo>
                  <a:pt x="114" y="379"/>
                </a:lnTo>
                <a:close/>
                <a:moveTo>
                  <a:pt x="65" y="399"/>
                </a:moveTo>
                <a:cubicBezTo>
                  <a:pt x="17" y="399"/>
                  <a:pt x="17" y="399"/>
                  <a:pt x="17" y="399"/>
                </a:cubicBezTo>
                <a:cubicBezTo>
                  <a:pt x="7" y="399"/>
                  <a:pt x="0" y="391"/>
                  <a:pt x="0" y="381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4"/>
                  <a:pt x="7" y="316"/>
                  <a:pt x="17" y="316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75" y="316"/>
                  <a:pt x="83" y="324"/>
                  <a:pt x="83" y="334"/>
                </a:cubicBezTo>
                <a:cubicBezTo>
                  <a:pt x="83" y="381"/>
                  <a:pt x="83" y="381"/>
                  <a:pt x="83" y="381"/>
                </a:cubicBezTo>
                <a:cubicBezTo>
                  <a:pt x="83" y="391"/>
                  <a:pt x="75" y="399"/>
                  <a:pt x="65" y="399"/>
                </a:cubicBezTo>
                <a:close/>
                <a:moveTo>
                  <a:pt x="19" y="379"/>
                </a:moveTo>
                <a:cubicBezTo>
                  <a:pt x="63" y="379"/>
                  <a:pt x="63" y="379"/>
                  <a:pt x="63" y="379"/>
                </a:cubicBezTo>
                <a:cubicBezTo>
                  <a:pt x="63" y="336"/>
                  <a:pt x="63" y="336"/>
                  <a:pt x="63" y="336"/>
                </a:cubicBezTo>
                <a:cubicBezTo>
                  <a:pt x="19" y="336"/>
                  <a:pt x="19" y="336"/>
                  <a:pt x="19" y="336"/>
                </a:cubicBezTo>
                <a:lnTo>
                  <a:pt x="19" y="37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2190593" y="3579047"/>
            <a:ext cx="434241" cy="291205"/>
            <a:chOff x="3175" y="0"/>
            <a:chExt cx="4564063" cy="3060700"/>
          </a:xfrm>
          <a:solidFill>
            <a:schemeClr val="bg1">
              <a:lumMod val="75000"/>
            </a:schemeClr>
          </a:solidFill>
        </p:grpSpPr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1649413" y="1990725"/>
              <a:ext cx="800100" cy="801688"/>
            </a:xfrm>
            <a:custGeom>
              <a:avLst/>
              <a:gdLst>
                <a:gd name="T0" fmla="*/ 436 w 504"/>
                <a:gd name="T1" fmla="*/ 505 h 505"/>
                <a:gd name="T2" fmla="*/ 0 w 504"/>
                <a:gd name="T3" fmla="*/ 69 h 505"/>
                <a:gd name="T4" fmla="*/ 69 w 504"/>
                <a:gd name="T5" fmla="*/ 0 h 505"/>
                <a:gd name="T6" fmla="*/ 504 w 504"/>
                <a:gd name="T7" fmla="*/ 437 h 505"/>
                <a:gd name="T8" fmla="*/ 436 w 504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05">
                  <a:moveTo>
                    <a:pt x="436" y="505"/>
                  </a:moveTo>
                  <a:lnTo>
                    <a:pt x="0" y="69"/>
                  </a:lnTo>
                  <a:lnTo>
                    <a:pt x="69" y="0"/>
                  </a:lnTo>
                  <a:lnTo>
                    <a:pt x="504" y="437"/>
                  </a:lnTo>
                  <a:lnTo>
                    <a:pt x="436" y="5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2" name="Freeform 10"/>
            <p:cNvSpPr>
              <a:spLocks noEditPoints="1"/>
            </p:cNvSpPr>
            <p:nvPr/>
          </p:nvSpPr>
          <p:spPr bwMode="auto">
            <a:xfrm>
              <a:off x="957263" y="365125"/>
              <a:ext cx="650875" cy="650875"/>
            </a:xfrm>
            <a:custGeom>
              <a:avLst/>
              <a:gdLst>
                <a:gd name="T0" fmla="*/ 87 w 173"/>
                <a:gd name="T1" fmla="*/ 173 h 173"/>
                <a:gd name="T2" fmla="*/ 0 w 173"/>
                <a:gd name="T3" fmla="*/ 86 h 173"/>
                <a:gd name="T4" fmla="*/ 87 w 173"/>
                <a:gd name="T5" fmla="*/ 0 h 173"/>
                <a:gd name="T6" fmla="*/ 173 w 173"/>
                <a:gd name="T7" fmla="*/ 86 h 173"/>
                <a:gd name="T8" fmla="*/ 87 w 173"/>
                <a:gd name="T9" fmla="*/ 173 h 173"/>
                <a:gd name="T10" fmla="*/ 87 w 173"/>
                <a:gd name="T11" fmla="*/ 41 h 173"/>
                <a:gd name="T12" fmla="*/ 42 w 173"/>
                <a:gd name="T13" fmla="*/ 86 h 173"/>
                <a:gd name="T14" fmla="*/ 87 w 173"/>
                <a:gd name="T15" fmla="*/ 131 h 173"/>
                <a:gd name="T16" fmla="*/ 131 w 173"/>
                <a:gd name="T17" fmla="*/ 86 h 173"/>
                <a:gd name="T18" fmla="*/ 87 w 173"/>
                <a:gd name="T19" fmla="*/ 4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3">
                  <a:moveTo>
                    <a:pt x="87" y="173"/>
                  </a:moveTo>
                  <a:cubicBezTo>
                    <a:pt x="39" y="173"/>
                    <a:pt x="0" y="134"/>
                    <a:pt x="0" y="86"/>
                  </a:cubicBezTo>
                  <a:cubicBezTo>
                    <a:pt x="0" y="39"/>
                    <a:pt x="39" y="0"/>
                    <a:pt x="87" y="0"/>
                  </a:cubicBezTo>
                  <a:cubicBezTo>
                    <a:pt x="134" y="0"/>
                    <a:pt x="173" y="39"/>
                    <a:pt x="173" y="86"/>
                  </a:cubicBezTo>
                  <a:cubicBezTo>
                    <a:pt x="173" y="134"/>
                    <a:pt x="134" y="173"/>
                    <a:pt x="87" y="173"/>
                  </a:cubicBezTo>
                  <a:close/>
                  <a:moveTo>
                    <a:pt x="87" y="41"/>
                  </a:moveTo>
                  <a:cubicBezTo>
                    <a:pt x="62" y="41"/>
                    <a:pt x="42" y="61"/>
                    <a:pt x="42" y="86"/>
                  </a:cubicBezTo>
                  <a:cubicBezTo>
                    <a:pt x="42" y="111"/>
                    <a:pt x="62" y="131"/>
                    <a:pt x="87" y="131"/>
                  </a:cubicBezTo>
                  <a:cubicBezTo>
                    <a:pt x="111" y="131"/>
                    <a:pt x="131" y="111"/>
                    <a:pt x="131" y="86"/>
                  </a:cubicBezTo>
                  <a:cubicBezTo>
                    <a:pt x="131" y="61"/>
                    <a:pt x="111" y="41"/>
                    <a:pt x="8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3" name="Rectangle 11"/>
            <p:cNvSpPr>
              <a:spLocks noChangeArrowheads="1"/>
            </p:cNvSpPr>
            <p:nvPr/>
          </p:nvSpPr>
          <p:spPr bwMode="auto">
            <a:xfrm>
              <a:off x="4408488" y="2555875"/>
              <a:ext cx="158750" cy="428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4" name="Rectangle 12"/>
            <p:cNvSpPr>
              <a:spLocks noChangeArrowheads="1"/>
            </p:cNvSpPr>
            <p:nvPr/>
          </p:nvSpPr>
          <p:spPr bwMode="auto">
            <a:xfrm>
              <a:off x="3175" y="2717800"/>
              <a:ext cx="153988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5" name="Freeform 13"/>
            <p:cNvSpPr>
              <a:spLocks noEditPoints="1"/>
            </p:cNvSpPr>
            <p:nvPr/>
          </p:nvSpPr>
          <p:spPr bwMode="auto">
            <a:xfrm>
              <a:off x="3175" y="0"/>
              <a:ext cx="4564063" cy="2909888"/>
            </a:xfrm>
            <a:custGeom>
              <a:avLst/>
              <a:gdLst>
                <a:gd name="T0" fmla="*/ 0 w 2875"/>
                <a:gd name="T1" fmla="*/ 1833 h 1833"/>
                <a:gd name="T2" fmla="*/ 0 w 2875"/>
                <a:gd name="T3" fmla="*/ 0 h 1833"/>
                <a:gd name="T4" fmla="*/ 2875 w 2875"/>
                <a:gd name="T5" fmla="*/ 0 h 1833"/>
                <a:gd name="T6" fmla="*/ 2875 w 2875"/>
                <a:gd name="T7" fmla="*/ 1731 h 1833"/>
                <a:gd name="T8" fmla="*/ 1802 w 2875"/>
                <a:gd name="T9" fmla="*/ 628 h 1833"/>
                <a:gd name="T10" fmla="*/ 1082 w 2875"/>
                <a:gd name="T11" fmla="*/ 1368 h 1833"/>
                <a:gd name="T12" fmla="*/ 767 w 2875"/>
                <a:gd name="T13" fmla="*/ 1046 h 1833"/>
                <a:gd name="T14" fmla="*/ 0 w 2875"/>
                <a:gd name="T15" fmla="*/ 1833 h 1833"/>
                <a:gd name="T16" fmla="*/ 97 w 2875"/>
                <a:gd name="T17" fmla="*/ 100 h 1833"/>
                <a:gd name="T18" fmla="*/ 97 w 2875"/>
                <a:gd name="T19" fmla="*/ 1591 h 1833"/>
                <a:gd name="T20" fmla="*/ 767 w 2875"/>
                <a:gd name="T21" fmla="*/ 903 h 1833"/>
                <a:gd name="T22" fmla="*/ 1082 w 2875"/>
                <a:gd name="T23" fmla="*/ 1228 h 1833"/>
                <a:gd name="T24" fmla="*/ 1802 w 2875"/>
                <a:gd name="T25" fmla="*/ 486 h 1833"/>
                <a:gd name="T26" fmla="*/ 2775 w 2875"/>
                <a:gd name="T27" fmla="*/ 1487 h 1833"/>
                <a:gd name="T28" fmla="*/ 2775 w 2875"/>
                <a:gd name="T29" fmla="*/ 100 h 1833"/>
                <a:gd name="T30" fmla="*/ 97 w 2875"/>
                <a:gd name="T31" fmla="*/ 10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5" h="1833">
                  <a:moveTo>
                    <a:pt x="0" y="1833"/>
                  </a:moveTo>
                  <a:lnTo>
                    <a:pt x="0" y="0"/>
                  </a:lnTo>
                  <a:lnTo>
                    <a:pt x="2875" y="0"/>
                  </a:lnTo>
                  <a:lnTo>
                    <a:pt x="2875" y="1731"/>
                  </a:lnTo>
                  <a:lnTo>
                    <a:pt x="1802" y="628"/>
                  </a:lnTo>
                  <a:lnTo>
                    <a:pt x="1082" y="1368"/>
                  </a:lnTo>
                  <a:lnTo>
                    <a:pt x="767" y="1046"/>
                  </a:lnTo>
                  <a:lnTo>
                    <a:pt x="0" y="1833"/>
                  </a:lnTo>
                  <a:close/>
                  <a:moveTo>
                    <a:pt x="97" y="100"/>
                  </a:moveTo>
                  <a:lnTo>
                    <a:pt x="97" y="1591"/>
                  </a:lnTo>
                  <a:lnTo>
                    <a:pt x="767" y="903"/>
                  </a:lnTo>
                  <a:lnTo>
                    <a:pt x="1082" y="1228"/>
                  </a:lnTo>
                  <a:lnTo>
                    <a:pt x="1802" y="486"/>
                  </a:lnTo>
                  <a:lnTo>
                    <a:pt x="2775" y="1487"/>
                  </a:lnTo>
                  <a:lnTo>
                    <a:pt x="2775" y="100"/>
                  </a:lnTo>
                  <a:lnTo>
                    <a:pt x="97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6" name="Freeform 14"/>
            <p:cNvSpPr>
              <a:spLocks noEditPoints="1"/>
            </p:cNvSpPr>
            <p:nvPr/>
          </p:nvSpPr>
          <p:spPr bwMode="auto">
            <a:xfrm>
              <a:off x="3175" y="771525"/>
              <a:ext cx="4564063" cy="2289175"/>
            </a:xfrm>
            <a:custGeom>
              <a:avLst/>
              <a:gdLst>
                <a:gd name="T0" fmla="*/ 2875 w 2875"/>
                <a:gd name="T1" fmla="*/ 1442 h 1442"/>
                <a:gd name="T2" fmla="*/ 0 w 2875"/>
                <a:gd name="T3" fmla="*/ 1442 h 1442"/>
                <a:gd name="T4" fmla="*/ 0 w 2875"/>
                <a:gd name="T5" fmla="*/ 1207 h 1442"/>
                <a:gd name="T6" fmla="*/ 767 w 2875"/>
                <a:gd name="T7" fmla="*/ 417 h 1442"/>
                <a:gd name="T8" fmla="*/ 1082 w 2875"/>
                <a:gd name="T9" fmla="*/ 742 h 1442"/>
                <a:gd name="T10" fmla="*/ 1802 w 2875"/>
                <a:gd name="T11" fmla="*/ 0 h 1442"/>
                <a:gd name="T12" fmla="*/ 2875 w 2875"/>
                <a:gd name="T13" fmla="*/ 1103 h 1442"/>
                <a:gd name="T14" fmla="*/ 2875 w 2875"/>
                <a:gd name="T15" fmla="*/ 1442 h 1442"/>
                <a:gd name="T16" fmla="*/ 97 w 2875"/>
                <a:gd name="T17" fmla="*/ 1345 h 1442"/>
                <a:gd name="T18" fmla="*/ 2775 w 2875"/>
                <a:gd name="T19" fmla="*/ 1345 h 1442"/>
                <a:gd name="T20" fmla="*/ 2775 w 2875"/>
                <a:gd name="T21" fmla="*/ 1143 h 1442"/>
                <a:gd name="T22" fmla="*/ 1802 w 2875"/>
                <a:gd name="T23" fmla="*/ 142 h 1442"/>
                <a:gd name="T24" fmla="*/ 1082 w 2875"/>
                <a:gd name="T25" fmla="*/ 882 h 1442"/>
                <a:gd name="T26" fmla="*/ 767 w 2875"/>
                <a:gd name="T27" fmla="*/ 560 h 1442"/>
                <a:gd name="T28" fmla="*/ 97 w 2875"/>
                <a:gd name="T29" fmla="*/ 1247 h 1442"/>
                <a:gd name="T30" fmla="*/ 97 w 2875"/>
                <a:gd name="T31" fmla="*/ 1345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5" h="1442">
                  <a:moveTo>
                    <a:pt x="2875" y="1442"/>
                  </a:moveTo>
                  <a:lnTo>
                    <a:pt x="0" y="1442"/>
                  </a:lnTo>
                  <a:lnTo>
                    <a:pt x="0" y="1207"/>
                  </a:lnTo>
                  <a:lnTo>
                    <a:pt x="767" y="417"/>
                  </a:lnTo>
                  <a:lnTo>
                    <a:pt x="1082" y="742"/>
                  </a:lnTo>
                  <a:lnTo>
                    <a:pt x="1802" y="0"/>
                  </a:lnTo>
                  <a:lnTo>
                    <a:pt x="2875" y="1103"/>
                  </a:lnTo>
                  <a:lnTo>
                    <a:pt x="2875" y="1442"/>
                  </a:lnTo>
                  <a:close/>
                  <a:moveTo>
                    <a:pt x="97" y="1345"/>
                  </a:moveTo>
                  <a:lnTo>
                    <a:pt x="2775" y="1345"/>
                  </a:lnTo>
                  <a:lnTo>
                    <a:pt x="2775" y="1143"/>
                  </a:lnTo>
                  <a:lnTo>
                    <a:pt x="1802" y="142"/>
                  </a:lnTo>
                  <a:lnTo>
                    <a:pt x="1082" y="882"/>
                  </a:lnTo>
                  <a:lnTo>
                    <a:pt x="767" y="560"/>
                  </a:lnTo>
                  <a:lnTo>
                    <a:pt x="97" y="1247"/>
                  </a:lnTo>
                  <a:lnTo>
                    <a:pt x="97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480358" y="4911657"/>
            <a:ext cx="383587" cy="270408"/>
            <a:chOff x="0" y="0"/>
            <a:chExt cx="5681663" cy="4005263"/>
          </a:xfrm>
          <a:solidFill>
            <a:schemeClr val="bg1">
              <a:lumMod val="75000"/>
            </a:schemeClr>
          </a:solidFill>
        </p:grpSpPr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0" y="0"/>
              <a:ext cx="5681663" cy="4005263"/>
            </a:xfrm>
            <a:custGeom>
              <a:avLst/>
              <a:gdLst>
                <a:gd name="T0" fmla="*/ 1383 w 1512"/>
                <a:gd name="T1" fmla="*/ 1065 h 1065"/>
                <a:gd name="T2" fmla="*/ 129 w 1512"/>
                <a:gd name="T3" fmla="*/ 1065 h 1065"/>
                <a:gd name="T4" fmla="*/ 0 w 1512"/>
                <a:gd name="T5" fmla="*/ 936 h 1065"/>
                <a:gd name="T6" fmla="*/ 0 w 1512"/>
                <a:gd name="T7" fmla="*/ 563 h 1065"/>
                <a:gd name="T8" fmla="*/ 469 w 1512"/>
                <a:gd name="T9" fmla="*/ 0 h 1065"/>
                <a:gd name="T10" fmla="*/ 1043 w 1512"/>
                <a:gd name="T11" fmla="*/ 0 h 1065"/>
                <a:gd name="T12" fmla="*/ 1512 w 1512"/>
                <a:gd name="T13" fmla="*/ 563 h 1065"/>
                <a:gd name="T14" fmla="*/ 1512 w 1512"/>
                <a:gd name="T15" fmla="*/ 936 h 1065"/>
                <a:gd name="T16" fmla="*/ 1383 w 1512"/>
                <a:gd name="T17" fmla="*/ 1065 h 1065"/>
                <a:gd name="T18" fmla="*/ 79 w 1512"/>
                <a:gd name="T19" fmla="*/ 592 h 1065"/>
                <a:gd name="T20" fmla="*/ 79 w 1512"/>
                <a:gd name="T21" fmla="*/ 936 h 1065"/>
                <a:gd name="T22" fmla="*/ 129 w 1512"/>
                <a:gd name="T23" fmla="*/ 986 h 1065"/>
                <a:gd name="T24" fmla="*/ 1383 w 1512"/>
                <a:gd name="T25" fmla="*/ 986 h 1065"/>
                <a:gd name="T26" fmla="*/ 1433 w 1512"/>
                <a:gd name="T27" fmla="*/ 936 h 1065"/>
                <a:gd name="T28" fmla="*/ 1433 w 1512"/>
                <a:gd name="T29" fmla="*/ 592 h 1065"/>
                <a:gd name="T30" fmla="*/ 1006 w 1512"/>
                <a:gd name="T31" fmla="*/ 79 h 1065"/>
                <a:gd name="T32" fmla="*/ 506 w 1512"/>
                <a:gd name="T33" fmla="*/ 79 h 1065"/>
                <a:gd name="T34" fmla="*/ 79 w 1512"/>
                <a:gd name="T35" fmla="*/ 592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12" h="1065">
                  <a:moveTo>
                    <a:pt x="1383" y="1065"/>
                  </a:moveTo>
                  <a:cubicBezTo>
                    <a:pt x="129" y="1065"/>
                    <a:pt x="129" y="1065"/>
                    <a:pt x="129" y="1065"/>
                  </a:cubicBezTo>
                  <a:cubicBezTo>
                    <a:pt x="58" y="1065"/>
                    <a:pt x="0" y="1007"/>
                    <a:pt x="0" y="936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1043" y="0"/>
                    <a:pt x="1043" y="0"/>
                    <a:pt x="1043" y="0"/>
                  </a:cubicBezTo>
                  <a:cubicBezTo>
                    <a:pt x="1512" y="563"/>
                    <a:pt x="1512" y="563"/>
                    <a:pt x="1512" y="563"/>
                  </a:cubicBezTo>
                  <a:cubicBezTo>
                    <a:pt x="1512" y="936"/>
                    <a:pt x="1512" y="936"/>
                    <a:pt x="1512" y="936"/>
                  </a:cubicBezTo>
                  <a:cubicBezTo>
                    <a:pt x="1512" y="1007"/>
                    <a:pt x="1454" y="1065"/>
                    <a:pt x="1383" y="1065"/>
                  </a:cubicBezTo>
                  <a:close/>
                  <a:moveTo>
                    <a:pt x="79" y="592"/>
                  </a:moveTo>
                  <a:cubicBezTo>
                    <a:pt x="79" y="936"/>
                    <a:pt x="79" y="936"/>
                    <a:pt x="79" y="936"/>
                  </a:cubicBezTo>
                  <a:cubicBezTo>
                    <a:pt x="79" y="963"/>
                    <a:pt x="101" y="986"/>
                    <a:pt x="129" y="986"/>
                  </a:cubicBezTo>
                  <a:cubicBezTo>
                    <a:pt x="1383" y="986"/>
                    <a:pt x="1383" y="986"/>
                    <a:pt x="1383" y="986"/>
                  </a:cubicBezTo>
                  <a:cubicBezTo>
                    <a:pt x="1411" y="986"/>
                    <a:pt x="1433" y="963"/>
                    <a:pt x="1433" y="936"/>
                  </a:cubicBezTo>
                  <a:cubicBezTo>
                    <a:pt x="1433" y="592"/>
                    <a:pt x="1433" y="592"/>
                    <a:pt x="1433" y="592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506" y="79"/>
                    <a:pt x="506" y="79"/>
                    <a:pt x="506" y="79"/>
                  </a:cubicBezTo>
                  <a:lnTo>
                    <a:pt x="79" y="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1652588" y="2433638"/>
              <a:ext cx="2374900" cy="484188"/>
            </a:xfrm>
            <a:custGeom>
              <a:avLst/>
              <a:gdLst>
                <a:gd name="T0" fmla="*/ 1191 w 1496"/>
                <a:gd name="T1" fmla="*/ 305 h 305"/>
                <a:gd name="T2" fmla="*/ 306 w 1496"/>
                <a:gd name="T3" fmla="*/ 305 h 305"/>
                <a:gd name="T4" fmla="*/ 0 w 1496"/>
                <a:gd name="T5" fmla="*/ 0 h 305"/>
                <a:gd name="T6" fmla="*/ 1496 w 1496"/>
                <a:gd name="T7" fmla="*/ 0 h 305"/>
                <a:gd name="T8" fmla="*/ 1191 w 1496"/>
                <a:gd name="T9" fmla="*/ 305 h 305"/>
                <a:gd name="T10" fmla="*/ 343 w 1496"/>
                <a:gd name="T11" fmla="*/ 213 h 305"/>
                <a:gd name="T12" fmla="*/ 1153 w 1496"/>
                <a:gd name="T13" fmla="*/ 213 h 305"/>
                <a:gd name="T14" fmla="*/ 1271 w 1496"/>
                <a:gd name="T15" fmla="*/ 94 h 305"/>
                <a:gd name="T16" fmla="*/ 225 w 1496"/>
                <a:gd name="T17" fmla="*/ 94 h 305"/>
                <a:gd name="T18" fmla="*/ 343 w 1496"/>
                <a:gd name="T19" fmla="*/ 21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6" h="305">
                  <a:moveTo>
                    <a:pt x="1191" y="305"/>
                  </a:moveTo>
                  <a:lnTo>
                    <a:pt x="306" y="305"/>
                  </a:lnTo>
                  <a:lnTo>
                    <a:pt x="0" y="0"/>
                  </a:lnTo>
                  <a:lnTo>
                    <a:pt x="1496" y="0"/>
                  </a:lnTo>
                  <a:lnTo>
                    <a:pt x="1191" y="305"/>
                  </a:lnTo>
                  <a:close/>
                  <a:moveTo>
                    <a:pt x="343" y="213"/>
                  </a:moveTo>
                  <a:lnTo>
                    <a:pt x="1153" y="213"/>
                  </a:lnTo>
                  <a:lnTo>
                    <a:pt x="1271" y="94"/>
                  </a:lnTo>
                  <a:lnTo>
                    <a:pt x="225" y="94"/>
                  </a:lnTo>
                  <a:lnTo>
                    <a:pt x="34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427038" y="412750"/>
              <a:ext cx="4826000" cy="1831975"/>
            </a:xfrm>
            <a:custGeom>
              <a:avLst/>
              <a:gdLst>
                <a:gd name="T0" fmla="*/ 3040 w 3040"/>
                <a:gd name="T1" fmla="*/ 1154 h 1154"/>
                <a:gd name="T2" fmla="*/ 0 w 3040"/>
                <a:gd name="T3" fmla="*/ 1154 h 1154"/>
                <a:gd name="T4" fmla="*/ 962 w 3040"/>
                <a:gd name="T5" fmla="*/ 0 h 1154"/>
                <a:gd name="T6" fmla="*/ 2079 w 3040"/>
                <a:gd name="T7" fmla="*/ 0 h 1154"/>
                <a:gd name="T8" fmla="*/ 3040 w 3040"/>
                <a:gd name="T9" fmla="*/ 1154 h 1154"/>
                <a:gd name="T10" fmla="*/ 199 w 3040"/>
                <a:gd name="T11" fmla="*/ 1062 h 1154"/>
                <a:gd name="T12" fmla="*/ 2841 w 3040"/>
                <a:gd name="T13" fmla="*/ 1062 h 1154"/>
                <a:gd name="T14" fmla="*/ 2036 w 3040"/>
                <a:gd name="T15" fmla="*/ 93 h 1154"/>
                <a:gd name="T16" fmla="*/ 1006 w 3040"/>
                <a:gd name="T17" fmla="*/ 93 h 1154"/>
                <a:gd name="T18" fmla="*/ 199 w 3040"/>
                <a:gd name="T19" fmla="*/ 1062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0" h="1154">
                  <a:moveTo>
                    <a:pt x="3040" y="1154"/>
                  </a:moveTo>
                  <a:lnTo>
                    <a:pt x="0" y="1154"/>
                  </a:lnTo>
                  <a:lnTo>
                    <a:pt x="962" y="0"/>
                  </a:lnTo>
                  <a:lnTo>
                    <a:pt x="2079" y="0"/>
                  </a:lnTo>
                  <a:lnTo>
                    <a:pt x="3040" y="1154"/>
                  </a:lnTo>
                  <a:close/>
                  <a:moveTo>
                    <a:pt x="199" y="1062"/>
                  </a:moveTo>
                  <a:lnTo>
                    <a:pt x="2841" y="1062"/>
                  </a:lnTo>
                  <a:lnTo>
                    <a:pt x="2036" y="93"/>
                  </a:lnTo>
                  <a:lnTo>
                    <a:pt x="1006" y="93"/>
                  </a:lnTo>
                  <a:lnTo>
                    <a:pt x="199" y="10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1641475" y="747713"/>
              <a:ext cx="2397125" cy="485775"/>
            </a:xfrm>
            <a:custGeom>
              <a:avLst/>
              <a:gdLst>
                <a:gd name="T0" fmla="*/ 1510 w 1510"/>
                <a:gd name="T1" fmla="*/ 306 h 306"/>
                <a:gd name="T2" fmla="*/ 0 w 1510"/>
                <a:gd name="T3" fmla="*/ 306 h 306"/>
                <a:gd name="T4" fmla="*/ 225 w 1510"/>
                <a:gd name="T5" fmla="*/ 0 h 306"/>
                <a:gd name="T6" fmla="*/ 1285 w 1510"/>
                <a:gd name="T7" fmla="*/ 0 h 306"/>
                <a:gd name="T8" fmla="*/ 1510 w 1510"/>
                <a:gd name="T9" fmla="*/ 306 h 306"/>
                <a:gd name="T10" fmla="*/ 185 w 1510"/>
                <a:gd name="T11" fmla="*/ 214 h 306"/>
                <a:gd name="T12" fmla="*/ 1326 w 1510"/>
                <a:gd name="T13" fmla="*/ 214 h 306"/>
                <a:gd name="T14" fmla="*/ 1238 w 1510"/>
                <a:gd name="T15" fmla="*/ 95 h 306"/>
                <a:gd name="T16" fmla="*/ 272 w 1510"/>
                <a:gd name="T17" fmla="*/ 95 h 306"/>
                <a:gd name="T18" fmla="*/ 185 w 1510"/>
                <a:gd name="T19" fmla="*/ 21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0" h="306">
                  <a:moveTo>
                    <a:pt x="1510" y="306"/>
                  </a:moveTo>
                  <a:lnTo>
                    <a:pt x="0" y="306"/>
                  </a:lnTo>
                  <a:lnTo>
                    <a:pt x="225" y="0"/>
                  </a:lnTo>
                  <a:lnTo>
                    <a:pt x="1285" y="0"/>
                  </a:lnTo>
                  <a:lnTo>
                    <a:pt x="1510" y="306"/>
                  </a:lnTo>
                  <a:close/>
                  <a:moveTo>
                    <a:pt x="185" y="214"/>
                  </a:moveTo>
                  <a:lnTo>
                    <a:pt x="1326" y="214"/>
                  </a:lnTo>
                  <a:lnTo>
                    <a:pt x="1238" y="95"/>
                  </a:lnTo>
                  <a:lnTo>
                    <a:pt x="272" y="95"/>
                  </a:lnTo>
                  <a:lnTo>
                    <a:pt x="18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1149350" y="1420813"/>
              <a:ext cx="3381375" cy="488950"/>
            </a:xfrm>
            <a:custGeom>
              <a:avLst/>
              <a:gdLst>
                <a:gd name="T0" fmla="*/ 2130 w 2130"/>
                <a:gd name="T1" fmla="*/ 308 h 308"/>
                <a:gd name="T2" fmla="*/ 0 w 2130"/>
                <a:gd name="T3" fmla="*/ 308 h 308"/>
                <a:gd name="T4" fmla="*/ 222 w 2130"/>
                <a:gd name="T5" fmla="*/ 0 h 308"/>
                <a:gd name="T6" fmla="*/ 1908 w 2130"/>
                <a:gd name="T7" fmla="*/ 0 h 308"/>
                <a:gd name="T8" fmla="*/ 2130 w 2130"/>
                <a:gd name="T9" fmla="*/ 308 h 308"/>
                <a:gd name="T10" fmla="*/ 185 w 2130"/>
                <a:gd name="T11" fmla="*/ 214 h 308"/>
                <a:gd name="T12" fmla="*/ 1946 w 2130"/>
                <a:gd name="T13" fmla="*/ 214 h 308"/>
                <a:gd name="T14" fmla="*/ 1860 w 2130"/>
                <a:gd name="T15" fmla="*/ 95 h 308"/>
                <a:gd name="T16" fmla="*/ 270 w 2130"/>
                <a:gd name="T17" fmla="*/ 95 h 308"/>
                <a:gd name="T18" fmla="*/ 185 w 2130"/>
                <a:gd name="T19" fmla="*/ 21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0" h="308">
                  <a:moveTo>
                    <a:pt x="2130" y="308"/>
                  </a:moveTo>
                  <a:lnTo>
                    <a:pt x="0" y="308"/>
                  </a:lnTo>
                  <a:lnTo>
                    <a:pt x="222" y="0"/>
                  </a:lnTo>
                  <a:lnTo>
                    <a:pt x="1908" y="0"/>
                  </a:lnTo>
                  <a:lnTo>
                    <a:pt x="2130" y="308"/>
                  </a:lnTo>
                  <a:close/>
                  <a:moveTo>
                    <a:pt x="185" y="214"/>
                  </a:moveTo>
                  <a:lnTo>
                    <a:pt x="1946" y="214"/>
                  </a:lnTo>
                  <a:lnTo>
                    <a:pt x="1860" y="95"/>
                  </a:lnTo>
                  <a:lnTo>
                    <a:pt x="270" y="95"/>
                  </a:lnTo>
                  <a:lnTo>
                    <a:pt x="18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870523" y="2905671"/>
            <a:ext cx="294645" cy="318569"/>
            <a:chOff x="5910263" y="3230563"/>
            <a:chExt cx="371475" cy="401638"/>
          </a:xfrm>
          <a:solidFill>
            <a:schemeClr val="bg1">
              <a:lumMod val="75000"/>
            </a:schemeClr>
          </a:solidFill>
        </p:grpSpPr>
        <p:sp>
          <p:nvSpPr>
            <p:cNvPr id="144" name="Freeform 21"/>
            <p:cNvSpPr>
              <a:spLocks noEditPoints="1"/>
            </p:cNvSpPr>
            <p:nvPr/>
          </p:nvSpPr>
          <p:spPr bwMode="auto">
            <a:xfrm>
              <a:off x="5910263" y="3230563"/>
              <a:ext cx="371475" cy="401638"/>
            </a:xfrm>
            <a:custGeom>
              <a:avLst/>
              <a:gdLst>
                <a:gd name="T0" fmla="*/ 96 w 96"/>
                <a:gd name="T1" fmla="*/ 56 h 104"/>
                <a:gd name="T2" fmla="*/ 77 w 96"/>
                <a:gd name="T3" fmla="*/ 18 h 104"/>
                <a:gd name="T4" fmla="*/ 77 w 96"/>
                <a:gd name="T5" fmla="*/ 18 h 104"/>
                <a:gd name="T6" fmla="*/ 81 w 96"/>
                <a:gd name="T7" fmla="*/ 11 h 104"/>
                <a:gd name="T8" fmla="*/ 87 w 96"/>
                <a:gd name="T9" fmla="*/ 14 h 104"/>
                <a:gd name="T10" fmla="*/ 89 w 96"/>
                <a:gd name="T11" fmla="*/ 13 h 104"/>
                <a:gd name="T12" fmla="*/ 89 w 96"/>
                <a:gd name="T13" fmla="*/ 10 h 104"/>
                <a:gd name="T14" fmla="*/ 80 w 96"/>
                <a:gd name="T15" fmla="*/ 5 h 104"/>
                <a:gd name="T16" fmla="*/ 80 w 96"/>
                <a:gd name="T17" fmla="*/ 5 h 104"/>
                <a:gd name="T18" fmla="*/ 80 w 96"/>
                <a:gd name="T19" fmla="*/ 5 h 104"/>
                <a:gd name="T20" fmla="*/ 71 w 96"/>
                <a:gd name="T21" fmla="*/ 0 h 104"/>
                <a:gd name="T22" fmla="*/ 69 w 96"/>
                <a:gd name="T23" fmla="*/ 1 h 104"/>
                <a:gd name="T24" fmla="*/ 69 w 96"/>
                <a:gd name="T25" fmla="*/ 4 h 104"/>
                <a:gd name="T26" fmla="*/ 75 w 96"/>
                <a:gd name="T27" fmla="*/ 7 h 104"/>
                <a:gd name="T28" fmla="*/ 71 w 96"/>
                <a:gd name="T29" fmla="*/ 14 h 104"/>
                <a:gd name="T30" fmla="*/ 48 w 96"/>
                <a:gd name="T31" fmla="*/ 8 h 104"/>
                <a:gd name="T32" fmla="*/ 25 w 96"/>
                <a:gd name="T33" fmla="*/ 14 h 104"/>
                <a:gd name="T34" fmla="*/ 21 w 96"/>
                <a:gd name="T35" fmla="*/ 7 h 104"/>
                <a:gd name="T36" fmla="*/ 27 w 96"/>
                <a:gd name="T37" fmla="*/ 4 h 104"/>
                <a:gd name="T38" fmla="*/ 27 w 96"/>
                <a:gd name="T39" fmla="*/ 1 h 104"/>
                <a:gd name="T40" fmla="*/ 25 w 96"/>
                <a:gd name="T41" fmla="*/ 0 h 104"/>
                <a:gd name="T42" fmla="*/ 7 w 96"/>
                <a:gd name="T43" fmla="*/ 10 h 104"/>
                <a:gd name="T44" fmla="*/ 7 w 96"/>
                <a:gd name="T45" fmla="*/ 13 h 104"/>
                <a:gd name="T46" fmla="*/ 9 w 96"/>
                <a:gd name="T47" fmla="*/ 14 h 104"/>
                <a:gd name="T48" fmla="*/ 15 w 96"/>
                <a:gd name="T49" fmla="*/ 11 h 104"/>
                <a:gd name="T50" fmla="*/ 19 w 96"/>
                <a:gd name="T51" fmla="*/ 18 h 104"/>
                <a:gd name="T52" fmla="*/ 19 w 96"/>
                <a:gd name="T53" fmla="*/ 18 h 104"/>
                <a:gd name="T54" fmla="*/ 0 w 96"/>
                <a:gd name="T55" fmla="*/ 56 h 104"/>
                <a:gd name="T56" fmla="*/ 17 w 96"/>
                <a:gd name="T57" fmla="*/ 92 h 104"/>
                <a:gd name="T58" fmla="*/ 16 w 96"/>
                <a:gd name="T59" fmla="*/ 96 h 104"/>
                <a:gd name="T60" fmla="*/ 24 w 96"/>
                <a:gd name="T61" fmla="*/ 104 h 104"/>
                <a:gd name="T62" fmla="*/ 30 w 96"/>
                <a:gd name="T63" fmla="*/ 101 h 104"/>
                <a:gd name="T64" fmla="*/ 48 w 96"/>
                <a:gd name="T65" fmla="*/ 104 h 104"/>
                <a:gd name="T66" fmla="*/ 66 w 96"/>
                <a:gd name="T67" fmla="*/ 101 h 104"/>
                <a:gd name="T68" fmla="*/ 72 w 96"/>
                <a:gd name="T69" fmla="*/ 104 h 104"/>
                <a:gd name="T70" fmla="*/ 80 w 96"/>
                <a:gd name="T71" fmla="*/ 96 h 104"/>
                <a:gd name="T72" fmla="*/ 79 w 96"/>
                <a:gd name="T73" fmla="*/ 92 h 104"/>
                <a:gd name="T74" fmla="*/ 96 w 96"/>
                <a:gd name="T75" fmla="*/ 56 h 104"/>
                <a:gd name="T76" fmla="*/ 8 w 96"/>
                <a:gd name="T77" fmla="*/ 56 h 104"/>
                <a:gd name="T78" fmla="*/ 48 w 96"/>
                <a:gd name="T79" fmla="*/ 16 h 104"/>
                <a:gd name="T80" fmla="*/ 88 w 96"/>
                <a:gd name="T81" fmla="*/ 56 h 104"/>
                <a:gd name="T82" fmla="*/ 48 w 96"/>
                <a:gd name="T83" fmla="*/ 96 h 104"/>
                <a:gd name="T84" fmla="*/ 8 w 96"/>
                <a:gd name="T85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" h="104">
                  <a:moveTo>
                    <a:pt x="96" y="56"/>
                  </a:moveTo>
                  <a:cubicBezTo>
                    <a:pt x="96" y="41"/>
                    <a:pt x="89" y="27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8" y="14"/>
                    <a:pt x="89" y="14"/>
                    <a:pt x="89" y="13"/>
                  </a:cubicBezTo>
                  <a:cubicBezTo>
                    <a:pt x="90" y="12"/>
                    <a:pt x="90" y="11"/>
                    <a:pt x="89" y="1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0" y="0"/>
                    <a:pt x="69" y="0"/>
                    <a:pt x="69" y="1"/>
                  </a:cubicBezTo>
                  <a:cubicBezTo>
                    <a:pt x="68" y="2"/>
                    <a:pt x="68" y="3"/>
                    <a:pt x="69" y="4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4" y="10"/>
                    <a:pt x="56" y="8"/>
                    <a:pt x="48" y="8"/>
                  </a:cubicBezTo>
                  <a:cubicBezTo>
                    <a:pt x="40" y="8"/>
                    <a:pt x="32" y="10"/>
                    <a:pt x="25" y="1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3"/>
                    <a:pt x="28" y="2"/>
                    <a:pt x="27" y="1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6" y="12"/>
                    <a:pt x="7" y="13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7" y="27"/>
                    <a:pt x="0" y="41"/>
                    <a:pt x="0" y="56"/>
                  </a:cubicBezTo>
                  <a:cubicBezTo>
                    <a:pt x="0" y="71"/>
                    <a:pt x="7" y="84"/>
                    <a:pt x="17" y="92"/>
                  </a:cubicBezTo>
                  <a:cubicBezTo>
                    <a:pt x="16" y="94"/>
                    <a:pt x="16" y="95"/>
                    <a:pt x="16" y="96"/>
                  </a:cubicBezTo>
                  <a:cubicBezTo>
                    <a:pt x="16" y="100"/>
                    <a:pt x="20" y="104"/>
                    <a:pt x="24" y="104"/>
                  </a:cubicBezTo>
                  <a:cubicBezTo>
                    <a:pt x="27" y="104"/>
                    <a:pt x="29" y="103"/>
                    <a:pt x="30" y="101"/>
                  </a:cubicBezTo>
                  <a:cubicBezTo>
                    <a:pt x="36" y="103"/>
                    <a:pt x="42" y="104"/>
                    <a:pt x="48" y="104"/>
                  </a:cubicBezTo>
                  <a:cubicBezTo>
                    <a:pt x="54" y="104"/>
                    <a:pt x="60" y="103"/>
                    <a:pt x="66" y="101"/>
                  </a:cubicBezTo>
                  <a:cubicBezTo>
                    <a:pt x="67" y="103"/>
                    <a:pt x="69" y="104"/>
                    <a:pt x="72" y="104"/>
                  </a:cubicBezTo>
                  <a:cubicBezTo>
                    <a:pt x="76" y="104"/>
                    <a:pt x="80" y="100"/>
                    <a:pt x="80" y="96"/>
                  </a:cubicBezTo>
                  <a:cubicBezTo>
                    <a:pt x="80" y="95"/>
                    <a:pt x="80" y="94"/>
                    <a:pt x="79" y="92"/>
                  </a:cubicBezTo>
                  <a:cubicBezTo>
                    <a:pt x="89" y="84"/>
                    <a:pt x="96" y="71"/>
                    <a:pt x="96" y="56"/>
                  </a:cubicBezTo>
                  <a:close/>
                  <a:moveTo>
                    <a:pt x="8" y="56"/>
                  </a:moveTo>
                  <a:cubicBezTo>
                    <a:pt x="8" y="34"/>
                    <a:pt x="26" y="16"/>
                    <a:pt x="48" y="16"/>
                  </a:cubicBezTo>
                  <a:cubicBezTo>
                    <a:pt x="70" y="16"/>
                    <a:pt x="88" y="34"/>
                    <a:pt x="88" y="56"/>
                  </a:cubicBezTo>
                  <a:cubicBezTo>
                    <a:pt x="88" y="78"/>
                    <a:pt x="70" y="96"/>
                    <a:pt x="48" y="96"/>
                  </a:cubicBezTo>
                  <a:cubicBezTo>
                    <a:pt x="26" y="96"/>
                    <a:pt x="8" y="78"/>
                    <a:pt x="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5" name="Freeform 22"/>
            <p:cNvSpPr>
              <a:spLocks/>
            </p:cNvSpPr>
            <p:nvPr/>
          </p:nvSpPr>
          <p:spPr bwMode="auto">
            <a:xfrm>
              <a:off x="6080126" y="3322638"/>
              <a:ext cx="93663" cy="139700"/>
            </a:xfrm>
            <a:custGeom>
              <a:avLst/>
              <a:gdLst>
                <a:gd name="T0" fmla="*/ 20 w 24"/>
                <a:gd name="T1" fmla="*/ 28 h 36"/>
                <a:gd name="T2" fmla="*/ 8 w 24"/>
                <a:gd name="T3" fmla="*/ 28 h 36"/>
                <a:gd name="T4" fmla="*/ 8 w 24"/>
                <a:gd name="T5" fmla="*/ 4 h 36"/>
                <a:gd name="T6" fmla="*/ 4 w 24"/>
                <a:gd name="T7" fmla="*/ 0 h 36"/>
                <a:gd name="T8" fmla="*/ 0 w 24"/>
                <a:gd name="T9" fmla="*/ 4 h 36"/>
                <a:gd name="T10" fmla="*/ 0 w 24"/>
                <a:gd name="T11" fmla="*/ 32 h 36"/>
                <a:gd name="T12" fmla="*/ 4 w 24"/>
                <a:gd name="T13" fmla="*/ 36 h 36"/>
                <a:gd name="T14" fmla="*/ 20 w 24"/>
                <a:gd name="T15" fmla="*/ 36 h 36"/>
                <a:gd name="T16" fmla="*/ 24 w 24"/>
                <a:gd name="T17" fmla="*/ 32 h 36"/>
                <a:gd name="T18" fmla="*/ 20 w 24"/>
                <a:gd name="T19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20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6"/>
                    <a:pt x="24" y="34"/>
                    <a:pt x="24" y="32"/>
                  </a:cubicBezTo>
                  <a:cubicBezTo>
                    <a:pt x="24" y="30"/>
                    <a:pt x="22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0387108" y="5496164"/>
            <a:ext cx="330260" cy="288842"/>
            <a:chOff x="2437300" y="2768688"/>
            <a:chExt cx="400024" cy="349856"/>
          </a:xfrm>
          <a:solidFill>
            <a:schemeClr val="bg1">
              <a:lumMod val="75000"/>
            </a:schemeClr>
          </a:solidFill>
        </p:grpSpPr>
        <p:sp>
          <p:nvSpPr>
            <p:cNvPr id="147" name="Freeform 104"/>
            <p:cNvSpPr>
              <a:spLocks/>
            </p:cNvSpPr>
            <p:nvPr/>
          </p:nvSpPr>
          <p:spPr bwMode="auto">
            <a:xfrm>
              <a:off x="2499350" y="2830738"/>
              <a:ext cx="143903" cy="93735"/>
            </a:xfrm>
            <a:custGeom>
              <a:avLst/>
              <a:gdLst>
                <a:gd name="T0" fmla="*/ 44 w 46"/>
                <a:gd name="T1" fmla="*/ 0 h 30"/>
                <a:gd name="T2" fmla="*/ 0 w 46"/>
                <a:gd name="T3" fmla="*/ 28 h 30"/>
                <a:gd name="T4" fmla="*/ 2 w 46"/>
                <a:gd name="T5" fmla="*/ 30 h 30"/>
                <a:gd name="T6" fmla="*/ 4 w 46"/>
                <a:gd name="T7" fmla="*/ 28 h 30"/>
                <a:gd name="T8" fmla="*/ 44 w 46"/>
                <a:gd name="T9" fmla="*/ 4 h 30"/>
                <a:gd name="T10" fmla="*/ 46 w 46"/>
                <a:gd name="T11" fmla="*/ 2 h 30"/>
                <a:gd name="T12" fmla="*/ 44 w 46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">
                  <a:moveTo>
                    <a:pt x="44" y="0"/>
                  </a:moveTo>
                  <a:cubicBezTo>
                    <a:pt x="20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23" y="4"/>
                    <a:pt x="44" y="4"/>
                  </a:cubicBezTo>
                  <a:cubicBezTo>
                    <a:pt x="45" y="4"/>
                    <a:pt x="46" y="3"/>
                    <a:pt x="46" y="2"/>
                  </a:cubicBezTo>
                  <a:cubicBezTo>
                    <a:pt x="46" y="1"/>
                    <a:pt x="45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8" name="Freeform 105"/>
            <p:cNvSpPr>
              <a:spLocks noEditPoints="1"/>
            </p:cNvSpPr>
            <p:nvPr/>
          </p:nvSpPr>
          <p:spPr bwMode="auto">
            <a:xfrm>
              <a:off x="2437300" y="2768688"/>
              <a:ext cx="400024" cy="349856"/>
            </a:xfrm>
            <a:custGeom>
              <a:avLst/>
              <a:gdLst>
                <a:gd name="T0" fmla="*/ 64 w 128"/>
                <a:gd name="T1" fmla="*/ 0 h 112"/>
                <a:gd name="T2" fmla="*/ 0 w 128"/>
                <a:gd name="T3" fmla="*/ 48 h 112"/>
                <a:gd name="T4" fmla="*/ 28 w 128"/>
                <a:gd name="T5" fmla="*/ 88 h 112"/>
                <a:gd name="T6" fmla="*/ 28 w 128"/>
                <a:gd name="T7" fmla="*/ 88 h 112"/>
                <a:gd name="T8" fmla="*/ 20 w 128"/>
                <a:gd name="T9" fmla="*/ 107 h 112"/>
                <a:gd name="T10" fmla="*/ 20 w 128"/>
                <a:gd name="T11" fmla="*/ 107 h 112"/>
                <a:gd name="T12" fmla="*/ 20 w 128"/>
                <a:gd name="T13" fmla="*/ 108 h 112"/>
                <a:gd name="T14" fmla="*/ 24 w 128"/>
                <a:gd name="T15" fmla="*/ 112 h 112"/>
                <a:gd name="T16" fmla="*/ 25 w 128"/>
                <a:gd name="T17" fmla="*/ 112 h 112"/>
                <a:gd name="T18" fmla="*/ 52 w 128"/>
                <a:gd name="T19" fmla="*/ 95 h 112"/>
                <a:gd name="T20" fmla="*/ 64 w 128"/>
                <a:gd name="T21" fmla="*/ 96 h 112"/>
                <a:gd name="T22" fmla="*/ 128 w 128"/>
                <a:gd name="T23" fmla="*/ 48 h 112"/>
                <a:gd name="T24" fmla="*/ 64 w 128"/>
                <a:gd name="T25" fmla="*/ 0 h 112"/>
                <a:gd name="T26" fmla="*/ 64 w 128"/>
                <a:gd name="T27" fmla="*/ 88 h 112"/>
                <a:gd name="T28" fmla="*/ 53 w 128"/>
                <a:gd name="T29" fmla="*/ 87 h 112"/>
                <a:gd name="T30" fmla="*/ 52 w 128"/>
                <a:gd name="T31" fmla="*/ 87 h 112"/>
                <a:gd name="T32" fmla="*/ 45 w 128"/>
                <a:gd name="T33" fmla="*/ 90 h 112"/>
                <a:gd name="T34" fmla="*/ 33 w 128"/>
                <a:gd name="T35" fmla="*/ 100 h 112"/>
                <a:gd name="T36" fmla="*/ 36 w 128"/>
                <a:gd name="T37" fmla="*/ 88 h 112"/>
                <a:gd name="T38" fmla="*/ 36 w 128"/>
                <a:gd name="T39" fmla="*/ 88 h 112"/>
                <a:gd name="T40" fmla="*/ 32 w 128"/>
                <a:gd name="T41" fmla="*/ 81 h 112"/>
                <a:gd name="T42" fmla="*/ 8 w 128"/>
                <a:gd name="T43" fmla="*/ 48 h 112"/>
                <a:gd name="T44" fmla="*/ 64 w 128"/>
                <a:gd name="T45" fmla="*/ 8 h 112"/>
                <a:gd name="T46" fmla="*/ 120 w 128"/>
                <a:gd name="T47" fmla="*/ 48 h 112"/>
                <a:gd name="T48" fmla="*/ 64 w 128"/>
                <a:gd name="T49" fmla="*/ 8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12">
                  <a:moveTo>
                    <a:pt x="64" y="0"/>
                  </a:moveTo>
                  <a:cubicBezTo>
                    <a:pt x="29" y="0"/>
                    <a:pt x="0" y="21"/>
                    <a:pt x="0" y="48"/>
                  </a:cubicBezTo>
                  <a:cubicBezTo>
                    <a:pt x="0" y="65"/>
                    <a:pt x="11" y="79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95"/>
                    <a:pt x="23" y="103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10"/>
                    <a:pt x="22" y="112"/>
                    <a:pt x="24" y="112"/>
                  </a:cubicBezTo>
                  <a:cubicBezTo>
                    <a:pt x="24" y="112"/>
                    <a:pt x="25" y="112"/>
                    <a:pt x="25" y="112"/>
                  </a:cubicBezTo>
                  <a:cubicBezTo>
                    <a:pt x="37" y="110"/>
                    <a:pt x="49" y="98"/>
                    <a:pt x="52" y="95"/>
                  </a:cubicBezTo>
                  <a:cubicBezTo>
                    <a:pt x="56" y="96"/>
                    <a:pt x="60" y="96"/>
                    <a:pt x="64" y="96"/>
                  </a:cubicBezTo>
                  <a:cubicBezTo>
                    <a:pt x="99" y="96"/>
                    <a:pt x="128" y="75"/>
                    <a:pt x="128" y="48"/>
                  </a:cubicBezTo>
                  <a:cubicBezTo>
                    <a:pt x="128" y="21"/>
                    <a:pt x="99" y="0"/>
                    <a:pt x="64" y="0"/>
                  </a:cubicBezTo>
                  <a:close/>
                  <a:moveTo>
                    <a:pt x="64" y="88"/>
                  </a:moveTo>
                  <a:cubicBezTo>
                    <a:pt x="60" y="88"/>
                    <a:pt x="57" y="88"/>
                    <a:pt x="53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9" y="87"/>
                    <a:pt x="47" y="88"/>
                    <a:pt x="45" y="90"/>
                  </a:cubicBezTo>
                  <a:cubicBezTo>
                    <a:pt x="44" y="92"/>
                    <a:pt x="39" y="97"/>
                    <a:pt x="33" y="100"/>
                  </a:cubicBezTo>
                  <a:cubicBezTo>
                    <a:pt x="35" y="97"/>
                    <a:pt x="36" y="93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5"/>
                    <a:pt x="34" y="82"/>
                    <a:pt x="32" y="81"/>
                  </a:cubicBezTo>
                  <a:cubicBezTo>
                    <a:pt x="17" y="73"/>
                    <a:pt x="8" y="61"/>
                    <a:pt x="8" y="48"/>
                  </a:cubicBezTo>
                  <a:cubicBezTo>
                    <a:pt x="8" y="26"/>
                    <a:pt x="33" y="8"/>
                    <a:pt x="64" y="8"/>
                  </a:cubicBezTo>
                  <a:cubicBezTo>
                    <a:pt x="95" y="8"/>
                    <a:pt x="120" y="26"/>
                    <a:pt x="120" y="48"/>
                  </a:cubicBezTo>
                  <a:cubicBezTo>
                    <a:pt x="120" y="70"/>
                    <a:pt x="95" y="88"/>
                    <a:pt x="6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991665" y="2954644"/>
            <a:ext cx="404241" cy="245639"/>
            <a:chOff x="1476376" y="2297113"/>
            <a:chExt cx="331788" cy="201613"/>
          </a:xfrm>
          <a:solidFill>
            <a:schemeClr val="bg1">
              <a:lumMod val="75000"/>
            </a:schemeClr>
          </a:solidFill>
        </p:grpSpPr>
        <p:sp>
          <p:nvSpPr>
            <p:cNvPr id="150" name="Freeform 54"/>
            <p:cNvSpPr>
              <a:spLocks noEditPoints="1"/>
            </p:cNvSpPr>
            <p:nvPr/>
          </p:nvSpPr>
          <p:spPr bwMode="auto">
            <a:xfrm>
              <a:off x="1476376" y="2297113"/>
              <a:ext cx="331788" cy="201613"/>
            </a:xfrm>
            <a:custGeom>
              <a:avLst/>
              <a:gdLst>
                <a:gd name="T0" fmla="*/ 62 w 124"/>
                <a:gd name="T1" fmla="*/ 0 h 76"/>
                <a:gd name="T2" fmla="*/ 123 w 124"/>
                <a:gd name="T3" fmla="*/ 37 h 76"/>
                <a:gd name="T4" fmla="*/ 123 w 124"/>
                <a:gd name="T5" fmla="*/ 42 h 76"/>
                <a:gd name="T6" fmla="*/ 62 w 124"/>
                <a:gd name="T7" fmla="*/ 76 h 76"/>
                <a:gd name="T8" fmla="*/ 1 w 124"/>
                <a:gd name="T9" fmla="*/ 42 h 76"/>
                <a:gd name="T10" fmla="*/ 1 w 124"/>
                <a:gd name="T11" fmla="*/ 37 h 76"/>
                <a:gd name="T12" fmla="*/ 62 w 124"/>
                <a:gd name="T13" fmla="*/ 0 h 76"/>
                <a:gd name="T14" fmla="*/ 62 w 124"/>
                <a:gd name="T15" fmla="*/ 8 h 76"/>
                <a:gd name="T16" fmla="*/ 10 w 124"/>
                <a:gd name="T17" fmla="*/ 40 h 76"/>
                <a:gd name="T18" fmla="*/ 62 w 124"/>
                <a:gd name="T19" fmla="*/ 68 h 76"/>
                <a:gd name="T20" fmla="*/ 114 w 124"/>
                <a:gd name="T21" fmla="*/ 40 h 76"/>
                <a:gd name="T22" fmla="*/ 62 w 124"/>
                <a:gd name="T2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76">
                  <a:moveTo>
                    <a:pt x="62" y="0"/>
                  </a:moveTo>
                  <a:cubicBezTo>
                    <a:pt x="90" y="0"/>
                    <a:pt x="106" y="19"/>
                    <a:pt x="123" y="37"/>
                  </a:cubicBezTo>
                  <a:cubicBezTo>
                    <a:pt x="124" y="39"/>
                    <a:pt x="124" y="41"/>
                    <a:pt x="123" y="42"/>
                  </a:cubicBezTo>
                  <a:cubicBezTo>
                    <a:pt x="109" y="58"/>
                    <a:pt x="90" y="76"/>
                    <a:pt x="62" y="76"/>
                  </a:cubicBezTo>
                  <a:cubicBezTo>
                    <a:pt x="33" y="76"/>
                    <a:pt x="14" y="58"/>
                    <a:pt x="1" y="42"/>
                  </a:cubicBezTo>
                  <a:cubicBezTo>
                    <a:pt x="0" y="41"/>
                    <a:pt x="0" y="39"/>
                    <a:pt x="1" y="37"/>
                  </a:cubicBezTo>
                  <a:cubicBezTo>
                    <a:pt x="16" y="20"/>
                    <a:pt x="33" y="0"/>
                    <a:pt x="62" y="0"/>
                  </a:cubicBezTo>
                  <a:close/>
                  <a:moveTo>
                    <a:pt x="62" y="8"/>
                  </a:moveTo>
                  <a:cubicBezTo>
                    <a:pt x="38" y="8"/>
                    <a:pt x="22" y="25"/>
                    <a:pt x="10" y="40"/>
                  </a:cubicBezTo>
                  <a:cubicBezTo>
                    <a:pt x="21" y="54"/>
                    <a:pt x="38" y="68"/>
                    <a:pt x="62" y="68"/>
                  </a:cubicBezTo>
                  <a:cubicBezTo>
                    <a:pt x="85" y="68"/>
                    <a:pt x="102" y="54"/>
                    <a:pt x="114" y="40"/>
                  </a:cubicBezTo>
                  <a:cubicBezTo>
                    <a:pt x="100" y="24"/>
                    <a:pt x="85" y="8"/>
                    <a:pt x="6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51" name="Freeform 55"/>
            <p:cNvSpPr>
              <a:spLocks noEditPoints="1"/>
            </p:cNvSpPr>
            <p:nvPr/>
          </p:nvSpPr>
          <p:spPr bwMode="auto">
            <a:xfrm>
              <a:off x="1592264" y="2346325"/>
              <a:ext cx="101600" cy="1016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4 h 38"/>
                <a:gd name="T12" fmla="*/ 4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30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7"/>
                    <a:pt x="11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1"/>
                    <a:pt x="27" y="4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0429379" y="1634072"/>
            <a:ext cx="322327" cy="321261"/>
            <a:chOff x="2437300" y="1144829"/>
            <a:chExt cx="400024" cy="398703"/>
          </a:xfrm>
          <a:solidFill>
            <a:schemeClr val="bg1">
              <a:lumMod val="75000"/>
            </a:schemeClr>
          </a:solidFill>
        </p:grpSpPr>
        <p:sp>
          <p:nvSpPr>
            <p:cNvPr id="153" name="Freeform 129"/>
            <p:cNvSpPr>
              <a:spLocks noEditPoints="1"/>
            </p:cNvSpPr>
            <p:nvPr/>
          </p:nvSpPr>
          <p:spPr bwMode="auto">
            <a:xfrm>
              <a:off x="2437300" y="1144829"/>
              <a:ext cx="400024" cy="398703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54" name="Freeform 130"/>
            <p:cNvSpPr>
              <a:spLocks noEditPoints="1"/>
            </p:cNvSpPr>
            <p:nvPr/>
          </p:nvSpPr>
          <p:spPr bwMode="auto">
            <a:xfrm>
              <a:off x="2686820" y="1193678"/>
              <a:ext cx="100336" cy="100336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155" name="Freeform 184"/>
          <p:cNvSpPr>
            <a:spLocks/>
          </p:cNvSpPr>
          <p:nvPr/>
        </p:nvSpPr>
        <p:spPr bwMode="auto">
          <a:xfrm>
            <a:off x="3876066" y="1688367"/>
            <a:ext cx="283561" cy="212669"/>
          </a:xfrm>
          <a:custGeom>
            <a:avLst/>
            <a:gdLst>
              <a:gd name="T0" fmla="*/ 67 w 152"/>
              <a:gd name="T1" fmla="*/ 19 h 114"/>
              <a:gd name="T2" fmla="*/ 50 w 152"/>
              <a:gd name="T3" fmla="*/ 0 h 114"/>
              <a:gd name="T4" fmla="*/ 0 w 152"/>
              <a:gd name="T5" fmla="*/ 0 h 114"/>
              <a:gd name="T6" fmla="*/ 0 w 152"/>
              <a:gd name="T7" fmla="*/ 114 h 114"/>
              <a:gd name="T8" fmla="*/ 152 w 152"/>
              <a:gd name="T9" fmla="*/ 114 h 114"/>
              <a:gd name="T10" fmla="*/ 152 w 152"/>
              <a:gd name="T11" fmla="*/ 19 h 114"/>
              <a:gd name="T12" fmla="*/ 67 w 152"/>
              <a:gd name="T13" fmla="*/ 1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14">
                <a:moveTo>
                  <a:pt x="67" y="19"/>
                </a:moveTo>
                <a:lnTo>
                  <a:pt x="50" y="0"/>
                </a:lnTo>
                <a:lnTo>
                  <a:pt x="0" y="0"/>
                </a:lnTo>
                <a:lnTo>
                  <a:pt x="0" y="114"/>
                </a:lnTo>
                <a:lnTo>
                  <a:pt x="152" y="114"/>
                </a:lnTo>
                <a:lnTo>
                  <a:pt x="152" y="19"/>
                </a:lnTo>
                <a:lnTo>
                  <a:pt x="67" y="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56" name="Freeform 226"/>
          <p:cNvSpPr>
            <a:spLocks noEditPoints="1"/>
          </p:cNvSpPr>
          <p:nvPr/>
        </p:nvSpPr>
        <p:spPr bwMode="auto">
          <a:xfrm>
            <a:off x="8026976" y="1645356"/>
            <a:ext cx="298691" cy="29869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8 h 64"/>
              <a:gd name="T12" fmla="*/ 36 w 64"/>
              <a:gd name="T13" fmla="*/ 8 h 64"/>
              <a:gd name="T14" fmla="*/ 36 w 64"/>
              <a:gd name="T15" fmla="*/ 28 h 64"/>
              <a:gd name="T16" fmla="*/ 28 w 64"/>
              <a:gd name="T17" fmla="*/ 28 h 64"/>
              <a:gd name="T18" fmla="*/ 28 w 64"/>
              <a:gd name="T19" fmla="*/ 8 h 64"/>
              <a:gd name="T20" fmla="*/ 32 w 64"/>
              <a:gd name="T21" fmla="*/ 53 h 64"/>
              <a:gd name="T22" fmla="*/ 11 w 64"/>
              <a:gd name="T23" fmla="*/ 32 h 64"/>
              <a:gd name="T24" fmla="*/ 24 w 64"/>
              <a:gd name="T25" fmla="*/ 13 h 64"/>
              <a:gd name="T26" fmla="*/ 24 w 64"/>
              <a:gd name="T27" fmla="*/ 12 h 64"/>
              <a:gd name="T28" fmla="*/ 24 w 64"/>
              <a:gd name="T29" fmla="*/ 20 h 64"/>
              <a:gd name="T30" fmla="*/ 17 w 64"/>
              <a:gd name="T31" fmla="*/ 32 h 64"/>
              <a:gd name="T32" fmla="*/ 32 w 64"/>
              <a:gd name="T33" fmla="*/ 47 h 64"/>
              <a:gd name="T34" fmla="*/ 47 w 64"/>
              <a:gd name="T35" fmla="*/ 32 h 64"/>
              <a:gd name="T36" fmla="*/ 40 w 64"/>
              <a:gd name="T37" fmla="*/ 20 h 64"/>
              <a:gd name="T38" fmla="*/ 40 w 64"/>
              <a:gd name="T39" fmla="*/ 12 h 64"/>
              <a:gd name="T40" fmla="*/ 40 w 64"/>
              <a:gd name="T41" fmla="*/ 13 h 64"/>
              <a:gd name="T42" fmla="*/ 53 w 64"/>
              <a:gd name="T43" fmla="*/ 32 h 64"/>
              <a:gd name="T44" fmla="*/ 32 w 64"/>
              <a:gd name="T45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28"/>
                  <a:pt x="36" y="28"/>
                  <a:pt x="36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8"/>
                </a:lnTo>
                <a:close/>
                <a:moveTo>
                  <a:pt x="32" y="53"/>
                </a:moveTo>
                <a:cubicBezTo>
                  <a:pt x="20" y="53"/>
                  <a:pt x="11" y="44"/>
                  <a:pt x="11" y="32"/>
                </a:cubicBezTo>
                <a:cubicBezTo>
                  <a:pt x="11" y="24"/>
                  <a:pt x="16" y="16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22"/>
                  <a:pt x="17" y="27"/>
                  <a:pt x="17" y="32"/>
                </a:cubicBezTo>
                <a:cubicBezTo>
                  <a:pt x="17" y="40"/>
                  <a:pt x="24" y="47"/>
                  <a:pt x="32" y="47"/>
                </a:cubicBezTo>
                <a:cubicBezTo>
                  <a:pt x="40" y="47"/>
                  <a:pt x="47" y="40"/>
                  <a:pt x="47" y="32"/>
                </a:cubicBezTo>
                <a:cubicBezTo>
                  <a:pt x="47" y="27"/>
                  <a:pt x="44" y="22"/>
                  <a:pt x="40" y="20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8" y="16"/>
                  <a:pt x="53" y="24"/>
                  <a:pt x="53" y="32"/>
                </a:cubicBezTo>
                <a:cubicBezTo>
                  <a:pt x="53" y="44"/>
                  <a:pt x="44" y="53"/>
                  <a:pt x="32" y="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671232" y="2254085"/>
            <a:ext cx="335487" cy="333279"/>
            <a:chOff x="2611438" y="6434138"/>
            <a:chExt cx="241301" cy="239713"/>
          </a:xfrm>
          <a:solidFill>
            <a:schemeClr val="bg1">
              <a:lumMod val="75000"/>
            </a:schemeClr>
          </a:solidFill>
        </p:grpSpPr>
        <p:sp>
          <p:nvSpPr>
            <p:cNvPr id="158" name="Freeform 240"/>
            <p:cNvSpPr>
              <a:spLocks noEditPoints="1"/>
            </p:cNvSpPr>
            <p:nvPr/>
          </p:nvSpPr>
          <p:spPr bwMode="auto">
            <a:xfrm>
              <a:off x="2682876" y="6434138"/>
              <a:ext cx="169863" cy="168275"/>
            </a:xfrm>
            <a:custGeom>
              <a:avLst/>
              <a:gdLst>
                <a:gd name="T0" fmla="*/ 31 w 45"/>
                <a:gd name="T1" fmla="*/ 5 h 45"/>
                <a:gd name="T2" fmla="*/ 18 w 45"/>
                <a:gd name="T3" fmla="*/ 13 h 45"/>
                <a:gd name="T4" fmla="*/ 1 w 45"/>
                <a:gd name="T5" fmla="*/ 30 h 45"/>
                <a:gd name="T6" fmla="*/ 1 w 45"/>
                <a:gd name="T7" fmla="*/ 35 h 45"/>
                <a:gd name="T8" fmla="*/ 10 w 45"/>
                <a:gd name="T9" fmla="*/ 44 h 45"/>
                <a:gd name="T10" fmla="*/ 15 w 45"/>
                <a:gd name="T11" fmla="*/ 44 h 45"/>
                <a:gd name="T12" fmla="*/ 32 w 45"/>
                <a:gd name="T13" fmla="*/ 27 h 45"/>
                <a:gd name="T14" fmla="*/ 40 w 45"/>
                <a:gd name="T15" fmla="*/ 14 h 45"/>
                <a:gd name="T16" fmla="*/ 45 w 45"/>
                <a:gd name="T17" fmla="*/ 0 h 45"/>
                <a:gd name="T18" fmla="*/ 31 w 45"/>
                <a:gd name="T19" fmla="*/ 5 h 45"/>
                <a:gd name="T20" fmla="*/ 20 w 45"/>
                <a:gd name="T21" fmla="*/ 34 h 45"/>
                <a:gd name="T22" fmla="*/ 11 w 45"/>
                <a:gd name="T23" fmla="*/ 34 h 45"/>
                <a:gd name="T24" fmla="*/ 11 w 45"/>
                <a:gd name="T25" fmla="*/ 25 h 45"/>
                <a:gd name="T26" fmla="*/ 20 w 45"/>
                <a:gd name="T27" fmla="*/ 25 h 45"/>
                <a:gd name="T28" fmla="*/ 20 w 45"/>
                <a:gd name="T29" fmla="*/ 34 h 45"/>
                <a:gd name="T30" fmla="*/ 31 w 45"/>
                <a:gd name="T31" fmla="*/ 23 h 45"/>
                <a:gd name="T32" fmla="*/ 22 w 45"/>
                <a:gd name="T33" fmla="*/ 23 h 45"/>
                <a:gd name="T34" fmla="*/ 22 w 45"/>
                <a:gd name="T35" fmla="*/ 14 h 45"/>
                <a:gd name="T36" fmla="*/ 31 w 45"/>
                <a:gd name="T37" fmla="*/ 14 h 45"/>
                <a:gd name="T38" fmla="*/ 31 w 45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45">
                  <a:moveTo>
                    <a:pt x="31" y="5"/>
                  </a:moveTo>
                  <a:cubicBezTo>
                    <a:pt x="27" y="6"/>
                    <a:pt x="21" y="10"/>
                    <a:pt x="18" y="13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4"/>
                    <a:pt x="1" y="3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4" y="45"/>
                    <a:pt x="15" y="4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24"/>
                    <a:pt x="39" y="18"/>
                    <a:pt x="40" y="1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1" y="5"/>
                  </a:lnTo>
                  <a:close/>
                  <a:moveTo>
                    <a:pt x="20" y="34"/>
                  </a:moveTo>
                  <a:cubicBezTo>
                    <a:pt x="17" y="36"/>
                    <a:pt x="13" y="36"/>
                    <a:pt x="11" y="34"/>
                  </a:cubicBezTo>
                  <a:cubicBezTo>
                    <a:pt x="9" y="32"/>
                    <a:pt x="9" y="28"/>
                    <a:pt x="11" y="25"/>
                  </a:cubicBezTo>
                  <a:cubicBezTo>
                    <a:pt x="13" y="23"/>
                    <a:pt x="17" y="23"/>
                    <a:pt x="20" y="25"/>
                  </a:cubicBezTo>
                  <a:cubicBezTo>
                    <a:pt x="22" y="28"/>
                    <a:pt x="22" y="32"/>
                    <a:pt x="20" y="34"/>
                  </a:cubicBezTo>
                  <a:close/>
                  <a:moveTo>
                    <a:pt x="31" y="23"/>
                  </a:moveTo>
                  <a:cubicBezTo>
                    <a:pt x="29" y="25"/>
                    <a:pt x="25" y="25"/>
                    <a:pt x="22" y="23"/>
                  </a:cubicBezTo>
                  <a:cubicBezTo>
                    <a:pt x="20" y="20"/>
                    <a:pt x="20" y="16"/>
                    <a:pt x="22" y="14"/>
                  </a:cubicBezTo>
                  <a:cubicBezTo>
                    <a:pt x="25" y="12"/>
                    <a:pt x="29" y="12"/>
                    <a:pt x="31" y="14"/>
                  </a:cubicBezTo>
                  <a:cubicBezTo>
                    <a:pt x="33" y="16"/>
                    <a:pt x="33" y="20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59" name="Freeform 241"/>
            <p:cNvSpPr>
              <a:spLocks/>
            </p:cNvSpPr>
            <p:nvPr/>
          </p:nvSpPr>
          <p:spPr bwMode="auto">
            <a:xfrm>
              <a:off x="2619376" y="6500813"/>
              <a:ext cx="79375" cy="71438"/>
            </a:xfrm>
            <a:custGeom>
              <a:avLst/>
              <a:gdLst>
                <a:gd name="T0" fmla="*/ 7 w 21"/>
                <a:gd name="T1" fmla="*/ 17 h 19"/>
                <a:gd name="T2" fmla="*/ 21 w 21"/>
                <a:gd name="T3" fmla="*/ 3 h 19"/>
                <a:gd name="T4" fmla="*/ 10 w 21"/>
                <a:gd name="T5" fmla="*/ 3 h 19"/>
                <a:gd name="T6" fmla="*/ 1 w 21"/>
                <a:gd name="T7" fmla="*/ 12 h 19"/>
                <a:gd name="T8" fmla="*/ 1 w 21"/>
                <a:gd name="T9" fmla="*/ 17 h 19"/>
                <a:gd name="T10" fmla="*/ 7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7" y="17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8" y="0"/>
                    <a:pt x="13" y="0"/>
                    <a:pt x="10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6"/>
                    <a:pt x="1" y="17"/>
                  </a:cubicBezTo>
                  <a:cubicBezTo>
                    <a:pt x="3" y="19"/>
                    <a:pt x="5" y="19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0" name="Freeform 242"/>
            <p:cNvSpPr>
              <a:spLocks/>
            </p:cNvSpPr>
            <p:nvPr/>
          </p:nvSpPr>
          <p:spPr bwMode="auto">
            <a:xfrm>
              <a:off x="2713038" y="6588126"/>
              <a:ext cx="71438" cy="77788"/>
            </a:xfrm>
            <a:custGeom>
              <a:avLst/>
              <a:gdLst>
                <a:gd name="T0" fmla="*/ 2 w 19"/>
                <a:gd name="T1" fmla="*/ 14 h 21"/>
                <a:gd name="T2" fmla="*/ 2 w 19"/>
                <a:gd name="T3" fmla="*/ 20 h 21"/>
                <a:gd name="T4" fmla="*/ 7 w 19"/>
                <a:gd name="T5" fmla="*/ 20 h 21"/>
                <a:gd name="T6" fmla="*/ 16 w 19"/>
                <a:gd name="T7" fmla="*/ 11 h 21"/>
                <a:gd name="T8" fmla="*/ 16 w 19"/>
                <a:gd name="T9" fmla="*/ 0 h 21"/>
                <a:gd name="T10" fmla="*/ 2 w 19"/>
                <a:gd name="T1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2" y="14"/>
                  </a:moveTo>
                  <a:cubicBezTo>
                    <a:pt x="0" y="16"/>
                    <a:pt x="0" y="18"/>
                    <a:pt x="2" y="20"/>
                  </a:cubicBezTo>
                  <a:cubicBezTo>
                    <a:pt x="3" y="21"/>
                    <a:pt x="6" y="21"/>
                    <a:pt x="7" y="2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8"/>
                    <a:pt x="19" y="3"/>
                    <a:pt x="16" y="0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1" name="Freeform 243"/>
            <p:cNvSpPr>
              <a:spLocks/>
            </p:cNvSpPr>
            <p:nvPr/>
          </p:nvSpPr>
          <p:spPr bwMode="auto">
            <a:xfrm>
              <a:off x="2668588" y="6577013"/>
              <a:ext cx="41275" cy="41275"/>
            </a:xfrm>
            <a:custGeom>
              <a:avLst/>
              <a:gdLst>
                <a:gd name="T0" fmla="*/ 1 w 11"/>
                <a:gd name="T1" fmla="*/ 2 h 11"/>
                <a:gd name="T2" fmla="*/ 1 w 11"/>
                <a:gd name="T3" fmla="*/ 4 h 11"/>
                <a:gd name="T4" fmla="*/ 7 w 11"/>
                <a:gd name="T5" fmla="*/ 10 h 11"/>
                <a:gd name="T6" fmla="*/ 9 w 11"/>
                <a:gd name="T7" fmla="*/ 10 h 11"/>
                <a:gd name="T8" fmla="*/ 11 w 11"/>
                <a:gd name="T9" fmla="*/ 9 h 11"/>
                <a:gd name="T10" fmla="*/ 2 w 11"/>
                <a:gd name="T11" fmla="*/ 0 h 11"/>
                <a:gd name="T12" fmla="*/ 1 w 1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" y="2"/>
                  </a:moveTo>
                  <a:cubicBezTo>
                    <a:pt x="0" y="2"/>
                    <a:pt x="0" y="4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9" y="11"/>
                    <a:pt x="9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2" name="Freeform 244"/>
            <p:cNvSpPr>
              <a:spLocks/>
            </p:cNvSpPr>
            <p:nvPr/>
          </p:nvSpPr>
          <p:spPr bwMode="auto">
            <a:xfrm>
              <a:off x="2611438" y="6599238"/>
              <a:ext cx="76200" cy="74613"/>
            </a:xfrm>
            <a:custGeom>
              <a:avLst/>
              <a:gdLst>
                <a:gd name="T0" fmla="*/ 0 w 20"/>
                <a:gd name="T1" fmla="*/ 20 h 20"/>
                <a:gd name="T2" fmla="*/ 16 w 20"/>
                <a:gd name="T3" fmla="*/ 4 h 20"/>
                <a:gd name="T4" fmla="*/ 0 w 2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cubicBezTo>
                    <a:pt x="8" y="16"/>
                    <a:pt x="20" y="8"/>
                    <a:pt x="16" y="4"/>
                  </a:cubicBezTo>
                  <a:cubicBezTo>
                    <a:pt x="12" y="0"/>
                    <a:pt x="4" y="12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163" name="Freeform 269"/>
          <p:cNvSpPr>
            <a:spLocks/>
          </p:cNvSpPr>
          <p:nvPr/>
        </p:nvSpPr>
        <p:spPr bwMode="auto">
          <a:xfrm>
            <a:off x="9576385" y="1628063"/>
            <a:ext cx="313413" cy="333279"/>
          </a:xfrm>
          <a:custGeom>
            <a:avLst/>
            <a:gdLst>
              <a:gd name="T0" fmla="*/ 59 w 60"/>
              <a:gd name="T1" fmla="*/ 40 h 64"/>
              <a:gd name="T2" fmla="*/ 36 w 60"/>
              <a:gd name="T3" fmla="*/ 23 h 64"/>
              <a:gd name="T4" fmla="*/ 36 w 60"/>
              <a:gd name="T5" fmla="*/ 12 h 64"/>
              <a:gd name="T6" fmla="*/ 30 w 60"/>
              <a:gd name="T7" fmla="*/ 0 h 64"/>
              <a:gd name="T8" fmla="*/ 24 w 60"/>
              <a:gd name="T9" fmla="*/ 12 h 64"/>
              <a:gd name="T10" fmla="*/ 24 w 60"/>
              <a:gd name="T11" fmla="*/ 23 h 64"/>
              <a:gd name="T12" fmla="*/ 1 w 60"/>
              <a:gd name="T13" fmla="*/ 40 h 64"/>
              <a:gd name="T14" fmla="*/ 0 w 60"/>
              <a:gd name="T15" fmla="*/ 42 h 64"/>
              <a:gd name="T16" fmla="*/ 0 w 60"/>
              <a:gd name="T17" fmla="*/ 42 h 64"/>
              <a:gd name="T18" fmla="*/ 1 w 60"/>
              <a:gd name="T19" fmla="*/ 44 h 64"/>
              <a:gd name="T20" fmla="*/ 2 w 60"/>
              <a:gd name="T21" fmla="*/ 44 h 64"/>
              <a:gd name="T22" fmla="*/ 24 w 60"/>
              <a:gd name="T23" fmla="*/ 38 h 64"/>
              <a:gd name="T24" fmla="*/ 24 w 60"/>
              <a:gd name="T25" fmla="*/ 42 h 64"/>
              <a:gd name="T26" fmla="*/ 24 w 60"/>
              <a:gd name="T27" fmla="*/ 55 h 64"/>
              <a:gd name="T28" fmla="*/ 17 w 60"/>
              <a:gd name="T29" fmla="*/ 60 h 64"/>
              <a:gd name="T30" fmla="*/ 16 w 60"/>
              <a:gd name="T31" fmla="*/ 62 h 64"/>
              <a:gd name="T32" fmla="*/ 16 w 60"/>
              <a:gd name="T33" fmla="*/ 62 h 64"/>
              <a:gd name="T34" fmla="*/ 17 w 60"/>
              <a:gd name="T35" fmla="*/ 64 h 64"/>
              <a:gd name="T36" fmla="*/ 19 w 60"/>
              <a:gd name="T37" fmla="*/ 64 h 64"/>
              <a:gd name="T38" fmla="*/ 30 w 60"/>
              <a:gd name="T39" fmla="*/ 60 h 64"/>
              <a:gd name="T40" fmla="*/ 41 w 60"/>
              <a:gd name="T41" fmla="*/ 64 h 64"/>
              <a:gd name="T42" fmla="*/ 43 w 60"/>
              <a:gd name="T43" fmla="*/ 64 h 64"/>
              <a:gd name="T44" fmla="*/ 44 w 60"/>
              <a:gd name="T45" fmla="*/ 62 h 64"/>
              <a:gd name="T46" fmla="*/ 44 w 60"/>
              <a:gd name="T47" fmla="*/ 62 h 64"/>
              <a:gd name="T48" fmla="*/ 43 w 60"/>
              <a:gd name="T49" fmla="*/ 60 h 64"/>
              <a:gd name="T50" fmla="*/ 36 w 60"/>
              <a:gd name="T51" fmla="*/ 55 h 64"/>
              <a:gd name="T52" fmla="*/ 36 w 60"/>
              <a:gd name="T53" fmla="*/ 42 h 64"/>
              <a:gd name="T54" fmla="*/ 36 w 60"/>
              <a:gd name="T55" fmla="*/ 38 h 64"/>
              <a:gd name="T56" fmla="*/ 58 w 60"/>
              <a:gd name="T57" fmla="*/ 44 h 64"/>
              <a:gd name="T58" fmla="*/ 59 w 60"/>
              <a:gd name="T59" fmla="*/ 44 h 64"/>
              <a:gd name="T60" fmla="*/ 60 w 60"/>
              <a:gd name="T61" fmla="*/ 42 h 64"/>
              <a:gd name="T62" fmla="*/ 60 w 60"/>
              <a:gd name="T63" fmla="*/ 42 h 64"/>
              <a:gd name="T64" fmla="*/ 59 w 60"/>
              <a:gd name="T65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4">
                <a:moveTo>
                  <a:pt x="59" y="40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9"/>
                  <a:pt x="33" y="0"/>
                  <a:pt x="30" y="0"/>
                </a:cubicBezTo>
                <a:cubicBezTo>
                  <a:pt x="27" y="0"/>
                  <a:pt x="24" y="9"/>
                  <a:pt x="24" y="12"/>
                </a:cubicBezTo>
                <a:cubicBezTo>
                  <a:pt x="24" y="23"/>
                  <a:pt x="24" y="23"/>
                  <a:pt x="24" y="23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1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0" y="43"/>
                  <a:pt x="1" y="44"/>
                </a:cubicBezTo>
                <a:cubicBezTo>
                  <a:pt x="1" y="44"/>
                  <a:pt x="2" y="44"/>
                  <a:pt x="2" y="44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55"/>
                  <a:pt x="24" y="55"/>
                  <a:pt x="24" y="55"/>
                </a:cubicBezTo>
                <a:cubicBezTo>
                  <a:pt x="17" y="60"/>
                  <a:pt x="17" y="60"/>
                  <a:pt x="17" y="60"/>
                </a:cubicBezTo>
                <a:cubicBezTo>
                  <a:pt x="16" y="60"/>
                  <a:pt x="16" y="61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7" y="64"/>
                </a:cubicBezTo>
                <a:cubicBezTo>
                  <a:pt x="17" y="64"/>
                  <a:pt x="18" y="64"/>
                  <a:pt x="19" y="64"/>
                </a:cubicBezTo>
                <a:cubicBezTo>
                  <a:pt x="30" y="60"/>
                  <a:pt x="30" y="60"/>
                  <a:pt x="30" y="60"/>
                </a:cubicBezTo>
                <a:cubicBezTo>
                  <a:pt x="41" y="64"/>
                  <a:pt x="41" y="64"/>
                  <a:pt x="41" y="64"/>
                </a:cubicBezTo>
                <a:cubicBezTo>
                  <a:pt x="42" y="64"/>
                  <a:pt x="43" y="64"/>
                  <a:pt x="43" y="64"/>
                </a:cubicBezTo>
                <a:cubicBezTo>
                  <a:pt x="44" y="63"/>
                  <a:pt x="44" y="63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1"/>
                  <a:pt x="44" y="60"/>
                  <a:pt x="43" y="60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8"/>
                  <a:pt x="36" y="38"/>
                  <a:pt x="36" y="38"/>
                </a:cubicBezTo>
                <a:cubicBezTo>
                  <a:pt x="58" y="44"/>
                  <a:pt x="58" y="44"/>
                  <a:pt x="58" y="44"/>
                </a:cubicBezTo>
                <a:cubicBezTo>
                  <a:pt x="58" y="44"/>
                  <a:pt x="59" y="44"/>
                  <a:pt x="59" y="44"/>
                </a:cubicBezTo>
                <a:cubicBezTo>
                  <a:pt x="60" y="43"/>
                  <a:pt x="60" y="43"/>
                  <a:pt x="60" y="42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41"/>
                  <a:pt x="60" y="40"/>
                  <a:pt x="59" y="4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2268199" y="2883548"/>
            <a:ext cx="336872" cy="339104"/>
            <a:chOff x="5978526" y="4991101"/>
            <a:chExt cx="239712" cy="241300"/>
          </a:xfrm>
          <a:solidFill>
            <a:schemeClr val="bg1">
              <a:lumMod val="75000"/>
            </a:schemeClr>
          </a:solidFill>
        </p:grpSpPr>
        <p:sp>
          <p:nvSpPr>
            <p:cNvPr id="165" name="Freeform 227"/>
            <p:cNvSpPr>
              <a:spLocks noEditPoints="1"/>
            </p:cNvSpPr>
            <p:nvPr/>
          </p:nvSpPr>
          <p:spPr bwMode="auto">
            <a:xfrm>
              <a:off x="5978526" y="5067301"/>
              <a:ext cx="165100" cy="165100"/>
            </a:xfrm>
            <a:custGeom>
              <a:avLst/>
              <a:gdLst>
                <a:gd name="T0" fmla="*/ 42 w 44"/>
                <a:gd name="T1" fmla="*/ 18 h 44"/>
                <a:gd name="T2" fmla="*/ 35 w 44"/>
                <a:gd name="T3" fmla="*/ 18 h 44"/>
                <a:gd name="T4" fmla="*/ 34 w 44"/>
                <a:gd name="T5" fmla="*/ 14 h 44"/>
                <a:gd name="T6" fmla="*/ 38 w 44"/>
                <a:gd name="T7" fmla="*/ 10 h 44"/>
                <a:gd name="T8" fmla="*/ 38 w 44"/>
                <a:gd name="T9" fmla="*/ 7 h 44"/>
                <a:gd name="T10" fmla="*/ 36 w 44"/>
                <a:gd name="T11" fmla="*/ 5 h 44"/>
                <a:gd name="T12" fmla="*/ 33 w 44"/>
                <a:gd name="T13" fmla="*/ 5 h 44"/>
                <a:gd name="T14" fmla="*/ 29 w 44"/>
                <a:gd name="T15" fmla="*/ 9 h 44"/>
                <a:gd name="T16" fmla="*/ 25 w 44"/>
                <a:gd name="T17" fmla="*/ 8 h 44"/>
                <a:gd name="T18" fmla="*/ 25 w 44"/>
                <a:gd name="T19" fmla="*/ 2 h 44"/>
                <a:gd name="T20" fmla="*/ 23 w 44"/>
                <a:gd name="T21" fmla="*/ 0 h 44"/>
                <a:gd name="T22" fmla="*/ 20 w 44"/>
                <a:gd name="T23" fmla="*/ 0 h 44"/>
                <a:gd name="T24" fmla="*/ 18 w 44"/>
                <a:gd name="T25" fmla="*/ 2 h 44"/>
                <a:gd name="T26" fmla="*/ 18 w 44"/>
                <a:gd name="T27" fmla="*/ 8 h 44"/>
                <a:gd name="T28" fmla="*/ 14 w 44"/>
                <a:gd name="T29" fmla="*/ 9 h 44"/>
                <a:gd name="T30" fmla="*/ 10 w 44"/>
                <a:gd name="T31" fmla="*/ 6 h 44"/>
                <a:gd name="T32" fmla="*/ 7 w 44"/>
                <a:gd name="T33" fmla="*/ 6 h 44"/>
                <a:gd name="T34" fmla="*/ 5 w 44"/>
                <a:gd name="T35" fmla="*/ 8 h 44"/>
                <a:gd name="T36" fmla="*/ 5 w 44"/>
                <a:gd name="T37" fmla="*/ 11 h 44"/>
                <a:gd name="T38" fmla="*/ 9 w 44"/>
                <a:gd name="T39" fmla="*/ 15 h 44"/>
                <a:gd name="T40" fmla="*/ 7 w 44"/>
                <a:gd name="T41" fmla="*/ 19 h 44"/>
                <a:gd name="T42" fmla="*/ 2 w 44"/>
                <a:gd name="T43" fmla="*/ 19 h 44"/>
                <a:gd name="T44" fmla="*/ 0 w 44"/>
                <a:gd name="T45" fmla="*/ 21 h 44"/>
                <a:gd name="T46" fmla="*/ 0 w 44"/>
                <a:gd name="T47" fmla="*/ 24 h 44"/>
                <a:gd name="T48" fmla="*/ 2 w 44"/>
                <a:gd name="T49" fmla="*/ 26 h 44"/>
                <a:gd name="T50" fmla="*/ 7 w 44"/>
                <a:gd name="T51" fmla="*/ 26 h 44"/>
                <a:gd name="T52" fmla="*/ 9 w 44"/>
                <a:gd name="T53" fmla="*/ 30 h 44"/>
                <a:gd name="T54" fmla="*/ 6 w 44"/>
                <a:gd name="T55" fmla="*/ 34 h 44"/>
                <a:gd name="T56" fmla="*/ 6 w 44"/>
                <a:gd name="T57" fmla="*/ 37 h 44"/>
                <a:gd name="T58" fmla="*/ 8 w 44"/>
                <a:gd name="T59" fmla="*/ 39 h 44"/>
                <a:gd name="T60" fmla="*/ 11 w 44"/>
                <a:gd name="T61" fmla="*/ 39 h 44"/>
                <a:gd name="T62" fmla="*/ 15 w 44"/>
                <a:gd name="T63" fmla="*/ 35 h 44"/>
                <a:gd name="T64" fmla="*/ 19 w 44"/>
                <a:gd name="T65" fmla="*/ 36 h 44"/>
                <a:gd name="T66" fmla="*/ 19 w 44"/>
                <a:gd name="T67" fmla="*/ 42 h 44"/>
                <a:gd name="T68" fmla="*/ 21 w 44"/>
                <a:gd name="T69" fmla="*/ 44 h 44"/>
                <a:gd name="T70" fmla="*/ 24 w 44"/>
                <a:gd name="T71" fmla="*/ 44 h 44"/>
                <a:gd name="T72" fmla="*/ 26 w 44"/>
                <a:gd name="T73" fmla="*/ 42 h 44"/>
                <a:gd name="T74" fmla="*/ 26 w 44"/>
                <a:gd name="T75" fmla="*/ 36 h 44"/>
                <a:gd name="T76" fmla="*/ 30 w 44"/>
                <a:gd name="T77" fmla="*/ 34 h 44"/>
                <a:gd name="T78" fmla="*/ 34 w 44"/>
                <a:gd name="T79" fmla="*/ 38 h 44"/>
                <a:gd name="T80" fmla="*/ 37 w 44"/>
                <a:gd name="T81" fmla="*/ 38 h 44"/>
                <a:gd name="T82" fmla="*/ 39 w 44"/>
                <a:gd name="T83" fmla="*/ 36 h 44"/>
                <a:gd name="T84" fmla="*/ 39 w 44"/>
                <a:gd name="T85" fmla="*/ 33 h 44"/>
                <a:gd name="T86" fmla="*/ 35 w 44"/>
                <a:gd name="T87" fmla="*/ 28 h 44"/>
                <a:gd name="T88" fmla="*/ 36 w 44"/>
                <a:gd name="T89" fmla="*/ 25 h 44"/>
                <a:gd name="T90" fmla="*/ 42 w 44"/>
                <a:gd name="T91" fmla="*/ 25 h 44"/>
                <a:gd name="T92" fmla="*/ 44 w 44"/>
                <a:gd name="T93" fmla="*/ 23 h 44"/>
                <a:gd name="T94" fmla="*/ 44 w 44"/>
                <a:gd name="T95" fmla="*/ 20 h 44"/>
                <a:gd name="T96" fmla="*/ 42 w 44"/>
                <a:gd name="T97" fmla="*/ 18 h 44"/>
                <a:gd name="T98" fmla="*/ 21 w 44"/>
                <a:gd name="T99" fmla="*/ 28 h 44"/>
                <a:gd name="T100" fmla="*/ 15 w 44"/>
                <a:gd name="T101" fmla="*/ 22 h 44"/>
                <a:gd name="T102" fmla="*/ 21 w 44"/>
                <a:gd name="T103" fmla="*/ 16 h 44"/>
                <a:gd name="T104" fmla="*/ 28 w 44"/>
                <a:gd name="T105" fmla="*/ 22 h 44"/>
                <a:gd name="T106" fmla="*/ 21 w 44"/>
                <a:gd name="T10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42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5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39" y="8"/>
                    <a:pt x="38" y="7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4"/>
                    <a:pt x="34" y="4"/>
                    <a:pt x="33" y="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6" y="8"/>
                    <a:pt x="25" y="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5" y="9"/>
                    <a:pt x="14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4" y="10"/>
                    <a:pt x="5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5"/>
                    <a:pt x="5" y="36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40"/>
                    <a:pt x="10" y="40"/>
                    <a:pt x="11" y="3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6"/>
                    <a:pt x="18" y="36"/>
                    <a:pt x="19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20" y="44"/>
                    <a:pt x="21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6" y="43"/>
                    <a:pt x="26" y="4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8" y="35"/>
                    <a:pt x="29" y="35"/>
                    <a:pt x="30" y="3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9"/>
                    <a:pt x="36" y="39"/>
                    <a:pt x="37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5"/>
                    <a:pt x="40" y="34"/>
                    <a:pt x="39" y="33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7"/>
                    <a:pt x="35" y="26"/>
                    <a:pt x="3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4" y="24"/>
                    <a:pt x="44" y="23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3" y="18"/>
                    <a:pt x="42" y="18"/>
                  </a:cubicBezTo>
                  <a:close/>
                  <a:moveTo>
                    <a:pt x="21" y="28"/>
                  </a:moveTo>
                  <a:cubicBezTo>
                    <a:pt x="18" y="28"/>
                    <a:pt x="15" y="25"/>
                    <a:pt x="15" y="22"/>
                  </a:cubicBezTo>
                  <a:cubicBezTo>
                    <a:pt x="15" y="19"/>
                    <a:pt x="18" y="16"/>
                    <a:pt x="21" y="16"/>
                  </a:cubicBezTo>
                  <a:cubicBezTo>
                    <a:pt x="25" y="16"/>
                    <a:pt x="28" y="19"/>
                    <a:pt x="28" y="22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6" name="Freeform 228"/>
            <p:cNvSpPr>
              <a:spLocks noEditPoints="1"/>
            </p:cNvSpPr>
            <p:nvPr/>
          </p:nvSpPr>
          <p:spPr bwMode="auto">
            <a:xfrm>
              <a:off x="6113463" y="4991101"/>
              <a:ext cx="104775" cy="104775"/>
            </a:xfrm>
            <a:custGeom>
              <a:avLst/>
              <a:gdLst>
                <a:gd name="T0" fmla="*/ 26 w 28"/>
                <a:gd name="T1" fmla="*/ 11 h 28"/>
                <a:gd name="T2" fmla="*/ 23 w 28"/>
                <a:gd name="T3" fmla="*/ 11 h 28"/>
                <a:gd name="T4" fmla="*/ 22 w 28"/>
                <a:gd name="T5" fmla="*/ 9 h 28"/>
                <a:gd name="T6" fmla="*/ 24 w 28"/>
                <a:gd name="T7" fmla="*/ 7 h 28"/>
                <a:gd name="T8" fmla="*/ 24 w 28"/>
                <a:gd name="T9" fmla="*/ 4 h 28"/>
                <a:gd name="T10" fmla="*/ 23 w 28"/>
                <a:gd name="T11" fmla="*/ 3 h 28"/>
                <a:gd name="T12" fmla="*/ 21 w 28"/>
                <a:gd name="T13" fmla="*/ 3 h 28"/>
                <a:gd name="T14" fmla="*/ 18 w 28"/>
                <a:gd name="T15" fmla="*/ 6 h 28"/>
                <a:gd name="T16" fmla="*/ 16 w 28"/>
                <a:gd name="T17" fmla="*/ 5 h 28"/>
                <a:gd name="T18" fmla="*/ 16 w 28"/>
                <a:gd name="T19" fmla="*/ 2 h 28"/>
                <a:gd name="T20" fmla="*/ 14 w 28"/>
                <a:gd name="T21" fmla="*/ 0 h 28"/>
                <a:gd name="T22" fmla="*/ 13 w 28"/>
                <a:gd name="T23" fmla="*/ 0 h 28"/>
                <a:gd name="T24" fmla="*/ 11 w 28"/>
                <a:gd name="T25" fmla="*/ 2 h 28"/>
                <a:gd name="T26" fmla="*/ 11 w 28"/>
                <a:gd name="T27" fmla="*/ 5 h 28"/>
                <a:gd name="T28" fmla="*/ 9 w 28"/>
                <a:gd name="T29" fmla="*/ 6 h 28"/>
                <a:gd name="T30" fmla="*/ 7 w 28"/>
                <a:gd name="T31" fmla="*/ 4 h 28"/>
                <a:gd name="T32" fmla="*/ 4 w 28"/>
                <a:gd name="T33" fmla="*/ 4 h 28"/>
                <a:gd name="T34" fmla="*/ 3 w 28"/>
                <a:gd name="T35" fmla="*/ 5 h 28"/>
                <a:gd name="T36" fmla="*/ 3 w 28"/>
                <a:gd name="T37" fmla="*/ 7 h 28"/>
                <a:gd name="T38" fmla="*/ 6 w 28"/>
                <a:gd name="T39" fmla="*/ 9 h 28"/>
                <a:gd name="T40" fmla="*/ 4 w 28"/>
                <a:gd name="T41" fmla="*/ 12 h 28"/>
                <a:gd name="T42" fmla="*/ 2 w 28"/>
                <a:gd name="T43" fmla="*/ 12 h 28"/>
                <a:gd name="T44" fmla="*/ 0 w 28"/>
                <a:gd name="T45" fmla="*/ 14 h 28"/>
                <a:gd name="T46" fmla="*/ 0 w 28"/>
                <a:gd name="T47" fmla="*/ 15 h 28"/>
                <a:gd name="T48" fmla="*/ 2 w 28"/>
                <a:gd name="T49" fmla="*/ 17 h 28"/>
                <a:gd name="T50" fmla="*/ 5 w 28"/>
                <a:gd name="T51" fmla="*/ 17 h 28"/>
                <a:gd name="T52" fmla="*/ 6 w 28"/>
                <a:gd name="T53" fmla="*/ 19 h 28"/>
                <a:gd name="T54" fmla="*/ 4 w 28"/>
                <a:gd name="T55" fmla="*/ 21 h 28"/>
                <a:gd name="T56" fmla="*/ 4 w 28"/>
                <a:gd name="T57" fmla="*/ 24 h 28"/>
                <a:gd name="T58" fmla="*/ 5 w 28"/>
                <a:gd name="T59" fmla="*/ 25 h 28"/>
                <a:gd name="T60" fmla="*/ 7 w 28"/>
                <a:gd name="T61" fmla="*/ 25 h 28"/>
                <a:gd name="T62" fmla="*/ 9 w 28"/>
                <a:gd name="T63" fmla="*/ 22 h 28"/>
                <a:gd name="T64" fmla="*/ 12 w 28"/>
                <a:gd name="T65" fmla="*/ 23 h 28"/>
                <a:gd name="T66" fmla="*/ 12 w 28"/>
                <a:gd name="T67" fmla="*/ 26 h 28"/>
                <a:gd name="T68" fmla="*/ 14 w 28"/>
                <a:gd name="T69" fmla="*/ 28 h 28"/>
                <a:gd name="T70" fmla="*/ 15 w 28"/>
                <a:gd name="T71" fmla="*/ 28 h 28"/>
                <a:gd name="T72" fmla="*/ 17 w 28"/>
                <a:gd name="T73" fmla="*/ 26 h 28"/>
                <a:gd name="T74" fmla="*/ 17 w 28"/>
                <a:gd name="T75" fmla="*/ 23 h 28"/>
                <a:gd name="T76" fmla="*/ 19 w 28"/>
                <a:gd name="T77" fmla="*/ 22 h 28"/>
                <a:gd name="T78" fmla="*/ 21 w 28"/>
                <a:gd name="T79" fmla="*/ 24 h 28"/>
                <a:gd name="T80" fmla="*/ 24 w 28"/>
                <a:gd name="T81" fmla="*/ 24 h 28"/>
                <a:gd name="T82" fmla="*/ 25 w 28"/>
                <a:gd name="T83" fmla="*/ 23 h 28"/>
                <a:gd name="T84" fmla="*/ 25 w 28"/>
                <a:gd name="T85" fmla="*/ 21 h 28"/>
                <a:gd name="T86" fmla="*/ 22 w 28"/>
                <a:gd name="T87" fmla="*/ 18 h 28"/>
                <a:gd name="T88" fmla="*/ 23 w 28"/>
                <a:gd name="T89" fmla="*/ 16 h 28"/>
                <a:gd name="T90" fmla="*/ 26 w 28"/>
                <a:gd name="T91" fmla="*/ 16 h 28"/>
                <a:gd name="T92" fmla="*/ 28 w 28"/>
                <a:gd name="T93" fmla="*/ 14 h 28"/>
                <a:gd name="T94" fmla="*/ 28 w 28"/>
                <a:gd name="T95" fmla="*/ 13 h 28"/>
                <a:gd name="T96" fmla="*/ 26 w 28"/>
                <a:gd name="T97" fmla="*/ 11 h 28"/>
                <a:gd name="T98" fmla="*/ 14 w 28"/>
                <a:gd name="T99" fmla="*/ 18 h 28"/>
                <a:gd name="T100" fmla="*/ 10 w 28"/>
                <a:gd name="T101" fmla="*/ 14 h 28"/>
                <a:gd name="T102" fmla="*/ 14 w 28"/>
                <a:gd name="T103" fmla="*/ 10 h 28"/>
                <a:gd name="T104" fmla="*/ 18 w 28"/>
                <a:gd name="T105" fmla="*/ 14 h 28"/>
                <a:gd name="T106" fmla="*/ 14 w 28"/>
                <a:gd name="T10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" h="28">
                  <a:moveTo>
                    <a:pt x="26" y="1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5" y="5"/>
                    <a:pt x="24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1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7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6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1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9"/>
                    <a:pt x="6" y="19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7" y="27"/>
                    <a:pt x="17" y="26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2"/>
                    <a:pt x="19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5"/>
                    <a:pt x="23" y="25"/>
                    <a:pt x="24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2"/>
                    <a:pt x="25" y="21"/>
                    <a:pt x="25" y="21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7" y="11"/>
                    <a:pt x="26" y="11"/>
                  </a:cubicBezTo>
                  <a:close/>
                  <a:moveTo>
                    <a:pt x="14" y="18"/>
                  </a:moveTo>
                  <a:cubicBezTo>
                    <a:pt x="11" y="18"/>
                    <a:pt x="10" y="16"/>
                    <a:pt x="10" y="14"/>
                  </a:cubicBezTo>
                  <a:cubicBezTo>
                    <a:pt x="10" y="12"/>
                    <a:pt x="11" y="10"/>
                    <a:pt x="14" y="10"/>
                  </a:cubicBezTo>
                  <a:cubicBezTo>
                    <a:pt x="16" y="10"/>
                    <a:pt x="18" y="12"/>
                    <a:pt x="18" y="14"/>
                  </a:cubicBezTo>
                  <a:cubicBezTo>
                    <a:pt x="18" y="16"/>
                    <a:pt x="16" y="18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468956" y="2895404"/>
            <a:ext cx="243173" cy="339104"/>
            <a:chOff x="6457951" y="4991101"/>
            <a:chExt cx="173038" cy="241300"/>
          </a:xfrm>
          <a:solidFill>
            <a:schemeClr val="bg1">
              <a:lumMod val="75000"/>
            </a:schemeClr>
          </a:solidFill>
        </p:grpSpPr>
        <p:sp>
          <p:nvSpPr>
            <p:cNvPr id="168" name="Freeform 232"/>
            <p:cNvSpPr>
              <a:spLocks noEditPoints="1"/>
            </p:cNvSpPr>
            <p:nvPr/>
          </p:nvSpPr>
          <p:spPr bwMode="auto">
            <a:xfrm>
              <a:off x="6457951" y="4991101"/>
              <a:ext cx="173038" cy="241300"/>
            </a:xfrm>
            <a:custGeom>
              <a:avLst/>
              <a:gdLst>
                <a:gd name="T0" fmla="*/ 43 w 46"/>
                <a:gd name="T1" fmla="*/ 6 h 64"/>
                <a:gd name="T2" fmla="*/ 46 w 46"/>
                <a:gd name="T3" fmla="*/ 6 h 64"/>
                <a:gd name="T4" fmla="*/ 46 w 46"/>
                <a:gd name="T5" fmla="*/ 0 h 64"/>
                <a:gd name="T6" fmla="*/ 0 w 46"/>
                <a:gd name="T7" fmla="*/ 0 h 64"/>
                <a:gd name="T8" fmla="*/ 0 w 46"/>
                <a:gd name="T9" fmla="*/ 6 h 64"/>
                <a:gd name="T10" fmla="*/ 4 w 46"/>
                <a:gd name="T11" fmla="*/ 6 h 64"/>
                <a:gd name="T12" fmla="*/ 17 w 46"/>
                <a:gd name="T13" fmla="*/ 29 h 64"/>
                <a:gd name="T14" fmla="*/ 17 w 46"/>
                <a:gd name="T15" fmla="*/ 36 h 64"/>
                <a:gd name="T16" fmla="*/ 4 w 46"/>
                <a:gd name="T17" fmla="*/ 58 h 64"/>
                <a:gd name="T18" fmla="*/ 0 w 46"/>
                <a:gd name="T19" fmla="*/ 58 h 64"/>
                <a:gd name="T20" fmla="*/ 0 w 46"/>
                <a:gd name="T21" fmla="*/ 64 h 64"/>
                <a:gd name="T22" fmla="*/ 46 w 46"/>
                <a:gd name="T23" fmla="*/ 64 h 64"/>
                <a:gd name="T24" fmla="*/ 46 w 46"/>
                <a:gd name="T25" fmla="*/ 58 h 64"/>
                <a:gd name="T26" fmla="*/ 43 w 46"/>
                <a:gd name="T27" fmla="*/ 58 h 64"/>
                <a:gd name="T28" fmla="*/ 30 w 46"/>
                <a:gd name="T29" fmla="*/ 36 h 64"/>
                <a:gd name="T30" fmla="*/ 30 w 46"/>
                <a:gd name="T31" fmla="*/ 29 h 64"/>
                <a:gd name="T32" fmla="*/ 43 w 46"/>
                <a:gd name="T33" fmla="*/ 6 h 64"/>
                <a:gd name="T34" fmla="*/ 28 w 46"/>
                <a:gd name="T35" fmla="*/ 38 h 64"/>
                <a:gd name="T36" fmla="*/ 40 w 46"/>
                <a:gd name="T37" fmla="*/ 58 h 64"/>
                <a:gd name="T38" fmla="*/ 37 w 46"/>
                <a:gd name="T39" fmla="*/ 58 h 64"/>
                <a:gd name="T40" fmla="*/ 31 w 46"/>
                <a:gd name="T41" fmla="*/ 51 h 64"/>
                <a:gd name="T42" fmla="*/ 24 w 46"/>
                <a:gd name="T43" fmla="*/ 43 h 64"/>
                <a:gd name="T44" fmla="*/ 17 w 46"/>
                <a:gd name="T45" fmla="*/ 51 h 64"/>
                <a:gd name="T46" fmla="*/ 11 w 46"/>
                <a:gd name="T47" fmla="*/ 58 h 64"/>
                <a:gd name="T48" fmla="*/ 7 w 46"/>
                <a:gd name="T49" fmla="*/ 58 h 64"/>
                <a:gd name="T50" fmla="*/ 19 w 46"/>
                <a:gd name="T51" fmla="*/ 38 h 64"/>
                <a:gd name="T52" fmla="*/ 20 w 46"/>
                <a:gd name="T53" fmla="*/ 38 h 64"/>
                <a:gd name="T54" fmla="*/ 20 w 46"/>
                <a:gd name="T55" fmla="*/ 26 h 64"/>
                <a:gd name="T56" fmla="*/ 19 w 46"/>
                <a:gd name="T57" fmla="*/ 26 h 64"/>
                <a:gd name="T58" fmla="*/ 7 w 46"/>
                <a:gd name="T59" fmla="*/ 6 h 64"/>
                <a:gd name="T60" fmla="*/ 40 w 46"/>
                <a:gd name="T61" fmla="*/ 6 h 64"/>
                <a:gd name="T62" fmla="*/ 28 w 46"/>
                <a:gd name="T63" fmla="*/ 26 h 64"/>
                <a:gd name="T64" fmla="*/ 27 w 46"/>
                <a:gd name="T65" fmla="*/ 26 h 64"/>
                <a:gd name="T66" fmla="*/ 27 w 46"/>
                <a:gd name="T67" fmla="*/ 38 h 64"/>
                <a:gd name="T68" fmla="*/ 28 w 46"/>
                <a:gd name="T69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4">
                  <a:moveTo>
                    <a:pt x="43" y="6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8"/>
                    <a:pt x="9" y="26"/>
                    <a:pt x="17" y="2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9" y="38"/>
                    <a:pt x="5" y="46"/>
                    <a:pt x="4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46"/>
                    <a:pt x="38" y="38"/>
                    <a:pt x="30" y="36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8" y="26"/>
                    <a:pt x="42" y="18"/>
                    <a:pt x="43" y="6"/>
                  </a:cubicBezTo>
                  <a:close/>
                  <a:moveTo>
                    <a:pt x="28" y="38"/>
                  </a:moveTo>
                  <a:cubicBezTo>
                    <a:pt x="37" y="40"/>
                    <a:pt x="39" y="49"/>
                    <a:pt x="4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8" y="49"/>
                    <a:pt x="10" y="40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0" y="24"/>
                    <a:pt x="8" y="15"/>
                    <a:pt x="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15"/>
                    <a:pt x="37" y="24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38"/>
                    <a:pt x="27" y="38"/>
                    <a:pt x="27" y="38"/>
                  </a:cubicBezTo>
                  <a:lnTo>
                    <a:pt x="2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9" name="Freeform 233"/>
            <p:cNvSpPr>
              <a:spLocks/>
            </p:cNvSpPr>
            <p:nvPr/>
          </p:nvSpPr>
          <p:spPr bwMode="auto">
            <a:xfrm>
              <a:off x="6523038" y="5062538"/>
              <a:ext cx="52388" cy="30163"/>
            </a:xfrm>
            <a:custGeom>
              <a:avLst/>
              <a:gdLst>
                <a:gd name="T0" fmla="*/ 33 w 33"/>
                <a:gd name="T1" fmla="*/ 0 h 19"/>
                <a:gd name="T2" fmla="*/ 0 w 33"/>
                <a:gd name="T3" fmla="*/ 0 h 19"/>
                <a:gd name="T4" fmla="*/ 9 w 33"/>
                <a:gd name="T5" fmla="*/ 10 h 19"/>
                <a:gd name="T6" fmla="*/ 16 w 33"/>
                <a:gd name="T7" fmla="*/ 19 h 19"/>
                <a:gd name="T8" fmla="*/ 23 w 33"/>
                <a:gd name="T9" fmla="*/ 10 h 19"/>
                <a:gd name="T10" fmla="*/ 33 w 33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9">
                  <a:moveTo>
                    <a:pt x="33" y="0"/>
                  </a:moveTo>
                  <a:lnTo>
                    <a:pt x="0" y="0"/>
                  </a:lnTo>
                  <a:lnTo>
                    <a:pt x="9" y="10"/>
                  </a:lnTo>
                  <a:lnTo>
                    <a:pt x="16" y="19"/>
                  </a:lnTo>
                  <a:lnTo>
                    <a:pt x="23" y="1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170" name="Freeform 9"/>
          <p:cNvSpPr>
            <a:spLocks noEditPoints="1"/>
          </p:cNvSpPr>
          <p:nvPr/>
        </p:nvSpPr>
        <p:spPr bwMode="auto">
          <a:xfrm>
            <a:off x="8087726" y="2848214"/>
            <a:ext cx="177189" cy="433483"/>
          </a:xfrm>
          <a:custGeom>
            <a:avLst/>
            <a:gdLst>
              <a:gd name="T0" fmla="*/ 229 w 280"/>
              <a:gd name="T1" fmla="*/ 44 h 685"/>
              <a:gd name="T2" fmla="*/ 206 w 280"/>
              <a:gd name="T3" fmla="*/ 0 h 685"/>
              <a:gd name="T4" fmla="*/ 75 w 280"/>
              <a:gd name="T5" fmla="*/ 0 h 685"/>
              <a:gd name="T6" fmla="*/ 49 w 280"/>
              <a:gd name="T7" fmla="*/ 42 h 685"/>
              <a:gd name="T8" fmla="*/ 79 w 280"/>
              <a:gd name="T9" fmla="*/ 140 h 685"/>
              <a:gd name="T10" fmla="*/ 0 w 280"/>
              <a:gd name="T11" fmla="*/ 534 h 685"/>
              <a:gd name="T12" fmla="*/ 140 w 280"/>
              <a:gd name="T13" fmla="*/ 685 h 685"/>
              <a:gd name="T14" fmla="*/ 280 w 280"/>
              <a:gd name="T15" fmla="*/ 534 h 685"/>
              <a:gd name="T16" fmla="*/ 199 w 280"/>
              <a:gd name="T17" fmla="*/ 139 h 685"/>
              <a:gd name="T18" fmla="*/ 229 w 280"/>
              <a:gd name="T19" fmla="*/ 44 h 685"/>
              <a:gd name="T20" fmla="*/ 95 w 280"/>
              <a:gd name="T21" fmla="*/ 35 h 685"/>
              <a:gd name="T22" fmla="*/ 185 w 280"/>
              <a:gd name="T23" fmla="*/ 35 h 685"/>
              <a:gd name="T24" fmla="*/ 192 w 280"/>
              <a:gd name="T25" fmla="*/ 47 h 685"/>
              <a:gd name="T26" fmla="*/ 168 w 280"/>
              <a:gd name="T27" fmla="*/ 122 h 685"/>
              <a:gd name="T28" fmla="*/ 110 w 280"/>
              <a:gd name="T29" fmla="*/ 122 h 685"/>
              <a:gd name="T30" fmla="*/ 86 w 280"/>
              <a:gd name="T31" fmla="*/ 47 h 685"/>
              <a:gd name="T32" fmla="*/ 95 w 280"/>
              <a:gd name="T33" fmla="*/ 35 h 685"/>
              <a:gd name="T34" fmla="*/ 61 w 280"/>
              <a:gd name="T35" fmla="*/ 406 h 685"/>
              <a:gd name="T36" fmla="*/ 209 w 280"/>
              <a:gd name="T37" fmla="*/ 559 h 685"/>
              <a:gd name="T38" fmla="*/ 181 w 280"/>
              <a:gd name="T39" fmla="*/ 589 h 685"/>
              <a:gd name="T40" fmla="*/ 50 w 280"/>
              <a:gd name="T41" fmla="*/ 459 h 685"/>
              <a:gd name="T42" fmla="*/ 61 w 280"/>
              <a:gd name="T43" fmla="*/ 406 h 685"/>
              <a:gd name="T44" fmla="*/ 65 w 280"/>
              <a:gd name="T45" fmla="*/ 386 h 685"/>
              <a:gd name="T46" fmla="*/ 76 w 280"/>
              <a:gd name="T47" fmla="*/ 331 h 685"/>
              <a:gd name="T48" fmla="*/ 238 w 280"/>
              <a:gd name="T49" fmla="*/ 500 h 685"/>
              <a:gd name="T50" fmla="*/ 242 w 280"/>
              <a:gd name="T51" fmla="*/ 523 h 685"/>
              <a:gd name="T52" fmla="*/ 221 w 280"/>
              <a:gd name="T53" fmla="*/ 546 h 685"/>
              <a:gd name="T54" fmla="*/ 65 w 280"/>
              <a:gd name="T55" fmla="*/ 386 h 685"/>
              <a:gd name="T56" fmla="*/ 80 w 280"/>
              <a:gd name="T57" fmla="*/ 311 h 685"/>
              <a:gd name="T58" fmla="*/ 90 w 280"/>
              <a:gd name="T59" fmla="*/ 262 h 685"/>
              <a:gd name="T60" fmla="*/ 214 w 280"/>
              <a:gd name="T61" fmla="*/ 385 h 685"/>
              <a:gd name="T62" fmla="*/ 231 w 280"/>
              <a:gd name="T63" fmla="*/ 468 h 685"/>
              <a:gd name="T64" fmla="*/ 80 w 280"/>
              <a:gd name="T65" fmla="*/ 311 h 685"/>
              <a:gd name="T66" fmla="*/ 94 w 280"/>
              <a:gd name="T67" fmla="*/ 242 h 685"/>
              <a:gd name="T68" fmla="*/ 105 w 280"/>
              <a:gd name="T69" fmla="*/ 187 h 685"/>
              <a:gd name="T70" fmla="*/ 192 w 280"/>
              <a:gd name="T71" fmla="*/ 278 h 685"/>
              <a:gd name="T72" fmla="*/ 208 w 280"/>
              <a:gd name="T73" fmla="*/ 355 h 685"/>
              <a:gd name="T74" fmla="*/ 94 w 280"/>
              <a:gd name="T75" fmla="*/ 242 h 685"/>
              <a:gd name="T76" fmla="*/ 46 w 280"/>
              <a:gd name="T77" fmla="*/ 479 h 685"/>
              <a:gd name="T78" fmla="*/ 169 w 280"/>
              <a:gd name="T79" fmla="*/ 602 h 685"/>
              <a:gd name="T80" fmla="*/ 140 w 280"/>
              <a:gd name="T81" fmla="*/ 634 h 685"/>
              <a:gd name="T82" fmla="*/ 37 w 280"/>
              <a:gd name="T83" fmla="*/ 523 h 685"/>
              <a:gd name="T84" fmla="*/ 46 w 280"/>
              <a:gd name="T85" fmla="*/ 479 h 685"/>
              <a:gd name="T86" fmla="*/ 168 w 280"/>
              <a:gd name="T87" fmla="*/ 156 h 685"/>
              <a:gd name="T88" fmla="*/ 185 w 280"/>
              <a:gd name="T89" fmla="*/ 246 h 685"/>
              <a:gd name="T90" fmla="*/ 109 w 280"/>
              <a:gd name="T91" fmla="*/ 166 h 685"/>
              <a:gd name="T92" fmla="*/ 111 w 280"/>
              <a:gd name="T93" fmla="*/ 156 h 685"/>
              <a:gd name="T94" fmla="*/ 168 w 280"/>
              <a:gd name="T95" fmla="*/ 156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0" h="685">
                <a:moveTo>
                  <a:pt x="229" y="44"/>
                </a:moveTo>
                <a:lnTo>
                  <a:pt x="206" y="0"/>
                </a:lnTo>
                <a:lnTo>
                  <a:pt x="75" y="0"/>
                </a:lnTo>
                <a:lnTo>
                  <a:pt x="49" y="42"/>
                </a:lnTo>
                <a:lnTo>
                  <a:pt x="79" y="140"/>
                </a:lnTo>
                <a:lnTo>
                  <a:pt x="0" y="534"/>
                </a:lnTo>
                <a:lnTo>
                  <a:pt x="140" y="685"/>
                </a:lnTo>
                <a:lnTo>
                  <a:pt x="280" y="534"/>
                </a:lnTo>
                <a:lnTo>
                  <a:pt x="199" y="139"/>
                </a:lnTo>
                <a:lnTo>
                  <a:pt x="229" y="44"/>
                </a:lnTo>
                <a:close/>
                <a:moveTo>
                  <a:pt x="95" y="35"/>
                </a:moveTo>
                <a:lnTo>
                  <a:pt x="185" y="35"/>
                </a:lnTo>
                <a:lnTo>
                  <a:pt x="192" y="47"/>
                </a:lnTo>
                <a:lnTo>
                  <a:pt x="168" y="122"/>
                </a:lnTo>
                <a:lnTo>
                  <a:pt x="110" y="122"/>
                </a:lnTo>
                <a:lnTo>
                  <a:pt x="86" y="47"/>
                </a:lnTo>
                <a:lnTo>
                  <a:pt x="95" y="35"/>
                </a:lnTo>
                <a:close/>
                <a:moveTo>
                  <a:pt x="61" y="406"/>
                </a:moveTo>
                <a:lnTo>
                  <a:pt x="209" y="559"/>
                </a:lnTo>
                <a:lnTo>
                  <a:pt x="181" y="589"/>
                </a:lnTo>
                <a:lnTo>
                  <a:pt x="50" y="459"/>
                </a:lnTo>
                <a:lnTo>
                  <a:pt x="61" y="406"/>
                </a:lnTo>
                <a:close/>
                <a:moveTo>
                  <a:pt x="65" y="386"/>
                </a:moveTo>
                <a:lnTo>
                  <a:pt x="76" y="331"/>
                </a:lnTo>
                <a:lnTo>
                  <a:pt x="238" y="500"/>
                </a:lnTo>
                <a:lnTo>
                  <a:pt x="242" y="523"/>
                </a:lnTo>
                <a:lnTo>
                  <a:pt x="221" y="546"/>
                </a:lnTo>
                <a:lnTo>
                  <a:pt x="65" y="386"/>
                </a:lnTo>
                <a:close/>
                <a:moveTo>
                  <a:pt x="80" y="311"/>
                </a:moveTo>
                <a:lnTo>
                  <a:pt x="90" y="262"/>
                </a:lnTo>
                <a:lnTo>
                  <a:pt x="214" y="385"/>
                </a:lnTo>
                <a:lnTo>
                  <a:pt x="231" y="468"/>
                </a:lnTo>
                <a:lnTo>
                  <a:pt x="80" y="311"/>
                </a:lnTo>
                <a:close/>
                <a:moveTo>
                  <a:pt x="94" y="242"/>
                </a:moveTo>
                <a:lnTo>
                  <a:pt x="105" y="187"/>
                </a:lnTo>
                <a:lnTo>
                  <a:pt x="192" y="278"/>
                </a:lnTo>
                <a:lnTo>
                  <a:pt x="208" y="355"/>
                </a:lnTo>
                <a:lnTo>
                  <a:pt x="94" y="242"/>
                </a:lnTo>
                <a:close/>
                <a:moveTo>
                  <a:pt x="46" y="479"/>
                </a:moveTo>
                <a:lnTo>
                  <a:pt x="169" y="602"/>
                </a:lnTo>
                <a:lnTo>
                  <a:pt x="140" y="634"/>
                </a:lnTo>
                <a:lnTo>
                  <a:pt x="37" y="523"/>
                </a:lnTo>
                <a:lnTo>
                  <a:pt x="46" y="479"/>
                </a:lnTo>
                <a:close/>
                <a:moveTo>
                  <a:pt x="168" y="156"/>
                </a:moveTo>
                <a:lnTo>
                  <a:pt x="185" y="246"/>
                </a:lnTo>
                <a:lnTo>
                  <a:pt x="109" y="166"/>
                </a:lnTo>
                <a:lnTo>
                  <a:pt x="111" y="156"/>
                </a:lnTo>
                <a:lnTo>
                  <a:pt x="168" y="1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76" name="Freeform 46"/>
          <p:cNvSpPr>
            <a:spLocks/>
          </p:cNvSpPr>
          <p:nvPr/>
        </p:nvSpPr>
        <p:spPr bwMode="auto">
          <a:xfrm>
            <a:off x="1578471" y="2246436"/>
            <a:ext cx="187362" cy="348578"/>
          </a:xfrm>
          <a:custGeom>
            <a:avLst/>
            <a:gdLst>
              <a:gd name="T0" fmla="*/ 85 w 88"/>
              <a:gd name="T1" fmla="*/ 157 h 166"/>
              <a:gd name="T2" fmla="*/ 87 w 88"/>
              <a:gd name="T3" fmla="*/ 156 h 166"/>
              <a:gd name="T4" fmla="*/ 88 w 88"/>
              <a:gd name="T5" fmla="*/ 154 h 166"/>
              <a:gd name="T6" fmla="*/ 88 w 88"/>
              <a:gd name="T7" fmla="*/ 149 h 166"/>
              <a:gd name="T8" fmla="*/ 76 w 88"/>
              <a:gd name="T9" fmla="*/ 137 h 166"/>
              <a:gd name="T10" fmla="*/ 77 w 88"/>
              <a:gd name="T11" fmla="*/ 137 h 166"/>
              <a:gd name="T12" fmla="*/ 78 w 88"/>
              <a:gd name="T13" fmla="*/ 136 h 166"/>
              <a:gd name="T14" fmla="*/ 79 w 88"/>
              <a:gd name="T15" fmla="*/ 135 h 166"/>
              <a:gd name="T16" fmla="*/ 78 w 88"/>
              <a:gd name="T17" fmla="*/ 133 h 166"/>
              <a:gd name="T18" fmla="*/ 77 w 88"/>
              <a:gd name="T19" fmla="*/ 133 h 166"/>
              <a:gd name="T20" fmla="*/ 74 w 88"/>
              <a:gd name="T21" fmla="*/ 133 h 166"/>
              <a:gd name="T22" fmla="*/ 87 w 88"/>
              <a:gd name="T23" fmla="*/ 118 h 166"/>
              <a:gd name="T24" fmla="*/ 87 w 88"/>
              <a:gd name="T25" fmla="*/ 118 h 166"/>
              <a:gd name="T26" fmla="*/ 87 w 88"/>
              <a:gd name="T27" fmla="*/ 118 h 166"/>
              <a:gd name="T28" fmla="*/ 87 w 88"/>
              <a:gd name="T29" fmla="*/ 118 h 166"/>
              <a:gd name="T30" fmla="*/ 79 w 88"/>
              <a:gd name="T31" fmla="*/ 113 h 166"/>
              <a:gd name="T32" fmla="*/ 35 w 88"/>
              <a:gd name="T33" fmla="*/ 53 h 166"/>
              <a:gd name="T34" fmla="*/ 55 w 88"/>
              <a:gd name="T35" fmla="*/ 53 h 166"/>
              <a:gd name="T36" fmla="*/ 58 w 88"/>
              <a:gd name="T37" fmla="*/ 62 h 166"/>
              <a:gd name="T38" fmla="*/ 76 w 88"/>
              <a:gd name="T39" fmla="*/ 64 h 166"/>
              <a:gd name="T40" fmla="*/ 82 w 88"/>
              <a:gd name="T41" fmla="*/ 52 h 166"/>
              <a:gd name="T42" fmla="*/ 82 w 88"/>
              <a:gd name="T43" fmla="*/ 50 h 166"/>
              <a:gd name="T44" fmla="*/ 81 w 88"/>
              <a:gd name="T45" fmla="*/ 48 h 166"/>
              <a:gd name="T46" fmla="*/ 79 w 88"/>
              <a:gd name="T47" fmla="*/ 47 h 166"/>
              <a:gd name="T48" fmla="*/ 65 w 88"/>
              <a:gd name="T49" fmla="*/ 29 h 166"/>
              <a:gd name="T50" fmla="*/ 64 w 88"/>
              <a:gd name="T51" fmla="*/ 27 h 166"/>
              <a:gd name="T52" fmla="*/ 64 w 88"/>
              <a:gd name="T53" fmla="*/ 26 h 166"/>
              <a:gd name="T54" fmla="*/ 63 w 88"/>
              <a:gd name="T55" fmla="*/ 24 h 166"/>
              <a:gd name="T56" fmla="*/ 54 w 88"/>
              <a:gd name="T57" fmla="*/ 16 h 166"/>
              <a:gd name="T58" fmla="*/ 65 w 88"/>
              <a:gd name="T59" fmla="*/ 8 h 166"/>
              <a:gd name="T60" fmla="*/ 30 w 88"/>
              <a:gd name="T61" fmla="*/ 0 h 166"/>
              <a:gd name="T62" fmla="*/ 17 w 88"/>
              <a:gd name="T63" fmla="*/ 13 h 166"/>
              <a:gd name="T64" fmla="*/ 3 w 88"/>
              <a:gd name="T65" fmla="*/ 34 h 166"/>
              <a:gd name="T66" fmla="*/ 1 w 88"/>
              <a:gd name="T67" fmla="*/ 59 h 166"/>
              <a:gd name="T68" fmla="*/ 8 w 88"/>
              <a:gd name="T69" fmla="*/ 123 h 166"/>
              <a:gd name="T70" fmla="*/ 17 w 88"/>
              <a:gd name="T71" fmla="*/ 133 h 166"/>
              <a:gd name="T72" fmla="*/ 13 w 88"/>
              <a:gd name="T73" fmla="*/ 133 h 166"/>
              <a:gd name="T74" fmla="*/ 12 w 88"/>
              <a:gd name="T75" fmla="*/ 133 h 166"/>
              <a:gd name="T76" fmla="*/ 11 w 88"/>
              <a:gd name="T77" fmla="*/ 135 h 166"/>
              <a:gd name="T78" fmla="*/ 12 w 88"/>
              <a:gd name="T79" fmla="*/ 136 h 166"/>
              <a:gd name="T80" fmla="*/ 13 w 88"/>
              <a:gd name="T81" fmla="*/ 137 h 166"/>
              <a:gd name="T82" fmla="*/ 14 w 88"/>
              <a:gd name="T83" fmla="*/ 137 h 166"/>
              <a:gd name="T84" fmla="*/ 2 w 88"/>
              <a:gd name="T85" fmla="*/ 149 h 166"/>
              <a:gd name="T86" fmla="*/ 2 w 88"/>
              <a:gd name="T87" fmla="*/ 154 h 166"/>
              <a:gd name="T88" fmla="*/ 3 w 88"/>
              <a:gd name="T89" fmla="*/ 156 h 166"/>
              <a:gd name="T90" fmla="*/ 5 w 88"/>
              <a:gd name="T91" fmla="*/ 157 h 166"/>
              <a:gd name="T92" fmla="*/ 5 w 88"/>
              <a:gd name="T93" fmla="*/ 157 h 166"/>
              <a:gd name="T94" fmla="*/ 5 w 88"/>
              <a:gd name="T95" fmla="*/ 160 h 166"/>
              <a:gd name="T96" fmla="*/ 5 w 88"/>
              <a:gd name="T97" fmla="*/ 160 h 166"/>
              <a:gd name="T98" fmla="*/ 3 w 88"/>
              <a:gd name="T99" fmla="*/ 160 h 166"/>
              <a:gd name="T100" fmla="*/ 2 w 88"/>
              <a:gd name="T101" fmla="*/ 163 h 166"/>
              <a:gd name="T102" fmla="*/ 2 w 88"/>
              <a:gd name="T103" fmla="*/ 163 h 166"/>
              <a:gd name="T104" fmla="*/ 3 w 88"/>
              <a:gd name="T105" fmla="*/ 165 h 166"/>
              <a:gd name="T106" fmla="*/ 5 w 88"/>
              <a:gd name="T107" fmla="*/ 166 h 166"/>
              <a:gd name="T108" fmla="*/ 85 w 88"/>
              <a:gd name="T109" fmla="*/ 166 h 166"/>
              <a:gd name="T110" fmla="*/ 87 w 88"/>
              <a:gd name="T111" fmla="*/ 165 h 166"/>
              <a:gd name="T112" fmla="*/ 88 w 88"/>
              <a:gd name="T113" fmla="*/ 163 h 166"/>
              <a:gd name="T114" fmla="*/ 88 w 88"/>
              <a:gd name="T115" fmla="*/ 163 h 166"/>
              <a:gd name="T116" fmla="*/ 87 w 88"/>
              <a:gd name="T117" fmla="*/ 160 h 166"/>
              <a:gd name="T118" fmla="*/ 85 w 88"/>
              <a:gd name="T119" fmla="*/ 160 h 166"/>
              <a:gd name="T120" fmla="*/ 85 w 88"/>
              <a:gd name="T121" fmla="*/ 160 h 166"/>
              <a:gd name="T122" fmla="*/ 85 w 88"/>
              <a:gd name="T123" fmla="*/ 15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166">
                <a:moveTo>
                  <a:pt x="85" y="157"/>
                </a:moveTo>
                <a:cubicBezTo>
                  <a:pt x="86" y="157"/>
                  <a:pt x="87" y="157"/>
                  <a:pt x="87" y="156"/>
                </a:cubicBezTo>
                <a:cubicBezTo>
                  <a:pt x="88" y="156"/>
                  <a:pt x="88" y="155"/>
                  <a:pt x="88" y="154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2" y="149"/>
                  <a:pt x="76" y="143"/>
                  <a:pt x="76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8" y="137"/>
                  <a:pt x="78" y="137"/>
                  <a:pt x="78" y="136"/>
                </a:cubicBezTo>
                <a:cubicBezTo>
                  <a:pt x="79" y="136"/>
                  <a:pt x="79" y="135"/>
                  <a:pt x="79" y="135"/>
                </a:cubicBezTo>
                <a:cubicBezTo>
                  <a:pt x="79" y="134"/>
                  <a:pt x="79" y="134"/>
                  <a:pt x="78" y="133"/>
                </a:cubicBezTo>
                <a:cubicBezTo>
                  <a:pt x="78" y="133"/>
                  <a:pt x="78" y="133"/>
                  <a:pt x="77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4" y="12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65" y="104"/>
                  <a:pt x="38" y="82"/>
                  <a:pt x="35" y="53"/>
                </a:cubicBezTo>
                <a:cubicBezTo>
                  <a:pt x="39" y="55"/>
                  <a:pt x="49" y="56"/>
                  <a:pt x="55" y="53"/>
                </a:cubicBezTo>
                <a:cubicBezTo>
                  <a:pt x="56" y="54"/>
                  <a:pt x="59" y="57"/>
                  <a:pt x="58" y="62"/>
                </a:cubicBezTo>
                <a:cubicBezTo>
                  <a:pt x="65" y="66"/>
                  <a:pt x="76" y="64"/>
                  <a:pt x="76" y="64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1"/>
                  <a:pt x="82" y="50"/>
                  <a:pt x="82" y="50"/>
                </a:cubicBezTo>
                <a:cubicBezTo>
                  <a:pt x="82" y="49"/>
                  <a:pt x="81" y="49"/>
                  <a:pt x="81" y="48"/>
                </a:cubicBezTo>
                <a:cubicBezTo>
                  <a:pt x="79" y="47"/>
                  <a:pt x="79" y="47"/>
                  <a:pt x="79" y="47"/>
                </a:cubicBezTo>
                <a:cubicBezTo>
                  <a:pt x="65" y="29"/>
                  <a:pt x="65" y="29"/>
                  <a:pt x="65" y="29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6"/>
                  <a:pt x="64" y="26"/>
                  <a:pt x="64" y="26"/>
                </a:cubicBezTo>
                <a:cubicBezTo>
                  <a:pt x="63" y="25"/>
                  <a:pt x="63" y="25"/>
                  <a:pt x="63" y="24"/>
                </a:cubicBezTo>
                <a:cubicBezTo>
                  <a:pt x="54" y="16"/>
                  <a:pt x="54" y="16"/>
                  <a:pt x="54" y="16"/>
                </a:cubicBezTo>
                <a:cubicBezTo>
                  <a:pt x="65" y="8"/>
                  <a:pt x="65" y="8"/>
                  <a:pt x="65" y="8"/>
                </a:cubicBezTo>
                <a:cubicBezTo>
                  <a:pt x="30" y="0"/>
                  <a:pt x="30" y="0"/>
                  <a:pt x="30" y="0"/>
                </a:cubicBezTo>
                <a:cubicBezTo>
                  <a:pt x="17" y="13"/>
                  <a:pt x="17" y="13"/>
                  <a:pt x="17" y="13"/>
                </a:cubicBezTo>
                <a:cubicBezTo>
                  <a:pt x="11" y="19"/>
                  <a:pt x="6" y="26"/>
                  <a:pt x="3" y="34"/>
                </a:cubicBezTo>
                <a:cubicBezTo>
                  <a:pt x="0" y="43"/>
                  <a:pt x="0" y="51"/>
                  <a:pt x="1" y="59"/>
                </a:cubicBezTo>
                <a:cubicBezTo>
                  <a:pt x="8" y="123"/>
                  <a:pt x="8" y="123"/>
                  <a:pt x="8" y="123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13" y="133"/>
                  <a:pt x="12" y="133"/>
                  <a:pt x="12" y="133"/>
                </a:cubicBezTo>
                <a:cubicBezTo>
                  <a:pt x="11" y="134"/>
                  <a:pt x="11" y="134"/>
                  <a:pt x="11" y="135"/>
                </a:cubicBezTo>
                <a:cubicBezTo>
                  <a:pt x="11" y="135"/>
                  <a:pt x="11" y="136"/>
                  <a:pt x="12" y="136"/>
                </a:cubicBezTo>
                <a:cubicBezTo>
                  <a:pt x="12" y="137"/>
                  <a:pt x="13" y="137"/>
                  <a:pt x="13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43"/>
                  <a:pt x="9" y="149"/>
                  <a:pt x="2" y="149"/>
                </a:cubicBezTo>
                <a:cubicBezTo>
                  <a:pt x="2" y="154"/>
                  <a:pt x="2" y="154"/>
                  <a:pt x="2" y="154"/>
                </a:cubicBezTo>
                <a:cubicBezTo>
                  <a:pt x="2" y="155"/>
                  <a:pt x="2" y="156"/>
                  <a:pt x="3" y="156"/>
                </a:cubicBezTo>
                <a:cubicBezTo>
                  <a:pt x="3" y="157"/>
                  <a:pt x="4" y="157"/>
                  <a:pt x="5" y="157"/>
                </a:cubicBezTo>
                <a:cubicBezTo>
                  <a:pt x="5" y="157"/>
                  <a:pt x="5" y="157"/>
                  <a:pt x="5" y="157"/>
                </a:cubicBezTo>
                <a:cubicBezTo>
                  <a:pt x="5" y="160"/>
                  <a:pt x="5" y="160"/>
                  <a:pt x="5" y="160"/>
                </a:cubicBezTo>
                <a:cubicBezTo>
                  <a:pt x="5" y="160"/>
                  <a:pt x="5" y="160"/>
                  <a:pt x="5" y="160"/>
                </a:cubicBezTo>
                <a:cubicBezTo>
                  <a:pt x="4" y="160"/>
                  <a:pt x="3" y="160"/>
                  <a:pt x="3" y="160"/>
                </a:cubicBezTo>
                <a:cubicBezTo>
                  <a:pt x="2" y="161"/>
                  <a:pt x="2" y="162"/>
                  <a:pt x="2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64"/>
                  <a:pt x="2" y="165"/>
                  <a:pt x="3" y="165"/>
                </a:cubicBezTo>
                <a:cubicBezTo>
                  <a:pt x="3" y="166"/>
                  <a:pt x="4" y="166"/>
                  <a:pt x="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6" y="166"/>
                  <a:pt x="87" y="166"/>
                  <a:pt x="87" y="165"/>
                </a:cubicBezTo>
                <a:cubicBezTo>
                  <a:pt x="88" y="165"/>
                  <a:pt x="88" y="164"/>
                  <a:pt x="88" y="163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88" y="162"/>
                  <a:pt x="88" y="161"/>
                  <a:pt x="87" y="160"/>
                </a:cubicBezTo>
                <a:cubicBezTo>
                  <a:pt x="87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57"/>
                  <a:pt x="85" y="157"/>
                  <a:pt x="85" y="1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9573793" y="4225402"/>
            <a:ext cx="318596" cy="321296"/>
            <a:chOff x="3459163" y="2605088"/>
            <a:chExt cx="561975" cy="566737"/>
          </a:xfrm>
          <a:solidFill>
            <a:schemeClr val="bg1">
              <a:lumMod val="75000"/>
            </a:schemeClr>
          </a:solidFill>
        </p:grpSpPr>
        <p:sp>
          <p:nvSpPr>
            <p:cNvPr id="178" name="Freeform 5"/>
            <p:cNvSpPr>
              <a:spLocks noEditPoints="1"/>
            </p:cNvSpPr>
            <p:nvPr/>
          </p:nvSpPr>
          <p:spPr bwMode="auto">
            <a:xfrm>
              <a:off x="3459163" y="2605088"/>
              <a:ext cx="561975" cy="566737"/>
            </a:xfrm>
            <a:custGeom>
              <a:avLst/>
              <a:gdLst>
                <a:gd name="T0" fmla="*/ 0 w 354"/>
                <a:gd name="T1" fmla="*/ 0 h 357"/>
                <a:gd name="T2" fmla="*/ 0 w 354"/>
                <a:gd name="T3" fmla="*/ 357 h 357"/>
                <a:gd name="T4" fmla="*/ 354 w 354"/>
                <a:gd name="T5" fmla="*/ 357 h 357"/>
                <a:gd name="T6" fmla="*/ 354 w 354"/>
                <a:gd name="T7" fmla="*/ 0 h 357"/>
                <a:gd name="T8" fmla="*/ 0 w 354"/>
                <a:gd name="T9" fmla="*/ 0 h 357"/>
                <a:gd name="T10" fmla="*/ 133 w 354"/>
                <a:gd name="T11" fmla="*/ 45 h 357"/>
                <a:gd name="T12" fmla="*/ 155 w 354"/>
                <a:gd name="T13" fmla="*/ 45 h 357"/>
                <a:gd name="T14" fmla="*/ 155 w 354"/>
                <a:gd name="T15" fmla="*/ 67 h 357"/>
                <a:gd name="T16" fmla="*/ 133 w 354"/>
                <a:gd name="T17" fmla="*/ 67 h 357"/>
                <a:gd name="T18" fmla="*/ 133 w 354"/>
                <a:gd name="T19" fmla="*/ 45 h 357"/>
                <a:gd name="T20" fmla="*/ 88 w 354"/>
                <a:gd name="T21" fmla="*/ 45 h 357"/>
                <a:gd name="T22" fmla="*/ 111 w 354"/>
                <a:gd name="T23" fmla="*/ 45 h 357"/>
                <a:gd name="T24" fmla="*/ 111 w 354"/>
                <a:gd name="T25" fmla="*/ 67 h 357"/>
                <a:gd name="T26" fmla="*/ 88 w 354"/>
                <a:gd name="T27" fmla="*/ 67 h 357"/>
                <a:gd name="T28" fmla="*/ 88 w 354"/>
                <a:gd name="T29" fmla="*/ 45 h 357"/>
                <a:gd name="T30" fmla="*/ 44 w 354"/>
                <a:gd name="T31" fmla="*/ 45 h 357"/>
                <a:gd name="T32" fmla="*/ 66 w 354"/>
                <a:gd name="T33" fmla="*/ 45 h 357"/>
                <a:gd name="T34" fmla="*/ 66 w 354"/>
                <a:gd name="T35" fmla="*/ 67 h 357"/>
                <a:gd name="T36" fmla="*/ 44 w 354"/>
                <a:gd name="T37" fmla="*/ 67 h 357"/>
                <a:gd name="T38" fmla="*/ 44 w 354"/>
                <a:gd name="T39" fmla="*/ 45 h 357"/>
                <a:gd name="T40" fmla="*/ 310 w 354"/>
                <a:gd name="T41" fmla="*/ 312 h 357"/>
                <a:gd name="T42" fmla="*/ 44 w 354"/>
                <a:gd name="T43" fmla="*/ 312 h 357"/>
                <a:gd name="T44" fmla="*/ 44 w 354"/>
                <a:gd name="T45" fmla="*/ 89 h 357"/>
                <a:gd name="T46" fmla="*/ 310 w 354"/>
                <a:gd name="T47" fmla="*/ 89 h 357"/>
                <a:gd name="T48" fmla="*/ 310 w 354"/>
                <a:gd name="T49" fmla="*/ 31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4" h="357">
                  <a:moveTo>
                    <a:pt x="0" y="0"/>
                  </a:moveTo>
                  <a:lnTo>
                    <a:pt x="0" y="357"/>
                  </a:lnTo>
                  <a:lnTo>
                    <a:pt x="354" y="357"/>
                  </a:lnTo>
                  <a:lnTo>
                    <a:pt x="354" y="0"/>
                  </a:lnTo>
                  <a:lnTo>
                    <a:pt x="0" y="0"/>
                  </a:lnTo>
                  <a:close/>
                  <a:moveTo>
                    <a:pt x="133" y="45"/>
                  </a:moveTo>
                  <a:lnTo>
                    <a:pt x="155" y="45"/>
                  </a:lnTo>
                  <a:lnTo>
                    <a:pt x="155" y="67"/>
                  </a:lnTo>
                  <a:lnTo>
                    <a:pt x="133" y="67"/>
                  </a:lnTo>
                  <a:lnTo>
                    <a:pt x="133" y="45"/>
                  </a:lnTo>
                  <a:close/>
                  <a:moveTo>
                    <a:pt x="88" y="45"/>
                  </a:moveTo>
                  <a:lnTo>
                    <a:pt x="111" y="45"/>
                  </a:lnTo>
                  <a:lnTo>
                    <a:pt x="111" y="67"/>
                  </a:lnTo>
                  <a:lnTo>
                    <a:pt x="88" y="67"/>
                  </a:lnTo>
                  <a:lnTo>
                    <a:pt x="88" y="45"/>
                  </a:lnTo>
                  <a:close/>
                  <a:moveTo>
                    <a:pt x="44" y="45"/>
                  </a:moveTo>
                  <a:lnTo>
                    <a:pt x="66" y="45"/>
                  </a:lnTo>
                  <a:lnTo>
                    <a:pt x="66" y="67"/>
                  </a:lnTo>
                  <a:lnTo>
                    <a:pt x="44" y="67"/>
                  </a:lnTo>
                  <a:lnTo>
                    <a:pt x="44" y="45"/>
                  </a:lnTo>
                  <a:close/>
                  <a:moveTo>
                    <a:pt x="310" y="312"/>
                  </a:moveTo>
                  <a:lnTo>
                    <a:pt x="44" y="312"/>
                  </a:lnTo>
                  <a:lnTo>
                    <a:pt x="44" y="89"/>
                  </a:lnTo>
                  <a:lnTo>
                    <a:pt x="310" y="89"/>
                  </a:lnTo>
                  <a:lnTo>
                    <a:pt x="310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>
              <a:off x="3598863" y="2817813"/>
              <a:ext cx="282575" cy="247650"/>
            </a:xfrm>
            <a:custGeom>
              <a:avLst/>
              <a:gdLst>
                <a:gd name="T0" fmla="*/ 45 w 178"/>
                <a:gd name="T1" fmla="*/ 156 h 156"/>
                <a:gd name="T2" fmla="*/ 133 w 178"/>
                <a:gd name="T3" fmla="*/ 156 h 156"/>
                <a:gd name="T4" fmla="*/ 133 w 178"/>
                <a:gd name="T5" fmla="*/ 89 h 156"/>
                <a:gd name="T6" fmla="*/ 178 w 178"/>
                <a:gd name="T7" fmla="*/ 89 h 156"/>
                <a:gd name="T8" fmla="*/ 89 w 178"/>
                <a:gd name="T9" fmla="*/ 0 h 156"/>
                <a:gd name="T10" fmla="*/ 0 w 178"/>
                <a:gd name="T11" fmla="*/ 89 h 156"/>
                <a:gd name="T12" fmla="*/ 45 w 178"/>
                <a:gd name="T13" fmla="*/ 89 h 156"/>
                <a:gd name="T14" fmla="*/ 45 w 178"/>
                <a:gd name="T1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156">
                  <a:moveTo>
                    <a:pt x="45" y="156"/>
                  </a:moveTo>
                  <a:lnTo>
                    <a:pt x="133" y="156"/>
                  </a:lnTo>
                  <a:lnTo>
                    <a:pt x="133" y="89"/>
                  </a:lnTo>
                  <a:lnTo>
                    <a:pt x="178" y="89"/>
                  </a:lnTo>
                  <a:lnTo>
                    <a:pt x="89" y="0"/>
                  </a:lnTo>
                  <a:lnTo>
                    <a:pt x="0" y="89"/>
                  </a:lnTo>
                  <a:lnTo>
                    <a:pt x="45" y="89"/>
                  </a:lnTo>
                  <a:lnTo>
                    <a:pt x="45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 rot="21545399">
            <a:off x="3066083" y="4187382"/>
            <a:ext cx="263235" cy="397336"/>
            <a:chOff x="2289175" y="1751013"/>
            <a:chExt cx="168275" cy="254001"/>
          </a:xfrm>
          <a:solidFill>
            <a:schemeClr val="bg1">
              <a:lumMod val="75000"/>
            </a:schemeClr>
          </a:solidFill>
        </p:grpSpPr>
        <p:sp>
          <p:nvSpPr>
            <p:cNvPr id="181" name="Freeform 110"/>
            <p:cNvSpPr>
              <a:spLocks noEditPoints="1"/>
            </p:cNvSpPr>
            <p:nvPr/>
          </p:nvSpPr>
          <p:spPr bwMode="auto">
            <a:xfrm>
              <a:off x="2289175" y="1812926"/>
              <a:ext cx="168275" cy="192088"/>
            </a:xfrm>
            <a:custGeom>
              <a:avLst/>
              <a:gdLst>
                <a:gd name="T0" fmla="*/ 32 w 63"/>
                <a:gd name="T1" fmla="*/ 56 h 72"/>
                <a:gd name="T2" fmla="*/ 48 w 63"/>
                <a:gd name="T3" fmla="*/ 72 h 72"/>
                <a:gd name="T4" fmla="*/ 63 w 63"/>
                <a:gd name="T5" fmla="*/ 72 h 72"/>
                <a:gd name="T6" fmla="*/ 33 w 63"/>
                <a:gd name="T7" fmla="*/ 15 h 72"/>
                <a:gd name="T8" fmla="*/ 39 w 63"/>
                <a:gd name="T9" fmla="*/ 7 h 72"/>
                <a:gd name="T10" fmla="*/ 32 w 63"/>
                <a:gd name="T11" fmla="*/ 0 h 72"/>
                <a:gd name="T12" fmla="*/ 24 w 63"/>
                <a:gd name="T13" fmla="*/ 7 h 72"/>
                <a:gd name="T14" fmla="*/ 31 w 63"/>
                <a:gd name="T15" fmla="*/ 15 h 72"/>
                <a:gd name="T16" fmla="*/ 0 w 63"/>
                <a:gd name="T17" fmla="*/ 72 h 72"/>
                <a:gd name="T18" fmla="*/ 16 w 63"/>
                <a:gd name="T19" fmla="*/ 72 h 72"/>
                <a:gd name="T20" fmla="*/ 32 w 63"/>
                <a:gd name="T21" fmla="*/ 56 h 72"/>
                <a:gd name="T22" fmla="*/ 32 w 63"/>
                <a:gd name="T23" fmla="*/ 33 h 72"/>
                <a:gd name="T24" fmla="*/ 32 w 63"/>
                <a:gd name="T25" fmla="*/ 32 h 72"/>
                <a:gd name="T26" fmla="*/ 32 w 63"/>
                <a:gd name="T27" fmla="*/ 33 h 72"/>
                <a:gd name="T28" fmla="*/ 41 w 63"/>
                <a:gd name="T29" fmla="*/ 52 h 72"/>
                <a:gd name="T30" fmla="*/ 32 w 63"/>
                <a:gd name="T31" fmla="*/ 50 h 72"/>
                <a:gd name="T32" fmla="*/ 23 w 63"/>
                <a:gd name="T33" fmla="*/ 52 h 72"/>
                <a:gd name="T34" fmla="*/ 32 w 63"/>
                <a:gd name="T35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72">
                  <a:moveTo>
                    <a:pt x="32" y="56"/>
                  </a:moveTo>
                  <a:cubicBezTo>
                    <a:pt x="41" y="56"/>
                    <a:pt x="48" y="63"/>
                    <a:pt x="48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44" y="51"/>
                    <a:pt x="36" y="26"/>
                    <a:pt x="33" y="15"/>
                  </a:cubicBezTo>
                  <a:cubicBezTo>
                    <a:pt x="37" y="14"/>
                    <a:pt x="39" y="11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ubicBezTo>
                    <a:pt x="28" y="0"/>
                    <a:pt x="24" y="3"/>
                    <a:pt x="24" y="7"/>
                  </a:cubicBezTo>
                  <a:cubicBezTo>
                    <a:pt x="24" y="11"/>
                    <a:pt x="27" y="14"/>
                    <a:pt x="31" y="15"/>
                  </a:cubicBezTo>
                  <a:cubicBezTo>
                    <a:pt x="28" y="26"/>
                    <a:pt x="20" y="51"/>
                    <a:pt x="0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63"/>
                    <a:pt x="23" y="56"/>
                    <a:pt x="32" y="56"/>
                  </a:cubicBezTo>
                  <a:close/>
                  <a:moveTo>
                    <a:pt x="32" y="33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3"/>
                  </a:cubicBezTo>
                  <a:cubicBezTo>
                    <a:pt x="35" y="39"/>
                    <a:pt x="38" y="46"/>
                    <a:pt x="41" y="52"/>
                  </a:cubicBezTo>
                  <a:cubicBezTo>
                    <a:pt x="38" y="50"/>
                    <a:pt x="35" y="50"/>
                    <a:pt x="32" y="50"/>
                  </a:cubicBezTo>
                  <a:cubicBezTo>
                    <a:pt x="29" y="50"/>
                    <a:pt x="26" y="50"/>
                    <a:pt x="23" y="52"/>
                  </a:cubicBezTo>
                  <a:cubicBezTo>
                    <a:pt x="26" y="46"/>
                    <a:pt x="29" y="39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2" name="Freeform 111"/>
            <p:cNvSpPr>
              <a:spLocks/>
            </p:cNvSpPr>
            <p:nvPr/>
          </p:nvSpPr>
          <p:spPr bwMode="auto">
            <a:xfrm>
              <a:off x="2290763" y="1751013"/>
              <a:ext cx="166687" cy="155575"/>
            </a:xfrm>
            <a:custGeom>
              <a:avLst/>
              <a:gdLst>
                <a:gd name="T0" fmla="*/ 15 w 62"/>
                <a:gd name="T1" fmla="*/ 57 h 58"/>
                <a:gd name="T2" fmla="*/ 18 w 62"/>
                <a:gd name="T3" fmla="*/ 57 h 58"/>
                <a:gd name="T4" fmla="*/ 17 w 62"/>
                <a:gd name="T5" fmla="*/ 54 h 58"/>
                <a:gd name="T6" fmla="*/ 3 w 62"/>
                <a:gd name="T7" fmla="*/ 30 h 58"/>
                <a:gd name="T8" fmla="*/ 31 w 62"/>
                <a:gd name="T9" fmla="*/ 3 h 58"/>
                <a:gd name="T10" fmla="*/ 59 w 62"/>
                <a:gd name="T11" fmla="*/ 30 h 58"/>
                <a:gd name="T12" fmla="*/ 45 w 62"/>
                <a:gd name="T13" fmla="*/ 54 h 58"/>
                <a:gd name="T14" fmla="*/ 44 w 62"/>
                <a:gd name="T15" fmla="*/ 57 h 58"/>
                <a:gd name="T16" fmla="*/ 45 w 62"/>
                <a:gd name="T17" fmla="*/ 57 h 58"/>
                <a:gd name="T18" fmla="*/ 46 w 62"/>
                <a:gd name="T19" fmla="*/ 57 h 58"/>
                <a:gd name="T20" fmla="*/ 57 w 62"/>
                <a:gd name="T21" fmla="*/ 46 h 58"/>
                <a:gd name="T22" fmla="*/ 62 w 62"/>
                <a:gd name="T23" fmla="*/ 30 h 58"/>
                <a:gd name="T24" fmla="*/ 31 w 62"/>
                <a:gd name="T25" fmla="*/ 0 h 58"/>
                <a:gd name="T26" fmla="*/ 0 w 62"/>
                <a:gd name="T27" fmla="*/ 30 h 58"/>
                <a:gd name="T28" fmla="*/ 4 w 62"/>
                <a:gd name="T29" fmla="*/ 46 h 58"/>
                <a:gd name="T30" fmla="*/ 15 w 62"/>
                <a:gd name="T3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58">
                  <a:moveTo>
                    <a:pt x="15" y="57"/>
                  </a:moveTo>
                  <a:cubicBezTo>
                    <a:pt x="16" y="58"/>
                    <a:pt x="17" y="57"/>
                    <a:pt x="18" y="57"/>
                  </a:cubicBezTo>
                  <a:cubicBezTo>
                    <a:pt x="18" y="56"/>
                    <a:pt x="18" y="55"/>
                    <a:pt x="17" y="54"/>
                  </a:cubicBezTo>
                  <a:cubicBezTo>
                    <a:pt x="8" y="50"/>
                    <a:pt x="3" y="40"/>
                    <a:pt x="3" y="30"/>
                  </a:cubicBezTo>
                  <a:cubicBezTo>
                    <a:pt x="3" y="15"/>
                    <a:pt x="16" y="3"/>
                    <a:pt x="31" y="3"/>
                  </a:cubicBezTo>
                  <a:cubicBezTo>
                    <a:pt x="46" y="3"/>
                    <a:pt x="59" y="15"/>
                    <a:pt x="59" y="30"/>
                  </a:cubicBezTo>
                  <a:cubicBezTo>
                    <a:pt x="59" y="40"/>
                    <a:pt x="53" y="50"/>
                    <a:pt x="45" y="54"/>
                  </a:cubicBezTo>
                  <a:cubicBezTo>
                    <a:pt x="44" y="55"/>
                    <a:pt x="44" y="56"/>
                    <a:pt x="44" y="57"/>
                  </a:cubicBezTo>
                  <a:cubicBezTo>
                    <a:pt x="44" y="57"/>
                    <a:pt x="45" y="57"/>
                    <a:pt x="45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4"/>
                    <a:pt x="55" y="51"/>
                    <a:pt x="57" y="46"/>
                  </a:cubicBezTo>
                  <a:cubicBezTo>
                    <a:pt x="60" y="41"/>
                    <a:pt x="62" y="36"/>
                    <a:pt x="62" y="30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6"/>
                    <a:pt x="2" y="41"/>
                    <a:pt x="4" y="46"/>
                  </a:cubicBezTo>
                  <a:cubicBezTo>
                    <a:pt x="7" y="51"/>
                    <a:pt x="11" y="54"/>
                    <a:pt x="1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3" name="Freeform 112"/>
            <p:cNvSpPr>
              <a:spLocks/>
            </p:cNvSpPr>
            <p:nvPr/>
          </p:nvSpPr>
          <p:spPr bwMode="auto">
            <a:xfrm>
              <a:off x="2309813" y="1770063"/>
              <a:ext cx="125412" cy="117475"/>
            </a:xfrm>
            <a:custGeom>
              <a:avLst/>
              <a:gdLst>
                <a:gd name="T0" fmla="*/ 36 w 47"/>
                <a:gd name="T1" fmla="*/ 44 h 44"/>
                <a:gd name="T2" fmla="*/ 44 w 47"/>
                <a:gd name="T3" fmla="*/ 35 h 44"/>
                <a:gd name="T4" fmla="*/ 47 w 47"/>
                <a:gd name="T5" fmla="*/ 23 h 44"/>
                <a:gd name="T6" fmla="*/ 24 w 47"/>
                <a:gd name="T7" fmla="*/ 0 h 44"/>
                <a:gd name="T8" fmla="*/ 0 w 47"/>
                <a:gd name="T9" fmla="*/ 23 h 44"/>
                <a:gd name="T10" fmla="*/ 3 w 47"/>
                <a:gd name="T11" fmla="*/ 35 h 44"/>
                <a:gd name="T12" fmla="*/ 11 w 47"/>
                <a:gd name="T13" fmla="*/ 44 h 44"/>
                <a:gd name="T14" fmla="*/ 12 w 47"/>
                <a:gd name="T15" fmla="*/ 44 h 44"/>
                <a:gd name="T16" fmla="*/ 14 w 47"/>
                <a:gd name="T17" fmla="*/ 43 h 44"/>
                <a:gd name="T18" fmla="*/ 13 w 47"/>
                <a:gd name="T19" fmla="*/ 41 h 44"/>
                <a:gd name="T20" fmla="*/ 3 w 47"/>
                <a:gd name="T21" fmla="*/ 23 h 44"/>
                <a:gd name="T22" fmla="*/ 24 w 47"/>
                <a:gd name="T23" fmla="*/ 3 h 44"/>
                <a:gd name="T24" fmla="*/ 44 w 47"/>
                <a:gd name="T25" fmla="*/ 23 h 44"/>
                <a:gd name="T26" fmla="*/ 35 w 47"/>
                <a:gd name="T27" fmla="*/ 41 h 44"/>
                <a:gd name="T28" fmla="*/ 34 w 47"/>
                <a:gd name="T29" fmla="*/ 43 h 44"/>
                <a:gd name="T30" fmla="*/ 36 w 47"/>
                <a:gd name="T3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44">
                  <a:moveTo>
                    <a:pt x="36" y="44"/>
                  </a:moveTo>
                  <a:cubicBezTo>
                    <a:pt x="40" y="41"/>
                    <a:pt x="42" y="39"/>
                    <a:pt x="44" y="35"/>
                  </a:cubicBezTo>
                  <a:cubicBezTo>
                    <a:pt x="46" y="32"/>
                    <a:pt x="47" y="28"/>
                    <a:pt x="47" y="23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28"/>
                    <a:pt x="1" y="32"/>
                    <a:pt x="3" y="35"/>
                  </a:cubicBezTo>
                  <a:cubicBezTo>
                    <a:pt x="5" y="39"/>
                    <a:pt x="8" y="41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3"/>
                    <a:pt x="14" y="43"/>
                  </a:cubicBezTo>
                  <a:cubicBezTo>
                    <a:pt x="14" y="42"/>
                    <a:pt x="14" y="41"/>
                    <a:pt x="13" y="41"/>
                  </a:cubicBezTo>
                  <a:cubicBezTo>
                    <a:pt x="7" y="37"/>
                    <a:pt x="3" y="31"/>
                    <a:pt x="3" y="23"/>
                  </a:cubicBezTo>
                  <a:cubicBezTo>
                    <a:pt x="3" y="12"/>
                    <a:pt x="13" y="3"/>
                    <a:pt x="24" y="3"/>
                  </a:cubicBezTo>
                  <a:cubicBezTo>
                    <a:pt x="35" y="3"/>
                    <a:pt x="44" y="12"/>
                    <a:pt x="44" y="23"/>
                  </a:cubicBezTo>
                  <a:cubicBezTo>
                    <a:pt x="44" y="31"/>
                    <a:pt x="41" y="37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4"/>
                    <a:pt x="35" y="44"/>
                    <a:pt x="36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4" name="Freeform 113"/>
            <p:cNvSpPr>
              <a:spLocks/>
            </p:cNvSpPr>
            <p:nvPr/>
          </p:nvSpPr>
          <p:spPr bwMode="auto">
            <a:xfrm>
              <a:off x="2332038" y="1789113"/>
              <a:ext cx="85725" cy="79375"/>
            </a:xfrm>
            <a:custGeom>
              <a:avLst/>
              <a:gdLst>
                <a:gd name="T0" fmla="*/ 24 w 32"/>
                <a:gd name="T1" fmla="*/ 27 h 30"/>
                <a:gd name="T2" fmla="*/ 23 w 32"/>
                <a:gd name="T3" fmla="*/ 29 h 30"/>
                <a:gd name="T4" fmla="*/ 25 w 32"/>
                <a:gd name="T5" fmla="*/ 30 h 30"/>
                <a:gd name="T6" fmla="*/ 25 w 32"/>
                <a:gd name="T7" fmla="*/ 30 h 30"/>
                <a:gd name="T8" fmla="*/ 32 w 32"/>
                <a:gd name="T9" fmla="*/ 16 h 30"/>
                <a:gd name="T10" fmla="*/ 16 w 32"/>
                <a:gd name="T11" fmla="*/ 0 h 30"/>
                <a:gd name="T12" fmla="*/ 0 w 32"/>
                <a:gd name="T13" fmla="*/ 16 h 30"/>
                <a:gd name="T14" fmla="*/ 6 w 32"/>
                <a:gd name="T15" fmla="*/ 30 h 30"/>
                <a:gd name="T16" fmla="*/ 8 w 32"/>
                <a:gd name="T17" fmla="*/ 29 h 30"/>
                <a:gd name="T18" fmla="*/ 8 w 32"/>
                <a:gd name="T19" fmla="*/ 27 h 30"/>
                <a:gd name="T20" fmla="*/ 3 w 32"/>
                <a:gd name="T21" fmla="*/ 16 h 30"/>
                <a:gd name="T22" fmla="*/ 16 w 32"/>
                <a:gd name="T23" fmla="*/ 3 h 30"/>
                <a:gd name="T24" fmla="*/ 29 w 32"/>
                <a:gd name="T25" fmla="*/ 16 h 30"/>
                <a:gd name="T26" fmla="*/ 24 w 32"/>
                <a:gd name="T2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0">
                  <a:moveTo>
                    <a:pt x="24" y="27"/>
                  </a:moveTo>
                  <a:cubicBezTo>
                    <a:pt x="23" y="28"/>
                    <a:pt x="23" y="29"/>
                    <a:pt x="23" y="29"/>
                  </a:cubicBezTo>
                  <a:cubicBezTo>
                    <a:pt x="24" y="30"/>
                    <a:pt x="24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30" y="27"/>
                    <a:pt x="32" y="22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"/>
                    <a:pt x="2" y="27"/>
                    <a:pt x="6" y="30"/>
                  </a:cubicBezTo>
                  <a:cubicBezTo>
                    <a:pt x="7" y="30"/>
                    <a:pt x="8" y="30"/>
                    <a:pt x="8" y="29"/>
                  </a:cubicBezTo>
                  <a:cubicBezTo>
                    <a:pt x="9" y="29"/>
                    <a:pt x="9" y="28"/>
                    <a:pt x="8" y="27"/>
                  </a:cubicBezTo>
                  <a:cubicBezTo>
                    <a:pt x="5" y="25"/>
                    <a:pt x="3" y="21"/>
                    <a:pt x="3" y="16"/>
                  </a:cubicBezTo>
                  <a:cubicBezTo>
                    <a:pt x="3" y="9"/>
                    <a:pt x="9" y="3"/>
                    <a:pt x="16" y="3"/>
                  </a:cubicBezTo>
                  <a:cubicBezTo>
                    <a:pt x="23" y="3"/>
                    <a:pt x="29" y="9"/>
                    <a:pt x="29" y="16"/>
                  </a:cubicBezTo>
                  <a:cubicBezTo>
                    <a:pt x="29" y="21"/>
                    <a:pt x="27" y="25"/>
                    <a:pt x="2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 flipH="1">
            <a:off x="2291513" y="4231009"/>
            <a:ext cx="232400" cy="310080"/>
            <a:chOff x="8474216" y="3760624"/>
            <a:chExt cx="348911" cy="465536"/>
          </a:xfrm>
          <a:solidFill>
            <a:schemeClr val="bg1">
              <a:lumMod val="75000"/>
            </a:schemeClr>
          </a:solidFill>
        </p:grpSpPr>
        <p:sp>
          <p:nvSpPr>
            <p:cNvPr id="186" name="Freeform 379"/>
            <p:cNvSpPr>
              <a:spLocks/>
            </p:cNvSpPr>
            <p:nvPr/>
          </p:nvSpPr>
          <p:spPr bwMode="auto">
            <a:xfrm>
              <a:off x="8629395" y="4034356"/>
              <a:ext cx="38554" cy="121444"/>
            </a:xfrm>
            <a:custGeom>
              <a:avLst/>
              <a:gdLst>
                <a:gd name="T0" fmla="*/ 17 w 17"/>
                <a:gd name="T1" fmla="*/ 53 h 53"/>
                <a:gd name="T2" fmla="*/ 17 w 17"/>
                <a:gd name="T3" fmla="*/ 0 h 53"/>
                <a:gd name="T4" fmla="*/ 9 w 17"/>
                <a:gd name="T5" fmla="*/ 0 h 53"/>
                <a:gd name="T6" fmla="*/ 0 w 17"/>
                <a:gd name="T7" fmla="*/ 0 h 53"/>
                <a:gd name="T8" fmla="*/ 0 w 17"/>
                <a:gd name="T9" fmla="*/ 53 h 53"/>
                <a:gd name="T10" fmla="*/ 9 w 17"/>
                <a:gd name="T11" fmla="*/ 52 h 53"/>
                <a:gd name="T12" fmla="*/ 17 w 17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3">
                  <a:moveTo>
                    <a:pt x="17" y="5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2"/>
                    <a:pt x="6" y="52"/>
                    <a:pt x="9" y="52"/>
                  </a:cubicBezTo>
                  <a:cubicBezTo>
                    <a:pt x="11" y="52"/>
                    <a:pt x="14" y="52"/>
                    <a:pt x="1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7" name="Freeform 380"/>
            <p:cNvSpPr>
              <a:spLocks/>
            </p:cNvSpPr>
            <p:nvPr/>
          </p:nvSpPr>
          <p:spPr bwMode="auto">
            <a:xfrm>
              <a:off x="8474216" y="3760624"/>
              <a:ext cx="348911" cy="262165"/>
            </a:xfrm>
            <a:custGeom>
              <a:avLst/>
              <a:gdLst>
                <a:gd name="T0" fmla="*/ 153 w 153"/>
                <a:gd name="T1" fmla="*/ 38 h 115"/>
                <a:gd name="T2" fmla="*/ 143 w 153"/>
                <a:gd name="T3" fmla="*/ 0 h 115"/>
                <a:gd name="T4" fmla="*/ 110 w 153"/>
                <a:gd name="T5" fmla="*/ 18 h 115"/>
                <a:gd name="T6" fmla="*/ 77 w 153"/>
                <a:gd name="T7" fmla="*/ 0 h 115"/>
                <a:gd name="T8" fmla="*/ 43 w 153"/>
                <a:gd name="T9" fmla="*/ 18 h 115"/>
                <a:gd name="T10" fmla="*/ 10 w 153"/>
                <a:gd name="T11" fmla="*/ 0 h 115"/>
                <a:gd name="T12" fmla="*/ 0 w 153"/>
                <a:gd name="T13" fmla="*/ 38 h 115"/>
                <a:gd name="T14" fmla="*/ 68 w 153"/>
                <a:gd name="T15" fmla="*/ 114 h 115"/>
                <a:gd name="T16" fmla="*/ 77 w 153"/>
                <a:gd name="T17" fmla="*/ 115 h 115"/>
                <a:gd name="T18" fmla="*/ 85 w 153"/>
                <a:gd name="T19" fmla="*/ 114 h 115"/>
                <a:gd name="T20" fmla="*/ 153 w 153"/>
                <a:gd name="T21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15">
                  <a:moveTo>
                    <a:pt x="153" y="38"/>
                  </a:moveTo>
                  <a:cubicBezTo>
                    <a:pt x="153" y="24"/>
                    <a:pt x="150" y="11"/>
                    <a:pt x="143" y="0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77"/>
                    <a:pt x="30" y="110"/>
                    <a:pt x="68" y="114"/>
                  </a:cubicBezTo>
                  <a:cubicBezTo>
                    <a:pt x="71" y="114"/>
                    <a:pt x="74" y="115"/>
                    <a:pt x="77" y="115"/>
                  </a:cubicBezTo>
                  <a:cubicBezTo>
                    <a:pt x="79" y="115"/>
                    <a:pt x="82" y="114"/>
                    <a:pt x="85" y="114"/>
                  </a:cubicBezTo>
                  <a:cubicBezTo>
                    <a:pt x="123" y="110"/>
                    <a:pt x="153" y="77"/>
                    <a:pt x="15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8" name="Freeform 381"/>
            <p:cNvSpPr>
              <a:spLocks/>
            </p:cNvSpPr>
            <p:nvPr/>
          </p:nvSpPr>
          <p:spPr bwMode="auto">
            <a:xfrm>
              <a:off x="8547469" y="4037247"/>
              <a:ext cx="72289" cy="72289"/>
            </a:xfrm>
            <a:custGeom>
              <a:avLst/>
              <a:gdLst>
                <a:gd name="T0" fmla="*/ 31 w 32"/>
                <a:gd name="T1" fmla="*/ 31 h 32"/>
                <a:gd name="T2" fmla="*/ 24 w 32"/>
                <a:gd name="T3" fmla="*/ 9 h 32"/>
                <a:gd name="T4" fmla="*/ 1 w 32"/>
                <a:gd name="T5" fmla="*/ 2 h 32"/>
                <a:gd name="T6" fmla="*/ 8 w 32"/>
                <a:gd name="T7" fmla="*/ 24 h 32"/>
                <a:gd name="T8" fmla="*/ 31 w 32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31"/>
                  </a:moveTo>
                  <a:cubicBezTo>
                    <a:pt x="32" y="23"/>
                    <a:pt x="30" y="15"/>
                    <a:pt x="24" y="9"/>
                  </a:cubicBezTo>
                  <a:cubicBezTo>
                    <a:pt x="18" y="3"/>
                    <a:pt x="9" y="0"/>
                    <a:pt x="1" y="2"/>
                  </a:cubicBezTo>
                  <a:cubicBezTo>
                    <a:pt x="0" y="10"/>
                    <a:pt x="2" y="18"/>
                    <a:pt x="8" y="24"/>
                  </a:cubicBezTo>
                  <a:cubicBezTo>
                    <a:pt x="14" y="30"/>
                    <a:pt x="23" y="32"/>
                    <a:pt x="3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9" name="Freeform 382"/>
            <p:cNvSpPr>
              <a:spLocks/>
            </p:cNvSpPr>
            <p:nvPr/>
          </p:nvSpPr>
          <p:spPr bwMode="auto">
            <a:xfrm>
              <a:off x="8676624" y="4037247"/>
              <a:ext cx="73252" cy="72289"/>
            </a:xfrm>
            <a:custGeom>
              <a:avLst/>
              <a:gdLst>
                <a:gd name="T0" fmla="*/ 24 w 32"/>
                <a:gd name="T1" fmla="*/ 24 h 32"/>
                <a:gd name="T2" fmla="*/ 31 w 32"/>
                <a:gd name="T3" fmla="*/ 2 h 32"/>
                <a:gd name="T4" fmla="*/ 8 w 32"/>
                <a:gd name="T5" fmla="*/ 9 h 32"/>
                <a:gd name="T6" fmla="*/ 2 w 32"/>
                <a:gd name="T7" fmla="*/ 31 h 32"/>
                <a:gd name="T8" fmla="*/ 24 w 32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24" y="24"/>
                  </a:moveTo>
                  <a:cubicBezTo>
                    <a:pt x="30" y="18"/>
                    <a:pt x="32" y="10"/>
                    <a:pt x="31" y="2"/>
                  </a:cubicBezTo>
                  <a:cubicBezTo>
                    <a:pt x="23" y="0"/>
                    <a:pt x="14" y="3"/>
                    <a:pt x="8" y="9"/>
                  </a:cubicBezTo>
                  <a:cubicBezTo>
                    <a:pt x="2" y="15"/>
                    <a:pt x="0" y="23"/>
                    <a:pt x="2" y="31"/>
                  </a:cubicBezTo>
                  <a:cubicBezTo>
                    <a:pt x="9" y="32"/>
                    <a:pt x="18" y="30"/>
                    <a:pt x="2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90" name="Freeform 383"/>
            <p:cNvSpPr>
              <a:spLocks/>
            </p:cNvSpPr>
            <p:nvPr/>
          </p:nvSpPr>
          <p:spPr bwMode="auto">
            <a:xfrm>
              <a:off x="8547469" y="4166402"/>
              <a:ext cx="204335" cy="59758"/>
            </a:xfrm>
            <a:custGeom>
              <a:avLst/>
              <a:gdLst>
                <a:gd name="T0" fmla="*/ 53 w 90"/>
                <a:gd name="T1" fmla="*/ 0 h 26"/>
                <a:gd name="T2" fmla="*/ 45 w 90"/>
                <a:gd name="T3" fmla="*/ 0 h 26"/>
                <a:gd name="T4" fmla="*/ 36 w 90"/>
                <a:gd name="T5" fmla="*/ 0 h 26"/>
                <a:gd name="T6" fmla="*/ 0 w 90"/>
                <a:gd name="T7" fmla="*/ 26 h 26"/>
                <a:gd name="T8" fmla="*/ 90 w 90"/>
                <a:gd name="T9" fmla="*/ 26 h 26"/>
                <a:gd name="T10" fmla="*/ 53 w 90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26">
                  <a:moveTo>
                    <a:pt x="53" y="0"/>
                  </a:moveTo>
                  <a:cubicBezTo>
                    <a:pt x="50" y="0"/>
                    <a:pt x="47" y="0"/>
                    <a:pt x="45" y="0"/>
                  </a:cubicBezTo>
                  <a:cubicBezTo>
                    <a:pt x="42" y="0"/>
                    <a:pt x="39" y="0"/>
                    <a:pt x="36" y="0"/>
                  </a:cubicBezTo>
                  <a:cubicBezTo>
                    <a:pt x="15" y="2"/>
                    <a:pt x="0" y="13"/>
                    <a:pt x="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13"/>
                    <a:pt x="74" y="2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191" name="Freeform 190"/>
          <p:cNvSpPr>
            <a:spLocks/>
          </p:cNvSpPr>
          <p:nvPr/>
        </p:nvSpPr>
        <p:spPr bwMode="auto">
          <a:xfrm rot="21545399">
            <a:off x="10453019" y="3588902"/>
            <a:ext cx="275046" cy="271496"/>
          </a:xfrm>
          <a:custGeom>
            <a:avLst/>
            <a:gdLst>
              <a:gd name="T0" fmla="*/ 144 w 184"/>
              <a:gd name="T1" fmla="*/ 20 h 181"/>
              <a:gd name="T2" fmla="*/ 80 w 184"/>
              <a:gd name="T3" fmla="*/ 17 h 181"/>
              <a:gd name="T4" fmla="*/ 14 w 184"/>
              <a:gd name="T5" fmla="*/ 19 h 181"/>
              <a:gd name="T6" fmla="*/ 6 w 184"/>
              <a:gd name="T7" fmla="*/ 18 h 181"/>
              <a:gd name="T8" fmla="*/ 2 w 184"/>
              <a:gd name="T9" fmla="*/ 29 h 181"/>
              <a:gd name="T10" fmla="*/ 69 w 184"/>
              <a:gd name="T11" fmla="*/ 176 h 181"/>
              <a:gd name="T12" fmla="*/ 75 w 184"/>
              <a:gd name="T13" fmla="*/ 181 h 181"/>
              <a:gd name="T14" fmla="*/ 80 w 184"/>
              <a:gd name="T15" fmla="*/ 180 h 181"/>
              <a:gd name="T16" fmla="*/ 84 w 184"/>
              <a:gd name="T17" fmla="*/ 169 h 181"/>
              <a:gd name="T18" fmla="*/ 54 w 184"/>
              <a:gd name="T19" fmla="*/ 104 h 181"/>
              <a:gd name="T20" fmla="*/ 120 w 184"/>
              <a:gd name="T21" fmla="*/ 101 h 181"/>
              <a:gd name="T22" fmla="*/ 184 w 184"/>
              <a:gd name="T23" fmla="*/ 105 h 181"/>
              <a:gd name="T24" fmla="*/ 144 w 184"/>
              <a:gd name="T25" fmla="*/ 2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" h="181">
                <a:moveTo>
                  <a:pt x="144" y="20"/>
                </a:moveTo>
                <a:cubicBezTo>
                  <a:pt x="144" y="20"/>
                  <a:pt x="111" y="32"/>
                  <a:pt x="80" y="17"/>
                </a:cubicBezTo>
                <a:cubicBezTo>
                  <a:pt x="47" y="0"/>
                  <a:pt x="31" y="3"/>
                  <a:pt x="14" y="19"/>
                </a:cubicBezTo>
                <a:cubicBezTo>
                  <a:pt x="12" y="18"/>
                  <a:pt x="9" y="17"/>
                  <a:pt x="6" y="18"/>
                </a:cubicBezTo>
                <a:cubicBezTo>
                  <a:pt x="2" y="20"/>
                  <a:pt x="0" y="25"/>
                  <a:pt x="2" y="29"/>
                </a:cubicBezTo>
                <a:cubicBezTo>
                  <a:pt x="69" y="176"/>
                  <a:pt x="69" y="176"/>
                  <a:pt x="69" y="176"/>
                </a:cubicBezTo>
                <a:cubicBezTo>
                  <a:pt x="70" y="179"/>
                  <a:pt x="73" y="180"/>
                  <a:pt x="75" y="181"/>
                </a:cubicBezTo>
                <a:cubicBezTo>
                  <a:pt x="77" y="181"/>
                  <a:pt x="78" y="181"/>
                  <a:pt x="80" y="180"/>
                </a:cubicBezTo>
                <a:cubicBezTo>
                  <a:pt x="84" y="178"/>
                  <a:pt x="86" y="173"/>
                  <a:pt x="84" y="169"/>
                </a:cubicBezTo>
                <a:cubicBezTo>
                  <a:pt x="54" y="104"/>
                  <a:pt x="54" y="104"/>
                  <a:pt x="54" y="104"/>
                </a:cubicBezTo>
                <a:cubicBezTo>
                  <a:pt x="71" y="88"/>
                  <a:pt x="87" y="85"/>
                  <a:pt x="120" y="101"/>
                </a:cubicBezTo>
                <a:cubicBezTo>
                  <a:pt x="150" y="116"/>
                  <a:pt x="184" y="105"/>
                  <a:pt x="184" y="105"/>
                </a:cubicBezTo>
                <a:lnTo>
                  <a:pt x="144" y="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192" name="Group 191"/>
          <p:cNvGrpSpPr/>
          <p:nvPr/>
        </p:nvGrpSpPr>
        <p:grpSpPr>
          <a:xfrm rot="21545399">
            <a:off x="7242242" y="4189542"/>
            <a:ext cx="246367" cy="393017"/>
            <a:chOff x="3286125" y="3303588"/>
            <a:chExt cx="266700" cy="425451"/>
          </a:xfrm>
          <a:solidFill>
            <a:schemeClr val="bg1">
              <a:lumMod val="75000"/>
            </a:schemeClr>
          </a:solidFill>
        </p:grpSpPr>
        <p:sp>
          <p:nvSpPr>
            <p:cNvPr id="193" name="Freeform 47"/>
            <p:cNvSpPr>
              <a:spLocks noEditPoints="1"/>
            </p:cNvSpPr>
            <p:nvPr/>
          </p:nvSpPr>
          <p:spPr bwMode="auto">
            <a:xfrm>
              <a:off x="3286125" y="3384551"/>
              <a:ext cx="266700" cy="265113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50 h 99"/>
                <a:gd name="T4" fmla="*/ 50 w 100"/>
                <a:gd name="T5" fmla="*/ 99 h 99"/>
                <a:gd name="T6" fmla="*/ 100 w 100"/>
                <a:gd name="T7" fmla="*/ 50 h 99"/>
                <a:gd name="T8" fmla="*/ 50 w 100"/>
                <a:gd name="T9" fmla="*/ 0 h 99"/>
                <a:gd name="T10" fmla="*/ 50 w 100"/>
                <a:gd name="T11" fmla="*/ 90 h 99"/>
                <a:gd name="T12" fmla="*/ 10 w 100"/>
                <a:gd name="T13" fmla="*/ 50 h 99"/>
                <a:gd name="T14" fmla="*/ 50 w 100"/>
                <a:gd name="T15" fmla="*/ 10 h 99"/>
                <a:gd name="T16" fmla="*/ 90 w 100"/>
                <a:gd name="T17" fmla="*/ 50 h 99"/>
                <a:gd name="T18" fmla="*/ 50 w 100"/>
                <a:gd name="T19" fmla="*/ 9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0"/>
                  </a:moveTo>
                  <a:cubicBezTo>
                    <a:pt x="28" y="90"/>
                    <a:pt x="10" y="72"/>
                    <a:pt x="10" y="50"/>
                  </a:cubicBezTo>
                  <a:cubicBezTo>
                    <a:pt x="10" y="28"/>
                    <a:pt x="28" y="10"/>
                    <a:pt x="50" y="10"/>
                  </a:cubicBezTo>
                  <a:cubicBezTo>
                    <a:pt x="72" y="10"/>
                    <a:pt x="90" y="28"/>
                    <a:pt x="90" y="50"/>
                  </a:cubicBezTo>
                  <a:cubicBezTo>
                    <a:pt x="90" y="72"/>
                    <a:pt x="72" y="90"/>
                    <a:pt x="50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94" name="Freeform 48"/>
            <p:cNvSpPr>
              <a:spLocks/>
            </p:cNvSpPr>
            <p:nvPr/>
          </p:nvSpPr>
          <p:spPr bwMode="auto">
            <a:xfrm>
              <a:off x="3338513" y="3303588"/>
              <a:ext cx="161925" cy="74613"/>
            </a:xfrm>
            <a:custGeom>
              <a:avLst/>
              <a:gdLst>
                <a:gd name="T0" fmla="*/ 30 w 60"/>
                <a:gd name="T1" fmla="*/ 20 h 28"/>
                <a:gd name="T2" fmla="*/ 59 w 60"/>
                <a:gd name="T3" fmla="*/ 28 h 28"/>
                <a:gd name="T4" fmla="*/ 60 w 60"/>
                <a:gd name="T5" fmla="*/ 25 h 28"/>
                <a:gd name="T6" fmla="*/ 60 w 60"/>
                <a:gd name="T7" fmla="*/ 10 h 28"/>
                <a:gd name="T8" fmla="*/ 50 w 60"/>
                <a:gd name="T9" fmla="*/ 0 h 28"/>
                <a:gd name="T10" fmla="*/ 10 w 60"/>
                <a:gd name="T11" fmla="*/ 0 h 28"/>
                <a:gd name="T12" fmla="*/ 0 w 60"/>
                <a:gd name="T13" fmla="*/ 10 h 28"/>
                <a:gd name="T14" fmla="*/ 0 w 60"/>
                <a:gd name="T15" fmla="*/ 25 h 28"/>
                <a:gd name="T16" fmla="*/ 1 w 60"/>
                <a:gd name="T17" fmla="*/ 28 h 28"/>
                <a:gd name="T18" fmla="*/ 30 w 60"/>
                <a:gd name="T1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28">
                  <a:moveTo>
                    <a:pt x="30" y="20"/>
                  </a:moveTo>
                  <a:cubicBezTo>
                    <a:pt x="41" y="20"/>
                    <a:pt x="51" y="23"/>
                    <a:pt x="59" y="28"/>
                  </a:cubicBezTo>
                  <a:cubicBezTo>
                    <a:pt x="60" y="27"/>
                    <a:pt x="60" y="26"/>
                    <a:pt x="60" y="2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5"/>
                    <a:pt x="55" y="0"/>
                    <a:pt x="5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9" y="23"/>
                    <a:pt x="19" y="20"/>
                    <a:pt x="3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95" name="Freeform 49"/>
            <p:cNvSpPr>
              <a:spLocks/>
            </p:cNvSpPr>
            <p:nvPr/>
          </p:nvSpPr>
          <p:spPr bwMode="auto">
            <a:xfrm>
              <a:off x="3338513" y="3657601"/>
              <a:ext cx="161925" cy="71438"/>
            </a:xfrm>
            <a:custGeom>
              <a:avLst/>
              <a:gdLst>
                <a:gd name="T0" fmla="*/ 30 w 60"/>
                <a:gd name="T1" fmla="*/ 7 h 27"/>
                <a:gd name="T2" fmla="*/ 1 w 60"/>
                <a:gd name="T3" fmla="*/ 0 h 27"/>
                <a:gd name="T4" fmla="*/ 0 w 60"/>
                <a:gd name="T5" fmla="*/ 2 h 27"/>
                <a:gd name="T6" fmla="*/ 0 w 60"/>
                <a:gd name="T7" fmla="*/ 17 h 27"/>
                <a:gd name="T8" fmla="*/ 10 w 60"/>
                <a:gd name="T9" fmla="*/ 27 h 27"/>
                <a:gd name="T10" fmla="*/ 50 w 60"/>
                <a:gd name="T11" fmla="*/ 27 h 27"/>
                <a:gd name="T12" fmla="*/ 60 w 60"/>
                <a:gd name="T13" fmla="*/ 17 h 27"/>
                <a:gd name="T14" fmla="*/ 60 w 60"/>
                <a:gd name="T15" fmla="*/ 2 h 27"/>
                <a:gd name="T16" fmla="*/ 59 w 60"/>
                <a:gd name="T17" fmla="*/ 0 h 27"/>
                <a:gd name="T18" fmla="*/ 30 w 60"/>
                <a:gd name="T19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27">
                  <a:moveTo>
                    <a:pt x="30" y="7"/>
                  </a:moveTo>
                  <a:cubicBezTo>
                    <a:pt x="19" y="7"/>
                    <a:pt x="9" y="5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7"/>
                    <a:pt x="1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5" y="27"/>
                    <a:pt x="60" y="23"/>
                    <a:pt x="60" y="1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0" y="1"/>
                    <a:pt x="59" y="0"/>
                  </a:cubicBezTo>
                  <a:cubicBezTo>
                    <a:pt x="51" y="5"/>
                    <a:pt x="41" y="7"/>
                    <a:pt x="3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96" name="Freeform 50"/>
            <p:cNvSpPr>
              <a:spLocks/>
            </p:cNvSpPr>
            <p:nvPr/>
          </p:nvSpPr>
          <p:spPr bwMode="auto">
            <a:xfrm>
              <a:off x="3408363" y="3440113"/>
              <a:ext cx="68262" cy="93663"/>
            </a:xfrm>
            <a:custGeom>
              <a:avLst/>
              <a:gdLst>
                <a:gd name="T0" fmla="*/ 20 w 25"/>
                <a:gd name="T1" fmla="*/ 25 h 35"/>
                <a:gd name="T2" fmla="*/ 10 w 25"/>
                <a:gd name="T3" fmla="*/ 25 h 35"/>
                <a:gd name="T4" fmla="*/ 10 w 25"/>
                <a:gd name="T5" fmla="*/ 5 h 35"/>
                <a:gd name="T6" fmla="*/ 5 w 25"/>
                <a:gd name="T7" fmla="*/ 0 h 35"/>
                <a:gd name="T8" fmla="*/ 0 w 25"/>
                <a:gd name="T9" fmla="*/ 5 h 35"/>
                <a:gd name="T10" fmla="*/ 0 w 25"/>
                <a:gd name="T11" fmla="*/ 30 h 35"/>
                <a:gd name="T12" fmla="*/ 5 w 25"/>
                <a:gd name="T13" fmla="*/ 35 h 35"/>
                <a:gd name="T14" fmla="*/ 20 w 25"/>
                <a:gd name="T15" fmla="*/ 35 h 35"/>
                <a:gd name="T16" fmla="*/ 25 w 25"/>
                <a:gd name="T17" fmla="*/ 30 h 35"/>
                <a:gd name="T18" fmla="*/ 20 w 25"/>
                <a:gd name="T19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5">
                  <a:moveTo>
                    <a:pt x="2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3" y="35"/>
                    <a:pt x="25" y="32"/>
                    <a:pt x="25" y="30"/>
                  </a:cubicBezTo>
                  <a:cubicBezTo>
                    <a:pt x="25" y="27"/>
                    <a:pt x="23" y="25"/>
                    <a:pt x="20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197" name="Freeform 9"/>
          <p:cNvSpPr>
            <a:spLocks noEditPoints="1"/>
          </p:cNvSpPr>
          <p:nvPr/>
        </p:nvSpPr>
        <p:spPr bwMode="auto">
          <a:xfrm>
            <a:off x="7206109" y="3582514"/>
            <a:ext cx="318629" cy="284274"/>
          </a:xfrm>
          <a:custGeom>
            <a:avLst/>
            <a:gdLst>
              <a:gd name="T0" fmla="*/ 1561 w 1737"/>
              <a:gd name="T1" fmla="*/ 277 h 1548"/>
              <a:gd name="T2" fmla="*/ 1197 w 1737"/>
              <a:gd name="T3" fmla="*/ 277 h 1548"/>
              <a:gd name="T4" fmla="*/ 1197 w 1737"/>
              <a:gd name="T5" fmla="*/ 170 h 1548"/>
              <a:gd name="T6" fmla="*/ 1027 w 1737"/>
              <a:gd name="T7" fmla="*/ 0 h 1548"/>
              <a:gd name="T8" fmla="*/ 710 w 1737"/>
              <a:gd name="T9" fmla="*/ 0 h 1548"/>
              <a:gd name="T10" fmla="*/ 540 w 1737"/>
              <a:gd name="T11" fmla="*/ 170 h 1548"/>
              <a:gd name="T12" fmla="*/ 540 w 1737"/>
              <a:gd name="T13" fmla="*/ 277 h 1548"/>
              <a:gd name="T14" fmla="*/ 175 w 1737"/>
              <a:gd name="T15" fmla="*/ 277 h 1548"/>
              <a:gd name="T16" fmla="*/ 0 w 1737"/>
              <a:gd name="T17" fmla="*/ 452 h 1548"/>
              <a:gd name="T18" fmla="*/ 0 w 1737"/>
              <a:gd name="T19" fmla="*/ 1372 h 1548"/>
              <a:gd name="T20" fmla="*/ 175 w 1737"/>
              <a:gd name="T21" fmla="*/ 1548 h 1548"/>
              <a:gd name="T22" fmla="*/ 1561 w 1737"/>
              <a:gd name="T23" fmla="*/ 1548 h 1548"/>
              <a:gd name="T24" fmla="*/ 1737 w 1737"/>
              <a:gd name="T25" fmla="*/ 1372 h 1548"/>
              <a:gd name="T26" fmla="*/ 1737 w 1737"/>
              <a:gd name="T27" fmla="*/ 452 h 1548"/>
              <a:gd name="T28" fmla="*/ 1561 w 1737"/>
              <a:gd name="T29" fmla="*/ 277 h 1548"/>
              <a:gd name="T30" fmla="*/ 684 w 1737"/>
              <a:gd name="T31" fmla="*/ 170 h 1548"/>
              <a:gd name="T32" fmla="*/ 710 w 1737"/>
              <a:gd name="T33" fmla="*/ 145 h 1548"/>
              <a:gd name="T34" fmla="*/ 1027 w 1737"/>
              <a:gd name="T35" fmla="*/ 145 h 1548"/>
              <a:gd name="T36" fmla="*/ 1052 w 1737"/>
              <a:gd name="T37" fmla="*/ 170 h 1548"/>
              <a:gd name="T38" fmla="*/ 1052 w 1737"/>
              <a:gd name="T39" fmla="*/ 277 h 1548"/>
              <a:gd name="T40" fmla="*/ 684 w 1737"/>
              <a:gd name="T41" fmla="*/ 277 h 1548"/>
              <a:gd name="T42" fmla="*/ 684 w 1737"/>
              <a:gd name="T43" fmla="*/ 170 h 1548"/>
              <a:gd name="T44" fmla="*/ 175 w 1737"/>
              <a:gd name="T45" fmla="*/ 380 h 1548"/>
              <a:gd name="T46" fmla="*/ 1561 w 1737"/>
              <a:gd name="T47" fmla="*/ 380 h 1548"/>
              <a:gd name="T48" fmla="*/ 1633 w 1737"/>
              <a:gd name="T49" fmla="*/ 452 h 1548"/>
              <a:gd name="T50" fmla="*/ 1633 w 1737"/>
              <a:gd name="T51" fmla="*/ 852 h 1548"/>
              <a:gd name="T52" fmla="*/ 999 w 1737"/>
              <a:gd name="T53" fmla="*/ 852 h 1548"/>
              <a:gd name="T54" fmla="*/ 999 w 1737"/>
              <a:gd name="T55" fmla="*/ 819 h 1548"/>
              <a:gd name="T56" fmla="*/ 938 w 1737"/>
              <a:gd name="T57" fmla="*/ 757 h 1548"/>
              <a:gd name="T58" fmla="*/ 799 w 1737"/>
              <a:gd name="T59" fmla="*/ 757 h 1548"/>
              <a:gd name="T60" fmla="*/ 737 w 1737"/>
              <a:gd name="T61" fmla="*/ 819 h 1548"/>
              <a:gd name="T62" fmla="*/ 737 w 1737"/>
              <a:gd name="T63" fmla="*/ 852 h 1548"/>
              <a:gd name="T64" fmla="*/ 103 w 1737"/>
              <a:gd name="T65" fmla="*/ 852 h 1548"/>
              <a:gd name="T66" fmla="*/ 103 w 1737"/>
              <a:gd name="T67" fmla="*/ 452 h 1548"/>
              <a:gd name="T68" fmla="*/ 175 w 1737"/>
              <a:gd name="T69" fmla="*/ 380 h 1548"/>
              <a:gd name="T70" fmla="*/ 789 w 1737"/>
              <a:gd name="T71" fmla="*/ 819 h 1548"/>
              <a:gd name="T72" fmla="*/ 799 w 1737"/>
              <a:gd name="T73" fmla="*/ 809 h 1548"/>
              <a:gd name="T74" fmla="*/ 938 w 1737"/>
              <a:gd name="T75" fmla="*/ 809 h 1548"/>
              <a:gd name="T76" fmla="*/ 948 w 1737"/>
              <a:gd name="T77" fmla="*/ 819 h 1548"/>
              <a:gd name="T78" fmla="*/ 948 w 1737"/>
              <a:gd name="T79" fmla="*/ 958 h 1548"/>
              <a:gd name="T80" fmla="*/ 938 w 1737"/>
              <a:gd name="T81" fmla="*/ 968 h 1548"/>
              <a:gd name="T82" fmla="*/ 799 w 1737"/>
              <a:gd name="T83" fmla="*/ 968 h 1548"/>
              <a:gd name="T84" fmla="*/ 789 w 1737"/>
              <a:gd name="T85" fmla="*/ 958 h 1548"/>
              <a:gd name="T86" fmla="*/ 789 w 1737"/>
              <a:gd name="T87" fmla="*/ 819 h 1548"/>
              <a:gd name="T88" fmla="*/ 1561 w 1737"/>
              <a:gd name="T89" fmla="*/ 1444 h 1548"/>
              <a:gd name="T90" fmla="*/ 175 w 1737"/>
              <a:gd name="T91" fmla="*/ 1444 h 1548"/>
              <a:gd name="T92" fmla="*/ 103 w 1737"/>
              <a:gd name="T93" fmla="*/ 1372 h 1548"/>
              <a:gd name="T94" fmla="*/ 103 w 1737"/>
              <a:gd name="T95" fmla="*/ 904 h 1548"/>
              <a:gd name="T96" fmla="*/ 737 w 1737"/>
              <a:gd name="T97" fmla="*/ 904 h 1548"/>
              <a:gd name="T98" fmla="*/ 737 w 1737"/>
              <a:gd name="T99" fmla="*/ 958 h 1548"/>
              <a:gd name="T100" fmla="*/ 799 w 1737"/>
              <a:gd name="T101" fmla="*/ 1019 h 1548"/>
              <a:gd name="T102" fmla="*/ 938 w 1737"/>
              <a:gd name="T103" fmla="*/ 1019 h 1548"/>
              <a:gd name="T104" fmla="*/ 999 w 1737"/>
              <a:gd name="T105" fmla="*/ 958 h 1548"/>
              <a:gd name="T106" fmla="*/ 999 w 1737"/>
              <a:gd name="T107" fmla="*/ 904 h 1548"/>
              <a:gd name="T108" fmla="*/ 1633 w 1737"/>
              <a:gd name="T109" fmla="*/ 904 h 1548"/>
              <a:gd name="T110" fmla="*/ 1633 w 1737"/>
              <a:gd name="T111" fmla="*/ 1372 h 1548"/>
              <a:gd name="T112" fmla="*/ 1561 w 1737"/>
              <a:gd name="T113" fmla="*/ 1444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37" h="1548">
                <a:moveTo>
                  <a:pt x="1561" y="277"/>
                </a:moveTo>
                <a:cubicBezTo>
                  <a:pt x="1197" y="277"/>
                  <a:pt x="1197" y="277"/>
                  <a:pt x="1197" y="277"/>
                </a:cubicBezTo>
                <a:cubicBezTo>
                  <a:pt x="1197" y="170"/>
                  <a:pt x="1197" y="170"/>
                  <a:pt x="1197" y="170"/>
                </a:cubicBezTo>
                <a:cubicBezTo>
                  <a:pt x="1197" y="77"/>
                  <a:pt x="1120" y="0"/>
                  <a:pt x="1027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616" y="0"/>
                  <a:pt x="540" y="77"/>
                  <a:pt x="540" y="170"/>
                </a:cubicBezTo>
                <a:cubicBezTo>
                  <a:pt x="540" y="277"/>
                  <a:pt x="540" y="277"/>
                  <a:pt x="540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78" y="277"/>
                  <a:pt x="0" y="356"/>
                  <a:pt x="0" y="452"/>
                </a:cubicBezTo>
                <a:cubicBezTo>
                  <a:pt x="0" y="1372"/>
                  <a:pt x="0" y="1372"/>
                  <a:pt x="0" y="1372"/>
                </a:cubicBezTo>
                <a:cubicBezTo>
                  <a:pt x="0" y="1469"/>
                  <a:pt x="78" y="1548"/>
                  <a:pt x="175" y="1548"/>
                </a:cubicBezTo>
                <a:cubicBezTo>
                  <a:pt x="1561" y="1548"/>
                  <a:pt x="1561" y="1548"/>
                  <a:pt x="1561" y="1548"/>
                </a:cubicBezTo>
                <a:cubicBezTo>
                  <a:pt x="1658" y="1548"/>
                  <a:pt x="1737" y="1469"/>
                  <a:pt x="1737" y="1372"/>
                </a:cubicBezTo>
                <a:cubicBezTo>
                  <a:pt x="1737" y="452"/>
                  <a:pt x="1737" y="452"/>
                  <a:pt x="1737" y="452"/>
                </a:cubicBezTo>
                <a:cubicBezTo>
                  <a:pt x="1737" y="356"/>
                  <a:pt x="1658" y="277"/>
                  <a:pt x="1561" y="277"/>
                </a:cubicBezTo>
                <a:close/>
                <a:moveTo>
                  <a:pt x="684" y="170"/>
                </a:moveTo>
                <a:cubicBezTo>
                  <a:pt x="684" y="156"/>
                  <a:pt x="696" y="145"/>
                  <a:pt x="710" y="145"/>
                </a:cubicBezTo>
                <a:cubicBezTo>
                  <a:pt x="1027" y="145"/>
                  <a:pt x="1027" y="145"/>
                  <a:pt x="1027" y="145"/>
                </a:cubicBezTo>
                <a:cubicBezTo>
                  <a:pt x="1041" y="145"/>
                  <a:pt x="1052" y="156"/>
                  <a:pt x="1052" y="170"/>
                </a:cubicBezTo>
                <a:cubicBezTo>
                  <a:pt x="1052" y="277"/>
                  <a:pt x="1052" y="277"/>
                  <a:pt x="1052" y="277"/>
                </a:cubicBezTo>
                <a:cubicBezTo>
                  <a:pt x="684" y="277"/>
                  <a:pt x="684" y="277"/>
                  <a:pt x="684" y="277"/>
                </a:cubicBezTo>
                <a:lnTo>
                  <a:pt x="684" y="170"/>
                </a:lnTo>
                <a:close/>
                <a:moveTo>
                  <a:pt x="175" y="380"/>
                </a:moveTo>
                <a:cubicBezTo>
                  <a:pt x="1561" y="380"/>
                  <a:pt x="1561" y="380"/>
                  <a:pt x="1561" y="380"/>
                </a:cubicBezTo>
                <a:cubicBezTo>
                  <a:pt x="1601" y="380"/>
                  <a:pt x="1633" y="413"/>
                  <a:pt x="1633" y="452"/>
                </a:cubicBezTo>
                <a:cubicBezTo>
                  <a:pt x="1633" y="852"/>
                  <a:pt x="1633" y="852"/>
                  <a:pt x="1633" y="852"/>
                </a:cubicBezTo>
                <a:cubicBezTo>
                  <a:pt x="999" y="852"/>
                  <a:pt x="999" y="852"/>
                  <a:pt x="999" y="852"/>
                </a:cubicBezTo>
                <a:cubicBezTo>
                  <a:pt x="999" y="819"/>
                  <a:pt x="999" y="819"/>
                  <a:pt x="999" y="819"/>
                </a:cubicBezTo>
                <a:cubicBezTo>
                  <a:pt x="999" y="785"/>
                  <a:pt x="972" y="757"/>
                  <a:pt x="938" y="757"/>
                </a:cubicBezTo>
                <a:cubicBezTo>
                  <a:pt x="799" y="757"/>
                  <a:pt x="799" y="757"/>
                  <a:pt x="799" y="757"/>
                </a:cubicBezTo>
                <a:cubicBezTo>
                  <a:pt x="765" y="757"/>
                  <a:pt x="737" y="785"/>
                  <a:pt x="737" y="819"/>
                </a:cubicBezTo>
                <a:cubicBezTo>
                  <a:pt x="737" y="852"/>
                  <a:pt x="737" y="852"/>
                  <a:pt x="737" y="852"/>
                </a:cubicBezTo>
                <a:cubicBezTo>
                  <a:pt x="103" y="852"/>
                  <a:pt x="103" y="852"/>
                  <a:pt x="103" y="852"/>
                </a:cubicBezTo>
                <a:cubicBezTo>
                  <a:pt x="103" y="452"/>
                  <a:pt x="103" y="452"/>
                  <a:pt x="103" y="452"/>
                </a:cubicBezTo>
                <a:cubicBezTo>
                  <a:pt x="103" y="413"/>
                  <a:pt x="135" y="380"/>
                  <a:pt x="175" y="380"/>
                </a:cubicBezTo>
                <a:close/>
                <a:moveTo>
                  <a:pt x="789" y="819"/>
                </a:moveTo>
                <a:cubicBezTo>
                  <a:pt x="789" y="813"/>
                  <a:pt x="793" y="809"/>
                  <a:pt x="799" y="809"/>
                </a:cubicBezTo>
                <a:cubicBezTo>
                  <a:pt x="938" y="809"/>
                  <a:pt x="938" y="809"/>
                  <a:pt x="938" y="809"/>
                </a:cubicBezTo>
                <a:cubicBezTo>
                  <a:pt x="943" y="809"/>
                  <a:pt x="948" y="813"/>
                  <a:pt x="948" y="819"/>
                </a:cubicBezTo>
                <a:cubicBezTo>
                  <a:pt x="948" y="958"/>
                  <a:pt x="948" y="958"/>
                  <a:pt x="948" y="958"/>
                </a:cubicBezTo>
                <a:cubicBezTo>
                  <a:pt x="948" y="963"/>
                  <a:pt x="943" y="968"/>
                  <a:pt x="938" y="968"/>
                </a:cubicBezTo>
                <a:cubicBezTo>
                  <a:pt x="799" y="968"/>
                  <a:pt x="799" y="968"/>
                  <a:pt x="799" y="968"/>
                </a:cubicBezTo>
                <a:cubicBezTo>
                  <a:pt x="793" y="968"/>
                  <a:pt x="789" y="963"/>
                  <a:pt x="789" y="958"/>
                </a:cubicBezTo>
                <a:lnTo>
                  <a:pt x="789" y="819"/>
                </a:lnTo>
                <a:close/>
                <a:moveTo>
                  <a:pt x="1561" y="1444"/>
                </a:moveTo>
                <a:cubicBezTo>
                  <a:pt x="175" y="1444"/>
                  <a:pt x="175" y="1444"/>
                  <a:pt x="175" y="1444"/>
                </a:cubicBezTo>
                <a:cubicBezTo>
                  <a:pt x="135" y="1444"/>
                  <a:pt x="103" y="1412"/>
                  <a:pt x="103" y="1372"/>
                </a:cubicBezTo>
                <a:cubicBezTo>
                  <a:pt x="103" y="904"/>
                  <a:pt x="103" y="904"/>
                  <a:pt x="103" y="904"/>
                </a:cubicBezTo>
                <a:cubicBezTo>
                  <a:pt x="737" y="904"/>
                  <a:pt x="737" y="904"/>
                  <a:pt x="737" y="904"/>
                </a:cubicBezTo>
                <a:cubicBezTo>
                  <a:pt x="737" y="958"/>
                  <a:pt x="737" y="958"/>
                  <a:pt x="737" y="958"/>
                </a:cubicBezTo>
                <a:cubicBezTo>
                  <a:pt x="737" y="992"/>
                  <a:pt x="765" y="1019"/>
                  <a:pt x="799" y="1019"/>
                </a:cubicBezTo>
                <a:cubicBezTo>
                  <a:pt x="938" y="1019"/>
                  <a:pt x="938" y="1019"/>
                  <a:pt x="938" y="1019"/>
                </a:cubicBezTo>
                <a:cubicBezTo>
                  <a:pt x="972" y="1019"/>
                  <a:pt x="999" y="992"/>
                  <a:pt x="999" y="958"/>
                </a:cubicBezTo>
                <a:cubicBezTo>
                  <a:pt x="999" y="904"/>
                  <a:pt x="999" y="904"/>
                  <a:pt x="999" y="904"/>
                </a:cubicBezTo>
                <a:cubicBezTo>
                  <a:pt x="1633" y="904"/>
                  <a:pt x="1633" y="904"/>
                  <a:pt x="1633" y="904"/>
                </a:cubicBezTo>
                <a:cubicBezTo>
                  <a:pt x="1633" y="1372"/>
                  <a:pt x="1633" y="1372"/>
                  <a:pt x="1633" y="1372"/>
                </a:cubicBezTo>
                <a:cubicBezTo>
                  <a:pt x="1633" y="1412"/>
                  <a:pt x="1601" y="1444"/>
                  <a:pt x="1561" y="14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218908" y="4865893"/>
            <a:ext cx="377609" cy="361935"/>
            <a:chOff x="5151438" y="2524125"/>
            <a:chExt cx="1262063" cy="1209676"/>
          </a:xfrm>
          <a:solidFill>
            <a:schemeClr val="bg1">
              <a:lumMod val="75000"/>
            </a:schemeClr>
          </a:solidFill>
        </p:grpSpPr>
        <p:sp>
          <p:nvSpPr>
            <p:cNvPr id="199" name="Freeform 11"/>
            <p:cNvSpPr>
              <a:spLocks/>
            </p:cNvSpPr>
            <p:nvPr/>
          </p:nvSpPr>
          <p:spPr bwMode="auto">
            <a:xfrm>
              <a:off x="5545138" y="2524125"/>
              <a:ext cx="482600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3 h 182"/>
                <a:gd name="T12" fmla="*/ 2 w 192"/>
                <a:gd name="T13" fmla="*/ 72 h 182"/>
                <a:gd name="T14" fmla="*/ 3 w 192"/>
                <a:gd name="T15" fmla="*/ 69 h 182"/>
                <a:gd name="T16" fmla="*/ 64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3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9"/>
                    <a:pt x="95" y="149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2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0" name="Freeform 12"/>
            <p:cNvSpPr>
              <a:spLocks/>
            </p:cNvSpPr>
            <p:nvPr/>
          </p:nvSpPr>
          <p:spPr bwMode="auto">
            <a:xfrm>
              <a:off x="5932488" y="2805113"/>
              <a:ext cx="481013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2 h 182"/>
                <a:gd name="T12" fmla="*/ 2 w 192"/>
                <a:gd name="T13" fmla="*/ 72 h 182"/>
                <a:gd name="T14" fmla="*/ 3 w 192"/>
                <a:gd name="T15" fmla="*/ 69 h 182"/>
                <a:gd name="T16" fmla="*/ 65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2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1" name="Freeform 13"/>
            <p:cNvSpPr>
              <a:spLocks/>
            </p:cNvSpPr>
            <p:nvPr/>
          </p:nvSpPr>
          <p:spPr bwMode="auto">
            <a:xfrm>
              <a:off x="5151438" y="2805113"/>
              <a:ext cx="481013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2 h 182"/>
                <a:gd name="T12" fmla="*/ 2 w 192"/>
                <a:gd name="T13" fmla="*/ 72 h 182"/>
                <a:gd name="T14" fmla="*/ 3 w 192"/>
                <a:gd name="T15" fmla="*/ 69 h 182"/>
                <a:gd name="T16" fmla="*/ 64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2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6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2" name="Freeform 14"/>
            <p:cNvSpPr>
              <a:spLocks/>
            </p:cNvSpPr>
            <p:nvPr/>
          </p:nvSpPr>
          <p:spPr bwMode="auto">
            <a:xfrm>
              <a:off x="5788026" y="3275013"/>
              <a:ext cx="482600" cy="458788"/>
            </a:xfrm>
            <a:custGeom>
              <a:avLst/>
              <a:gdLst>
                <a:gd name="T0" fmla="*/ 99 w 192"/>
                <a:gd name="T1" fmla="*/ 150 h 183"/>
                <a:gd name="T2" fmla="*/ 92 w 192"/>
                <a:gd name="T3" fmla="*/ 150 h 183"/>
                <a:gd name="T4" fmla="*/ 39 w 192"/>
                <a:gd name="T5" fmla="*/ 181 h 183"/>
                <a:gd name="T6" fmla="*/ 37 w 192"/>
                <a:gd name="T7" fmla="*/ 179 h 183"/>
                <a:gd name="T8" fmla="*/ 50 w 192"/>
                <a:gd name="T9" fmla="*/ 119 h 183"/>
                <a:gd name="T10" fmla="*/ 48 w 192"/>
                <a:gd name="T11" fmla="*/ 113 h 183"/>
                <a:gd name="T12" fmla="*/ 2 w 192"/>
                <a:gd name="T13" fmla="*/ 72 h 183"/>
                <a:gd name="T14" fmla="*/ 3 w 192"/>
                <a:gd name="T15" fmla="*/ 69 h 183"/>
                <a:gd name="T16" fmla="*/ 64 w 192"/>
                <a:gd name="T17" fmla="*/ 63 h 183"/>
                <a:gd name="T18" fmla="*/ 70 w 192"/>
                <a:gd name="T19" fmla="*/ 59 h 183"/>
                <a:gd name="T20" fmla="*/ 94 w 192"/>
                <a:gd name="T21" fmla="*/ 2 h 183"/>
                <a:gd name="T22" fmla="*/ 97 w 192"/>
                <a:gd name="T23" fmla="*/ 2 h 183"/>
                <a:gd name="T24" fmla="*/ 122 w 192"/>
                <a:gd name="T25" fmla="*/ 59 h 183"/>
                <a:gd name="T26" fmla="*/ 128 w 192"/>
                <a:gd name="T27" fmla="*/ 63 h 183"/>
                <a:gd name="T28" fmla="*/ 189 w 192"/>
                <a:gd name="T29" fmla="*/ 69 h 183"/>
                <a:gd name="T30" fmla="*/ 190 w 192"/>
                <a:gd name="T31" fmla="*/ 72 h 183"/>
                <a:gd name="T32" fmla="*/ 144 w 192"/>
                <a:gd name="T33" fmla="*/ 113 h 183"/>
                <a:gd name="T34" fmla="*/ 141 w 192"/>
                <a:gd name="T35" fmla="*/ 119 h 183"/>
                <a:gd name="T36" fmla="*/ 155 w 192"/>
                <a:gd name="T37" fmla="*/ 179 h 183"/>
                <a:gd name="T38" fmla="*/ 152 w 192"/>
                <a:gd name="T39" fmla="*/ 181 h 183"/>
                <a:gd name="T40" fmla="*/ 99 w 192"/>
                <a:gd name="T41" fmla="*/ 15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3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7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0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7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5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3" name="Freeform 15"/>
            <p:cNvSpPr>
              <a:spLocks/>
            </p:cNvSpPr>
            <p:nvPr/>
          </p:nvSpPr>
          <p:spPr bwMode="auto">
            <a:xfrm>
              <a:off x="5303838" y="3275013"/>
              <a:ext cx="479425" cy="458788"/>
            </a:xfrm>
            <a:custGeom>
              <a:avLst/>
              <a:gdLst>
                <a:gd name="T0" fmla="*/ 99 w 191"/>
                <a:gd name="T1" fmla="*/ 150 h 183"/>
                <a:gd name="T2" fmla="*/ 92 w 191"/>
                <a:gd name="T3" fmla="*/ 150 h 183"/>
                <a:gd name="T4" fmla="*/ 39 w 191"/>
                <a:gd name="T5" fmla="*/ 181 h 183"/>
                <a:gd name="T6" fmla="*/ 36 w 191"/>
                <a:gd name="T7" fmla="*/ 179 h 183"/>
                <a:gd name="T8" fmla="*/ 50 w 191"/>
                <a:gd name="T9" fmla="*/ 119 h 183"/>
                <a:gd name="T10" fmla="*/ 48 w 191"/>
                <a:gd name="T11" fmla="*/ 113 h 183"/>
                <a:gd name="T12" fmla="*/ 1 w 191"/>
                <a:gd name="T13" fmla="*/ 72 h 183"/>
                <a:gd name="T14" fmla="*/ 2 w 191"/>
                <a:gd name="T15" fmla="*/ 69 h 183"/>
                <a:gd name="T16" fmla="*/ 64 w 191"/>
                <a:gd name="T17" fmla="*/ 63 h 183"/>
                <a:gd name="T18" fmla="*/ 70 w 191"/>
                <a:gd name="T19" fmla="*/ 59 h 183"/>
                <a:gd name="T20" fmla="*/ 94 w 191"/>
                <a:gd name="T21" fmla="*/ 2 h 183"/>
                <a:gd name="T22" fmla="*/ 97 w 191"/>
                <a:gd name="T23" fmla="*/ 2 h 183"/>
                <a:gd name="T24" fmla="*/ 122 w 191"/>
                <a:gd name="T25" fmla="*/ 59 h 183"/>
                <a:gd name="T26" fmla="*/ 127 w 191"/>
                <a:gd name="T27" fmla="*/ 63 h 183"/>
                <a:gd name="T28" fmla="*/ 189 w 191"/>
                <a:gd name="T29" fmla="*/ 69 h 183"/>
                <a:gd name="T30" fmla="*/ 190 w 191"/>
                <a:gd name="T31" fmla="*/ 72 h 183"/>
                <a:gd name="T32" fmla="*/ 143 w 191"/>
                <a:gd name="T33" fmla="*/ 113 h 183"/>
                <a:gd name="T34" fmla="*/ 141 w 191"/>
                <a:gd name="T35" fmla="*/ 119 h 183"/>
                <a:gd name="T36" fmla="*/ 155 w 191"/>
                <a:gd name="T37" fmla="*/ 179 h 183"/>
                <a:gd name="T38" fmla="*/ 152 w 191"/>
                <a:gd name="T39" fmla="*/ 181 h 183"/>
                <a:gd name="T40" fmla="*/ 99 w 191"/>
                <a:gd name="T41" fmla="*/ 15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" h="183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6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7"/>
                    <a:pt x="49" y="114"/>
                    <a:pt x="48" y="11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0"/>
                    <a:pt x="0" y="69"/>
                    <a:pt x="2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6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5" y="63"/>
                    <a:pt x="127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1" y="70"/>
                    <a:pt x="190" y="7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204" name="Freeform 13"/>
          <p:cNvSpPr>
            <a:spLocks noEditPoints="1"/>
          </p:cNvSpPr>
          <p:nvPr/>
        </p:nvSpPr>
        <p:spPr bwMode="auto">
          <a:xfrm>
            <a:off x="8746033" y="2250962"/>
            <a:ext cx="339527" cy="339526"/>
          </a:xfrm>
          <a:custGeom>
            <a:avLst/>
            <a:gdLst>
              <a:gd name="T0" fmla="*/ 341 w 2328"/>
              <a:gd name="T1" fmla="*/ 341 h 2328"/>
              <a:gd name="T2" fmla="*/ 341 w 2328"/>
              <a:gd name="T3" fmla="*/ 1987 h 2328"/>
              <a:gd name="T4" fmla="*/ 1987 w 2328"/>
              <a:gd name="T5" fmla="*/ 1987 h 2328"/>
              <a:gd name="T6" fmla="*/ 1987 w 2328"/>
              <a:gd name="T7" fmla="*/ 341 h 2328"/>
              <a:gd name="T8" fmla="*/ 2040 w 2328"/>
              <a:gd name="T9" fmla="*/ 637 h 2328"/>
              <a:gd name="T10" fmla="*/ 1640 w 2328"/>
              <a:gd name="T11" fmla="*/ 423 h 2328"/>
              <a:gd name="T12" fmla="*/ 1341 w 2328"/>
              <a:gd name="T13" fmla="*/ 157 h 2328"/>
              <a:gd name="T14" fmla="*/ 2040 w 2328"/>
              <a:gd name="T15" fmla="*/ 637 h 2328"/>
              <a:gd name="T16" fmla="*/ 1700 w 2328"/>
              <a:gd name="T17" fmla="*/ 1672 h 2328"/>
              <a:gd name="T18" fmla="*/ 2185 w 2328"/>
              <a:gd name="T19" fmla="*/ 1199 h 2328"/>
              <a:gd name="T20" fmla="*/ 1204 w 2328"/>
              <a:gd name="T21" fmla="*/ 2185 h 2328"/>
              <a:gd name="T22" fmla="*/ 1200 w 2328"/>
              <a:gd name="T23" fmla="*/ 1935 h 2328"/>
              <a:gd name="T24" fmla="*/ 1552 w 2328"/>
              <a:gd name="T25" fmla="*/ 1787 h 2328"/>
              <a:gd name="T26" fmla="*/ 775 w 2328"/>
              <a:gd name="T27" fmla="*/ 1787 h 2328"/>
              <a:gd name="T28" fmla="*/ 1128 w 2328"/>
              <a:gd name="T29" fmla="*/ 1935 h 2328"/>
              <a:gd name="T30" fmla="*/ 1124 w 2328"/>
              <a:gd name="T31" fmla="*/ 2185 h 2328"/>
              <a:gd name="T32" fmla="*/ 229 w 2328"/>
              <a:gd name="T33" fmla="*/ 751 h 2328"/>
              <a:gd name="T34" fmla="*/ 532 w 2328"/>
              <a:gd name="T35" fmla="*/ 991 h 2328"/>
              <a:gd name="T36" fmla="*/ 143 w 2328"/>
              <a:gd name="T37" fmla="*/ 1129 h 2328"/>
              <a:gd name="T38" fmla="*/ 1124 w 2328"/>
              <a:gd name="T39" fmla="*/ 143 h 2328"/>
              <a:gd name="T40" fmla="*/ 1128 w 2328"/>
              <a:gd name="T41" fmla="*/ 518 h 2328"/>
              <a:gd name="T42" fmla="*/ 1124 w 2328"/>
              <a:gd name="T43" fmla="*/ 143 h 2328"/>
              <a:gd name="T44" fmla="*/ 1478 w 2328"/>
              <a:gd name="T45" fmla="*/ 533 h 2328"/>
              <a:gd name="T46" fmla="*/ 1200 w 2328"/>
              <a:gd name="T47" fmla="*/ 143 h 2328"/>
              <a:gd name="T48" fmla="*/ 1513 w 2328"/>
              <a:gd name="T49" fmla="*/ 478 h 2328"/>
              <a:gd name="T50" fmla="*/ 1467 w 2328"/>
              <a:gd name="T51" fmla="*/ 624 h 2328"/>
              <a:gd name="T52" fmla="*/ 1661 w 2328"/>
              <a:gd name="T53" fmla="*/ 772 h 2328"/>
              <a:gd name="T54" fmla="*/ 1200 w 2328"/>
              <a:gd name="T55" fmla="*/ 1129 h 2328"/>
              <a:gd name="T56" fmla="*/ 1720 w 2328"/>
              <a:gd name="T57" fmla="*/ 598 h 2328"/>
              <a:gd name="T58" fmla="*/ 1560 w 2328"/>
              <a:gd name="T59" fmla="*/ 598 h 2328"/>
              <a:gd name="T60" fmla="*/ 1720 w 2328"/>
              <a:gd name="T61" fmla="*/ 598 h 2328"/>
              <a:gd name="T62" fmla="*/ 1128 w 2328"/>
              <a:gd name="T63" fmla="*/ 1129 h 2328"/>
              <a:gd name="T64" fmla="*/ 611 w 2328"/>
              <a:gd name="T65" fmla="*/ 997 h 2328"/>
              <a:gd name="T66" fmla="*/ 1128 w 2328"/>
              <a:gd name="T67" fmla="*/ 610 h 2328"/>
              <a:gd name="T68" fmla="*/ 560 w 2328"/>
              <a:gd name="T69" fmla="*/ 1244 h 2328"/>
              <a:gd name="T70" fmla="*/ 560 w 2328"/>
              <a:gd name="T71" fmla="*/ 1084 h 2328"/>
              <a:gd name="T72" fmla="*/ 143 w 2328"/>
              <a:gd name="T73" fmla="*/ 1199 h 2328"/>
              <a:gd name="T74" fmla="*/ 532 w 2328"/>
              <a:gd name="T75" fmla="*/ 1337 h 2328"/>
              <a:gd name="T76" fmla="*/ 229 w 2328"/>
              <a:gd name="T77" fmla="*/ 1577 h 2328"/>
              <a:gd name="T78" fmla="*/ 611 w 2328"/>
              <a:gd name="T79" fmla="*/ 1331 h 2328"/>
              <a:gd name="T80" fmla="*/ 1128 w 2328"/>
              <a:gd name="T81" fmla="*/ 1199 h 2328"/>
              <a:gd name="T82" fmla="*/ 996 w 2328"/>
              <a:gd name="T83" fmla="*/ 1713 h 2328"/>
              <a:gd name="T84" fmla="*/ 611 w 2328"/>
              <a:gd name="T85" fmla="*/ 1331 h 2328"/>
              <a:gd name="T86" fmla="*/ 1164 w 2328"/>
              <a:gd name="T87" fmla="*/ 1844 h 2328"/>
              <a:gd name="T88" fmla="*/ 1164 w 2328"/>
              <a:gd name="T89" fmla="*/ 1684 h 2328"/>
              <a:gd name="T90" fmla="*/ 1331 w 2328"/>
              <a:gd name="T91" fmla="*/ 1713 h 2328"/>
              <a:gd name="T92" fmla="*/ 1200 w 2328"/>
              <a:gd name="T93" fmla="*/ 1199 h 2328"/>
              <a:gd name="T94" fmla="*/ 1606 w 2328"/>
              <a:gd name="T95" fmla="*/ 1687 h 2328"/>
              <a:gd name="T96" fmla="*/ 1807 w 2328"/>
              <a:gd name="T97" fmla="*/ 1129 h 2328"/>
              <a:gd name="T98" fmla="*/ 1798 w 2328"/>
              <a:gd name="T99" fmla="*/ 674 h 2328"/>
              <a:gd name="T100" fmla="*/ 2185 w 2328"/>
              <a:gd name="T101" fmla="*/ 1129 h 2328"/>
              <a:gd name="T102" fmla="*/ 441 w 2328"/>
              <a:gd name="T103" fmla="*/ 441 h 2328"/>
              <a:gd name="T104" fmla="*/ 688 w 2328"/>
              <a:gd name="T105" fmla="*/ 534 h 2328"/>
              <a:gd name="T106" fmla="*/ 288 w 2328"/>
              <a:gd name="T107" fmla="*/ 637 h 2328"/>
              <a:gd name="T108" fmla="*/ 288 w 2328"/>
              <a:gd name="T109" fmla="*/ 1690 h 2328"/>
              <a:gd name="T110" fmla="*/ 688 w 2328"/>
              <a:gd name="T111" fmla="*/ 1794 h 2328"/>
              <a:gd name="T112" fmla="*/ 441 w 2328"/>
              <a:gd name="T113" fmla="*/ 1886 h 2328"/>
              <a:gd name="T114" fmla="*/ 1886 w 2328"/>
              <a:gd name="T115" fmla="*/ 1886 h 2328"/>
              <a:gd name="T116" fmla="*/ 1640 w 2328"/>
              <a:gd name="T117" fmla="*/ 1794 h 2328"/>
              <a:gd name="T118" fmla="*/ 2040 w 2328"/>
              <a:gd name="T119" fmla="*/ 1690 h 2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28" h="2328">
                <a:moveTo>
                  <a:pt x="1164" y="0"/>
                </a:moveTo>
                <a:cubicBezTo>
                  <a:pt x="853" y="0"/>
                  <a:pt x="561" y="121"/>
                  <a:pt x="341" y="341"/>
                </a:cubicBezTo>
                <a:cubicBezTo>
                  <a:pt x="121" y="560"/>
                  <a:pt x="0" y="853"/>
                  <a:pt x="0" y="1164"/>
                </a:cubicBezTo>
                <a:cubicBezTo>
                  <a:pt x="0" y="1475"/>
                  <a:pt x="121" y="1767"/>
                  <a:pt x="341" y="1987"/>
                </a:cubicBezTo>
                <a:cubicBezTo>
                  <a:pt x="561" y="2207"/>
                  <a:pt x="853" y="2328"/>
                  <a:pt x="1164" y="2328"/>
                </a:cubicBezTo>
                <a:cubicBezTo>
                  <a:pt x="1475" y="2328"/>
                  <a:pt x="1767" y="2207"/>
                  <a:pt x="1987" y="1987"/>
                </a:cubicBezTo>
                <a:cubicBezTo>
                  <a:pt x="2207" y="1767"/>
                  <a:pt x="2328" y="1475"/>
                  <a:pt x="2328" y="1164"/>
                </a:cubicBezTo>
                <a:cubicBezTo>
                  <a:pt x="2328" y="853"/>
                  <a:pt x="2207" y="560"/>
                  <a:pt x="1987" y="341"/>
                </a:cubicBezTo>
                <a:cubicBezTo>
                  <a:pt x="1767" y="121"/>
                  <a:pt x="1475" y="0"/>
                  <a:pt x="1164" y="0"/>
                </a:cubicBezTo>
                <a:close/>
                <a:moveTo>
                  <a:pt x="2040" y="637"/>
                </a:moveTo>
                <a:cubicBezTo>
                  <a:pt x="1966" y="617"/>
                  <a:pt x="1890" y="598"/>
                  <a:pt x="1815" y="583"/>
                </a:cubicBezTo>
                <a:cubicBezTo>
                  <a:pt x="1807" y="493"/>
                  <a:pt x="1732" y="423"/>
                  <a:pt x="1640" y="423"/>
                </a:cubicBezTo>
                <a:cubicBezTo>
                  <a:pt x="1619" y="423"/>
                  <a:pt x="1598" y="427"/>
                  <a:pt x="1579" y="434"/>
                </a:cubicBezTo>
                <a:cubicBezTo>
                  <a:pt x="1512" y="335"/>
                  <a:pt x="1433" y="243"/>
                  <a:pt x="1341" y="157"/>
                </a:cubicBezTo>
                <a:cubicBezTo>
                  <a:pt x="1547" y="193"/>
                  <a:pt x="1736" y="291"/>
                  <a:pt x="1886" y="441"/>
                </a:cubicBezTo>
                <a:cubicBezTo>
                  <a:pt x="1946" y="501"/>
                  <a:pt x="1998" y="567"/>
                  <a:pt x="2040" y="637"/>
                </a:cubicBezTo>
                <a:close/>
                <a:moveTo>
                  <a:pt x="2099" y="1577"/>
                </a:moveTo>
                <a:cubicBezTo>
                  <a:pt x="1968" y="1617"/>
                  <a:pt x="1835" y="1649"/>
                  <a:pt x="1700" y="1672"/>
                </a:cubicBezTo>
                <a:cubicBezTo>
                  <a:pt x="1767" y="1520"/>
                  <a:pt x="1802" y="1362"/>
                  <a:pt x="1807" y="1199"/>
                </a:cubicBezTo>
                <a:cubicBezTo>
                  <a:pt x="2185" y="1199"/>
                  <a:pt x="2185" y="1199"/>
                  <a:pt x="2185" y="1199"/>
                </a:cubicBezTo>
                <a:cubicBezTo>
                  <a:pt x="2181" y="1331"/>
                  <a:pt x="2151" y="1459"/>
                  <a:pt x="2099" y="1577"/>
                </a:cubicBezTo>
                <a:close/>
                <a:moveTo>
                  <a:pt x="1204" y="2185"/>
                </a:moveTo>
                <a:cubicBezTo>
                  <a:pt x="1202" y="2185"/>
                  <a:pt x="1201" y="2185"/>
                  <a:pt x="1200" y="2185"/>
                </a:cubicBezTo>
                <a:cubicBezTo>
                  <a:pt x="1200" y="1935"/>
                  <a:pt x="1200" y="1935"/>
                  <a:pt x="1200" y="1935"/>
                </a:cubicBezTo>
                <a:cubicBezTo>
                  <a:pt x="1265" y="1921"/>
                  <a:pt x="1318" y="1870"/>
                  <a:pt x="1334" y="1805"/>
                </a:cubicBezTo>
                <a:cubicBezTo>
                  <a:pt x="1407" y="1802"/>
                  <a:pt x="1480" y="1795"/>
                  <a:pt x="1552" y="1787"/>
                </a:cubicBezTo>
                <a:cubicBezTo>
                  <a:pt x="1465" y="1934"/>
                  <a:pt x="1348" y="2067"/>
                  <a:pt x="1204" y="2185"/>
                </a:cubicBezTo>
                <a:close/>
                <a:moveTo>
                  <a:pt x="775" y="1787"/>
                </a:moveTo>
                <a:cubicBezTo>
                  <a:pt x="848" y="1795"/>
                  <a:pt x="921" y="1802"/>
                  <a:pt x="994" y="1805"/>
                </a:cubicBezTo>
                <a:cubicBezTo>
                  <a:pt x="1010" y="1870"/>
                  <a:pt x="1062" y="1921"/>
                  <a:pt x="1128" y="1935"/>
                </a:cubicBezTo>
                <a:cubicBezTo>
                  <a:pt x="1128" y="2185"/>
                  <a:pt x="1128" y="2185"/>
                  <a:pt x="1128" y="2185"/>
                </a:cubicBezTo>
                <a:cubicBezTo>
                  <a:pt x="1127" y="2185"/>
                  <a:pt x="1125" y="2185"/>
                  <a:pt x="1124" y="2185"/>
                </a:cubicBezTo>
                <a:cubicBezTo>
                  <a:pt x="980" y="2067"/>
                  <a:pt x="863" y="1934"/>
                  <a:pt x="775" y="1787"/>
                </a:cubicBezTo>
                <a:close/>
                <a:moveTo>
                  <a:pt x="229" y="751"/>
                </a:moveTo>
                <a:cubicBezTo>
                  <a:pt x="360" y="710"/>
                  <a:pt x="493" y="678"/>
                  <a:pt x="627" y="655"/>
                </a:cubicBezTo>
                <a:cubicBezTo>
                  <a:pt x="580" y="764"/>
                  <a:pt x="548" y="876"/>
                  <a:pt x="532" y="991"/>
                </a:cubicBezTo>
                <a:cubicBezTo>
                  <a:pt x="460" y="1002"/>
                  <a:pt x="403" y="1058"/>
                  <a:pt x="388" y="1129"/>
                </a:cubicBezTo>
                <a:cubicBezTo>
                  <a:pt x="143" y="1129"/>
                  <a:pt x="143" y="1129"/>
                  <a:pt x="143" y="1129"/>
                </a:cubicBezTo>
                <a:cubicBezTo>
                  <a:pt x="147" y="996"/>
                  <a:pt x="177" y="869"/>
                  <a:pt x="229" y="751"/>
                </a:cubicBezTo>
                <a:close/>
                <a:moveTo>
                  <a:pt x="1124" y="143"/>
                </a:moveTo>
                <a:cubicBezTo>
                  <a:pt x="1125" y="143"/>
                  <a:pt x="1127" y="143"/>
                  <a:pt x="1128" y="143"/>
                </a:cubicBezTo>
                <a:cubicBezTo>
                  <a:pt x="1128" y="518"/>
                  <a:pt x="1128" y="518"/>
                  <a:pt x="1128" y="518"/>
                </a:cubicBezTo>
                <a:cubicBezTo>
                  <a:pt x="1010" y="519"/>
                  <a:pt x="892" y="527"/>
                  <a:pt x="775" y="541"/>
                </a:cubicBezTo>
                <a:cubicBezTo>
                  <a:pt x="863" y="394"/>
                  <a:pt x="980" y="260"/>
                  <a:pt x="1124" y="143"/>
                </a:cubicBezTo>
                <a:close/>
                <a:moveTo>
                  <a:pt x="1513" y="478"/>
                </a:moveTo>
                <a:cubicBezTo>
                  <a:pt x="1498" y="494"/>
                  <a:pt x="1486" y="512"/>
                  <a:pt x="1478" y="533"/>
                </a:cubicBezTo>
                <a:cubicBezTo>
                  <a:pt x="1386" y="524"/>
                  <a:pt x="1293" y="519"/>
                  <a:pt x="1200" y="518"/>
                </a:cubicBezTo>
                <a:cubicBezTo>
                  <a:pt x="1200" y="143"/>
                  <a:pt x="1200" y="143"/>
                  <a:pt x="1200" y="143"/>
                </a:cubicBezTo>
                <a:cubicBezTo>
                  <a:pt x="1201" y="143"/>
                  <a:pt x="1202" y="143"/>
                  <a:pt x="1204" y="143"/>
                </a:cubicBezTo>
                <a:cubicBezTo>
                  <a:pt x="1327" y="243"/>
                  <a:pt x="1431" y="356"/>
                  <a:pt x="1513" y="478"/>
                </a:cubicBezTo>
                <a:close/>
                <a:moveTo>
                  <a:pt x="1200" y="610"/>
                </a:moveTo>
                <a:cubicBezTo>
                  <a:pt x="1289" y="611"/>
                  <a:pt x="1379" y="616"/>
                  <a:pt x="1467" y="624"/>
                </a:cubicBezTo>
                <a:cubicBezTo>
                  <a:pt x="1480" y="708"/>
                  <a:pt x="1553" y="773"/>
                  <a:pt x="1640" y="773"/>
                </a:cubicBezTo>
                <a:cubicBezTo>
                  <a:pt x="1647" y="773"/>
                  <a:pt x="1654" y="772"/>
                  <a:pt x="1661" y="772"/>
                </a:cubicBezTo>
                <a:cubicBezTo>
                  <a:pt x="1702" y="887"/>
                  <a:pt x="1724" y="1007"/>
                  <a:pt x="1728" y="1129"/>
                </a:cubicBezTo>
                <a:cubicBezTo>
                  <a:pt x="1200" y="1129"/>
                  <a:pt x="1200" y="1129"/>
                  <a:pt x="1200" y="1129"/>
                </a:cubicBezTo>
                <a:lnTo>
                  <a:pt x="1200" y="610"/>
                </a:lnTo>
                <a:close/>
                <a:moveTo>
                  <a:pt x="1720" y="598"/>
                </a:moveTo>
                <a:cubicBezTo>
                  <a:pt x="1720" y="642"/>
                  <a:pt x="1684" y="678"/>
                  <a:pt x="1640" y="678"/>
                </a:cubicBezTo>
                <a:cubicBezTo>
                  <a:pt x="1596" y="678"/>
                  <a:pt x="1560" y="642"/>
                  <a:pt x="1560" y="598"/>
                </a:cubicBezTo>
                <a:cubicBezTo>
                  <a:pt x="1560" y="554"/>
                  <a:pt x="1596" y="518"/>
                  <a:pt x="1640" y="518"/>
                </a:cubicBezTo>
                <a:cubicBezTo>
                  <a:pt x="1684" y="518"/>
                  <a:pt x="1720" y="554"/>
                  <a:pt x="1720" y="598"/>
                </a:cubicBezTo>
                <a:close/>
                <a:moveTo>
                  <a:pt x="1128" y="610"/>
                </a:moveTo>
                <a:cubicBezTo>
                  <a:pt x="1128" y="1129"/>
                  <a:pt x="1128" y="1129"/>
                  <a:pt x="1128" y="1129"/>
                </a:cubicBezTo>
                <a:cubicBezTo>
                  <a:pt x="731" y="1129"/>
                  <a:pt x="731" y="1129"/>
                  <a:pt x="731" y="1129"/>
                </a:cubicBezTo>
                <a:cubicBezTo>
                  <a:pt x="719" y="1066"/>
                  <a:pt x="672" y="1015"/>
                  <a:pt x="611" y="997"/>
                </a:cubicBezTo>
                <a:cubicBezTo>
                  <a:pt x="629" y="874"/>
                  <a:pt x="666" y="755"/>
                  <a:pt x="722" y="641"/>
                </a:cubicBezTo>
                <a:cubicBezTo>
                  <a:pt x="856" y="622"/>
                  <a:pt x="992" y="612"/>
                  <a:pt x="1128" y="610"/>
                </a:cubicBezTo>
                <a:close/>
                <a:moveTo>
                  <a:pt x="640" y="1164"/>
                </a:moveTo>
                <a:cubicBezTo>
                  <a:pt x="640" y="1208"/>
                  <a:pt x="604" y="1244"/>
                  <a:pt x="560" y="1244"/>
                </a:cubicBezTo>
                <a:cubicBezTo>
                  <a:pt x="516" y="1244"/>
                  <a:pt x="480" y="1208"/>
                  <a:pt x="480" y="1164"/>
                </a:cubicBezTo>
                <a:cubicBezTo>
                  <a:pt x="480" y="1120"/>
                  <a:pt x="516" y="1084"/>
                  <a:pt x="560" y="1084"/>
                </a:cubicBezTo>
                <a:cubicBezTo>
                  <a:pt x="604" y="1084"/>
                  <a:pt x="640" y="1120"/>
                  <a:pt x="640" y="1164"/>
                </a:cubicBezTo>
                <a:close/>
                <a:moveTo>
                  <a:pt x="143" y="1199"/>
                </a:moveTo>
                <a:cubicBezTo>
                  <a:pt x="388" y="1199"/>
                  <a:pt x="388" y="1199"/>
                  <a:pt x="388" y="1199"/>
                </a:cubicBezTo>
                <a:cubicBezTo>
                  <a:pt x="403" y="1270"/>
                  <a:pt x="460" y="1325"/>
                  <a:pt x="532" y="1337"/>
                </a:cubicBezTo>
                <a:cubicBezTo>
                  <a:pt x="548" y="1451"/>
                  <a:pt x="580" y="1563"/>
                  <a:pt x="627" y="1672"/>
                </a:cubicBezTo>
                <a:cubicBezTo>
                  <a:pt x="493" y="1649"/>
                  <a:pt x="360" y="1617"/>
                  <a:pt x="229" y="1577"/>
                </a:cubicBezTo>
                <a:cubicBezTo>
                  <a:pt x="177" y="1459"/>
                  <a:pt x="147" y="1331"/>
                  <a:pt x="143" y="1199"/>
                </a:cubicBezTo>
                <a:close/>
                <a:moveTo>
                  <a:pt x="611" y="1331"/>
                </a:moveTo>
                <a:cubicBezTo>
                  <a:pt x="672" y="1312"/>
                  <a:pt x="719" y="1262"/>
                  <a:pt x="731" y="1199"/>
                </a:cubicBezTo>
                <a:cubicBezTo>
                  <a:pt x="1128" y="1199"/>
                  <a:pt x="1128" y="1199"/>
                  <a:pt x="1128" y="1199"/>
                </a:cubicBezTo>
                <a:cubicBezTo>
                  <a:pt x="1128" y="1592"/>
                  <a:pt x="1128" y="1592"/>
                  <a:pt x="1128" y="1592"/>
                </a:cubicBezTo>
                <a:cubicBezTo>
                  <a:pt x="1065" y="1605"/>
                  <a:pt x="1015" y="1652"/>
                  <a:pt x="996" y="1713"/>
                </a:cubicBezTo>
                <a:cubicBezTo>
                  <a:pt x="904" y="1708"/>
                  <a:pt x="813" y="1700"/>
                  <a:pt x="722" y="1687"/>
                </a:cubicBezTo>
                <a:cubicBezTo>
                  <a:pt x="666" y="1572"/>
                  <a:pt x="629" y="1453"/>
                  <a:pt x="611" y="1331"/>
                </a:cubicBezTo>
                <a:close/>
                <a:moveTo>
                  <a:pt x="1244" y="1764"/>
                </a:moveTo>
                <a:cubicBezTo>
                  <a:pt x="1244" y="1808"/>
                  <a:pt x="1208" y="1844"/>
                  <a:pt x="1164" y="1844"/>
                </a:cubicBezTo>
                <a:cubicBezTo>
                  <a:pt x="1120" y="1844"/>
                  <a:pt x="1084" y="1808"/>
                  <a:pt x="1084" y="1764"/>
                </a:cubicBezTo>
                <a:cubicBezTo>
                  <a:pt x="1084" y="1720"/>
                  <a:pt x="1120" y="1684"/>
                  <a:pt x="1164" y="1684"/>
                </a:cubicBezTo>
                <a:cubicBezTo>
                  <a:pt x="1208" y="1684"/>
                  <a:pt x="1244" y="1720"/>
                  <a:pt x="1244" y="1764"/>
                </a:cubicBezTo>
                <a:close/>
                <a:moveTo>
                  <a:pt x="1331" y="1713"/>
                </a:moveTo>
                <a:cubicBezTo>
                  <a:pt x="1313" y="1652"/>
                  <a:pt x="1262" y="1605"/>
                  <a:pt x="1200" y="1592"/>
                </a:cubicBezTo>
                <a:cubicBezTo>
                  <a:pt x="1200" y="1199"/>
                  <a:pt x="1200" y="1199"/>
                  <a:pt x="1200" y="1199"/>
                </a:cubicBezTo>
                <a:cubicBezTo>
                  <a:pt x="1728" y="1199"/>
                  <a:pt x="1728" y="1199"/>
                  <a:pt x="1728" y="1199"/>
                </a:cubicBezTo>
                <a:cubicBezTo>
                  <a:pt x="1723" y="1367"/>
                  <a:pt x="1682" y="1531"/>
                  <a:pt x="1606" y="1687"/>
                </a:cubicBezTo>
                <a:cubicBezTo>
                  <a:pt x="1515" y="1700"/>
                  <a:pt x="1424" y="1708"/>
                  <a:pt x="1331" y="1713"/>
                </a:cubicBezTo>
                <a:close/>
                <a:moveTo>
                  <a:pt x="1807" y="1129"/>
                </a:moveTo>
                <a:cubicBezTo>
                  <a:pt x="1803" y="997"/>
                  <a:pt x="1779" y="869"/>
                  <a:pt x="1736" y="745"/>
                </a:cubicBezTo>
                <a:cubicBezTo>
                  <a:pt x="1762" y="727"/>
                  <a:pt x="1784" y="703"/>
                  <a:pt x="1798" y="674"/>
                </a:cubicBezTo>
                <a:cubicBezTo>
                  <a:pt x="1900" y="694"/>
                  <a:pt x="2000" y="720"/>
                  <a:pt x="2099" y="751"/>
                </a:cubicBezTo>
                <a:cubicBezTo>
                  <a:pt x="2151" y="869"/>
                  <a:pt x="2181" y="996"/>
                  <a:pt x="2185" y="1129"/>
                </a:cubicBezTo>
                <a:lnTo>
                  <a:pt x="1807" y="1129"/>
                </a:lnTo>
                <a:close/>
                <a:moveTo>
                  <a:pt x="441" y="441"/>
                </a:moveTo>
                <a:cubicBezTo>
                  <a:pt x="592" y="291"/>
                  <a:pt x="781" y="193"/>
                  <a:pt x="987" y="157"/>
                </a:cubicBezTo>
                <a:cubicBezTo>
                  <a:pt x="865" y="271"/>
                  <a:pt x="765" y="397"/>
                  <a:pt x="688" y="534"/>
                </a:cubicBezTo>
                <a:cubicBezTo>
                  <a:pt x="684" y="541"/>
                  <a:pt x="680" y="547"/>
                  <a:pt x="677" y="554"/>
                </a:cubicBezTo>
                <a:cubicBezTo>
                  <a:pt x="546" y="574"/>
                  <a:pt x="416" y="602"/>
                  <a:pt x="288" y="637"/>
                </a:cubicBezTo>
                <a:cubicBezTo>
                  <a:pt x="330" y="567"/>
                  <a:pt x="382" y="501"/>
                  <a:pt x="441" y="441"/>
                </a:cubicBezTo>
                <a:close/>
                <a:moveTo>
                  <a:pt x="288" y="1690"/>
                </a:moveTo>
                <a:cubicBezTo>
                  <a:pt x="416" y="1726"/>
                  <a:pt x="546" y="1754"/>
                  <a:pt x="677" y="1773"/>
                </a:cubicBezTo>
                <a:cubicBezTo>
                  <a:pt x="680" y="1780"/>
                  <a:pt x="684" y="1787"/>
                  <a:pt x="688" y="1794"/>
                </a:cubicBezTo>
                <a:cubicBezTo>
                  <a:pt x="765" y="1931"/>
                  <a:pt x="865" y="2057"/>
                  <a:pt x="987" y="2170"/>
                </a:cubicBezTo>
                <a:cubicBezTo>
                  <a:pt x="781" y="2134"/>
                  <a:pt x="592" y="2037"/>
                  <a:pt x="441" y="1886"/>
                </a:cubicBezTo>
                <a:cubicBezTo>
                  <a:pt x="382" y="1827"/>
                  <a:pt x="330" y="1761"/>
                  <a:pt x="288" y="1690"/>
                </a:cubicBezTo>
                <a:close/>
                <a:moveTo>
                  <a:pt x="1886" y="1886"/>
                </a:moveTo>
                <a:cubicBezTo>
                  <a:pt x="1736" y="2037"/>
                  <a:pt x="1547" y="2135"/>
                  <a:pt x="1341" y="2170"/>
                </a:cubicBezTo>
                <a:cubicBezTo>
                  <a:pt x="1463" y="2057"/>
                  <a:pt x="1563" y="1931"/>
                  <a:pt x="1640" y="1794"/>
                </a:cubicBezTo>
                <a:cubicBezTo>
                  <a:pt x="1644" y="1787"/>
                  <a:pt x="1647" y="1780"/>
                  <a:pt x="1651" y="1773"/>
                </a:cubicBezTo>
                <a:cubicBezTo>
                  <a:pt x="1782" y="1754"/>
                  <a:pt x="1912" y="1726"/>
                  <a:pt x="2040" y="1690"/>
                </a:cubicBezTo>
                <a:cubicBezTo>
                  <a:pt x="1998" y="1761"/>
                  <a:pt x="1946" y="1827"/>
                  <a:pt x="1886" y="18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5" name="Freeform 5"/>
          <p:cNvSpPr>
            <a:spLocks noEditPoints="1"/>
          </p:cNvSpPr>
          <p:nvPr/>
        </p:nvSpPr>
        <p:spPr bwMode="auto">
          <a:xfrm>
            <a:off x="9551437" y="3560905"/>
            <a:ext cx="363309" cy="327490"/>
          </a:xfrm>
          <a:custGeom>
            <a:avLst/>
            <a:gdLst>
              <a:gd name="T0" fmla="*/ 429 w 568"/>
              <a:gd name="T1" fmla="*/ 0 h 512"/>
              <a:gd name="T2" fmla="*/ 0 w 568"/>
              <a:gd name="T3" fmla="*/ 171 h 512"/>
              <a:gd name="T4" fmla="*/ 568 w 568"/>
              <a:gd name="T5" fmla="*/ 171 h 512"/>
              <a:gd name="T6" fmla="*/ 188 w 568"/>
              <a:gd name="T7" fmla="*/ 213 h 512"/>
              <a:gd name="T8" fmla="*/ 288 w 568"/>
              <a:gd name="T9" fmla="*/ 454 h 512"/>
              <a:gd name="T10" fmla="*/ 182 w 568"/>
              <a:gd name="T11" fmla="*/ 197 h 512"/>
              <a:gd name="T12" fmla="*/ 223 w 568"/>
              <a:gd name="T13" fmla="*/ 127 h 512"/>
              <a:gd name="T14" fmla="*/ 182 w 568"/>
              <a:gd name="T15" fmla="*/ 197 h 512"/>
              <a:gd name="T16" fmla="*/ 348 w 568"/>
              <a:gd name="T17" fmla="*/ 127 h 512"/>
              <a:gd name="T18" fmla="*/ 389 w 568"/>
              <a:gd name="T19" fmla="*/ 197 h 512"/>
              <a:gd name="T20" fmla="*/ 323 w 568"/>
              <a:gd name="T21" fmla="*/ 412 h 512"/>
              <a:gd name="T22" fmla="*/ 510 w 568"/>
              <a:gd name="T23" fmla="*/ 188 h 512"/>
              <a:gd name="T24" fmla="*/ 406 w 568"/>
              <a:gd name="T25" fmla="*/ 194 h 512"/>
              <a:gd name="T26" fmla="*/ 448 w 568"/>
              <a:gd name="T27" fmla="*/ 124 h 512"/>
              <a:gd name="T28" fmla="*/ 406 w 568"/>
              <a:gd name="T29" fmla="*/ 194 h 512"/>
              <a:gd name="T30" fmla="*/ 472 w 568"/>
              <a:gd name="T31" fmla="*/ 179 h 512"/>
              <a:gd name="T32" fmla="*/ 464 w 568"/>
              <a:gd name="T33" fmla="*/ 97 h 512"/>
              <a:gd name="T34" fmla="*/ 460 w 568"/>
              <a:gd name="T35" fmla="*/ 92 h 512"/>
              <a:gd name="T36" fmla="*/ 438 w 568"/>
              <a:gd name="T37" fmla="*/ 66 h 512"/>
              <a:gd name="T38" fmla="*/ 428 w 568"/>
              <a:gd name="T39" fmla="*/ 52 h 512"/>
              <a:gd name="T40" fmla="*/ 409 w 568"/>
              <a:gd name="T41" fmla="*/ 176 h 512"/>
              <a:gd name="T42" fmla="*/ 428 w 568"/>
              <a:gd name="T43" fmla="*/ 52 h 512"/>
              <a:gd name="T44" fmla="*/ 352 w 568"/>
              <a:gd name="T45" fmla="*/ 121 h 512"/>
              <a:gd name="T46" fmla="*/ 391 w 568"/>
              <a:gd name="T47" fmla="*/ 184 h 512"/>
              <a:gd name="T48" fmla="*/ 348 w 568"/>
              <a:gd name="T49" fmla="*/ 114 h 512"/>
              <a:gd name="T50" fmla="*/ 407 w 568"/>
              <a:gd name="T51" fmla="*/ 34 h 512"/>
              <a:gd name="T52" fmla="*/ 344 w 568"/>
              <a:gd name="T53" fmla="*/ 120 h 512"/>
              <a:gd name="T54" fmla="*/ 281 w 568"/>
              <a:gd name="T55" fmla="*/ 197 h 512"/>
              <a:gd name="T56" fmla="*/ 279 w 568"/>
              <a:gd name="T57" fmla="*/ 34 h 512"/>
              <a:gd name="T58" fmla="*/ 271 w 568"/>
              <a:gd name="T59" fmla="*/ 34 h 512"/>
              <a:gd name="T60" fmla="*/ 164 w 568"/>
              <a:gd name="T61" fmla="*/ 34 h 512"/>
              <a:gd name="T62" fmla="*/ 219 w 568"/>
              <a:gd name="T63" fmla="*/ 122 h 512"/>
              <a:gd name="T64" fmla="*/ 162 w 568"/>
              <a:gd name="T65" fmla="*/ 43 h 512"/>
              <a:gd name="T66" fmla="*/ 140 w 568"/>
              <a:gd name="T67" fmla="*/ 52 h 512"/>
              <a:gd name="T68" fmla="*/ 164 w 568"/>
              <a:gd name="T69" fmla="*/ 184 h 512"/>
              <a:gd name="T70" fmla="*/ 140 w 568"/>
              <a:gd name="T71" fmla="*/ 52 h 512"/>
              <a:gd name="T72" fmla="*/ 103 w 568"/>
              <a:gd name="T73" fmla="*/ 181 h 512"/>
              <a:gd name="T74" fmla="*/ 162 w 568"/>
              <a:gd name="T75" fmla="*/ 194 h 512"/>
              <a:gd name="T76" fmla="*/ 117 w 568"/>
              <a:gd name="T77" fmla="*/ 107 h 512"/>
              <a:gd name="T78" fmla="*/ 129 w 568"/>
              <a:gd name="T79" fmla="*/ 66 h 512"/>
              <a:gd name="T80" fmla="*/ 115 w 568"/>
              <a:gd name="T81" fmla="*/ 116 h 512"/>
              <a:gd name="T82" fmla="*/ 46 w 568"/>
              <a:gd name="T83" fmla="*/ 168 h 512"/>
              <a:gd name="T84" fmla="*/ 58 w 568"/>
              <a:gd name="T85" fmla="*/ 188 h 512"/>
              <a:gd name="T86" fmla="*/ 252 w 568"/>
              <a:gd name="T87" fmla="*/ 42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68" h="512">
                <a:moveTo>
                  <a:pt x="568" y="171"/>
                </a:moveTo>
                <a:lnTo>
                  <a:pt x="429" y="0"/>
                </a:lnTo>
                <a:lnTo>
                  <a:pt x="139" y="0"/>
                </a:lnTo>
                <a:lnTo>
                  <a:pt x="0" y="171"/>
                </a:lnTo>
                <a:lnTo>
                  <a:pt x="284" y="512"/>
                </a:lnTo>
                <a:lnTo>
                  <a:pt x="568" y="171"/>
                </a:lnTo>
                <a:close/>
                <a:moveTo>
                  <a:pt x="285" y="458"/>
                </a:moveTo>
                <a:lnTo>
                  <a:pt x="188" y="213"/>
                </a:lnTo>
                <a:lnTo>
                  <a:pt x="384" y="213"/>
                </a:lnTo>
                <a:lnTo>
                  <a:pt x="288" y="454"/>
                </a:lnTo>
                <a:lnTo>
                  <a:pt x="285" y="458"/>
                </a:lnTo>
                <a:close/>
                <a:moveTo>
                  <a:pt x="182" y="197"/>
                </a:moveTo>
                <a:lnTo>
                  <a:pt x="182" y="195"/>
                </a:lnTo>
                <a:lnTo>
                  <a:pt x="223" y="127"/>
                </a:lnTo>
                <a:lnTo>
                  <a:pt x="273" y="197"/>
                </a:lnTo>
                <a:lnTo>
                  <a:pt x="182" y="197"/>
                </a:lnTo>
                <a:close/>
                <a:moveTo>
                  <a:pt x="296" y="197"/>
                </a:moveTo>
                <a:lnTo>
                  <a:pt x="348" y="127"/>
                </a:lnTo>
                <a:lnTo>
                  <a:pt x="389" y="195"/>
                </a:lnTo>
                <a:lnTo>
                  <a:pt x="389" y="197"/>
                </a:lnTo>
                <a:lnTo>
                  <a:pt x="296" y="197"/>
                </a:lnTo>
                <a:close/>
                <a:moveTo>
                  <a:pt x="323" y="412"/>
                </a:moveTo>
                <a:lnTo>
                  <a:pt x="403" y="212"/>
                </a:lnTo>
                <a:lnTo>
                  <a:pt x="510" y="188"/>
                </a:lnTo>
                <a:lnTo>
                  <a:pt x="323" y="412"/>
                </a:lnTo>
                <a:close/>
                <a:moveTo>
                  <a:pt x="406" y="194"/>
                </a:moveTo>
                <a:lnTo>
                  <a:pt x="406" y="193"/>
                </a:lnTo>
                <a:lnTo>
                  <a:pt x="448" y="124"/>
                </a:lnTo>
                <a:lnTo>
                  <a:pt x="465" y="181"/>
                </a:lnTo>
                <a:lnTo>
                  <a:pt x="406" y="194"/>
                </a:lnTo>
                <a:close/>
                <a:moveTo>
                  <a:pt x="522" y="168"/>
                </a:moveTo>
                <a:lnTo>
                  <a:pt x="472" y="179"/>
                </a:lnTo>
                <a:lnTo>
                  <a:pt x="453" y="116"/>
                </a:lnTo>
                <a:lnTo>
                  <a:pt x="464" y="97"/>
                </a:lnTo>
                <a:lnTo>
                  <a:pt x="522" y="168"/>
                </a:lnTo>
                <a:close/>
                <a:moveTo>
                  <a:pt x="460" y="92"/>
                </a:moveTo>
                <a:lnTo>
                  <a:pt x="450" y="107"/>
                </a:lnTo>
                <a:lnTo>
                  <a:pt x="438" y="66"/>
                </a:lnTo>
                <a:lnTo>
                  <a:pt x="460" y="92"/>
                </a:lnTo>
                <a:close/>
                <a:moveTo>
                  <a:pt x="428" y="52"/>
                </a:moveTo>
                <a:lnTo>
                  <a:pt x="446" y="115"/>
                </a:lnTo>
                <a:lnTo>
                  <a:pt x="409" y="176"/>
                </a:lnTo>
                <a:lnTo>
                  <a:pt x="426" y="50"/>
                </a:lnTo>
                <a:lnTo>
                  <a:pt x="428" y="52"/>
                </a:lnTo>
                <a:close/>
                <a:moveTo>
                  <a:pt x="391" y="184"/>
                </a:moveTo>
                <a:lnTo>
                  <a:pt x="352" y="121"/>
                </a:lnTo>
                <a:lnTo>
                  <a:pt x="410" y="43"/>
                </a:lnTo>
                <a:lnTo>
                  <a:pt x="391" y="184"/>
                </a:lnTo>
                <a:close/>
                <a:moveTo>
                  <a:pt x="407" y="34"/>
                </a:moveTo>
                <a:lnTo>
                  <a:pt x="348" y="114"/>
                </a:lnTo>
                <a:lnTo>
                  <a:pt x="299" y="34"/>
                </a:lnTo>
                <a:lnTo>
                  <a:pt x="407" y="34"/>
                </a:lnTo>
                <a:close/>
                <a:moveTo>
                  <a:pt x="291" y="34"/>
                </a:moveTo>
                <a:lnTo>
                  <a:pt x="344" y="120"/>
                </a:lnTo>
                <a:lnTo>
                  <a:pt x="287" y="197"/>
                </a:lnTo>
                <a:lnTo>
                  <a:pt x="281" y="197"/>
                </a:lnTo>
                <a:lnTo>
                  <a:pt x="227" y="121"/>
                </a:lnTo>
                <a:lnTo>
                  <a:pt x="279" y="34"/>
                </a:lnTo>
                <a:lnTo>
                  <a:pt x="291" y="34"/>
                </a:lnTo>
                <a:close/>
                <a:moveTo>
                  <a:pt x="271" y="34"/>
                </a:moveTo>
                <a:lnTo>
                  <a:pt x="222" y="115"/>
                </a:lnTo>
                <a:lnTo>
                  <a:pt x="164" y="34"/>
                </a:lnTo>
                <a:lnTo>
                  <a:pt x="271" y="34"/>
                </a:lnTo>
                <a:close/>
                <a:moveTo>
                  <a:pt x="219" y="122"/>
                </a:moveTo>
                <a:lnTo>
                  <a:pt x="181" y="184"/>
                </a:lnTo>
                <a:lnTo>
                  <a:pt x="162" y="43"/>
                </a:lnTo>
                <a:lnTo>
                  <a:pt x="219" y="122"/>
                </a:lnTo>
                <a:close/>
                <a:moveTo>
                  <a:pt x="140" y="52"/>
                </a:moveTo>
                <a:lnTo>
                  <a:pt x="145" y="46"/>
                </a:lnTo>
                <a:lnTo>
                  <a:pt x="164" y="184"/>
                </a:lnTo>
                <a:lnTo>
                  <a:pt x="122" y="115"/>
                </a:lnTo>
                <a:lnTo>
                  <a:pt x="140" y="52"/>
                </a:lnTo>
                <a:close/>
                <a:moveTo>
                  <a:pt x="162" y="194"/>
                </a:moveTo>
                <a:lnTo>
                  <a:pt x="103" y="181"/>
                </a:lnTo>
                <a:lnTo>
                  <a:pt x="119" y="124"/>
                </a:lnTo>
                <a:lnTo>
                  <a:pt x="162" y="194"/>
                </a:lnTo>
                <a:close/>
                <a:moveTo>
                  <a:pt x="129" y="66"/>
                </a:moveTo>
                <a:lnTo>
                  <a:pt x="117" y="107"/>
                </a:lnTo>
                <a:lnTo>
                  <a:pt x="108" y="92"/>
                </a:lnTo>
                <a:lnTo>
                  <a:pt x="129" y="66"/>
                </a:lnTo>
                <a:close/>
                <a:moveTo>
                  <a:pt x="104" y="98"/>
                </a:moveTo>
                <a:lnTo>
                  <a:pt x="115" y="116"/>
                </a:lnTo>
                <a:lnTo>
                  <a:pt x="96" y="179"/>
                </a:lnTo>
                <a:lnTo>
                  <a:pt x="46" y="168"/>
                </a:lnTo>
                <a:lnTo>
                  <a:pt x="104" y="98"/>
                </a:lnTo>
                <a:close/>
                <a:moveTo>
                  <a:pt x="58" y="188"/>
                </a:moveTo>
                <a:lnTo>
                  <a:pt x="169" y="213"/>
                </a:lnTo>
                <a:lnTo>
                  <a:pt x="252" y="420"/>
                </a:lnTo>
                <a:lnTo>
                  <a:pt x="58" y="18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BD1FB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6" name="Freeform 13"/>
          <p:cNvSpPr>
            <a:spLocks noEditPoints="1"/>
          </p:cNvSpPr>
          <p:nvPr/>
        </p:nvSpPr>
        <p:spPr bwMode="auto">
          <a:xfrm>
            <a:off x="5509464" y="1617881"/>
            <a:ext cx="353643" cy="353643"/>
          </a:xfrm>
          <a:custGeom>
            <a:avLst/>
            <a:gdLst>
              <a:gd name="T0" fmla="*/ 1372 w 1472"/>
              <a:gd name="T1" fmla="*/ 261 h 1472"/>
              <a:gd name="T2" fmla="*/ 1332 w 1472"/>
              <a:gd name="T3" fmla="*/ 4 h 1472"/>
              <a:gd name="T4" fmla="*/ 694 w 1472"/>
              <a:gd name="T5" fmla="*/ 112 h 1472"/>
              <a:gd name="T6" fmla="*/ 432 w 1472"/>
              <a:gd name="T7" fmla="*/ 132 h 1472"/>
              <a:gd name="T8" fmla="*/ 169 w 1472"/>
              <a:gd name="T9" fmla="*/ 437 h 1472"/>
              <a:gd name="T10" fmla="*/ 0 w 1472"/>
              <a:gd name="T11" fmla="*/ 564 h 1472"/>
              <a:gd name="T12" fmla="*/ 100 w 1472"/>
              <a:gd name="T13" fmla="*/ 1210 h 1472"/>
              <a:gd name="T14" fmla="*/ 140 w 1472"/>
              <a:gd name="T15" fmla="*/ 1468 h 1472"/>
              <a:gd name="T16" fmla="*/ 777 w 1472"/>
              <a:gd name="T17" fmla="*/ 1380 h 1472"/>
              <a:gd name="T18" fmla="*/ 908 w 1472"/>
              <a:gd name="T19" fmla="*/ 1472 h 1472"/>
              <a:gd name="T20" fmla="*/ 1016 w 1472"/>
              <a:gd name="T21" fmla="*/ 1265 h 1472"/>
              <a:gd name="T22" fmla="*/ 1340 w 1472"/>
              <a:gd name="T23" fmla="*/ 1040 h 1472"/>
              <a:gd name="T24" fmla="*/ 1372 w 1472"/>
              <a:gd name="T25" fmla="*/ 780 h 1472"/>
              <a:gd name="T26" fmla="*/ 1208 w 1472"/>
              <a:gd name="T27" fmla="*/ 915 h 1472"/>
              <a:gd name="T28" fmla="*/ 1213 w 1472"/>
              <a:gd name="T29" fmla="*/ 942 h 1472"/>
              <a:gd name="T30" fmla="*/ 965 w 1472"/>
              <a:gd name="T31" fmla="*/ 1221 h 1472"/>
              <a:gd name="T32" fmla="*/ 944 w 1472"/>
              <a:gd name="T33" fmla="*/ 692 h 1472"/>
              <a:gd name="T34" fmla="*/ 1004 w 1472"/>
              <a:gd name="T35" fmla="*/ 486 h 1472"/>
              <a:gd name="T36" fmla="*/ 1288 w 1472"/>
              <a:gd name="T37" fmla="*/ 260 h 1472"/>
              <a:gd name="T38" fmla="*/ 1208 w 1472"/>
              <a:gd name="T39" fmla="*/ 908 h 1472"/>
              <a:gd name="T40" fmla="*/ 564 w 1472"/>
              <a:gd name="T41" fmla="*/ 264 h 1472"/>
              <a:gd name="T42" fmla="*/ 693 w 1472"/>
              <a:gd name="T43" fmla="*/ 172 h 1472"/>
              <a:gd name="T44" fmla="*/ 1214 w 1472"/>
              <a:gd name="T45" fmla="*/ 195 h 1472"/>
              <a:gd name="T46" fmla="*/ 900 w 1472"/>
              <a:gd name="T47" fmla="*/ 436 h 1472"/>
              <a:gd name="T48" fmla="*/ 262 w 1472"/>
              <a:gd name="T49" fmla="*/ 540 h 1472"/>
              <a:gd name="T50" fmla="*/ 478 w 1472"/>
              <a:gd name="T51" fmla="*/ 231 h 1472"/>
              <a:gd name="T52" fmla="*/ 180 w 1472"/>
              <a:gd name="T53" fmla="*/ 1210 h 1472"/>
              <a:gd name="T54" fmla="*/ 256 w 1472"/>
              <a:gd name="T55" fmla="*/ 607 h 1472"/>
              <a:gd name="T56" fmla="*/ 608 w 1472"/>
              <a:gd name="T57" fmla="*/ 608 h 1472"/>
              <a:gd name="T58" fmla="*/ 852 w 1472"/>
              <a:gd name="T59" fmla="*/ 691 h 1472"/>
              <a:gd name="T60" fmla="*/ 794 w 1472"/>
              <a:gd name="T61" fmla="*/ 1274 h 1472"/>
              <a:gd name="T62" fmla="*/ 269 w 1472"/>
              <a:gd name="T63" fmla="*/ 1308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72" h="1472">
                <a:moveTo>
                  <a:pt x="1372" y="780"/>
                </a:moveTo>
                <a:cubicBezTo>
                  <a:pt x="1372" y="261"/>
                  <a:pt x="1372" y="261"/>
                  <a:pt x="1372" y="261"/>
                </a:cubicBezTo>
                <a:cubicBezTo>
                  <a:pt x="1425" y="244"/>
                  <a:pt x="1464" y="195"/>
                  <a:pt x="1464" y="136"/>
                </a:cubicBezTo>
                <a:cubicBezTo>
                  <a:pt x="1464" y="63"/>
                  <a:pt x="1405" y="4"/>
                  <a:pt x="1332" y="4"/>
                </a:cubicBezTo>
                <a:cubicBezTo>
                  <a:pt x="1267" y="4"/>
                  <a:pt x="1213" y="51"/>
                  <a:pt x="1202" y="112"/>
                </a:cubicBezTo>
                <a:cubicBezTo>
                  <a:pt x="694" y="112"/>
                  <a:pt x="694" y="112"/>
                  <a:pt x="694" y="112"/>
                </a:cubicBezTo>
                <a:cubicBezTo>
                  <a:pt x="685" y="49"/>
                  <a:pt x="630" y="0"/>
                  <a:pt x="564" y="0"/>
                </a:cubicBezTo>
                <a:cubicBezTo>
                  <a:pt x="491" y="0"/>
                  <a:pt x="432" y="59"/>
                  <a:pt x="432" y="132"/>
                </a:cubicBezTo>
                <a:cubicBezTo>
                  <a:pt x="432" y="148"/>
                  <a:pt x="435" y="163"/>
                  <a:pt x="440" y="177"/>
                </a:cubicBezTo>
                <a:cubicBezTo>
                  <a:pt x="169" y="437"/>
                  <a:pt x="169" y="437"/>
                  <a:pt x="169" y="437"/>
                </a:cubicBezTo>
                <a:cubicBezTo>
                  <a:pt x="157" y="434"/>
                  <a:pt x="145" y="432"/>
                  <a:pt x="132" y="432"/>
                </a:cubicBezTo>
                <a:cubicBezTo>
                  <a:pt x="59" y="432"/>
                  <a:pt x="0" y="491"/>
                  <a:pt x="0" y="564"/>
                </a:cubicBezTo>
                <a:cubicBezTo>
                  <a:pt x="0" y="626"/>
                  <a:pt x="43" y="678"/>
                  <a:pt x="100" y="692"/>
                </a:cubicBezTo>
                <a:cubicBezTo>
                  <a:pt x="100" y="1210"/>
                  <a:pt x="100" y="1210"/>
                  <a:pt x="100" y="1210"/>
                </a:cubicBezTo>
                <a:cubicBezTo>
                  <a:pt x="47" y="1227"/>
                  <a:pt x="8" y="1277"/>
                  <a:pt x="8" y="1336"/>
                </a:cubicBezTo>
                <a:cubicBezTo>
                  <a:pt x="8" y="1409"/>
                  <a:pt x="67" y="1468"/>
                  <a:pt x="140" y="1468"/>
                </a:cubicBezTo>
                <a:cubicBezTo>
                  <a:pt x="197" y="1468"/>
                  <a:pt x="246" y="1431"/>
                  <a:pt x="264" y="1380"/>
                </a:cubicBezTo>
                <a:cubicBezTo>
                  <a:pt x="777" y="1380"/>
                  <a:pt x="777" y="1380"/>
                  <a:pt x="777" y="1380"/>
                </a:cubicBezTo>
                <a:cubicBezTo>
                  <a:pt x="780" y="1384"/>
                  <a:pt x="783" y="1387"/>
                  <a:pt x="786" y="1391"/>
                </a:cubicBezTo>
                <a:cubicBezTo>
                  <a:pt x="806" y="1438"/>
                  <a:pt x="853" y="1472"/>
                  <a:pt x="908" y="1472"/>
                </a:cubicBezTo>
                <a:cubicBezTo>
                  <a:pt x="981" y="1472"/>
                  <a:pt x="1040" y="1413"/>
                  <a:pt x="1040" y="1340"/>
                </a:cubicBezTo>
                <a:cubicBezTo>
                  <a:pt x="1040" y="1312"/>
                  <a:pt x="1031" y="1286"/>
                  <a:pt x="1016" y="1265"/>
                </a:cubicBezTo>
                <a:cubicBezTo>
                  <a:pt x="1272" y="1021"/>
                  <a:pt x="1272" y="1021"/>
                  <a:pt x="1272" y="1021"/>
                </a:cubicBezTo>
                <a:cubicBezTo>
                  <a:pt x="1292" y="1033"/>
                  <a:pt x="1315" y="1040"/>
                  <a:pt x="1340" y="1040"/>
                </a:cubicBezTo>
                <a:cubicBezTo>
                  <a:pt x="1413" y="1040"/>
                  <a:pt x="1472" y="981"/>
                  <a:pt x="1472" y="908"/>
                </a:cubicBezTo>
                <a:cubicBezTo>
                  <a:pt x="1472" y="846"/>
                  <a:pt x="1429" y="794"/>
                  <a:pt x="1372" y="780"/>
                </a:cubicBezTo>
                <a:close/>
                <a:moveTo>
                  <a:pt x="1208" y="908"/>
                </a:moveTo>
                <a:cubicBezTo>
                  <a:pt x="1208" y="910"/>
                  <a:pt x="1208" y="913"/>
                  <a:pt x="1208" y="915"/>
                </a:cubicBezTo>
                <a:cubicBezTo>
                  <a:pt x="1206" y="932"/>
                  <a:pt x="1206" y="932"/>
                  <a:pt x="1206" y="932"/>
                </a:cubicBezTo>
                <a:cubicBezTo>
                  <a:pt x="1208" y="935"/>
                  <a:pt x="1210" y="939"/>
                  <a:pt x="1213" y="942"/>
                </a:cubicBezTo>
                <a:cubicBezTo>
                  <a:pt x="1216" y="955"/>
                  <a:pt x="1221" y="967"/>
                  <a:pt x="1228" y="977"/>
                </a:cubicBezTo>
                <a:cubicBezTo>
                  <a:pt x="965" y="1221"/>
                  <a:pt x="965" y="1221"/>
                  <a:pt x="965" y="1221"/>
                </a:cubicBezTo>
                <a:cubicBezTo>
                  <a:pt x="958" y="1218"/>
                  <a:pt x="951" y="1215"/>
                  <a:pt x="944" y="1213"/>
                </a:cubicBezTo>
                <a:cubicBezTo>
                  <a:pt x="944" y="692"/>
                  <a:pt x="944" y="692"/>
                  <a:pt x="944" y="692"/>
                </a:cubicBezTo>
                <a:cubicBezTo>
                  <a:pt x="995" y="674"/>
                  <a:pt x="1032" y="625"/>
                  <a:pt x="1032" y="568"/>
                </a:cubicBezTo>
                <a:cubicBezTo>
                  <a:pt x="1032" y="537"/>
                  <a:pt x="1021" y="509"/>
                  <a:pt x="1004" y="486"/>
                </a:cubicBezTo>
                <a:cubicBezTo>
                  <a:pt x="1256" y="244"/>
                  <a:pt x="1256" y="244"/>
                  <a:pt x="1256" y="244"/>
                </a:cubicBezTo>
                <a:cubicBezTo>
                  <a:pt x="1266" y="251"/>
                  <a:pt x="1277" y="256"/>
                  <a:pt x="1288" y="260"/>
                </a:cubicBezTo>
                <a:cubicBezTo>
                  <a:pt x="1288" y="787"/>
                  <a:pt x="1288" y="787"/>
                  <a:pt x="1288" y="787"/>
                </a:cubicBezTo>
                <a:cubicBezTo>
                  <a:pt x="1241" y="807"/>
                  <a:pt x="1208" y="853"/>
                  <a:pt x="1208" y="908"/>
                </a:cubicBezTo>
                <a:close/>
                <a:moveTo>
                  <a:pt x="478" y="231"/>
                </a:moveTo>
                <a:cubicBezTo>
                  <a:pt x="501" y="251"/>
                  <a:pt x="531" y="264"/>
                  <a:pt x="564" y="264"/>
                </a:cubicBezTo>
                <a:cubicBezTo>
                  <a:pt x="618" y="264"/>
                  <a:pt x="665" y="231"/>
                  <a:pt x="685" y="184"/>
                </a:cubicBezTo>
                <a:cubicBezTo>
                  <a:pt x="688" y="180"/>
                  <a:pt x="691" y="176"/>
                  <a:pt x="693" y="172"/>
                </a:cubicBezTo>
                <a:cubicBezTo>
                  <a:pt x="1205" y="172"/>
                  <a:pt x="1205" y="172"/>
                  <a:pt x="1205" y="172"/>
                </a:cubicBezTo>
                <a:cubicBezTo>
                  <a:pt x="1207" y="180"/>
                  <a:pt x="1210" y="188"/>
                  <a:pt x="1214" y="195"/>
                </a:cubicBezTo>
                <a:cubicBezTo>
                  <a:pt x="945" y="444"/>
                  <a:pt x="945" y="444"/>
                  <a:pt x="945" y="444"/>
                </a:cubicBezTo>
                <a:cubicBezTo>
                  <a:pt x="931" y="439"/>
                  <a:pt x="916" y="436"/>
                  <a:pt x="900" y="436"/>
                </a:cubicBezTo>
                <a:cubicBezTo>
                  <a:pt x="837" y="436"/>
                  <a:pt x="784" y="481"/>
                  <a:pt x="771" y="540"/>
                </a:cubicBezTo>
                <a:cubicBezTo>
                  <a:pt x="262" y="540"/>
                  <a:pt x="262" y="540"/>
                  <a:pt x="262" y="540"/>
                </a:cubicBezTo>
                <a:cubicBezTo>
                  <a:pt x="257" y="513"/>
                  <a:pt x="244" y="489"/>
                  <a:pt x="225" y="470"/>
                </a:cubicBezTo>
                <a:lnTo>
                  <a:pt x="478" y="231"/>
                </a:lnTo>
                <a:close/>
                <a:moveTo>
                  <a:pt x="269" y="1308"/>
                </a:moveTo>
                <a:cubicBezTo>
                  <a:pt x="259" y="1262"/>
                  <a:pt x="225" y="1224"/>
                  <a:pt x="180" y="1210"/>
                </a:cubicBezTo>
                <a:cubicBezTo>
                  <a:pt x="180" y="687"/>
                  <a:pt x="180" y="687"/>
                  <a:pt x="180" y="687"/>
                </a:cubicBezTo>
                <a:cubicBezTo>
                  <a:pt x="216" y="673"/>
                  <a:pt x="244" y="644"/>
                  <a:pt x="256" y="607"/>
                </a:cubicBezTo>
                <a:cubicBezTo>
                  <a:pt x="516" y="610"/>
                  <a:pt x="516" y="610"/>
                  <a:pt x="516" y="610"/>
                </a:cubicBezTo>
                <a:cubicBezTo>
                  <a:pt x="608" y="608"/>
                  <a:pt x="608" y="608"/>
                  <a:pt x="608" y="608"/>
                </a:cubicBezTo>
                <a:cubicBezTo>
                  <a:pt x="774" y="608"/>
                  <a:pt x="774" y="608"/>
                  <a:pt x="774" y="608"/>
                </a:cubicBezTo>
                <a:cubicBezTo>
                  <a:pt x="786" y="646"/>
                  <a:pt x="815" y="676"/>
                  <a:pt x="852" y="691"/>
                </a:cubicBezTo>
                <a:cubicBezTo>
                  <a:pt x="852" y="1220"/>
                  <a:pt x="852" y="1220"/>
                  <a:pt x="852" y="1220"/>
                </a:cubicBezTo>
                <a:cubicBezTo>
                  <a:pt x="828" y="1232"/>
                  <a:pt x="807" y="1250"/>
                  <a:pt x="794" y="1274"/>
                </a:cubicBezTo>
                <a:cubicBezTo>
                  <a:pt x="785" y="1284"/>
                  <a:pt x="778" y="1295"/>
                  <a:pt x="773" y="1308"/>
                </a:cubicBezTo>
                <a:lnTo>
                  <a:pt x="269" y="13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7" name="Freeform 9"/>
          <p:cNvSpPr>
            <a:spLocks noEditPoints="1"/>
          </p:cNvSpPr>
          <p:nvPr/>
        </p:nvSpPr>
        <p:spPr bwMode="auto">
          <a:xfrm>
            <a:off x="6304514" y="3659289"/>
            <a:ext cx="280355" cy="232419"/>
          </a:xfrm>
          <a:custGeom>
            <a:avLst/>
            <a:gdLst>
              <a:gd name="T0" fmla="*/ 221 w 242"/>
              <a:gd name="T1" fmla="*/ 0 h 200"/>
              <a:gd name="T2" fmla="*/ 171 w 242"/>
              <a:gd name="T3" fmla="*/ 0 h 200"/>
              <a:gd name="T4" fmla="*/ 135 w 242"/>
              <a:gd name="T5" fmla="*/ 15 h 200"/>
              <a:gd name="T6" fmla="*/ 51 w 242"/>
              <a:gd name="T7" fmla="*/ 99 h 200"/>
              <a:gd name="T8" fmla="*/ 51 w 242"/>
              <a:gd name="T9" fmla="*/ 129 h 200"/>
              <a:gd name="T10" fmla="*/ 113 w 242"/>
              <a:gd name="T11" fmla="*/ 192 h 200"/>
              <a:gd name="T12" fmla="*/ 143 w 242"/>
              <a:gd name="T13" fmla="*/ 192 h 200"/>
              <a:gd name="T14" fmla="*/ 227 w 242"/>
              <a:gd name="T15" fmla="*/ 108 h 200"/>
              <a:gd name="T16" fmla="*/ 242 w 242"/>
              <a:gd name="T17" fmla="*/ 71 h 200"/>
              <a:gd name="T18" fmla="*/ 242 w 242"/>
              <a:gd name="T19" fmla="*/ 22 h 200"/>
              <a:gd name="T20" fmla="*/ 221 w 242"/>
              <a:gd name="T21" fmla="*/ 0 h 200"/>
              <a:gd name="T22" fmla="*/ 192 w 242"/>
              <a:gd name="T23" fmla="*/ 71 h 200"/>
              <a:gd name="T24" fmla="*/ 171 w 242"/>
              <a:gd name="T25" fmla="*/ 50 h 200"/>
              <a:gd name="T26" fmla="*/ 192 w 242"/>
              <a:gd name="T27" fmla="*/ 29 h 200"/>
              <a:gd name="T28" fmla="*/ 214 w 242"/>
              <a:gd name="T29" fmla="*/ 50 h 200"/>
              <a:gd name="T30" fmla="*/ 192 w 242"/>
              <a:gd name="T31" fmla="*/ 71 h 200"/>
              <a:gd name="T32" fmla="*/ 19 w 242"/>
              <a:gd name="T33" fmla="*/ 119 h 200"/>
              <a:gd name="T34" fmla="*/ 95 w 242"/>
              <a:gd name="T35" fmla="*/ 196 h 200"/>
              <a:gd name="T36" fmla="*/ 70 w 242"/>
              <a:gd name="T37" fmla="*/ 192 h 200"/>
              <a:gd name="T38" fmla="*/ 8 w 242"/>
              <a:gd name="T39" fmla="*/ 129 h 200"/>
              <a:gd name="T40" fmla="*/ 8 w 242"/>
              <a:gd name="T41" fmla="*/ 99 h 200"/>
              <a:gd name="T42" fmla="*/ 92 w 242"/>
              <a:gd name="T43" fmla="*/ 15 h 200"/>
              <a:gd name="T44" fmla="*/ 128 w 242"/>
              <a:gd name="T45" fmla="*/ 0 h 200"/>
              <a:gd name="T46" fmla="*/ 19 w 242"/>
              <a:gd name="T47" fmla="*/ 109 h 200"/>
              <a:gd name="T48" fmla="*/ 19 w 242"/>
              <a:gd name="T49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2" h="200">
                <a:moveTo>
                  <a:pt x="221" y="0"/>
                </a:moveTo>
                <a:cubicBezTo>
                  <a:pt x="171" y="0"/>
                  <a:pt x="171" y="0"/>
                  <a:pt x="171" y="0"/>
                </a:cubicBezTo>
                <a:cubicBezTo>
                  <a:pt x="159" y="0"/>
                  <a:pt x="143" y="7"/>
                  <a:pt x="135" y="15"/>
                </a:cubicBezTo>
                <a:cubicBezTo>
                  <a:pt x="51" y="99"/>
                  <a:pt x="51" y="99"/>
                  <a:pt x="51" y="99"/>
                </a:cubicBezTo>
                <a:cubicBezTo>
                  <a:pt x="42" y="107"/>
                  <a:pt x="42" y="121"/>
                  <a:pt x="51" y="129"/>
                </a:cubicBezTo>
                <a:cubicBezTo>
                  <a:pt x="113" y="192"/>
                  <a:pt x="113" y="192"/>
                  <a:pt x="113" y="192"/>
                </a:cubicBezTo>
                <a:cubicBezTo>
                  <a:pt x="121" y="200"/>
                  <a:pt x="135" y="200"/>
                  <a:pt x="143" y="192"/>
                </a:cubicBezTo>
                <a:cubicBezTo>
                  <a:pt x="227" y="108"/>
                  <a:pt x="227" y="108"/>
                  <a:pt x="227" y="108"/>
                </a:cubicBezTo>
                <a:cubicBezTo>
                  <a:pt x="236" y="100"/>
                  <a:pt x="242" y="83"/>
                  <a:pt x="242" y="71"/>
                </a:cubicBezTo>
                <a:cubicBezTo>
                  <a:pt x="242" y="22"/>
                  <a:pt x="242" y="22"/>
                  <a:pt x="242" y="22"/>
                </a:cubicBezTo>
                <a:cubicBezTo>
                  <a:pt x="242" y="10"/>
                  <a:pt x="233" y="0"/>
                  <a:pt x="221" y="0"/>
                </a:cubicBezTo>
                <a:moveTo>
                  <a:pt x="192" y="71"/>
                </a:moveTo>
                <a:cubicBezTo>
                  <a:pt x="181" y="71"/>
                  <a:pt x="171" y="62"/>
                  <a:pt x="171" y="50"/>
                </a:cubicBezTo>
                <a:cubicBezTo>
                  <a:pt x="171" y="38"/>
                  <a:pt x="181" y="29"/>
                  <a:pt x="192" y="29"/>
                </a:cubicBezTo>
                <a:cubicBezTo>
                  <a:pt x="204" y="29"/>
                  <a:pt x="214" y="38"/>
                  <a:pt x="214" y="50"/>
                </a:cubicBezTo>
                <a:cubicBezTo>
                  <a:pt x="214" y="62"/>
                  <a:pt x="204" y="71"/>
                  <a:pt x="192" y="71"/>
                </a:cubicBezTo>
                <a:moveTo>
                  <a:pt x="19" y="119"/>
                </a:moveTo>
                <a:cubicBezTo>
                  <a:pt x="95" y="196"/>
                  <a:pt x="95" y="196"/>
                  <a:pt x="95" y="196"/>
                </a:cubicBezTo>
                <a:cubicBezTo>
                  <a:pt x="87" y="200"/>
                  <a:pt x="77" y="199"/>
                  <a:pt x="70" y="192"/>
                </a:cubicBezTo>
                <a:cubicBezTo>
                  <a:pt x="8" y="129"/>
                  <a:pt x="8" y="129"/>
                  <a:pt x="8" y="129"/>
                </a:cubicBezTo>
                <a:cubicBezTo>
                  <a:pt x="0" y="121"/>
                  <a:pt x="0" y="107"/>
                  <a:pt x="8" y="99"/>
                </a:cubicBezTo>
                <a:cubicBezTo>
                  <a:pt x="92" y="15"/>
                  <a:pt x="92" y="15"/>
                  <a:pt x="92" y="15"/>
                </a:cubicBezTo>
                <a:cubicBezTo>
                  <a:pt x="100" y="7"/>
                  <a:pt x="116" y="0"/>
                  <a:pt x="128" y="0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6" y="112"/>
                  <a:pt x="16" y="117"/>
                  <a:pt x="19" y="11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8" name="Freeform 5"/>
          <p:cNvSpPr>
            <a:spLocks noEditPoints="1"/>
          </p:cNvSpPr>
          <p:nvPr/>
        </p:nvSpPr>
        <p:spPr bwMode="auto">
          <a:xfrm>
            <a:off x="7195461" y="1624437"/>
            <a:ext cx="339928" cy="340532"/>
          </a:xfrm>
          <a:custGeom>
            <a:avLst/>
            <a:gdLst>
              <a:gd name="T0" fmla="*/ 1124 w 1124"/>
              <a:gd name="T1" fmla="*/ 369 h 1126"/>
              <a:gd name="T2" fmla="*/ 754 w 1124"/>
              <a:gd name="T3" fmla="*/ 0 h 1126"/>
              <a:gd name="T4" fmla="*/ 108 w 1124"/>
              <a:gd name="T5" fmla="*/ 646 h 1126"/>
              <a:gd name="T6" fmla="*/ 0 w 1124"/>
              <a:gd name="T7" fmla="*/ 1126 h 1126"/>
              <a:gd name="T8" fmla="*/ 477 w 1124"/>
              <a:gd name="T9" fmla="*/ 1015 h 1126"/>
              <a:gd name="T10" fmla="*/ 1124 w 1124"/>
              <a:gd name="T11" fmla="*/ 369 h 1126"/>
              <a:gd name="T12" fmla="*/ 446 w 1124"/>
              <a:gd name="T13" fmla="*/ 944 h 1126"/>
              <a:gd name="T14" fmla="*/ 387 w 1124"/>
              <a:gd name="T15" fmla="*/ 885 h 1126"/>
              <a:gd name="T16" fmla="*/ 962 w 1124"/>
              <a:gd name="T17" fmla="*/ 310 h 1126"/>
              <a:gd name="T18" fmla="*/ 1022 w 1124"/>
              <a:gd name="T19" fmla="*/ 369 h 1126"/>
              <a:gd name="T20" fmla="*/ 446 w 1124"/>
              <a:gd name="T21" fmla="*/ 944 h 1126"/>
              <a:gd name="T22" fmla="*/ 232 w 1124"/>
              <a:gd name="T23" fmla="*/ 997 h 1126"/>
              <a:gd name="T24" fmla="*/ 127 w 1124"/>
              <a:gd name="T25" fmla="*/ 892 h 1126"/>
              <a:gd name="T26" fmla="*/ 167 w 1124"/>
              <a:gd name="T27" fmla="*/ 715 h 1126"/>
              <a:gd name="T28" fmla="*/ 227 w 1124"/>
              <a:gd name="T29" fmla="*/ 775 h 1126"/>
              <a:gd name="T30" fmla="*/ 226 w 1124"/>
              <a:gd name="T31" fmla="*/ 775 h 1126"/>
              <a:gd name="T32" fmla="*/ 362 w 1124"/>
              <a:gd name="T33" fmla="*/ 911 h 1126"/>
              <a:gd name="T34" fmla="*/ 362 w 1124"/>
              <a:gd name="T35" fmla="*/ 910 h 1126"/>
              <a:gd name="T36" fmla="*/ 408 w 1124"/>
              <a:gd name="T37" fmla="*/ 957 h 1126"/>
              <a:gd name="T38" fmla="*/ 232 w 1124"/>
              <a:gd name="T39" fmla="*/ 997 h 1126"/>
              <a:gd name="T40" fmla="*/ 937 w 1124"/>
              <a:gd name="T41" fmla="*/ 284 h 1126"/>
              <a:gd name="T42" fmla="*/ 362 w 1124"/>
              <a:gd name="T43" fmla="*/ 859 h 1126"/>
              <a:gd name="T44" fmla="*/ 278 w 1124"/>
              <a:gd name="T45" fmla="*/ 775 h 1126"/>
              <a:gd name="T46" fmla="*/ 853 w 1124"/>
              <a:gd name="T47" fmla="*/ 200 h 1126"/>
              <a:gd name="T48" fmla="*/ 937 w 1124"/>
              <a:gd name="T49" fmla="*/ 284 h 1126"/>
              <a:gd name="T50" fmla="*/ 754 w 1124"/>
              <a:gd name="T51" fmla="*/ 102 h 1126"/>
              <a:gd name="T52" fmla="*/ 827 w 1124"/>
              <a:gd name="T53" fmla="*/ 175 h 1126"/>
              <a:gd name="T54" fmla="*/ 252 w 1124"/>
              <a:gd name="T55" fmla="*/ 750 h 1126"/>
              <a:gd name="T56" fmla="*/ 179 w 1124"/>
              <a:gd name="T57" fmla="*/ 677 h 1126"/>
              <a:gd name="T58" fmla="*/ 754 w 1124"/>
              <a:gd name="T59" fmla="*/ 102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4" h="1126">
                <a:moveTo>
                  <a:pt x="1124" y="369"/>
                </a:moveTo>
                <a:lnTo>
                  <a:pt x="754" y="0"/>
                </a:lnTo>
                <a:lnTo>
                  <a:pt x="108" y="646"/>
                </a:lnTo>
                <a:lnTo>
                  <a:pt x="0" y="1126"/>
                </a:lnTo>
                <a:lnTo>
                  <a:pt x="477" y="1015"/>
                </a:lnTo>
                <a:lnTo>
                  <a:pt x="1124" y="369"/>
                </a:lnTo>
                <a:close/>
                <a:moveTo>
                  <a:pt x="446" y="944"/>
                </a:moveTo>
                <a:lnTo>
                  <a:pt x="387" y="885"/>
                </a:lnTo>
                <a:lnTo>
                  <a:pt x="962" y="310"/>
                </a:lnTo>
                <a:lnTo>
                  <a:pt x="1022" y="369"/>
                </a:lnTo>
                <a:lnTo>
                  <a:pt x="446" y="944"/>
                </a:lnTo>
                <a:close/>
                <a:moveTo>
                  <a:pt x="232" y="997"/>
                </a:moveTo>
                <a:lnTo>
                  <a:pt x="127" y="892"/>
                </a:lnTo>
                <a:lnTo>
                  <a:pt x="167" y="715"/>
                </a:lnTo>
                <a:lnTo>
                  <a:pt x="227" y="775"/>
                </a:lnTo>
                <a:lnTo>
                  <a:pt x="226" y="775"/>
                </a:lnTo>
                <a:lnTo>
                  <a:pt x="362" y="911"/>
                </a:lnTo>
                <a:lnTo>
                  <a:pt x="362" y="910"/>
                </a:lnTo>
                <a:lnTo>
                  <a:pt x="408" y="957"/>
                </a:lnTo>
                <a:lnTo>
                  <a:pt x="232" y="997"/>
                </a:lnTo>
                <a:close/>
                <a:moveTo>
                  <a:pt x="937" y="284"/>
                </a:moveTo>
                <a:lnTo>
                  <a:pt x="362" y="859"/>
                </a:lnTo>
                <a:lnTo>
                  <a:pt x="278" y="775"/>
                </a:lnTo>
                <a:lnTo>
                  <a:pt x="853" y="200"/>
                </a:lnTo>
                <a:lnTo>
                  <a:pt x="937" y="284"/>
                </a:lnTo>
                <a:close/>
                <a:moveTo>
                  <a:pt x="754" y="102"/>
                </a:moveTo>
                <a:lnTo>
                  <a:pt x="827" y="175"/>
                </a:lnTo>
                <a:lnTo>
                  <a:pt x="252" y="750"/>
                </a:lnTo>
                <a:lnTo>
                  <a:pt x="179" y="677"/>
                </a:lnTo>
                <a:lnTo>
                  <a:pt x="754" y="1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9" name="Freeform 5"/>
          <p:cNvSpPr>
            <a:spLocks noEditPoints="1"/>
          </p:cNvSpPr>
          <p:nvPr/>
        </p:nvSpPr>
        <p:spPr bwMode="auto">
          <a:xfrm>
            <a:off x="4700019" y="4234940"/>
            <a:ext cx="277911" cy="302219"/>
          </a:xfrm>
          <a:custGeom>
            <a:avLst/>
            <a:gdLst>
              <a:gd name="T0" fmla="*/ 97 w 176"/>
              <a:gd name="T1" fmla="*/ 151 h 192"/>
              <a:gd name="T2" fmla="*/ 92 w 176"/>
              <a:gd name="T3" fmla="*/ 160 h 192"/>
              <a:gd name="T4" fmla="*/ 84 w 176"/>
              <a:gd name="T5" fmla="*/ 152 h 192"/>
              <a:gd name="T6" fmla="*/ 71 w 176"/>
              <a:gd name="T7" fmla="*/ 147 h 192"/>
              <a:gd name="T8" fmla="*/ 64 w 176"/>
              <a:gd name="T9" fmla="*/ 130 h 192"/>
              <a:gd name="T10" fmla="*/ 73 w 176"/>
              <a:gd name="T11" fmla="*/ 137 h 192"/>
              <a:gd name="T12" fmla="*/ 82 w 176"/>
              <a:gd name="T13" fmla="*/ 144 h 192"/>
              <a:gd name="T14" fmla="*/ 94 w 176"/>
              <a:gd name="T15" fmla="*/ 145 h 192"/>
              <a:gd name="T16" fmla="*/ 103 w 176"/>
              <a:gd name="T17" fmla="*/ 140 h 192"/>
              <a:gd name="T18" fmla="*/ 102 w 176"/>
              <a:gd name="T19" fmla="*/ 129 h 192"/>
              <a:gd name="T20" fmla="*/ 92 w 176"/>
              <a:gd name="T21" fmla="*/ 124 h 192"/>
              <a:gd name="T22" fmla="*/ 78 w 176"/>
              <a:gd name="T23" fmla="*/ 120 h 192"/>
              <a:gd name="T24" fmla="*/ 67 w 176"/>
              <a:gd name="T25" fmla="*/ 113 h 192"/>
              <a:gd name="T26" fmla="*/ 68 w 176"/>
              <a:gd name="T27" fmla="*/ 98 h 192"/>
              <a:gd name="T28" fmla="*/ 80 w 176"/>
              <a:gd name="T29" fmla="*/ 89 h 192"/>
              <a:gd name="T30" fmla="*/ 84 w 176"/>
              <a:gd name="T31" fmla="*/ 80 h 192"/>
              <a:gd name="T32" fmla="*/ 92 w 176"/>
              <a:gd name="T33" fmla="*/ 88 h 192"/>
              <a:gd name="T34" fmla="*/ 103 w 176"/>
              <a:gd name="T35" fmla="*/ 93 h 192"/>
              <a:gd name="T36" fmla="*/ 109 w 176"/>
              <a:gd name="T37" fmla="*/ 107 h 192"/>
              <a:gd name="T38" fmla="*/ 97 w 176"/>
              <a:gd name="T39" fmla="*/ 98 h 192"/>
              <a:gd name="T40" fmla="*/ 82 w 176"/>
              <a:gd name="T41" fmla="*/ 95 h 192"/>
              <a:gd name="T42" fmla="*/ 75 w 176"/>
              <a:gd name="T43" fmla="*/ 100 h 192"/>
              <a:gd name="T44" fmla="*/ 75 w 176"/>
              <a:gd name="T45" fmla="*/ 110 h 192"/>
              <a:gd name="T46" fmla="*/ 86 w 176"/>
              <a:gd name="T47" fmla="*/ 115 h 192"/>
              <a:gd name="T48" fmla="*/ 100 w 176"/>
              <a:gd name="T49" fmla="*/ 118 h 192"/>
              <a:gd name="T50" fmla="*/ 110 w 176"/>
              <a:gd name="T51" fmla="*/ 126 h 192"/>
              <a:gd name="T52" fmla="*/ 110 w 176"/>
              <a:gd name="T53" fmla="*/ 142 h 192"/>
              <a:gd name="T54" fmla="*/ 107 w 176"/>
              <a:gd name="T55" fmla="*/ 56 h 192"/>
              <a:gd name="T56" fmla="*/ 69 w 176"/>
              <a:gd name="T57" fmla="*/ 56 h 192"/>
              <a:gd name="T58" fmla="*/ 43 w 176"/>
              <a:gd name="T59" fmla="*/ 184 h 192"/>
              <a:gd name="T60" fmla="*/ 133 w 176"/>
              <a:gd name="T61" fmla="*/ 184 h 192"/>
              <a:gd name="T62" fmla="*/ 107 w 176"/>
              <a:gd name="T63" fmla="*/ 56 h 192"/>
              <a:gd name="T64" fmla="*/ 107 w 176"/>
              <a:gd name="T65" fmla="*/ 8 h 192"/>
              <a:gd name="T66" fmla="*/ 97 w 176"/>
              <a:gd name="T67" fmla="*/ 12 h 192"/>
              <a:gd name="T68" fmla="*/ 79 w 176"/>
              <a:gd name="T69" fmla="*/ 12 h 192"/>
              <a:gd name="T70" fmla="*/ 69 w 176"/>
              <a:gd name="T71" fmla="*/ 8 h 192"/>
              <a:gd name="T72" fmla="*/ 63 w 176"/>
              <a:gd name="T73" fmla="*/ 41 h 192"/>
              <a:gd name="T74" fmla="*/ 88 w 176"/>
              <a:gd name="T75" fmla="*/ 48 h 192"/>
              <a:gd name="T76" fmla="*/ 113 w 176"/>
              <a:gd name="T77" fmla="*/ 41 h 192"/>
              <a:gd name="T78" fmla="*/ 169 w 176"/>
              <a:gd name="T79" fmla="*/ 126 h 192"/>
              <a:gd name="T80" fmla="*/ 133 w 176"/>
              <a:gd name="T81" fmla="*/ 192 h 192"/>
              <a:gd name="T82" fmla="*/ 43 w 176"/>
              <a:gd name="T83" fmla="*/ 192 h 192"/>
              <a:gd name="T84" fmla="*/ 7 w 176"/>
              <a:gd name="T85" fmla="*/ 126 h 192"/>
              <a:gd name="T86" fmla="*/ 60 w 176"/>
              <a:gd name="T87" fmla="*/ 52 h 192"/>
              <a:gd name="T88" fmla="*/ 52 w 176"/>
              <a:gd name="T89" fmla="*/ 39 h 192"/>
              <a:gd name="T90" fmla="*/ 54 w 176"/>
              <a:gd name="T91" fmla="*/ 2 h 192"/>
              <a:gd name="T92" fmla="*/ 72 w 176"/>
              <a:gd name="T93" fmla="*/ 0 h 192"/>
              <a:gd name="T94" fmla="*/ 82 w 176"/>
              <a:gd name="T95" fmla="*/ 4 h 192"/>
              <a:gd name="T96" fmla="*/ 94 w 176"/>
              <a:gd name="T97" fmla="*/ 4 h 192"/>
              <a:gd name="T98" fmla="*/ 104 w 176"/>
              <a:gd name="T99" fmla="*/ 0 h 192"/>
              <a:gd name="T100" fmla="*/ 122 w 176"/>
              <a:gd name="T101" fmla="*/ 2 h 192"/>
              <a:gd name="T102" fmla="*/ 124 w 176"/>
              <a:gd name="T103" fmla="*/ 39 h 192"/>
              <a:gd name="T104" fmla="*/ 116 w 176"/>
              <a:gd name="T105" fmla="*/ 52 h 192"/>
              <a:gd name="T106" fmla="*/ 169 w 176"/>
              <a:gd name="T107" fmla="*/ 12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92">
                <a:moveTo>
                  <a:pt x="104" y="148"/>
                </a:moveTo>
                <a:cubicBezTo>
                  <a:pt x="102" y="149"/>
                  <a:pt x="100" y="150"/>
                  <a:pt x="97" y="151"/>
                </a:cubicBezTo>
                <a:cubicBezTo>
                  <a:pt x="95" y="151"/>
                  <a:pt x="94" y="152"/>
                  <a:pt x="92" y="152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82" y="151"/>
                  <a:pt x="81" y="151"/>
                  <a:pt x="79" y="151"/>
                </a:cubicBezTo>
                <a:cubicBezTo>
                  <a:pt x="76" y="150"/>
                  <a:pt x="74" y="149"/>
                  <a:pt x="71" y="147"/>
                </a:cubicBezTo>
                <a:cubicBezTo>
                  <a:pt x="69" y="145"/>
                  <a:pt x="67" y="143"/>
                  <a:pt x="66" y="140"/>
                </a:cubicBezTo>
                <a:cubicBezTo>
                  <a:pt x="65" y="137"/>
                  <a:pt x="64" y="134"/>
                  <a:pt x="64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72" y="133"/>
                  <a:pt x="72" y="135"/>
                  <a:pt x="73" y="137"/>
                </a:cubicBezTo>
                <a:cubicBezTo>
                  <a:pt x="74" y="139"/>
                  <a:pt x="75" y="140"/>
                  <a:pt x="77" y="142"/>
                </a:cubicBezTo>
                <a:cubicBezTo>
                  <a:pt x="78" y="143"/>
                  <a:pt x="80" y="144"/>
                  <a:pt x="82" y="144"/>
                </a:cubicBezTo>
                <a:cubicBezTo>
                  <a:pt x="85" y="145"/>
                  <a:pt x="87" y="145"/>
                  <a:pt x="89" y="145"/>
                </a:cubicBezTo>
                <a:cubicBezTo>
                  <a:pt x="91" y="145"/>
                  <a:pt x="92" y="145"/>
                  <a:pt x="94" y="145"/>
                </a:cubicBezTo>
                <a:cubicBezTo>
                  <a:pt x="96" y="144"/>
                  <a:pt x="98" y="144"/>
                  <a:pt x="99" y="143"/>
                </a:cubicBezTo>
                <a:cubicBezTo>
                  <a:pt x="101" y="142"/>
                  <a:pt x="102" y="141"/>
                  <a:pt x="103" y="140"/>
                </a:cubicBezTo>
                <a:cubicBezTo>
                  <a:pt x="104" y="138"/>
                  <a:pt x="104" y="136"/>
                  <a:pt x="104" y="134"/>
                </a:cubicBezTo>
                <a:cubicBezTo>
                  <a:pt x="104" y="132"/>
                  <a:pt x="103" y="130"/>
                  <a:pt x="102" y="129"/>
                </a:cubicBezTo>
                <a:cubicBezTo>
                  <a:pt x="101" y="128"/>
                  <a:pt x="100" y="127"/>
                  <a:pt x="98" y="126"/>
                </a:cubicBezTo>
                <a:cubicBezTo>
                  <a:pt x="96" y="125"/>
                  <a:pt x="94" y="124"/>
                  <a:pt x="92" y="124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3" y="122"/>
                  <a:pt x="80" y="121"/>
                  <a:pt x="78" y="120"/>
                </a:cubicBezTo>
                <a:cubicBezTo>
                  <a:pt x="76" y="120"/>
                  <a:pt x="74" y="119"/>
                  <a:pt x="72" y="117"/>
                </a:cubicBezTo>
                <a:cubicBezTo>
                  <a:pt x="70" y="116"/>
                  <a:pt x="69" y="115"/>
                  <a:pt x="67" y="113"/>
                </a:cubicBezTo>
                <a:cubicBezTo>
                  <a:pt x="66" y="111"/>
                  <a:pt x="66" y="109"/>
                  <a:pt x="66" y="106"/>
                </a:cubicBezTo>
                <a:cubicBezTo>
                  <a:pt x="66" y="103"/>
                  <a:pt x="66" y="100"/>
                  <a:pt x="68" y="98"/>
                </a:cubicBezTo>
                <a:cubicBezTo>
                  <a:pt x="69" y="96"/>
                  <a:pt x="71" y="94"/>
                  <a:pt x="73" y="92"/>
                </a:cubicBezTo>
                <a:cubicBezTo>
                  <a:pt x="75" y="91"/>
                  <a:pt x="77" y="90"/>
                  <a:pt x="80" y="89"/>
                </a:cubicBezTo>
                <a:cubicBezTo>
                  <a:pt x="81" y="89"/>
                  <a:pt x="82" y="88"/>
                  <a:pt x="84" y="88"/>
                </a:cubicBezTo>
                <a:cubicBezTo>
                  <a:pt x="84" y="80"/>
                  <a:pt x="84" y="80"/>
                  <a:pt x="84" y="80"/>
                </a:cubicBezTo>
                <a:cubicBezTo>
                  <a:pt x="92" y="80"/>
                  <a:pt x="92" y="80"/>
                  <a:pt x="92" y="80"/>
                </a:cubicBezTo>
                <a:cubicBezTo>
                  <a:pt x="92" y="88"/>
                  <a:pt x="92" y="88"/>
                  <a:pt x="92" y="88"/>
                </a:cubicBezTo>
                <a:cubicBezTo>
                  <a:pt x="93" y="89"/>
                  <a:pt x="95" y="89"/>
                  <a:pt x="96" y="89"/>
                </a:cubicBezTo>
                <a:cubicBezTo>
                  <a:pt x="99" y="90"/>
                  <a:pt x="101" y="91"/>
                  <a:pt x="103" y="93"/>
                </a:cubicBezTo>
                <a:cubicBezTo>
                  <a:pt x="105" y="94"/>
                  <a:pt x="106" y="96"/>
                  <a:pt x="108" y="99"/>
                </a:cubicBezTo>
                <a:cubicBezTo>
                  <a:pt x="109" y="101"/>
                  <a:pt x="109" y="104"/>
                  <a:pt x="109" y="10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1" y="103"/>
                  <a:pt x="100" y="100"/>
                  <a:pt x="97" y="98"/>
                </a:cubicBezTo>
                <a:cubicBezTo>
                  <a:pt x="95" y="96"/>
                  <a:pt x="91" y="95"/>
                  <a:pt x="87" y="95"/>
                </a:cubicBezTo>
                <a:cubicBezTo>
                  <a:pt x="85" y="95"/>
                  <a:pt x="84" y="95"/>
                  <a:pt x="82" y="95"/>
                </a:cubicBezTo>
                <a:cubicBezTo>
                  <a:pt x="81" y="96"/>
                  <a:pt x="79" y="96"/>
                  <a:pt x="78" y="97"/>
                </a:cubicBezTo>
                <a:cubicBezTo>
                  <a:pt x="77" y="98"/>
                  <a:pt x="76" y="99"/>
                  <a:pt x="75" y="100"/>
                </a:cubicBezTo>
                <a:cubicBezTo>
                  <a:pt x="74" y="102"/>
                  <a:pt x="74" y="103"/>
                  <a:pt x="74" y="105"/>
                </a:cubicBezTo>
                <a:cubicBezTo>
                  <a:pt x="74" y="107"/>
                  <a:pt x="74" y="109"/>
                  <a:pt x="75" y="110"/>
                </a:cubicBezTo>
                <a:cubicBezTo>
                  <a:pt x="77" y="111"/>
                  <a:pt x="78" y="112"/>
                  <a:pt x="80" y="113"/>
                </a:cubicBezTo>
                <a:cubicBezTo>
                  <a:pt x="82" y="114"/>
                  <a:pt x="84" y="114"/>
                  <a:pt x="86" y="115"/>
                </a:cubicBezTo>
                <a:cubicBezTo>
                  <a:pt x="88" y="115"/>
                  <a:pt x="91" y="116"/>
                  <a:pt x="93" y="116"/>
                </a:cubicBezTo>
                <a:cubicBezTo>
                  <a:pt x="95" y="117"/>
                  <a:pt x="98" y="117"/>
                  <a:pt x="100" y="118"/>
                </a:cubicBezTo>
                <a:cubicBezTo>
                  <a:pt x="102" y="119"/>
                  <a:pt x="104" y="120"/>
                  <a:pt x="106" y="121"/>
                </a:cubicBezTo>
                <a:cubicBezTo>
                  <a:pt x="108" y="123"/>
                  <a:pt x="109" y="124"/>
                  <a:pt x="110" y="126"/>
                </a:cubicBezTo>
                <a:cubicBezTo>
                  <a:pt x="111" y="128"/>
                  <a:pt x="112" y="131"/>
                  <a:pt x="112" y="134"/>
                </a:cubicBezTo>
                <a:cubicBezTo>
                  <a:pt x="112" y="137"/>
                  <a:pt x="111" y="140"/>
                  <a:pt x="110" y="142"/>
                </a:cubicBezTo>
                <a:cubicBezTo>
                  <a:pt x="108" y="144"/>
                  <a:pt x="107" y="146"/>
                  <a:pt x="104" y="148"/>
                </a:cubicBezTo>
                <a:close/>
                <a:moveTo>
                  <a:pt x="107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47" y="71"/>
                  <a:pt x="26" y="101"/>
                  <a:pt x="14" y="129"/>
                </a:cubicBezTo>
                <a:cubicBezTo>
                  <a:pt x="3" y="157"/>
                  <a:pt x="17" y="184"/>
                  <a:pt x="43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133" y="184"/>
                  <a:pt x="133" y="184"/>
                  <a:pt x="133" y="184"/>
                </a:cubicBezTo>
                <a:cubicBezTo>
                  <a:pt x="159" y="184"/>
                  <a:pt x="173" y="157"/>
                  <a:pt x="162" y="129"/>
                </a:cubicBezTo>
                <a:cubicBezTo>
                  <a:pt x="150" y="101"/>
                  <a:pt x="129" y="71"/>
                  <a:pt x="107" y="56"/>
                </a:cubicBezTo>
                <a:close/>
                <a:moveTo>
                  <a:pt x="120" y="10"/>
                </a:moveTo>
                <a:cubicBezTo>
                  <a:pt x="118" y="9"/>
                  <a:pt x="111" y="8"/>
                  <a:pt x="107" y="8"/>
                </a:cubicBezTo>
                <a:cubicBezTo>
                  <a:pt x="107" y="8"/>
                  <a:pt x="106" y="8"/>
                  <a:pt x="106" y="8"/>
                </a:cubicBezTo>
                <a:cubicBezTo>
                  <a:pt x="103" y="9"/>
                  <a:pt x="100" y="11"/>
                  <a:pt x="97" y="12"/>
                </a:cubicBezTo>
                <a:cubicBezTo>
                  <a:pt x="94" y="13"/>
                  <a:pt x="91" y="13"/>
                  <a:pt x="88" y="14"/>
                </a:cubicBezTo>
                <a:cubicBezTo>
                  <a:pt x="85" y="13"/>
                  <a:pt x="82" y="13"/>
                  <a:pt x="79" y="12"/>
                </a:cubicBezTo>
                <a:cubicBezTo>
                  <a:pt x="76" y="11"/>
                  <a:pt x="73" y="9"/>
                  <a:pt x="70" y="8"/>
                </a:cubicBezTo>
                <a:cubicBezTo>
                  <a:pt x="70" y="8"/>
                  <a:pt x="69" y="8"/>
                  <a:pt x="69" y="8"/>
                </a:cubicBezTo>
                <a:cubicBezTo>
                  <a:pt x="65" y="8"/>
                  <a:pt x="58" y="9"/>
                  <a:pt x="56" y="10"/>
                </a:cubicBezTo>
                <a:cubicBezTo>
                  <a:pt x="42" y="12"/>
                  <a:pt x="52" y="24"/>
                  <a:pt x="63" y="41"/>
                </a:cubicBezTo>
                <a:cubicBezTo>
                  <a:pt x="67" y="48"/>
                  <a:pt x="67" y="48"/>
                  <a:pt x="67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24" y="24"/>
                  <a:pt x="134" y="12"/>
                  <a:pt x="120" y="10"/>
                </a:cubicBezTo>
                <a:close/>
                <a:moveTo>
                  <a:pt x="169" y="126"/>
                </a:moveTo>
                <a:cubicBezTo>
                  <a:pt x="176" y="143"/>
                  <a:pt x="175" y="161"/>
                  <a:pt x="166" y="174"/>
                </a:cubicBezTo>
                <a:cubicBezTo>
                  <a:pt x="159" y="186"/>
                  <a:pt x="147" y="192"/>
                  <a:pt x="133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43" y="192"/>
                  <a:pt x="43" y="192"/>
                  <a:pt x="43" y="192"/>
                </a:cubicBezTo>
                <a:cubicBezTo>
                  <a:pt x="29" y="192"/>
                  <a:pt x="17" y="186"/>
                  <a:pt x="10" y="174"/>
                </a:cubicBezTo>
                <a:cubicBezTo>
                  <a:pt x="1" y="161"/>
                  <a:pt x="0" y="143"/>
                  <a:pt x="7" y="126"/>
                </a:cubicBezTo>
                <a:cubicBezTo>
                  <a:pt x="20" y="96"/>
                  <a:pt x="40" y="68"/>
                  <a:pt x="6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3"/>
                  <a:pt x="53" y="41"/>
                  <a:pt x="52" y="39"/>
                </a:cubicBezTo>
                <a:cubicBezTo>
                  <a:pt x="44" y="27"/>
                  <a:pt x="39" y="18"/>
                  <a:pt x="42" y="10"/>
                </a:cubicBezTo>
                <a:cubicBezTo>
                  <a:pt x="44" y="6"/>
                  <a:pt x="48" y="3"/>
                  <a:pt x="54" y="2"/>
                </a:cubicBezTo>
                <a:cubicBezTo>
                  <a:pt x="56" y="2"/>
                  <a:pt x="64" y="0"/>
                  <a:pt x="69" y="0"/>
                </a:cubicBezTo>
                <a:cubicBezTo>
                  <a:pt x="70" y="0"/>
                  <a:pt x="71" y="0"/>
                  <a:pt x="72" y="0"/>
                </a:cubicBezTo>
                <a:cubicBezTo>
                  <a:pt x="75" y="1"/>
                  <a:pt x="77" y="2"/>
                  <a:pt x="80" y="3"/>
                </a:cubicBezTo>
                <a:cubicBezTo>
                  <a:pt x="81" y="4"/>
                  <a:pt x="81" y="4"/>
                  <a:pt x="82" y="4"/>
                </a:cubicBezTo>
                <a:cubicBezTo>
                  <a:pt x="84" y="5"/>
                  <a:pt x="86" y="5"/>
                  <a:pt x="88" y="6"/>
                </a:cubicBezTo>
                <a:cubicBezTo>
                  <a:pt x="90" y="5"/>
                  <a:pt x="92" y="5"/>
                  <a:pt x="94" y="4"/>
                </a:cubicBezTo>
                <a:cubicBezTo>
                  <a:pt x="95" y="4"/>
                  <a:pt x="95" y="4"/>
                  <a:pt x="96" y="3"/>
                </a:cubicBezTo>
                <a:cubicBezTo>
                  <a:pt x="99" y="2"/>
                  <a:pt x="101" y="1"/>
                  <a:pt x="104" y="0"/>
                </a:cubicBezTo>
                <a:cubicBezTo>
                  <a:pt x="105" y="0"/>
                  <a:pt x="106" y="0"/>
                  <a:pt x="107" y="0"/>
                </a:cubicBezTo>
                <a:cubicBezTo>
                  <a:pt x="112" y="0"/>
                  <a:pt x="120" y="2"/>
                  <a:pt x="122" y="2"/>
                </a:cubicBezTo>
                <a:cubicBezTo>
                  <a:pt x="128" y="3"/>
                  <a:pt x="132" y="6"/>
                  <a:pt x="134" y="10"/>
                </a:cubicBezTo>
                <a:cubicBezTo>
                  <a:pt x="137" y="18"/>
                  <a:pt x="132" y="27"/>
                  <a:pt x="124" y="39"/>
                </a:cubicBezTo>
                <a:cubicBezTo>
                  <a:pt x="123" y="41"/>
                  <a:pt x="121" y="43"/>
                  <a:pt x="120" y="46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36" y="68"/>
                  <a:pt x="156" y="96"/>
                  <a:pt x="169" y="1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5520382" y="3558403"/>
            <a:ext cx="247998" cy="392239"/>
            <a:chOff x="8992499" y="1015780"/>
            <a:chExt cx="209779" cy="331792"/>
          </a:xfrm>
          <a:solidFill>
            <a:schemeClr val="bg1">
              <a:lumMod val="75000"/>
            </a:schemeClr>
          </a:solidFill>
        </p:grpSpPr>
        <p:sp>
          <p:nvSpPr>
            <p:cNvPr id="212" name="Freeform 9"/>
            <p:cNvSpPr>
              <a:spLocks noEditPoints="1"/>
            </p:cNvSpPr>
            <p:nvPr/>
          </p:nvSpPr>
          <p:spPr bwMode="auto">
            <a:xfrm>
              <a:off x="8992499" y="1015780"/>
              <a:ext cx="209779" cy="331792"/>
            </a:xfrm>
            <a:custGeom>
              <a:avLst/>
              <a:gdLst>
                <a:gd name="T0" fmla="*/ 68 w 80"/>
                <a:gd name="T1" fmla="*/ 0 h 128"/>
                <a:gd name="T2" fmla="*/ 11 w 80"/>
                <a:gd name="T3" fmla="*/ 0 h 128"/>
                <a:gd name="T4" fmla="*/ 0 w 80"/>
                <a:gd name="T5" fmla="*/ 11 h 128"/>
                <a:gd name="T6" fmla="*/ 0 w 80"/>
                <a:gd name="T7" fmla="*/ 116 h 128"/>
                <a:gd name="T8" fmla="*/ 11 w 80"/>
                <a:gd name="T9" fmla="*/ 128 h 128"/>
                <a:gd name="T10" fmla="*/ 68 w 80"/>
                <a:gd name="T11" fmla="*/ 128 h 128"/>
                <a:gd name="T12" fmla="*/ 80 w 80"/>
                <a:gd name="T13" fmla="*/ 116 h 128"/>
                <a:gd name="T14" fmla="*/ 80 w 80"/>
                <a:gd name="T15" fmla="*/ 11 h 128"/>
                <a:gd name="T16" fmla="*/ 68 w 80"/>
                <a:gd name="T17" fmla="*/ 0 h 128"/>
                <a:gd name="T18" fmla="*/ 72 w 80"/>
                <a:gd name="T19" fmla="*/ 116 h 128"/>
                <a:gd name="T20" fmla="*/ 68 w 80"/>
                <a:gd name="T21" fmla="*/ 120 h 128"/>
                <a:gd name="T22" fmla="*/ 11 w 80"/>
                <a:gd name="T23" fmla="*/ 120 h 128"/>
                <a:gd name="T24" fmla="*/ 8 w 80"/>
                <a:gd name="T25" fmla="*/ 116 h 128"/>
                <a:gd name="T26" fmla="*/ 8 w 80"/>
                <a:gd name="T27" fmla="*/ 11 h 128"/>
                <a:gd name="T28" fmla="*/ 11 w 80"/>
                <a:gd name="T29" fmla="*/ 8 h 128"/>
                <a:gd name="T30" fmla="*/ 68 w 80"/>
                <a:gd name="T31" fmla="*/ 8 h 128"/>
                <a:gd name="T32" fmla="*/ 72 w 80"/>
                <a:gd name="T33" fmla="*/ 11 h 128"/>
                <a:gd name="T34" fmla="*/ 72 w 80"/>
                <a:gd name="T35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28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1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5" y="128"/>
                    <a:pt x="80" y="123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5"/>
                    <a:pt x="75" y="0"/>
                    <a:pt x="68" y="0"/>
                  </a:cubicBezTo>
                  <a:close/>
                  <a:moveTo>
                    <a:pt x="72" y="116"/>
                  </a:moveTo>
                  <a:cubicBezTo>
                    <a:pt x="72" y="118"/>
                    <a:pt x="70" y="120"/>
                    <a:pt x="68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9" y="120"/>
                    <a:pt x="8" y="118"/>
                    <a:pt x="8" y="11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0" y="8"/>
                    <a:pt x="72" y="9"/>
                    <a:pt x="72" y="11"/>
                  </a:cubicBezTo>
                  <a:lnTo>
                    <a:pt x="7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13" name="Freeform 10"/>
            <p:cNvSpPr>
              <a:spLocks noEditPoints="1"/>
            </p:cNvSpPr>
            <p:nvPr/>
          </p:nvSpPr>
          <p:spPr bwMode="auto">
            <a:xfrm>
              <a:off x="9035312" y="1067154"/>
              <a:ext cx="125225" cy="218341"/>
            </a:xfrm>
            <a:custGeom>
              <a:avLst/>
              <a:gdLst>
                <a:gd name="T0" fmla="*/ 40 w 48"/>
                <a:gd name="T1" fmla="*/ 0 h 84"/>
                <a:gd name="T2" fmla="*/ 7 w 48"/>
                <a:gd name="T3" fmla="*/ 0 h 84"/>
                <a:gd name="T4" fmla="*/ 7 w 48"/>
                <a:gd name="T5" fmla="*/ 0 h 84"/>
                <a:gd name="T6" fmla="*/ 7 w 48"/>
                <a:gd name="T7" fmla="*/ 0 h 84"/>
                <a:gd name="T8" fmla="*/ 0 w 48"/>
                <a:gd name="T9" fmla="*/ 7 h 84"/>
                <a:gd name="T10" fmla="*/ 0 w 48"/>
                <a:gd name="T11" fmla="*/ 76 h 84"/>
                <a:gd name="T12" fmla="*/ 7 w 48"/>
                <a:gd name="T13" fmla="*/ 84 h 84"/>
                <a:gd name="T14" fmla="*/ 40 w 48"/>
                <a:gd name="T15" fmla="*/ 84 h 84"/>
                <a:gd name="T16" fmla="*/ 48 w 48"/>
                <a:gd name="T17" fmla="*/ 76 h 84"/>
                <a:gd name="T18" fmla="*/ 48 w 48"/>
                <a:gd name="T19" fmla="*/ 7 h 84"/>
                <a:gd name="T20" fmla="*/ 40 w 48"/>
                <a:gd name="T21" fmla="*/ 0 h 84"/>
                <a:gd name="T22" fmla="*/ 44 w 48"/>
                <a:gd name="T23" fmla="*/ 76 h 84"/>
                <a:gd name="T24" fmla="*/ 40 w 48"/>
                <a:gd name="T25" fmla="*/ 80 h 84"/>
                <a:gd name="T26" fmla="*/ 7 w 48"/>
                <a:gd name="T27" fmla="*/ 80 h 84"/>
                <a:gd name="T28" fmla="*/ 4 w 48"/>
                <a:gd name="T29" fmla="*/ 76 h 84"/>
                <a:gd name="T30" fmla="*/ 4 w 48"/>
                <a:gd name="T31" fmla="*/ 7 h 84"/>
                <a:gd name="T32" fmla="*/ 7 w 48"/>
                <a:gd name="T33" fmla="*/ 4 h 84"/>
                <a:gd name="T34" fmla="*/ 40 w 48"/>
                <a:gd name="T35" fmla="*/ 4 h 84"/>
                <a:gd name="T36" fmla="*/ 44 w 48"/>
                <a:gd name="T37" fmla="*/ 7 h 84"/>
                <a:gd name="T38" fmla="*/ 44 w 48"/>
                <a:gd name="T3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84">
                  <a:moveTo>
                    <a:pt x="4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3" y="84"/>
                    <a:pt x="7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4" y="84"/>
                    <a:pt x="48" y="80"/>
                    <a:pt x="48" y="7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3"/>
                    <a:pt x="44" y="0"/>
                    <a:pt x="40" y="0"/>
                  </a:cubicBezTo>
                  <a:close/>
                  <a:moveTo>
                    <a:pt x="44" y="76"/>
                  </a:moveTo>
                  <a:cubicBezTo>
                    <a:pt x="44" y="78"/>
                    <a:pt x="42" y="80"/>
                    <a:pt x="40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5" y="80"/>
                    <a:pt x="4" y="78"/>
                    <a:pt x="4" y="7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2" y="4"/>
                    <a:pt x="44" y="5"/>
                    <a:pt x="44" y="7"/>
                  </a:cubicBez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14" name="Freeform 11"/>
            <p:cNvSpPr>
              <a:spLocks/>
            </p:cNvSpPr>
            <p:nvPr/>
          </p:nvSpPr>
          <p:spPr bwMode="auto">
            <a:xfrm>
              <a:off x="9077053" y="1046819"/>
              <a:ext cx="41742" cy="10703"/>
            </a:xfrm>
            <a:custGeom>
              <a:avLst/>
              <a:gdLst>
                <a:gd name="T0" fmla="*/ 2 w 16"/>
                <a:gd name="T1" fmla="*/ 4 h 4"/>
                <a:gd name="T2" fmla="*/ 14 w 16"/>
                <a:gd name="T3" fmla="*/ 4 h 4"/>
                <a:gd name="T4" fmla="*/ 16 w 16"/>
                <a:gd name="T5" fmla="*/ 2 h 4"/>
                <a:gd name="T6" fmla="*/ 14 w 16"/>
                <a:gd name="T7" fmla="*/ 0 h 4"/>
                <a:gd name="T8" fmla="*/ 2 w 16"/>
                <a:gd name="T9" fmla="*/ 0 h 4"/>
                <a:gd name="T10" fmla="*/ 0 w 16"/>
                <a:gd name="T11" fmla="*/ 2 h 4"/>
                <a:gd name="T12" fmla="*/ 2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15" name="Oval 12"/>
            <p:cNvSpPr>
              <a:spLocks noChangeArrowheads="1"/>
            </p:cNvSpPr>
            <p:nvPr/>
          </p:nvSpPr>
          <p:spPr bwMode="auto">
            <a:xfrm>
              <a:off x="9087756" y="1295128"/>
              <a:ext cx="20336" cy="2140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216" name="Freeform 34"/>
          <p:cNvSpPr>
            <a:spLocks noEditPoints="1"/>
          </p:cNvSpPr>
          <p:nvPr/>
        </p:nvSpPr>
        <p:spPr bwMode="auto">
          <a:xfrm rot="19783458">
            <a:off x="9620522" y="2206466"/>
            <a:ext cx="225138" cy="428520"/>
          </a:xfrm>
          <a:custGeom>
            <a:avLst/>
            <a:gdLst>
              <a:gd name="T0" fmla="*/ 55 w 98"/>
              <a:gd name="T1" fmla="*/ 48 h 189"/>
              <a:gd name="T2" fmla="*/ 36 w 98"/>
              <a:gd name="T3" fmla="*/ 31 h 189"/>
              <a:gd name="T4" fmla="*/ 54 w 98"/>
              <a:gd name="T5" fmla="*/ 0 h 189"/>
              <a:gd name="T6" fmla="*/ 31 w 98"/>
              <a:gd name="T7" fmla="*/ 33 h 189"/>
              <a:gd name="T8" fmla="*/ 45 w 98"/>
              <a:gd name="T9" fmla="*/ 48 h 189"/>
              <a:gd name="T10" fmla="*/ 44 w 98"/>
              <a:gd name="T11" fmla="*/ 48 h 189"/>
              <a:gd name="T12" fmla="*/ 0 w 98"/>
              <a:gd name="T13" fmla="*/ 96 h 189"/>
              <a:gd name="T14" fmla="*/ 0 w 98"/>
              <a:gd name="T15" fmla="*/ 141 h 189"/>
              <a:gd name="T16" fmla="*/ 44 w 98"/>
              <a:gd name="T17" fmla="*/ 189 h 189"/>
              <a:gd name="T18" fmla="*/ 54 w 98"/>
              <a:gd name="T19" fmla="*/ 189 h 189"/>
              <a:gd name="T20" fmla="*/ 98 w 98"/>
              <a:gd name="T21" fmla="*/ 141 h 189"/>
              <a:gd name="T22" fmla="*/ 98 w 98"/>
              <a:gd name="T23" fmla="*/ 96 h 189"/>
              <a:gd name="T24" fmla="*/ 55 w 98"/>
              <a:gd name="T25" fmla="*/ 48 h 189"/>
              <a:gd name="T26" fmla="*/ 29 w 98"/>
              <a:gd name="T27" fmla="*/ 119 h 189"/>
              <a:gd name="T28" fmla="*/ 7 w 98"/>
              <a:gd name="T29" fmla="*/ 110 h 189"/>
              <a:gd name="T30" fmla="*/ 7 w 98"/>
              <a:gd name="T31" fmla="*/ 96 h 189"/>
              <a:gd name="T32" fmla="*/ 43 w 98"/>
              <a:gd name="T33" fmla="*/ 54 h 189"/>
              <a:gd name="T34" fmla="*/ 43 w 98"/>
              <a:gd name="T35" fmla="*/ 73 h 189"/>
              <a:gd name="T36" fmla="*/ 36 w 98"/>
              <a:gd name="T37" fmla="*/ 84 h 189"/>
              <a:gd name="T38" fmla="*/ 36 w 98"/>
              <a:gd name="T39" fmla="*/ 89 h 189"/>
              <a:gd name="T40" fmla="*/ 43 w 98"/>
              <a:gd name="T41" fmla="*/ 99 h 189"/>
              <a:gd name="T42" fmla="*/ 43 w 98"/>
              <a:gd name="T43" fmla="*/ 117 h 189"/>
              <a:gd name="T44" fmla="*/ 43 w 98"/>
              <a:gd name="T45" fmla="*/ 119 h 189"/>
              <a:gd name="T46" fmla="*/ 29 w 98"/>
              <a:gd name="T47" fmla="*/ 119 h 189"/>
              <a:gd name="T48" fmla="*/ 49 w 98"/>
              <a:gd name="T49" fmla="*/ 98 h 189"/>
              <a:gd name="T50" fmla="*/ 41 w 98"/>
              <a:gd name="T51" fmla="*/ 90 h 189"/>
              <a:gd name="T52" fmla="*/ 41 w 98"/>
              <a:gd name="T53" fmla="*/ 83 h 189"/>
              <a:gd name="T54" fmla="*/ 49 w 98"/>
              <a:gd name="T55" fmla="*/ 75 h 189"/>
              <a:gd name="T56" fmla="*/ 56 w 98"/>
              <a:gd name="T57" fmla="*/ 83 h 189"/>
              <a:gd name="T58" fmla="*/ 56 w 98"/>
              <a:gd name="T59" fmla="*/ 90 h 189"/>
              <a:gd name="T60" fmla="*/ 49 w 98"/>
              <a:gd name="T61" fmla="*/ 98 h 189"/>
              <a:gd name="T62" fmla="*/ 91 w 98"/>
              <a:gd name="T63" fmla="*/ 113 h 189"/>
              <a:gd name="T64" fmla="*/ 72 w 98"/>
              <a:gd name="T65" fmla="*/ 119 h 189"/>
              <a:gd name="T66" fmla="*/ 54 w 98"/>
              <a:gd name="T67" fmla="*/ 119 h 189"/>
              <a:gd name="T68" fmla="*/ 54 w 98"/>
              <a:gd name="T69" fmla="*/ 117 h 189"/>
              <a:gd name="T70" fmla="*/ 54 w 98"/>
              <a:gd name="T71" fmla="*/ 99 h 189"/>
              <a:gd name="T72" fmla="*/ 61 w 98"/>
              <a:gd name="T73" fmla="*/ 89 h 189"/>
              <a:gd name="T74" fmla="*/ 61 w 98"/>
              <a:gd name="T75" fmla="*/ 84 h 189"/>
              <a:gd name="T76" fmla="*/ 54 w 98"/>
              <a:gd name="T77" fmla="*/ 73 h 189"/>
              <a:gd name="T78" fmla="*/ 54 w 98"/>
              <a:gd name="T79" fmla="*/ 54 h 189"/>
              <a:gd name="T80" fmla="*/ 91 w 98"/>
              <a:gd name="T81" fmla="*/ 96 h 189"/>
              <a:gd name="T82" fmla="*/ 91 w 98"/>
              <a:gd name="T83" fmla="*/ 11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8" h="189">
                <a:moveTo>
                  <a:pt x="55" y="48"/>
                </a:moveTo>
                <a:cubicBezTo>
                  <a:pt x="55" y="39"/>
                  <a:pt x="41" y="34"/>
                  <a:pt x="36" y="31"/>
                </a:cubicBezTo>
                <a:cubicBezTo>
                  <a:pt x="22" y="19"/>
                  <a:pt x="46" y="4"/>
                  <a:pt x="54" y="0"/>
                </a:cubicBezTo>
                <a:cubicBezTo>
                  <a:pt x="45" y="5"/>
                  <a:pt x="17" y="22"/>
                  <a:pt x="31" y="33"/>
                </a:cubicBezTo>
                <a:cubicBezTo>
                  <a:pt x="36" y="37"/>
                  <a:pt x="43" y="41"/>
                  <a:pt x="45" y="48"/>
                </a:cubicBezTo>
                <a:cubicBezTo>
                  <a:pt x="44" y="48"/>
                  <a:pt x="44" y="48"/>
                  <a:pt x="44" y="48"/>
                </a:cubicBezTo>
                <a:cubicBezTo>
                  <a:pt x="19" y="48"/>
                  <a:pt x="0" y="69"/>
                  <a:pt x="0" y="96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68"/>
                  <a:pt x="19" y="189"/>
                  <a:pt x="44" y="189"/>
                </a:cubicBezTo>
                <a:cubicBezTo>
                  <a:pt x="54" y="189"/>
                  <a:pt x="54" y="189"/>
                  <a:pt x="54" y="189"/>
                </a:cubicBezTo>
                <a:cubicBezTo>
                  <a:pt x="78" y="189"/>
                  <a:pt x="98" y="168"/>
                  <a:pt x="98" y="141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70"/>
                  <a:pt x="78" y="49"/>
                  <a:pt x="55" y="48"/>
                </a:cubicBezTo>
                <a:close/>
                <a:moveTo>
                  <a:pt x="29" y="119"/>
                </a:moveTo>
                <a:cubicBezTo>
                  <a:pt x="21" y="119"/>
                  <a:pt x="13" y="116"/>
                  <a:pt x="7" y="110"/>
                </a:cubicBezTo>
                <a:cubicBezTo>
                  <a:pt x="7" y="96"/>
                  <a:pt x="7" y="96"/>
                  <a:pt x="7" y="96"/>
                </a:cubicBezTo>
                <a:cubicBezTo>
                  <a:pt x="7" y="73"/>
                  <a:pt x="23" y="55"/>
                  <a:pt x="43" y="54"/>
                </a:cubicBezTo>
                <a:cubicBezTo>
                  <a:pt x="43" y="73"/>
                  <a:pt x="43" y="73"/>
                  <a:pt x="43" y="73"/>
                </a:cubicBezTo>
                <a:cubicBezTo>
                  <a:pt x="39" y="75"/>
                  <a:pt x="36" y="79"/>
                  <a:pt x="36" y="84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94"/>
                  <a:pt x="39" y="98"/>
                  <a:pt x="43" y="99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3" y="118"/>
                  <a:pt x="43" y="119"/>
                </a:cubicBezTo>
                <a:lnTo>
                  <a:pt x="29" y="119"/>
                </a:lnTo>
                <a:close/>
                <a:moveTo>
                  <a:pt x="49" y="98"/>
                </a:moveTo>
                <a:cubicBezTo>
                  <a:pt x="45" y="98"/>
                  <a:pt x="41" y="94"/>
                  <a:pt x="41" y="90"/>
                </a:cubicBezTo>
                <a:cubicBezTo>
                  <a:pt x="41" y="83"/>
                  <a:pt x="41" y="83"/>
                  <a:pt x="41" y="83"/>
                </a:cubicBezTo>
                <a:cubicBezTo>
                  <a:pt x="41" y="79"/>
                  <a:pt x="45" y="75"/>
                  <a:pt x="49" y="75"/>
                </a:cubicBezTo>
                <a:cubicBezTo>
                  <a:pt x="53" y="75"/>
                  <a:pt x="56" y="79"/>
                  <a:pt x="56" y="83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94"/>
                  <a:pt x="53" y="98"/>
                  <a:pt x="49" y="98"/>
                </a:cubicBezTo>
                <a:close/>
                <a:moveTo>
                  <a:pt x="91" y="113"/>
                </a:moveTo>
                <a:cubicBezTo>
                  <a:pt x="85" y="117"/>
                  <a:pt x="79" y="119"/>
                  <a:pt x="72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4" y="118"/>
                  <a:pt x="54" y="117"/>
                  <a:pt x="54" y="117"/>
                </a:cubicBezTo>
                <a:cubicBezTo>
                  <a:pt x="54" y="99"/>
                  <a:pt x="54" y="99"/>
                  <a:pt x="54" y="99"/>
                </a:cubicBezTo>
                <a:cubicBezTo>
                  <a:pt x="58" y="98"/>
                  <a:pt x="61" y="94"/>
                  <a:pt x="61" y="89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79"/>
                  <a:pt x="58" y="75"/>
                  <a:pt x="54" y="73"/>
                </a:cubicBezTo>
                <a:cubicBezTo>
                  <a:pt x="54" y="54"/>
                  <a:pt x="54" y="54"/>
                  <a:pt x="54" y="54"/>
                </a:cubicBezTo>
                <a:cubicBezTo>
                  <a:pt x="74" y="55"/>
                  <a:pt x="91" y="73"/>
                  <a:pt x="91" y="96"/>
                </a:cubicBezTo>
                <a:lnTo>
                  <a:pt x="91" y="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8726789" y="3552121"/>
            <a:ext cx="378013" cy="345056"/>
            <a:chOff x="5591176" y="4987925"/>
            <a:chExt cx="309563" cy="282575"/>
          </a:xfrm>
          <a:solidFill>
            <a:schemeClr val="bg1">
              <a:lumMod val="75000"/>
            </a:schemeClr>
          </a:solidFill>
        </p:grpSpPr>
        <p:sp>
          <p:nvSpPr>
            <p:cNvPr id="218" name="Freeform 291"/>
            <p:cNvSpPr>
              <a:spLocks/>
            </p:cNvSpPr>
            <p:nvPr/>
          </p:nvSpPr>
          <p:spPr bwMode="auto">
            <a:xfrm>
              <a:off x="5678488" y="4987925"/>
              <a:ext cx="46038" cy="95250"/>
            </a:xfrm>
            <a:custGeom>
              <a:avLst/>
              <a:gdLst>
                <a:gd name="T0" fmla="*/ 8 w 17"/>
                <a:gd name="T1" fmla="*/ 16 h 36"/>
                <a:gd name="T2" fmla="*/ 1 w 17"/>
                <a:gd name="T3" fmla="*/ 29 h 36"/>
                <a:gd name="T4" fmla="*/ 10 w 17"/>
                <a:gd name="T5" fmla="*/ 36 h 36"/>
                <a:gd name="T6" fmla="*/ 12 w 17"/>
                <a:gd name="T7" fmla="*/ 34 h 36"/>
                <a:gd name="T8" fmla="*/ 10 w 17"/>
                <a:gd name="T9" fmla="*/ 32 h 36"/>
                <a:gd name="T10" fmla="*/ 4 w 17"/>
                <a:gd name="T11" fmla="*/ 28 h 36"/>
                <a:gd name="T12" fmla="*/ 10 w 17"/>
                <a:gd name="T13" fmla="*/ 20 h 36"/>
                <a:gd name="T14" fmla="*/ 16 w 17"/>
                <a:gd name="T15" fmla="*/ 9 h 36"/>
                <a:gd name="T16" fmla="*/ 5 w 17"/>
                <a:gd name="T17" fmla="*/ 0 h 36"/>
                <a:gd name="T18" fmla="*/ 3 w 17"/>
                <a:gd name="T19" fmla="*/ 2 h 36"/>
                <a:gd name="T20" fmla="*/ 5 w 17"/>
                <a:gd name="T21" fmla="*/ 4 h 36"/>
                <a:gd name="T22" fmla="*/ 12 w 17"/>
                <a:gd name="T23" fmla="*/ 10 h 36"/>
                <a:gd name="T24" fmla="*/ 8 w 17"/>
                <a:gd name="T2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36">
                  <a:moveTo>
                    <a:pt x="8" y="16"/>
                  </a:moveTo>
                  <a:cubicBezTo>
                    <a:pt x="2" y="19"/>
                    <a:pt x="0" y="24"/>
                    <a:pt x="1" y="29"/>
                  </a:cubicBezTo>
                  <a:cubicBezTo>
                    <a:pt x="1" y="33"/>
                    <a:pt x="5" y="36"/>
                    <a:pt x="10" y="36"/>
                  </a:cubicBezTo>
                  <a:cubicBezTo>
                    <a:pt x="11" y="36"/>
                    <a:pt x="12" y="35"/>
                    <a:pt x="12" y="34"/>
                  </a:cubicBezTo>
                  <a:cubicBezTo>
                    <a:pt x="12" y="33"/>
                    <a:pt x="11" y="32"/>
                    <a:pt x="10" y="32"/>
                  </a:cubicBezTo>
                  <a:cubicBezTo>
                    <a:pt x="6" y="32"/>
                    <a:pt x="5" y="30"/>
                    <a:pt x="4" y="28"/>
                  </a:cubicBezTo>
                  <a:cubicBezTo>
                    <a:pt x="4" y="25"/>
                    <a:pt x="5" y="22"/>
                    <a:pt x="10" y="20"/>
                  </a:cubicBezTo>
                  <a:cubicBezTo>
                    <a:pt x="16" y="17"/>
                    <a:pt x="17" y="13"/>
                    <a:pt x="16" y="9"/>
                  </a:cubicBezTo>
                  <a:cubicBezTo>
                    <a:pt x="15" y="4"/>
                    <a:pt x="10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9" y="4"/>
                    <a:pt x="12" y="7"/>
                    <a:pt x="12" y="10"/>
                  </a:cubicBezTo>
                  <a:cubicBezTo>
                    <a:pt x="13" y="13"/>
                    <a:pt x="11" y="15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19" name="Freeform 292"/>
            <p:cNvSpPr>
              <a:spLocks/>
            </p:cNvSpPr>
            <p:nvPr/>
          </p:nvSpPr>
          <p:spPr bwMode="auto">
            <a:xfrm>
              <a:off x="5724526" y="4987925"/>
              <a:ext cx="44450" cy="95250"/>
            </a:xfrm>
            <a:custGeom>
              <a:avLst/>
              <a:gdLst>
                <a:gd name="T0" fmla="*/ 9 w 17"/>
                <a:gd name="T1" fmla="*/ 16 h 36"/>
                <a:gd name="T2" fmla="*/ 1 w 17"/>
                <a:gd name="T3" fmla="*/ 29 h 36"/>
                <a:gd name="T4" fmla="*/ 10 w 17"/>
                <a:gd name="T5" fmla="*/ 36 h 36"/>
                <a:gd name="T6" fmla="*/ 12 w 17"/>
                <a:gd name="T7" fmla="*/ 34 h 36"/>
                <a:gd name="T8" fmla="*/ 10 w 17"/>
                <a:gd name="T9" fmla="*/ 32 h 36"/>
                <a:gd name="T10" fmla="*/ 5 w 17"/>
                <a:gd name="T11" fmla="*/ 28 h 36"/>
                <a:gd name="T12" fmla="*/ 10 w 17"/>
                <a:gd name="T13" fmla="*/ 20 h 36"/>
                <a:gd name="T14" fmla="*/ 17 w 17"/>
                <a:gd name="T15" fmla="*/ 9 h 36"/>
                <a:gd name="T16" fmla="*/ 5 w 17"/>
                <a:gd name="T17" fmla="*/ 0 h 36"/>
                <a:gd name="T18" fmla="*/ 3 w 17"/>
                <a:gd name="T19" fmla="*/ 2 h 36"/>
                <a:gd name="T20" fmla="*/ 5 w 17"/>
                <a:gd name="T21" fmla="*/ 4 h 36"/>
                <a:gd name="T22" fmla="*/ 13 w 17"/>
                <a:gd name="T23" fmla="*/ 10 h 36"/>
                <a:gd name="T24" fmla="*/ 9 w 17"/>
                <a:gd name="T2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36">
                  <a:moveTo>
                    <a:pt x="9" y="16"/>
                  </a:moveTo>
                  <a:cubicBezTo>
                    <a:pt x="2" y="19"/>
                    <a:pt x="0" y="24"/>
                    <a:pt x="1" y="29"/>
                  </a:cubicBezTo>
                  <a:cubicBezTo>
                    <a:pt x="2" y="33"/>
                    <a:pt x="6" y="36"/>
                    <a:pt x="10" y="36"/>
                  </a:cubicBezTo>
                  <a:cubicBezTo>
                    <a:pt x="11" y="36"/>
                    <a:pt x="12" y="35"/>
                    <a:pt x="12" y="34"/>
                  </a:cubicBezTo>
                  <a:cubicBezTo>
                    <a:pt x="12" y="33"/>
                    <a:pt x="11" y="32"/>
                    <a:pt x="10" y="32"/>
                  </a:cubicBezTo>
                  <a:cubicBezTo>
                    <a:pt x="7" y="32"/>
                    <a:pt x="5" y="30"/>
                    <a:pt x="5" y="28"/>
                  </a:cubicBezTo>
                  <a:cubicBezTo>
                    <a:pt x="4" y="25"/>
                    <a:pt x="6" y="22"/>
                    <a:pt x="10" y="20"/>
                  </a:cubicBezTo>
                  <a:cubicBezTo>
                    <a:pt x="16" y="17"/>
                    <a:pt x="17" y="13"/>
                    <a:pt x="17" y="9"/>
                  </a:cubicBezTo>
                  <a:cubicBezTo>
                    <a:pt x="16" y="4"/>
                    <a:pt x="11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9" y="4"/>
                    <a:pt x="12" y="7"/>
                    <a:pt x="13" y="10"/>
                  </a:cubicBezTo>
                  <a:cubicBezTo>
                    <a:pt x="13" y="13"/>
                    <a:pt x="12" y="15"/>
                    <a:pt x="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20" name="Freeform 293"/>
            <p:cNvSpPr>
              <a:spLocks noEditPoints="1"/>
            </p:cNvSpPr>
            <p:nvPr/>
          </p:nvSpPr>
          <p:spPr bwMode="auto">
            <a:xfrm>
              <a:off x="5591176" y="5099050"/>
              <a:ext cx="309563" cy="171450"/>
            </a:xfrm>
            <a:custGeom>
              <a:avLst/>
              <a:gdLst>
                <a:gd name="T0" fmla="*/ 113 w 116"/>
                <a:gd name="T1" fmla="*/ 20 h 64"/>
                <a:gd name="T2" fmla="*/ 100 w 116"/>
                <a:gd name="T3" fmla="*/ 12 h 64"/>
                <a:gd name="T4" fmla="*/ 100 w 116"/>
                <a:gd name="T5" fmla="*/ 11 h 64"/>
                <a:gd name="T6" fmla="*/ 89 w 116"/>
                <a:gd name="T7" fmla="*/ 0 h 64"/>
                <a:gd name="T8" fmla="*/ 12 w 116"/>
                <a:gd name="T9" fmla="*/ 0 h 64"/>
                <a:gd name="T10" fmla="*/ 0 w 116"/>
                <a:gd name="T11" fmla="*/ 11 h 64"/>
                <a:gd name="T12" fmla="*/ 0 w 116"/>
                <a:gd name="T13" fmla="*/ 22 h 64"/>
                <a:gd name="T14" fmla="*/ 50 w 116"/>
                <a:gd name="T15" fmla="*/ 64 h 64"/>
                <a:gd name="T16" fmla="*/ 89 w 116"/>
                <a:gd name="T17" fmla="*/ 48 h 64"/>
                <a:gd name="T18" fmla="*/ 94 w 116"/>
                <a:gd name="T19" fmla="*/ 48 h 64"/>
                <a:gd name="T20" fmla="*/ 110 w 116"/>
                <a:gd name="T21" fmla="*/ 41 h 64"/>
                <a:gd name="T22" fmla="*/ 113 w 116"/>
                <a:gd name="T23" fmla="*/ 20 h 64"/>
                <a:gd name="T24" fmla="*/ 50 w 116"/>
                <a:gd name="T25" fmla="*/ 56 h 64"/>
                <a:gd name="T26" fmla="*/ 8 w 116"/>
                <a:gd name="T27" fmla="*/ 22 h 64"/>
                <a:gd name="T28" fmla="*/ 8 w 116"/>
                <a:gd name="T29" fmla="*/ 11 h 64"/>
                <a:gd name="T30" fmla="*/ 12 w 116"/>
                <a:gd name="T31" fmla="*/ 8 h 64"/>
                <a:gd name="T32" fmla="*/ 89 w 116"/>
                <a:gd name="T33" fmla="*/ 8 h 64"/>
                <a:gd name="T34" fmla="*/ 92 w 116"/>
                <a:gd name="T35" fmla="*/ 11 h 64"/>
                <a:gd name="T36" fmla="*/ 92 w 116"/>
                <a:gd name="T37" fmla="*/ 22 h 64"/>
                <a:gd name="T38" fmla="*/ 50 w 116"/>
                <a:gd name="T39" fmla="*/ 56 h 64"/>
                <a:gd name="T40" fmla="*/ 104 w 116"/>
                <a:gd name="T41" fmla="*/ 36 h 64"/>
                <a:gd name="T42" fmla="*/ 95 w 116"/>
                <a:gd name="T43" fmla="*/ 40 h 64"/>
                <a:gd name="T44" fmla="*/ 100 w 116"/>
                <a:gd name="T45" fmla="*/ 22 h 64"/>
                <a:gd name="T46" fmla="*/ 100 w 116"/>
                <a:gd name="T47" fmla="*/ 20 h 64"/>
                <a:gd name="T48" fmla="*/ 106 w 116"/>
                <a:gd name="T49" fmla="*/ 24 h 64"/>
                <a:gd name="T50" fmla="*/ 104 w 116"/>
                <a:gd name="T51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6" h="64">
                  <a:moveTo>
                    <a:pt x="113" y="20"/>
                  </a:moveTo>
                  <a:cubicBezTo>
                    <a:pt x="112" y="17"/>
                    <a:pt x="108" y="13"/>
                    <a:pt x="100" y="12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5"/>
                    <a:pt x="95" y="0"/>
                    <a:pt x="8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45"/>
                    <a:pt x="23" y="64"/>
                    <a:pt x="50" y="64"/>
                  </a:cubicBezTo>
                  <a:cubicBezTo>
                    <a:pt x="66" y="64"/>
                    <a:pt x="80" y="58"/>
                    <a:pt x="89" y="48"/>
                  </a:cubicBezTo>
                  <a:cubicBezTo>
                    <a:pt x="91" y="48"/>
                    <a:pt x="93" y="48"/>
                    <a:pt x="94" y="48"/>
                  </a:cubicBezTo>
                  <a:cubicBezTo>
                    <a:pt x="101" y="48"/>
                    <a:pt x="106" y="46"/>
                    <a:pt x="110" y="41"/>
                  </a:cubicBezTo>
                  <a:cubicBezTo>
                    <a:pt x="115" y="34"/>
                    <a:pt x="116" y="26"/>
                    <a:pt x="113" y="20"/>
                  </a:cubicBezTo>
                  <a:close/>
                  <a:moveTo>
                    <a:pt x="50" y="56"/>
                  </a:moveTo>
                  <a:cubicBezTo>
                    <a:pt x="27" y="56"/>
                    <a:pt x="8" y="41"/>
                    <a:pt x="8" y="2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1" y="8"/>
                    <a:pt x="92" y="10"/>
                    <a:pt x="92" y="1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41"/>
                    <a:pt x="73" y="56"/>
                    <a:pt x="50" y="56"/>
                  </a:cubicBezTo>
                  <a:close/>
                  <a:moveTo>
                    <a:pt x="104" y="36"/>
                  </a:moveTo>
                  <a:cubicBezTo>
                    <a:pt x="103" y="38"/>
                    <a:pt x="100" y="40"/>
                    <a:pt x="95" y="40"/>
                  </a:cubicBezTo>
                  <a:cubicBezTo>
                    <a:pt x="98" y="35"/>
                    <a:pt x="100" y="28"/>
                    <a:pt x="100" y="22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3" y="20"/>
                    <a:pt x="105" y="22"/>
                    <a:pt x="106" y="24"/>
                  </a:cubicBezTo>
                  <a:cubicBezTo>
                    <a:pt x="108" y="27"/>
                    <a:pt x="107" y="32"/>
                    <a:pt x="10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7239047" y="5492100"/>
            <a:ext cx="328088" cy="328088"/>
            <a:chOff x="7716838" y="4857750"/>
            <a:chExt cx="569913" cy="569912"/>
          </a:xfrm>
          <a:solidFill>
            <a:schemeClr val="bg1">
              <a:lumMod val="75000"/>
            </a:schemeClr>
          </a:solidFill>
        </p:grpSpPr>
        <p:sp>
          <p:nvSpPr>
            <p:cNvPr id="222" name="Freeform 5"/>
            <p:cNvSpPr>
              <a:spLocks/>
            </p:cNvSpPr>
            <p:nvPr/>
          </p:nvSpPr>
          <p:spPr bwMode="auto">
            <a:xfrm>
              <a:off x="7716838" y="5238750"/>
              <a:ext cx="382588" cy="188912"/>
            </a:xfrm>
            <a:custGeom>
              <a:avLst/>
              <a:gdLst>
                <a:gd name="T0" fmla="*/ 164 w 164"/>
                <a:gd name="T1" fmla="*/ 81 h 81"/>
                <a:gd name="T2" fmla="*/ 0 w 164"/>
                <a:gd name="T3" fmla="*/ 81 h 81"/>
                <a:gd name="T4" fmla="*/ 0 w 164"/>
                <a:gd name="T5" fmla="*/ 59 h 81"/>
                <a:gd name="T6" fmla="*/ 20 w 164"/>
                <a:gd name="T7" fmla="*/ 32 h 81"/>
                <a:gd name="T8" fmla="*/ 56 w 164"/>
                <a:gd name="T9" fmla="*/ 19 h 81"/>
                <a:gd name="T10" fmla="*/ 56 w 164"/>
                <a:gd name="T11" fmla="*/ 2 h 81"/>
                <a:gd name="T12" fmla="*/ 68 w 164"/>
                <a:gd name="T13" fmla="*/ 2 h 81"/>
                <a:gd name="T14" fmla="*/ 68 w 164"/>
                <a:gd name="T15" fmla="*/ 27 h 81"/>
                <a:gd name="T16" fmla="*/ 24 w 164"/>
                <a:gd name="T17" fmla="*/ 43 h 81"/>
                <a:gd name="T18" fmla="*/ 12 w 164"/>
                <a:gd name="T19" fmla="*/ 59 h 81"/>
                <a:gd name="T20" fmla="*/ 12 w 164"/>
                <a:gd name="T21" fmla="*/ 69 h 81"/>
                <a:gd name="T22" fmla="*/ 152 w 164"/>
                <a:gd name="T23" fmla="*/ 69 h 81"/>
                <a:gd name="T24" fmla="*/ 152 w 164"/>
                <a:gd name="T25" fmla="*/ 59 h 81"/>
                <a:gd name="T26" fmla="*/ 140 w 164"/>
                <a:gd name="T27" fmla="*/ 43 h 81"/>
                <a:gd name="T28" fmla="*/ 96 w 164"/>
                <a:gd name="T29" fmla="*/ 27 h 81"/>
                <a:gd name="T30" fmla="*/ 96 w 164"/>
                <a:gd name="T31" fmla="*/ 0 h 81"/>
                <a:gd name="T32" fmla="*/ 108 w 164"/>
                <a:gd name="T33" fmla="*/ 0 h 81"/>
                <a:gd name="T34" fmla="*/ 108 w 164"/>
                <a:gd name="T35" fmla="*/ 19 h 81"/>
                <a:gd name="T36" fmla="*/ 144 w 164"/>
                <a:gd name="T37" fmla="*/ 32 h 81"/>
                <a:gd name="T38" fmla="*/ 164 w 164"/>
                <a:gd name="T39" fmla="*/ 59 h 81"/>
                <a:gd name="T40" fmla="*/ 164 w 164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81">
                  <a:moveTo>
                    <a:pt x="164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8" y="36"/>
                    <a:pt x="20" y="32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6" y="46"/>
                    <a:pt x="12" y="52"/>
                    <a:pt x="12" y="5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2"/>
                    <a:pt x="147" y="46"/>
                    <a:pt x="140" y="43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56" y="36"/>
                    <a:pt x="164" y="47"/>
                    <a:pt x="164" y="59"/>
                  </a:cubicBezTo>
                  <a:lnTo>
                    <a:pt x="16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23" name="Freeform 6"/>
            <p:cNvSpPr>
              <a:spLocks noEditPoints="1"/>
            </p:cNvSpPr>
            <p:nvPr/>
          </p:nvSpPr>
          <p:spPr bwMode="auto">
            <a:xfrm>
              <a:off x="7799388" y="5019675"/>
              <a:ext cx="211138" cy="249237"/>
            </a:xfrm>
            <a:custGeom>
              <a:avLst/>
              <a:gdLst>
                <a:gd name="T0" fmla="*/ 46 w 91"/>
                <a:gd name="T1" fmla="*/ 107 h 107"/>
                <a:gd name="T2" fmla="*/ 0 w 91"/>
                <a:gd name="T3" fmla="*/ 53 h 107"/>
                <a:gd name="T4" fmla="*/ 46 w 91"/>
                <a:gd name="T5" fmla="*/ 0 h 107"/>
                <a:gd name="T6" fmla="*/ 91 w 91"/>
                <a:gd name="T7" fmla="*/ 53 h 107"/>
                <a:gd name="T8" fmla="*/ 46 w 91"/>
                <a:gd name="T9" fmla="*/ 107 h 107"/>
                <a:gd name="T10" fmla="*/ 46 w 91"/>
                <a:gd name="T11" fmla="*/ 12 h 107"/>
                <a:gd name="T12" fmla="*/ 12 w 91"/>
                <a:gd name="T13" fmla="*/ 53 h 107"/>
                <a:gd name="T14" fmla="*/ 46 w 91"/>
                <a:gd name="T15" fmla="*/ 95 h 107"/>
                <a:gd name="T16" fmla="*/ 79 w 91"/>
                <a:gd name="T17" fmla="*/ 53 h 107"/>
                <a:gd name="T18" fmla="*/ 46 w 91"/>
                <a:gd name="T19" fmla="*/ 1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07">
                  <a:moveTo>
                    <a:pt x="46" y="107"/>
                  </a:moveTo>
                  <a:cubicBezTo>
                    <a:pt x="20" y="107"/>
                    <a:pt x="0" y="83"/>
                    <a:pt x="0" y="53"/>
                  </a:cubicBezTo>
                  <a:cubicBezTo>
                    <a:pt x="0" y="24"/>
                    <a:pt x="20" y="0"/>
                    <a:pt x="46" y="0"/>
                  </a:cubicBezTo>
                  <a:cubicBezTo>
                    <a:pt x="71" y="0"/>
                    <a:pt x="91" y="24"/>
                    <a:pt x="91" y="53"/>
                  </a:cubicBezTo>
                  <a:cubicBezTo>
                    <a:pt x="91" y="83"/>
                    <a:pt x="71" y="107"/>
                    <a:pt x="46" y="107"/>
                  </a:cubicBezTo>
                  <a:close/>
                  <a:moveTo>
                    <a:pt x="46" y="12"/>
                  </a:moveTo>
                  <a:cubicBezTo>
                    <a:pt x="27" y="12"/>
                    <a:pt x="12" y="30"/>
                    <a:pt x="12" y="53"/>
                  </a:cubicBezTo>
                  <a:cubicBezTo>
                    <a:pt x="12" y="76"/>
                    <a:pt x="27" y="95"/>
                    <a:pt x="46" y="95"/>
                  </a:cubicBezTo>
                  <a:cubicBezTo>
                    <a:pt x="64" y="95"/>
                    <a:pt x="79" y="76"/>
                    <a:pt x="79" y="53"/>
                  </a:cubicBezTo>
                  <a:cubicBezTo>
                    <a:pt x="79" y="30"/>
                    <a:pt x="64" y="12"/>
                    <a:pt x="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24" name="Freeform 7"/>
            <p:cNvSpPr>
              <a:spLocks/>
            </p:cNvSpPr>
            <p:nvPr/>
          </p:nvSpPr>
          <p:spPr bwMode="auto">
            <a:xfrm>
              <a:off x="7808913" y="5068888"/>
              <a:ext cx="190500" cy="80962"/>
            </a:xfrm>
            <a:custGeom>
              <a:avLst/>
              <a:gdLst>
                <a:gd name="T0" fmla="*/ 71 w 82"/>
                <a:gd name="T1" fmla="*/ 35 h 35"/>
                <a:gd name="T2" fmla="*/ 47 w 82"/>
                <a:gd name="T3" fmla="*/ 23 h 35"/>
                <a:gd name="T4" fmla="*/ 18 w 82"/>
                <a:gd name="T5" fmla="*/ 34 h 35"/>
                <a:gd name="T6" fmla="*/ 0 w 82"/>
                <a:gd name="T7" fmla="*/ 30 h 35"/>
                <a:gd name="T8" fmla="*/ 5 w 82"/>
                <a:gd name="T9" fmla="*/ 19 h 35"/>
                <a:gd name="T10" fmla="*/ 18 w 82"/>
                <a:gd name="T11" fmla="*/ 22 h 35"/>
                <a:gd name="T12" fmla="*/ 42 w 82"/>
                <a:gd name="T13" fmla="*/ 10 h 35"/>
                <a:gd name="T14" fmla="*/ 48 w 82"/>
                <a:gd name="T15" fmla="*/ 0 h 35"/>
                <a:gd name="T16" fmla="*/ 53 w 82"/>
                <a:gd name="T17" fmla="*/ 10 h 35"/>
                <a:gd name="T18" fmla="*/ 76 w 82"/>
                <a:gd name="T19" fmla="*/ 22 h 35"/>
                <a:gd name="T20" fmla="*/ 79 w 82"/>
                <a:gd name="T21" fmla="*/ 22 h 35"/>
                <a:gd name="T22" fmla="*/ 81 w 82"/>
                <a:gd name="T23" fmla="*/ 22 h 35"/>
                <a:gd name="T24" fmla="*/ 82 w 82"/>
                <a:gd name="T25" fmla="*/ 34 h 35"/>
                <a:gd name="T26" fmla="*/ 80 w 82"/>
                <a:gd name="T27" fmla="*/ 34 h 35"/>
                <a:gd name="T28" fmla="*/ 79 w 82"/>
                <a:gd name="T29" fmla="*/ 34 h 35"/>
                <a:gd name="T30" fmla="*/ 71 w 82"/>
                <a:gd name="T3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35">
                  <a:moveTo>
                    <a:pt x="71" y="35"/>
                  </a:moveTo>
                  <a:cubicBezTo>
                    <a:pt x="61" y="35"/>
                    <a:pt x="54" y="31"/>
                    <a:pt x="47" y="23"/>
                  </a:cubicBezTo>
                  <a:cubicBezTo>
                    <a:pt x="40" y="30"/>
                    <a:pt x="28" y="34"/>
                    <a:pt x="18" y="34"/>
                  </a:cubicBezTo>
                  <a:cubicBezTo>
                    <a:pt x="11" y="34"/>
                    <a:pt x="5" y="33"/>
                    <a:pt x="0" y="3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1"/>
                    <a:pt x="13" y="22"/>
                    <a:pt x="18" y="22"/>
                  </a:cubicBezTo>
                  <a:cubicBezTo>
                    <a:pt x="27" y="22"/>
                    <a:pt x="39" y="17"/>
                    <a:pt x="42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9" y="21"/>
                    <a:pt x="66" y="25"/>
                    <a:pt x="76" y="22"/>
                  </a:cubicBezTo>
                  <a:cubicBezTo>
                    <a:pt x="77" y="22"/>
                    <a:pt x="78" y="22"/>
                    <a:pt x="79" y="22"/>
                  </a:cubicBezTo>
                  <a:cubicBezTo>
                    <a:pt x="80" y="22"/>
                    <a:pt x="80" y="22"/>
                    <a:pt x="81" y="2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1" y="34"/>
                    <a:pt x="81" y="34"/>
                    <a:pt x="80" y="34"/>
                  </a:cubicBezTo>
                  <a:cubicBezTo>
                    <a:pt x="80" y="34"/>
                    <a:pt x="79" y="34"/>
                    <a:pt x="79" y="34"/>
                  </a:cubicBezTo>
                  <a:cubicBezTo>
                    <a:pt x="76" y="35"/>
                    <a:pt x="73" y="35"/>
                    <a:pt x="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25" name="Freeform 8"/>
            <p:cNvSpPr>
              <a:spLocks/>
            </p:cNvSpPr>
            <p:nvPr/>
          </p:nvSpPr>
          <p:spPr bwMode="auto">
            <a:xfrm>
              <a:off x="7904163" y="4857750"/>
              <a:ext cx="382588" cy="350837"/>
            </a:xfrm>
            <a:custGeom>
              <a:avLst/>
              <a:gdLst>
                <a:gd name="T0" fmla="*/ 117 w 241"/>
                <a:gd name="T1" fmla="*/ 221 h 221"/>
                <a:gd name="T2" fmla="*/ 117 w 241"/>
                <a:gd name="T3" fmla="*/ 147 h 221"/>
                <a:gd name="T4" fmla="*/ 97 w 241"/>
                <a:gd name="T5" fmla="*/ 147 h 221"/>
                <a:gd name="T6" fmla="*/ 97 w 241"/>
                <a:gd name="T7" fmla="*/ 130 h 221"/>
                <a:gd name="T8" fmla="*/ 135 w 241"/>
                <a:gd name="T9" fmla="*/ 130 h 221"/>
                <a:gd name="T10" fmla="*/ 135 w 241"/>
                <a:gd name="T11" fmla="*/ 174 h 221"/>
                <a:gd name="T12" fmla="*/ 175 w 241"/>
                <a:gd name="T13" fmla="*/ 130 h 221"/>
                <a:gd name="T14" fmla="*/ 223 w 241"/>
                <a:gd name="T15" fmla="*/ 130 h 221"/>
                <a:gd name="T16" fmla="*/ 223 w 241"/>
                <a:gd name="T17" fmla="*/ 18 h 221"/>
                <a:gd name="T18" fmla="*/ 17 w 241"/>
                <a:gd name="T19" fmla="*/ 18 h 221"/>
                <a:gd name="T20" fmla="*/ 17 w 241"/>
                <a:gd name="T21" fmla="*/ 68 h 221"/>
                <a:gd name="T22" fmla="*/ 0 w 241"/>
                <a:gd name="T23" fmla="*/ 68 h 221"/>
                <a:gd name="T24" fmla="*/ 0 w 241"/>
                <a:gd name="T25" fmla="*/ 0 h 221"/>
                <a:gd name="T26" fmla="*/ 241 w 241"/>
                <a:gd name="T27" fmla="*/ 0 h 221"/>
                <a:gd name="T28" fmla="*/ 241 w 241"/>
                <a:gd name="T29" fmla="*/ 147 h 221"/>
                <a:gd name="T30" fmla="*/ 183 w 241"/>
                <a:gd name="T31" fmla="*/ 147 h 221"/>
                <a:gd name="T32" fmla="*/ 117 w 241"/>
                <a:gd name="T3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" h="221">
                  <a:moveTo>
                    <a:pt x="117" y="221"/>
                  </a:moveTo>
                  <a:lnTo>
                    <a:pt x="117" y="147"/>
                  </a:lnTo>
                  <a:lnTo>
                    <a:pt x="97" y="147"/>
                  </a:lnTo>
                  <a:lnTo>
                    <a:pt x="97" y="130"/>
                  </a:lnTo>
                  <a:lnTo>
                    <a:pt x="135" y="130"/>
                  </a:lnTo>
                  <a:lnTo>
                    <a:pt x="135" y="174"/>
                  </a:lnTo>
                  <a:lnTo>
                    <a:pt x="175" y="130"/>
                  </a:lnTo>
                  <a:lnTo>
                    <a:pt x="223" y="130"/>
                  </a:lnTo>
                  <a:lnTo>
                    <a:pt x="223" y="18"/>
                  </a:lnTo>
                  <a:lnTo>
                    <a:pt x="17" y="18"/>
                  </a:lnTo>
                  <a:lnTo>
                    <a:pt x="17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47"/>
                  </a:lnTo>
                  <a:lnTo>
                    <a:pt x="183" y="147"/>
                  </a:lnTo>
                  <a:lnTo>
                    <a:pt x="117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26" name="Freeform 9"/>
            <p:cNvSpPr>
              <a:spLocks/>
            </p:cNvSpPr>
            <p:nvPr/>
          </p:nvSpPr>
          <p:spPr bwMode="auto">
            <a:xfrm>
              <a:off x="8018463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27" name="Freeform 10"/>
            <p:cNvSpPr>
              <a:spLocks/>
            </p:cNvSpPr>
            <p:nvPr/>
          </p:nvSpPr>
          <p:spPr bwMode="auto">
            <a:xfrm>
              <a:off x="8094663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28" name="Freeform 11"/>
            <p:cNvSpPr>
              <a:spLocks/>
            </p:cNvSpPr>
            <p:nvPr/>
          </p:nvSpPr>
          <p:spPr bwMode="auto">
            <a:xfrm>
              <a:off x="8172450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229" name="Freeform 228"/>
          <p:cNvSpPr>
            <a:spLocks noEditPoints="1"/>
          </p:cNvSpPr>
          <p:nvPr/>
        </p:nvSpPr>
        <p:spPr bwMode="auto">
          <a:xfrm rot="2700000">
            <a:off x="4730395" y="4846894"/>
            <a:ext cx="217159" cy="399934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30" name="Group 229"/>
          <p:cNvGrpSpPr/>
          <p:nvPr/>
        </p:nvGrpSpPr>
        <p:grpSpPr>
          <a:xfrm rot="2700000">
            <a:off x="3887184" y="4819162"/>
            <a:ext cx="261322" cy="455398"/>
            <a:chOff x="4732338" y="4783138"/>
            <a:chExt cx="703263" cy="1225550"/>
          </a:xfrm>
          <a:solidFill>
            <a:schemeClr val="bg1">
              <a:lumMod val="75000"/>
            </a:schemeClr>
          </a:solidFill>
        </p:grpSpPr>
        <p:sp>
          <p:nvSpPr>
            <p:cNvPr id="231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32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33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234" name="Freeform 199"/>
          <p:cNvSpPr>
            <a:spLocks noEditPoints="1"/>
          </p:cNvSpPr>
          <p:nvPr/>
        </p:nvSpPr>
        <p:spPr bwMode="auto">
          <a:xfrm>
            <a:off x="6342240" y="4919625"/>
            <a:ext cx="339294" cy="254472"/>
          </a:xfrm>
          <a:custGeom>
            <a:avLst/>
            <a:gdLst>
              <a:gd name="T0" fmla="*/ 96 w 112"/>
              <a:gd name="T1" fmla="*/ 0 h 84"/>
              <a:gd name="T2" fmla="*/ 16 w 112"/>
              <a:gd name="T3" fmla="*/ 0 h 84"/>
              <a:gd name="T4" fmla="*/ 0 w 112"/>
              <a:gd name="T5" fmla="*/ 16 h 84"/>
              <a:gd name="T6" fmla="*/ 0 w 112"/>
              <a:gd name="T7" fmla="*/ 68 h 84"/>
              <a:gd name="T8" fmla="*/ 16 w 112"/>
              <a:gd name="T9" fmla="*/ 84 h 84"/>
              <a:gd name="T10" fmla="*/ 96 w 112"/>
              <a:gd name="T11" fmla="*/ 84 h 84"/>
              <a:gd name="T12" fmla="*/ 112 w 112"/>
              <a:gd name="T13" fmla="*/ 68 h 84"/>
              <a:gd name="T14" fmla="*/ 112 w 112"/>
              <a:gd name="T15" fmla="*/ 16 h 84"/>
              <a:gd name="T16" fmla="*/ 96 w 112"/>
              <a:gd name="T17" fmla="*/ 0 h 84"/>
              <a:gd name="T18" fmla="*/ 104 w 112"/>
              <a:gd name="T19" fmla="*/ 16 h 84"/>
              <a:gd name="T20" fmla="*/ 104 w 112"/>
              <a:gd name="T21" fmla="*/ 68 h 84"/>
              <a:gd name="T22" fmla="*/ 104 w 112"/>
              <a:gd name="T23" fmla="*/ 69 h 84"/>
              <a:gd name="T24" fmla="*/ 71 w 112"/>
              <a:gd name="T25" fmla="*/ 38 h 84"/>
              <a:gd name="T26" fmla="*/ 104 w 112"/>
              <a:gd name="T27" fmla="*/ 14 h 84"/>
              <a:gd name="T28" fmla="*/ 104 w 112"/>
              <a:gd name="T29" fmla="*/ 16 h 84"/>
              <a:gd name="T30" fmla="*/ 96 w 112"/>
              <a:gd name="T31" fmla="*/ 8 h 84"/>
              <a:gd name="T32" fmla="*/ 98 w 112"/>
              <a:gd name="T33" fmla="*/ 8 h 84"/>
              <a:gd name="T34" fmla="*/ 55 w 112"/>
              <a:gd name="T35" fmla="*/ 41 h 84"/>
              <a:gd name="T36" fmla="*/ 13 w 112"/>
              <a:gd name="T37" fmla="*/ 9 h 84"/>
              <a:gd name="T38" fmla="*/ 16 w 112"/>
              <a:gd name="T39" fmla="*/ 8 h 84"/>
              <a:gd name="T40" fmla="*/ 96 w 112"/>
              <a:gd name="T41" fmla="*/ 8 h 84"/>
              <a:gd name="T42" fmla="*/ 8 w 112"/>
              <a:gd name="T43" fmla="*/ 69 h 84"/>
              <a:gd name="T44" fmla="*/ 8 w 112"/>
              <a:gd name="T45" fmla="*/ 68 h 84"/>
              <a:gd name="T46" fmla="*/ 8 w 112"/>
              <a:gd name="T47" fmla="*/ 16 h 84"/>
              <a:gd name="T48" fmla="*/ 8 w 112"/>
              <a:gd name="T49" fmla="*/ 15 h 84"/>
              <a:gd name="T50" fmla="*/ 40 w 112"/>
              <a:gd name="T51" fmla="*/ 39 h 84"/>
              <a:gd name="T52" fmla="*/ 8 w 112"/>
              <a:gd name="T53" fmla="*/ 69 h 84"/>
              <a:gd name="T54" fmla="*/ 16 w 112"/>
              <a:gd name="T55" fmla="*/ 76 h 84"/>
              <a:gd name="T56" fmla="*/ 13 w 112"/>
              <a:gd name="T57" fmla="*/ 75 h 84"/>
              <a:gd name="T58" fmla="*/ 47 w 112"/>
              <a:gd name="T59" fmla="*/ 43 h 84"/>
              <a:gd name="T60" fmla="*/ 49 w 112"/>
              <a:gd name="T61" fmla="*/ 45 h 84"/>
              <a:gd name="T62" fmla="*/ 49 w 112"/>
              <a:gd name="T63" fmla="*/ 45 h 84"/>
              <a:gd name="T64" fmla="*/ 55 w 112"/>
              <a:gd name="T65" fmla="*/ 48 h 84"/>
              <a:gd name="T66" fmla="*/ 61 w 112"/>
              <a:gd name="T67" fmla="*/ 45 h 84"/>
              <a:gd name="T68" fmla="*/ 62 w 112"/>
              <a:gd name="T69" fmla="*/ 45 h 84"/>
              <a:gd name="T70" fmla="*/ 65 w 112"/>
              <a:gd name="T71" fmla="*/ 43 h 84"/>
              <a:gd name="T72" fmla="*/ 99 w 112"/>
              <a:gd name="T73" fmla="*/ 75 h 84"/>
              <a:gd name="T74" fmla="*/ 96 w 112"/>
              <a:gd name="T75" fmla="*/ 76 h 84"/>
              <a:gd name="T76" fmla="*/ 16 w 112"/>
              <a:gd name="T77" fmla="*/ 7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84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105" y="84"/>
                  <a:pt x="112" y="77"/>
                  <a:pt x="112" y="68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16"/>
                </a:moveTo>
                <a:cubicBezTo>
                  <a:pt x="104" y="68"/>
                  <a:pt x="104" y="68"/>
                  <a:pt x="104" y="68"/>
                </a:cubicBezTo>
                <a:cubicBezTo>
                  <a:pt x="104" y="68"/>
                  <a:pt x="104" y="69"/>
                  <a:pt x="104" y="69"/>
                </a:cubicBezTo>
                <a:cubicBezTo>
                  <a:pt x="71" y="38"/>
                  <a:pt x="71" y="38"/>
                  <a:pt x="71" y="38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5"/>
                  <a:pt x="104" y="16"/>
                </a:cubicBezTo>
                <a:close/>
                <a:moveTo>
                  <a:pt x="96" y="8"/>
                </a:moveTo>
                <a:cubicBezTo>
                  <a:pt x="97" y="8"/>
                  <a:pt x="98" y="8"/>
                  <a:pt x="98" y="8"/>
                </a:cubicBezTo>
                <a:cubicBezTo>
                  <a:pt x="55" y="41"/>
                  <a:pt x="55" y="41"/>
                  <a:pt x="55" y="41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8"/>
                  <a:pt x="15" y="8"/>
                  <a:pt x="16" y="8"/>
                </a:cubicBezTo>
                <a:lnTo>
                  <a:pt x="96" y="8"/>
                </a:lnTo>
                <a:close/>
                <a:moveTo>
                  <a:pt x="8" y="69"/>
                </a:moveTo>
                <a:cubicBezTo>
                  <a:pt x="8" y="69"/>
                  <a:pt x="8" y="68"/>
                  <a:pt x="8" y="6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40" y="39"/>
                  <a:pt x="40" y="39"/>
                  <a:pt x="40" y="39"/>
                </a:cubicBezTo>
                <a:lnTo>
                  <a:pt x="8" y="69"/>
                </a:lnTo>
                <a:close/>
                <a:moveTo>
                  <a:pt x="16" y="76"/>
                </a:moveTo>
                <a:cubicBezTo>
                  <a:pt x="15" y="76"/>
                  <a:pt x="13" y="76"/>
                  <a:pt x="13" y="75"/>
                </a:cubicBezTo>
                <a:cubicBezTo>
                  <a:pt x="47" y="43"/>
                  <a:pt x="47" y="43"/>
                  <a:pt x="47" y="43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1" y="47"/>
                  <a:pt x="53" y="48"/>
                  <a:pt x="55" y="48"/>
                </a:cubicBezTo>
                <a:cubicBezTo>
                  <a:pt x="58" y="48"/>
                  <a:pt x="60" y="47"/>
                  <a:pt x="61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65" y="43"/>
                  <a:pt x="65" y="43"/>
                  <a:pt x="65" y="43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76"/>
                  <a:pt x="97" y="76"/>
                  <a:pt x="96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5518030" y="4900369"/>
            <a:ext cx="336511" cy="292983"/>
            <a:chOff x="1482726" y="3625850"/>
            <a:chExt cx="319088" cy="277813"/>
          </a:xfrm>
          <a:solidFill>
            <a:schemeClr val="bg1">
              <a:lumMod val="75000"/>
            </a:schemeClr>
          </a:solidFill>
        </p:grpSpPr>
        <p:sp>
          <p:nvSpPr>
            <p:cNvPr id="236" name="Freeform 143"/>
            <p:cNvSpPr>
              <a:spLocks noEditPoints="1"/>
            </p:cNvSpPr>
            <p:nvPr/>
          </p:nvSpPr>
          <p:spPr bwMode="auto">
            <a:xfrm>
              <a:off x="1482726" y="3625850"/>
              <a:ext cx="319088" cy="277813"/>
            </a:xfrm>
            <a:custGeom>
              <a:avLst/>
              <a:gdLst>
                <a:gd name="T0" fmla="*/ 108 w 120"/>
                <a:gd name="T1" fmla="*/ 0 h 104"/>
                <a:gd name="T2" fmla="*/ 12 w 120"/>
                <a:gd name="T3" fmla="*/ 0 h 104"/>
                <a:gd name="T4" fmla="*/ 0 w 120"/>
                <a:gd name="T5" fmla="*/ 12 h 104"/>
                <a:gd name="T6" fmla="*/ 0 w 120"/>
                <a:gd name="T7" fmla="*/ 16 h 104"/>
                <a:gd name="T8" fmla="*/ 8 w 120"/>
                <a:gd name="T9" fmla="*/ 27 h 104"/>
                <a:gd name="T10" fmla="*/ 8 w 120"/>
                <a:gd name="T11" fmla="*/ 96 h 104"/>
                <a:gd name="T12" fmla="*/ 16 w 120"/>
                <a:gd name="T13" fmla="*/ 104 h 104"/>
                <a:gd name="T14" fmla="*/ 104 w 120"/>
                <a:gd name="T15" fmla="*/ 104 h 104"/>
                <a:gd name="T16" fmla="*/ 112 w 120"/>
                <a:gd name="T17" fmla="*/ 96 h 104"/>
                <a:gd name="T18" fmla="*/ 112 w 120"/>
                <a:gd name="T19" fmla="*/ 27 h 104"/>
                <a:gd name="T20" fmla="*/ 120 w 120"/>
                <a:gd name="T21" fmla="*/ 16 h 104"/>
                <a:gd name="T22" fmla="*/ 120 w 120"/>
                <a:gd name="T23" fmla="*/ 12 h 104"/>
                <a:gd name="T24" fmla="*/ 108 w 120"/>
                <a:gd name="T25" fmla="*/ 0 h 104"/>
                <a:gd name="T26" fmla="*/ 8 w 120"/>
                <a:gd name="T27" fmla="*/ 12 h 104"/>
                <a:gd name="T28" fmla="*/ 12 w 120"/>
                <a:gd name="T29" fmla="*/ 8 h 104"/>
                <a:gd name="T30" fmla="*/ 108 w 120"/>
                <a:gd name="T31" fmla="*/ 8 h 104"/>
                <a:gd name="T32" fmla="*/ 112 w 120"/>
                <a:gd name="T33" fmla="*/ 12 h 104"/>
                <a:gd name="T34" fmla="*/ 112 w 120"/>
                <a:gd name="T35" fmla="*/ 16 h 104"/>
                <a:gd name="T36" fmla="*/ 108 w 120"/>
                <a:gd name="T37" fmla="*/ 20 h 104"/>
                <a:gd name="T38" fmla="*/ 108 w 120"/>
                <a:gd name="T39" fmla="*/ 20 h 104"/>
                <a:gd name="T40" fmla="*/ 12 w 120"/>
                <a:gd name="T41" fmla="*/ 20 h 104"/>
                <a:gd name="T42" fmla="*/ 12 w 120"/>
                <a:gd name="T43" fmla="*/ 20 h 104"/>
                <a:gd name="T44" fmla="*/ 8 w 120"/>
                <a:gd name="T45" fmla="*/ 16 h 104"/>
                <a:gd name="T46" fmla="*/ 8 w 120"/>
                <a:gd name="T47" fmla="*/ 12 h 104"/>
                <a:gd name="T48" fmla="*/ 16 w 120"/>
                <a:gd name="T49" fmla="*/ 96 h 104"/>
                <a:gd name="T50" fmla="*/ 16 w 120"/>
                <a:gd name="T51" fmla="*/ 28 h 104"/>
                <a:gd name="T52" fmla="*/ 104 w 120"/>
                <a:gd name="T53" fmla="*/ 28 h 104"/>
                <a:gd name="T54" fmla="*/ 104 w 120"/>
                <a:gd name="T55" fmla="*/ 96 h 104"/>
                <a:gd name="T56" fmla="*/ 16 w 120"/>
                <a:gd name="T57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104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3" y="26"/>
                    <a:pt x="8" y="27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0"/>
                    <a:pt x="12" y="104"/>
                    <a:pt x="16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8" y="104"/>
                    <a:pt x="112" y="100"/>
                    <a:pt x="112" y="9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7" y="26"/>
                    <a:pt x="120" y="21"/>
                    <a:pt x="120" y="1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0" y="8"/>
                    <a:pt x="112" y="10"/>
                    <a:pt x="112" y="12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8"/>
                    <a:pt x="110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lnTo>
                    <a:pt x="8" y="12"/>
                  </a:lnTo>
                  <a:close/>
                  <a:moveTo>
                    <a:pt x="16" y="96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37" name="Freeform 144"/>
            <p:cNvSpPr>
              <a:spLocks/>
            </p:cNvSpPr>
            <p:nvPr/>
          </p:nvSpPr>
          <p:spPr bwMode="auto">
            <a:xfrm>
              <a:off x="1600201" y="3732213"/>
              <a:ext cx="84138" cy="22225"/>
            </a:xfrm>
            <a:custGeom>
              <a:avLst/>
              <a:gdLst>
                <a:gd name="T0" fmla="*/ 28 w 32"/>
                <a:gd name="T1" fmla="*/ 0 h 8"/>
                <a:gd name="T2" fmla="*/ 4 w 32"/>
                <a:gd name="T3" fmla="*/ 0 h 8"/>
                <a:gd name="T4" fmla="*/ 0 w 32"/>
                <a:gd name="T5" fmla="*/ 4 h 8"/>
                <a:gd name="T6" fmla="*/ 4 w 32"/>
                <a:gd name="T7" fmla="*/ 8 h 8"/>
                <a:gd name="T8" fmla="*/ 28 w 32"/>
                <a:gd name="T9" fmla="*/ 8 h 8"/>
                <a:gd name="T10" fmla="*/ 32 w 32"/>
                <a:gd name="T11" fmla="*/ 4 h 8"/>
                <a:gd name="T12" fmla="*/ 28 w 3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2" y="6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7212469" y="4899190"/>
            <a:ext cx="305912" cy="295341"/>
            <a:chOff x="4064000" y="5461000"/>
            <a:chExt cx="735013" cy="709613"/>
          </a:xfrm>
          <a:solidFill>
            <a:schemeClr val="bg1">
              <a:lumMod val="75000"/>
            </a:schemeClr>
          </a:solidFill>
        </p:grpSpPr>
        <p:sp>
          <p:nvSpPr>
            <p:cNvPr id="239" name="Freeform 20"/>
            <p:cNvSpPr>
              <a:spLocks noEditPoints="1"/>
            </p:cNvSpPr>
            <p:nvPr/>
          </p:nvSpPr>
          <p:spPr bwMode="auto">
            <a:xfrm>
              <a:off x="4064000" y="5461000"/>
              <a:ext cx="708025" cy="709613"/>
            </a:xfrm>
            <a:custGeom>
              <a:avLst/>
              <a:gdLst>
                <a:gd name="T0" fmla="*/ 142 w 186"/>
                <a:gd name="T1" fmla="*/ 155 h 186"/>
                <a:gd name="T2" fmla="*/ 125 w 186"/>
                <a:gd name="T3" fmla="*/ 165 h 186"/>
                <a:gd name="T4" fmla="*/ 131 w 186"/>
                <a:gd name="T5" fmla="*/ 156 h 186"/>
                <a:gd name="T6" fmla="*/ 121 w 186"/>
                <a:gd name="T7" fmla="*/ 157 h 186"/>
                <a:gd name="T8" fmla="*/ 114 w 186"/>
                <a:gd name="T9" fmla="*/ 156 h 186"/>
                <a:gd name="T10" fmla="*/ 93 w 186"/>
                <a:gd name="T11" fmla="*/ 172 h 186"/>
                <a:gd name="T12" fmla="*/ 60 w 186"/>
                <a:gd name="T13" fmla="*/ 131 h 186"/>
                <a:gd name="T14" fmla="*/ 76 w 186"/>
                <a:gd name="T15" fmla="*/ 131 h 186"/>
                <a:gd name="T16" fmla="*/ 72 w 186"/>
                <a:gd name="T17" fmla="*/ 120 h 186"/>
                <a:gd name="T18" fmla="*/ 71 w 186"/>
                <a:gd name="T19" fmla="*/ 117 h 186"/>
                <a:gd name="T20" fmla="*/ 57 w 186"/>
                <a:gd name="T21" fmla="*/ 117 h 186"/>
                <a:gd name="T22" fmla="*/ 56 w 186"/>
                <a:gd name="T23" fmla="*/ 93 h 186"/>
                <a:gd name="T24" fmla="*/ 57 w 186"/>
                <a:gd name="T25" fmla="*/ 72 h 186"/>
                <a:gd name="T26" fmla="*/ 81 w 186"/>
                <a:gd name="T27" fmla="*/ 72 h 186"/>
                <a:gd name="T28" fmla="*/ 98 w 186"/>
                <a:gd name="T29" fmla="*/ 58 h 186"/>
                <a:gd name="T30" fmla="*/ 60 w 186"/>
                <a:gd name="T31" fmla="*/ 58 h 186"/>
                <a:gd name="T32" fmla="*/ 93 w 186"/>
                <a:gd name="T33" fmla="*/ 14 h 186"/>
                <a:gd name="T34" fmla="*/ 125 w 186"/>
                <a:gd name="T35" fmla="*/ 53 h 186"/>
                <a:gd name="T36" fmla="*/ 140 w 186"/>
                <a:gd name="T37" fmla="*/ 56 h 186"/>
                <a:gd name="T38" fmla="*/ 125 w 186"/>
                <a:gd name="T39" fmla="*/ 21 h 186"/>
                <a:gd name="T40" fmla="*/ 164 w 186"/>
                <a:gd name="T41" fmla="*/ 58 h 186"/>
                <a:gd name="T42" fmla="*/ 145 w 186"/>
                <a:gd name="T43" fmla="*/ 58 h 186"/>
                <a:gd name="T44" fmla="*/ 162 w 186"/>
                <a:gd name="T45" fmla="*/ 72 h 186"/>
                <a:gd name="T46" fmla="*/ 169 w 186"/>
                <a:gd name="T47" fmla="*/ 72 h 186"/>
                <a:gd name="T48" fmla="*/ 172 w 186"/>
                <a:gd name="T49" fmla="*/ 93 h 186"/>
                <a:gd name="T50" fmla="*/ 172 w 186"/>
                <a:gd name="T51" fmla="*/ 94 h 186"/>
                <a:gd name="T52" fmla="*/ 170 w 186"/>
                <a:gd name="T53" fmla="*/ 123 h 186"/>
                <a:gd name="T54" fmla="*/ 178 w 186"/>
                <a:gd name="T55" fmla="*/ 131 h 186"/>
                <a:gd name="T56" fmla="*/ 178 w 186"/>
                <a:gd name="T57" fmla="*/ 131 h 186"/>
                <a:gd name="T58" fmla="*/ 179 w 186"/>
                <a:gd name="T59" fmla="*/ 131 h 186"/>
                <a:gd name="T60" fmla="*/ 179 w 186"/>
                <a:gd name="T61" fmla="*/ 128 h 186"/>
                <a:gd name="T62" fmla="*/ 186 w 186"/>
                <a:gd name="T63" fmla="*/ 93 h 186"/>
                <a:gd name="T64" fmla="*/ 93 w 186"/>
                <a:gd name="T65" fmla="*/ 0 h 186"/>
                <a:gd name="T66" fmla="*/ 0 w 186"/>
                <a:gd name="T67" fmla="*/ 93 h 186"/>
                <a:gd name="T68" fmla="*/ 93 w 186"/>
                <a:gd name="T69" fmla="*/ 186 h 186"/>
                <a:gd name="T70" fmla="*/ 151 w 186"/>
                <a:gd name="T71" fmla="*/ 166 h 186"/>
                <a:gd name="T72" fmla="*/ 142 w 186"/>
                <a:gd name="T73" fmla="*/ 155 h 186"/>
                <a:gd name="T74" fmla="*/ 61 w 186"/>
                <a:gd name="T75" fmla="*/ 21 h 186"/>
                <a:gd name="T76" fmla="*/ 45 w 186"/>
                <a:gd name="T77" fmla="*/ 58 h 186"/>
                <a:gd name="T78" fmla="*/ 22 w 186"/>
                <a:gd name="T79" fmla="*/ 58 h 186"/>
                <a:gd name="T80" fmla="*/ 61 w 186"/>
                <a:gd name="T81" fmla="*/ 21 h 186"/>
                <a:gd name="T82" fmla="*/ 14 w 186"/>
                <a:gd name="T83" fmla="*/ 93 h 186"/>
                <a:gd name="T84" fmla="*/ 17 w 186"/>
                <a:gd name="T85" fmla="*/ 72 h 186"/>
                <a:gd name="T86" fmla="*/ 43 w 186"/>
                <a:gd name="T87" fmla="*/ 72 h 186"/>
                <a:gd name="T88" fmla="*/ 42 w 186"/>
                <a:gd name="T89" fmla="*/ 93 h 186"/>
                <a:gd name="T90" fmla="*/ 43 w 186"/>
                <a:gd name="T91" fmla="*/ 117 h 186"/>
                <a:gd name="T92" fmla="*/ 17 w 186"/>
                <a:gd name="T93" fmla="*/ 117 h 186"/>
                <a:gd name="T94" fmla="*/ 14 w 186"/>
                <a:gd name="T95" fmla="*/ 93 h 186"/>
                <a:gd name="T96" fmla="*/ 23 w 186"/>
                <a:gd name="T97" fmla="*/ 131 h 186"/>
                <a:gd name="T98" fmla="*/ 46 w 186"/>
                <a:gd name="T99" fmla="*/ 131 h 186"/>
                <a:gd name="T100" fmla="*/ 61 w 186"/>
                <a:gd name="T101" fmla="*/ 165 h 186"/>
                <a:gd name="T102" fmla="*/ 23 w 186"/>
                <a:gd name="T103" fmla="*/ 13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186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40" name="Freeform 21"/>
            <p:cNvSpPr>
              <a:spLocks noEditPoints="1"/>
            </p:cNvSpPr>
            <p:nvPr/>
          </p:nvSpPr>
          <p:spPr bwMode="auto">
            <a:xfrm>
              <a:off x="4352925" y="5691188"/>
              <a:ext cx="446088" cy="446088"/>
            </a:xfrm>
            <a:custGeom>
              <a:avLst/>
              <a:gdLst>
                <a:gd name="T0" fmla="*/ 116 w 117"/>
                <a:gd name="T1" fmla="*/ 103 h 117"/>
                <a:gd name="T2" fmla="*/ 81 w 117"/>
                <a:gd name="T3" fmla="*/ 65 h 117"/>
                <a:gd name="T4" fmla="*/ 80 w 117"/>
                <a:gd name="T5" fmla="*/ 65 h 117"/>
                <a:gd name="T6" fmla="*/ 84 w 117"/>
                <a:gd name="T7" fmla="*/ 33 h 117"/>
                <a:gd name="T8" fmla="*/ 33 w 117"/>
                <a:gd name="T9" fmla="*/ 6 h 117"/>
                <a:gd name="T10" fmla="*/ 7 w 117"/>
                <a:gd name="T11" fmla="*/ 57 h 117"/>
                <a:gd name="T12" fmla="*/ 57 w 117"/>
                <a:gd name="T13" fmla="*/ 83 h 117"/>
                <a:gd name="T14" fmla="*/ 67 w 117"/>
                <a:gd name="T15" fmla="*/ 79 h 117"/>
                <a:gd name="T16" fmla="*/ 101 w 117"/>
                <a:gd name="T17" fmla="*/ 116 h 117"/>
                <a:gd name="T18" fmla="*/ 106 w 117"/>
                <a:gd name="T19" fmla="*/ 115 h 117"/>
                <a:gd name="T20" fmla="*/ 114 w 117"/>
                <a:gd name="T21" fmla="*/ 108 h 117"/>
                <a:gd name="T22" fmla="*/ 116 w 117"/>
                <a:gd name="T23" fmla="*/ 103 h 117"/>
                <a:gd name="T24" fmla="*/ 17 w 117"/>
                <a:gd name="T25" fmla="*/ 54 h 117"/>
                <a:gd name="T26" fmla="*/ 36 w 117"/>
                <a:gd name="T27" fmla="*/ 17 h 117"/>
                <a:gd name="T28" fmla="*/ 73 w 117"/>
                <a:gd name="T29" fmla="*/ 36 h 117"/>
                <a:gd name="T30" fmla="*/ 54 w 117"/>
                <a:gd name="T31" fmla="*/ 73 h 117"/>
                <a:gd name="T32" fmla="*/ 17 w 117"/>
                <a:gd name="T33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7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41" name="Freeform 22"/>
            <p:cNvSpPr>
              <a:spLocks/>
            </p:cNvSpPr>
            <p:nvPr/>
          </p:nvSpPr>
          <p:spPr bwMode="auto">
            <a:xfrm>
              <a:off x="4433888" y="5754688"/>
              <a:ext cx="190500" cy="141288"/>
            </a:xfrm>
            <a:custGeom>
              <a:avLst/>
              <a:gdLst>
                <a:gd name="T0" fmla="*/ 10 w 50"/>
                <a:gd name="T1" fmla="*/ 16 h 37"/>
                <a:gd name="T2" fmla="*/ 48 w 50"/>
                <a:gd name="T3" fmla="*/ 36 h 37"/>
                <a:gd name="T4" fmla="*/ 48 w 50"/>
                <a:gd name="T5" fmla="*/ 37 h 37"/>
                <a:gd name="T6" fmla="*/ 49 w 50"/>
                <a:gd name="T7" fmla="*/ 20 h 37"/>
                <a:gd name="T8" fmla="*/ 17 w 50"/>
                <a:gd name="T9" fmla="*/ 4 h 37"/>
                <a:gd name="T10" fmla="*/ 0 w 50"/>
                <a:gd name="T11" fmla="*/ 21 h 37"/>
                <a:gd name="T12" fmla="*/ 10 w 50"/>
                <a:gd name="T13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7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549494" y="2878346"/>
            <a:ext cx="328448" cy="348355"/>
            <a:chOff x="7404100" y="3633788"/>
            <a:chExt cx="628651" cy="666751"/>
          </a:xfrm>
          <a:solidFill>
            <a:schemeClr val="bg1">
              <a:lumMod val="75000"/>
            </a:schemeClr>
          </a:solidFill>
        </p:grpSpPr>
        <p:sp>
          <p:nvSpPr>
            <p:cNvPr id="243" name="Freeform 20"/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44" name="Freeform 21"/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45" name="Freeform 22"/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8766819" y="4869712"/>
            <a:ext cx="297953" cy="354299"/>
            <a:chOff x="4922838" y="1303338"/>
            <a:chExt cx="554037" cy="658812"/>
          </a:xfrm>
          <a:solidFill>
            <a:schemeClr val="bg1">
              <a:lumMod val="75000"/>
            </a:schemeClr>
          </a:solidFill>
        </p:grpSpPr>
        <p:sp>
          <p:nvSpPr>
            <p:cNvPr id="247" name="Freeform 5"/>
            <p:cNvSpPr>
              <a:spLocks/>
            </p:cNvSpPr>
            <p:nvPr/>
          </p:nvSpPr>
          <p:spPr bwMode="auto">
            <a:xfrm>
              <a:off x="4922838" y="1751013"/>
              <a:ext cx="554037" cy="211137"/>
            </a:xfrm>
            <a:custGeom>
              <a:avLst/>
              <a:gdLst>
                <a:gd name="T0" fmla="*/ 164 w 183"/>
                <a:gd name="T1" fmla="*/ 0 h 70"/>
                <a:gd name="T2" fmla="*/ 19 w 183"/>
                <a:gd name="T3" fmla="*/ 0 h 70"/>
                <a:gd name="T4" fmla="*/ 0 w 183"/>
                <a:gd name="T5" fmla="*/ 19 h 70"/>
                <a:gd name="T6" fmla="*/ 0 w 183"/>
                <a:gd name="T7" fmla="*/ 50 h 70"/>
                <a:gd name="T8" fmla="*/ 19 w 183"/>
                <a:gd name="T9" fmla="*/ 70 h 70"/>
                <a:gd name="T10" fmla="*/ 164 w 183"/>
                <a:gd name="T11" fmla="*/ 70 h 70"/>
                <a:gd name="T12" fmla="*/ 183 w 183"/>
                <a:gd name="T13" fmla="*/ 50 h 70"/>
                <a:gd name="T14" fmla="*/ 183 w 183"/>
                <a:gd name="T15" fmla="*/ 19 h 70"/>
                <a:gd name="T16" fmla="*/ 164 w 183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0">
                  <a:moveTo>
                    <a:pt x="16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1"/>
                    <a:pt x="8" y="70"/>
                    <a:pt x="19" y="70"/>
                  </a:cubicBezTo>
                  <a:cubicBezTo>
                    <a:pt x="164" y="70"/>
                    <a:pt x="164" y="70"/>
                    <a:pt x="164" y="70"/>
                  </a:cubicBezTo>
                  <a:cubicBezTo>
                    <a:pt x="175" y="70"/>
                    <a:pt x="183" y="61"/>
                    <a:pt x="183" y="50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3" y="9"/>
                    <a:pt x="175" y="0"/>
                    <a:pt x="1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48" name="Freeform 6"/>
            <p:cNvSpPr>
              <a:spLocks noEditPoints="1"/>
            </p:cNvSpPr>
            <p:nvPr/>
          </p:nvSpPr>
          <p:spPr bwMode="auto">
            <a:xfrm>
              <a:off x="5103813" y="1303338"/>
              <a:ext cx="190500" cy="190500"/>
            </a:xfrm>
            <a:custGeom>
              <a:avLst/>
              <a:gdLst>
                <a:gd name="T0" fmla="*/ 32 w 63"/>
                <a:gd name="T1" fmla="*/ 63 h 63"/>
                <a:gd name="T2" fmla="*/ 63 w 63"/>
                <a:gd name="T3" fmla="*/ 32 h 63"/>
                <a:gd name="T4" fmla="*/ 32 w 63"/>
                <a:gd name="T5" fmla="*/ 0 h 63"/>
                <a:gd name="T6" fmla="*/ 0 w 63"/>
                <a:gd name="T7" fmla="*/ 32 h 63"/>
                <a:gd name="T8" fmla="*/ 32 w 63"/>
                <a:gd name="T9" fmla="*/ 63 h 63"/>
                <a:gd name="T10" fmla="*/ 29 w 63"/>
                <a:gd name="T11" fmla="*/ 9 h 63"/>
                <a:gd name="T12" fmla="*/ 34 w 63"/>
                <a:gd name="T13" fmla="*/ 13 h 63"/>
                <a:gd name="T14" fmla="*/ 29 w 63"/>
                <a:gd name="T15" fmla="*/ 18 h 63"/>
                <a:gd name="T16" fmla="*/ 18 w 63"/>
                <a:gd name="T17" fmla="*/ 29 h 63"/>
                <a:gd name="T18" fmla="*/ 13 w 63"/>
                <a:gd name="T19" fmla="*/ 34 h 63"/>
                <a:gd name="T20" fmla="*/ 8 w 63"/>
                <a:gd name="T21" fmla="*/ 29 h 63"/>
                <a:gd name="T22" fmla="*/ 29 w 63"/>
                <a:gd name="T23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63">
                  <a:moveTo>
                    <a:pt x="32" y="63"/>
                  </a:move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lose/>
                  <a:moveTo>
                    <a:pt x="29" y="9"/>
                  </a:moveTo>
                  <a:cubicBezTo>
                    <a:pt x="31" y="9"/>
                    <a:pt x="34" y="11"/>
                    <a:pt x="34" y="13"/>
                  </a:cubicBezTo>
                  <a:cubicBezTo>
                    <a:pt x="34" y="16"/>
                    <a:pt x="31" y="18"/>
                    <a:pt x="29" y="18"/>
                  </a:cubicBezTo>
                  <a:cubicBezTo>
                    <a:pt x="23" y="18"/>
                    <a:pt x="18" y="23"/>
                    <a:pt x="18" y="29"/>
                  </a:cubicBezTo>
                  <a:cubicBezTo>
                    <a:pt x="18" y="32"/>
                    <a:pt x="16" y="34"/>
                    <a:pt x="13" y="34"/>
                  </a:cubicBezTo>
                  <a:cubicBezTo>
                    <a:pt x="10" y="34"/>
                    <a:pt x="8" y="32"/>
                    <a:pt x="8" y="29"/>
                  </a:cubicBezTo>
                  <a:cubicBezTo>
                    <a:pt x="8" y="18"/>
                    <a:pt x="18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49" name="Freeform 7"/>
            <p:cNvSpPr>
              <a:spLocks/>
            </p:cNvSpPr>
            <p:nvPr/>
          </p:nvSpPr>
          <p:spPr bwMode="auto">
            <a:xfrm>
              <a:off x="5073650" y="1514475"/>
              <a:ext cx="252412" cy="209550"/>
            </a:xfrm>
            <a:custGeom>
              <a:avLst/>
              <a:gdLst>
                <a:gd name="T0" fmla="*/ 11 w 83"/>
                <a:gd name="T1" fmla="*/ 69 h 69"/>
                <a:gd name="T2" fmla="*/ 72 w 83"/>
                <a:gd name="T3" fmla="*/ 69 h 69"/>
                <a:gd name="T4" fmla="*/ 83 w 83"/>
                <a:gd name="T5" fmla="*/ 58 h 69"/>
                <a:gd name="T6" fmla="*/ 72 w 83"/>
                <a:gd name="T7" fmla="*/ 47 h 69"/>
                <a:gd name="T8" fmla="*/ 71 w 83"/>
                <a:gd name="T9" fmla="*/ 47 h 69"/>
                <a:gd name="T10" fmla="*/ 72 w 83"/>
                <a:gd name="T11" fmla="*/ 42 h 69"/>
                <a:gd name="T12" fmla="*/ 62 w 83"/>
                <a:gd name="T13" fmla="*/ 32 h 69"/>
                <a:gd name="T14" fmla="*/ 53 w 83"/>
                <a:gd name="T15" fmla="*/ 32 h 69"/>
                <a:gd name="T16" fmla="*/ 53 w 83"/>
                <a:gd name="T17" fmla="*/ 0 h 69"/>
                <a:gd name="T18" fmla="*/ 30 w 83"/>
                <a:gd name="T19" fmla="*/ 0 h 69"/>
                <a:gd name="T20" fmla="*/ 30 w 83"/>
                <a:gd name="T21" fmla="*/ 32 h 69"/>
                <a:gd name="T22" fmla="*/ 21 w 83"/>
                <a:gd name="T23" fmla="*/ 32 h 69"/>
                <a:gd name="T24" fmla="*/ 11 w 83"/>
                <a:gd name="T25" fmla="*/ 42 h 69"/>
                <a:gd name="T26" fmla="*/ 12 w 83"/>
                <a:gd name="T27" fmla="*/ 47 h 69"/>
                <a:gd name="T28" fmla="*/ 11 w 83"/>
                <a:gd name="T29" fmla="*/ 47 h 69"/>
                <a:gd name="T30" fmla="*/ 0 w 83"/>
                <a:gd name="T31" fmla="*/ 58 h 69"/>
                <a:gd name="T32" fmla="*/ 11 w 83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69">
                  <a:moveTo>
                    <a:pt x="11" y="69"/>
                  </a:moveTo>
                  <a:cubicBezTo>
                    <a:pt x="72" y="69"/>
                    <a:pt x="72" y="69"/>
                    <a:pt x="72" y="69"/>
                  </a:cubicBezTo>
                  <a:cubicBezTo>
                    <a:pt x="78" y="69"/>
                    <a:pt x="83" y="64"/>
                    <a:pt x="83" y="58"/>
                  </a:cubicBezTo>
                  <a:cubicBezTo>
                    <a:pt x="83" y="52"/>
                    <a:pt x="78" y="47"/>
                    <a:pt x="72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2" y="46"/>
                    <a:pt x="72" y="44"/>
                    <a:pt x="72" y="42"/>
                  </a:cubicBezTo>
                  <a:cubicBezTo>
                    <a:pt x="72" y="37"/>
                    <a:pt x="68" y="32"/>
                    <a:pt x="62" y="32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15" y="32"/>
                    <a:pt x="11" y="37"/>
                    <a:pt x="11" y="42"/>
                  </a:cubicBezTo>
                  <a:cubicBezTo>
                    <a:pt x="11" y="44"/>
                    <a:pt x="12" y="46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 rot="21036247">
            <a:off x="10383000" y="4915281"/>
            <a:ext cx="415085" cy="263159"/>
            <a:chOff x="7726363" y="1603045"/>
            <a:chExt cx="876914" cy="555955"/>
          </a:xfrm>
          <a:solidFill>
            <a:schemeClr val="bg1">
              <a:lumMod val="75000"/>
            </a:schemeClr>
          </a:solidFill>
        </p:grpSpPr>
        <p:grpSp>
          <p:nvGrpSpPr>
            <p:cNvPr id="251" name="Group 250"/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256" name="Freeform 10"/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257" name="Freeform 11"/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258" name="Freeform 12"/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8191089" y="1603045"/>
              <a:ext cx="412188" cy="412188"/>
              <a:chOff x="7726363" y="1666875"/>
              <a:chExt cx="492125" cy="492125"/>
            </a:xfrm>
            <a:grpFill/>
          </p:grpSpPr>
          <p:sp>
            <p:nvSpPr>
              <p:cNvPr id="253" name="Freeform 10"/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254" name="Freeform 11"/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255" name="Freeform 12"/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9" name="Group 258"/>
          <p:cNvGrpSpPr/>
          <p:nvPr/>
        </p:nvGrpSpPr>
        <p:grpSpPr>
          <a:xfrm>
            <a:off x="9577907" y="4894211"/>
            <a:ext cx="310368" cy="305300"/>
            <a:chOff x="2347912" y="1022351"/>
            <a:chExt cx="777876" cy="765174"/>
          </a:xfrm>
          <a:solidFill>
            <a:schemeClr val="bg1">
              <a:lumMod val="75000"/>
            </a:schemeClr>
          </a:solidFill>
        </p:grpSpPr>
        <p:sp>
          <p:nvSpPr>
            <p:cNvPr id="260" name="Freeform 20"/>
            <p:cNvSpPr>
              <a:spLocks noEditPoints="1"/>
            </p:cNvSpPr>
            <p:nvPr/>
          </p:nvSpPr>
          <p:spPr bwMode="auto">
            <a:xfrm>
              <a:off x="2347912" y="1033463"/>
              <a:ext cx="777876" cy="754062"/>
            </a:xfrm>
            <a:custGeom>
              <a:avLst/>
              <a:gdLst>
                <a:gd name="T0" fmla="*/ 41 w 204"/>
                <a:gd name="T1" fmla="*/ 198 h 198"/>
                <a:gd name="T2" fmla="*/ 24 w 204"/>
                <a:gd name="T3" fmla="*/ 192 h 198"/>
                <a:gd name="T4" fmla="*/ 42 w 204"/>
                <a:gd name="T5" fmla="*/ 174 h 198"/>
                <a:gd name="T6" fmla="*/ 27 w 204"/>
                <a:gd name="T7" fmla="*/ 160 h 198"/>
                <a:gd name="T8" fmla="*/ 9 w 204"/>
                <a:gd name="T9" fmla="*/ 178 h 198"/>
                <a:gd name="T10" fmla="*/ 14 w 204"/>
                <a:gd name="T11" fmla="*/ 135 h 198"/>
                <a:gd name="T12" fmla="*/ 52 w 204"/>
                <a:gd name="T13" fmla="*/ 126 h 198"/>
                <a:gd name="T14" fmla="*/ 138 w 204"/>
                <a:gd name="T15" fmla="*/ 11 h 198"/>
                <a:gd name="T16" fmla="*/ 178 w 204"/>
                <a:gd name="T17" fmla="*/ 3 h 198"/>
                <a:gd name="T18" fmla="*/ 180 w 204"/>
                <a:gd name="T19" fmla="*/ 9 h 198"/>
                <a:gd name="T20" fmla="*/ 163 w 204"/>
                <a:gd name="T21" fmla="*/ 39 h 198"/>
                <a:gd name="T22" fmla="*/ 192 w 204"/>
                <a:gd name="T23" fmla="*/ 22 h 198"/>
                <a:gd name="T24" fmla="*/ 198 w 204"/>
                <a:gd name="T25" fmla="*/ 23 h 198"/>
                <a:gd name="T26" fmla="*/ 164 w 204"/>
                <a:gd name="T27" fmla="*/ 74 h 198"/>
                <a:gd name="T28" fmla="*/ 75 w 204"/>
                <a:gd name="T29" fmla="*/ 149 h 198"/>
                <a:gd name="T30" fmla="*/ 41 w 204"/>
                <a:gd name="T31" fmla="*/ 198 h 198"/>
                <a:gd name="T32" fmla="*/ 61 w 204"/>
                <a:gd name="T33" fmla="*/ 182 h 198"/>
                <a:gd name="T34" fmla="*/ 68 w 204"/>
                <a:gd name="T35" fmla="*/ 145 h 198"/>
                <a:gd name="T36" fmla="*/ 152 w 204"/>
                <a:gd name="T37" fmla="*/ 64 h 198"/>
                <a:gd name="T38" fmla="*/ 185 w 204"/>
                <a:gd name="T39" fmla="*/ 58 h 198"/>
                <a:gd name="T40" fmla="*/ 182 w 204"/>
                <a:gd name="T41" fmla="*/ 46 h 198"/>
                <a:gd name="T42" fmla="*/ 159 w 204"/>
                <a:gd name="T43" fmla="*/ 47 h 198"/>
                <a:gd name="T44" fmla="*/ 155 w 204"/>
                <a:gd name="T45" fmla="*/ 22 h 198"/>
                <a:gd name="T46" fmla="*/ 169 w 204"/>
                <a:gd name="T47" fmla="*/ 8 h 198"/>
                <a:gd name="T48" fmla="*/ 143 w 204"/>
                <a:gd name="T49" fmla="*/ 16 h 198"/>
                <a:gd name="T50" fmla="*/ 136 w 204"/>
                <a:gd name="T51" fmla="*/ 53 h 198"/>
                <a:gd name="T52" fmla="*/ 52 w 204"/>
                <a:gd name="T53" fmla="*/ 134 h 198"/>
                <a:gd name="T54" fmla="*/ 19 w 204"/>
                <a:gd name="T55" fmla="*/ 140 h 198"/>
                <a:gd name="T56" fmla="*/ 22 w 204"/>
                <a:gd name="T57" fmla="*/ 153 h 198"/>
                <a:gd name="T58" fmla="*/ 46 w 204"/>
                <a:gd name="T59" fmla="*/ 152 h 198"/>
                <a:gd name="T60" fmla="*/ 50 w 204"/>
                <a:gd name="T61" fmla="*/ 176 h 198"/>
                <a:gd name="T62" fmla="*/ 36 w 204"/>
                <a:gd name="T63" fmla="*/ 19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4" h="198">
                  <a:moveTo>
                    <a:pt x="41" y="198"/>
                  </a:moveTo>
                  <a:cubicBezTo>
                    <a:pt x="41" y="198"/>
                    <a:pt x="41" y="198"/>
                    <a:pt x="41" y="198"/>
                  </a:cubicBezTo>
                  <a:cubicBezTo>
                    <a:pt x="36" y="198"/>
                    <a:pt x="31" y="197"/>
                    <a:pt x="26" y="195"/>
                  </a:cubicBezTo>
                  <a:cubicBezTo>
                    <a:pt x="25" y="195"/>
                    <a:pt x="24" y="194"/>
                    <a:pt x="24" y="192"/>
                  </a:cubicBezTo>
                  <a:cubicBezTo>
                    <a:pt x="24" y="191"/>
                    <a:pt x="24" y="189"/>
                    <a:pt x="25" y="189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1" y="178"/>
                    <a:pt x="10" y="178"/>
                    <a:pt x="9" y="178"/>
                  </a:cubicBezTo>
                  <a:cubicBezTo>
                    <a:pt x="7" y="178"/>
                    <a:pt x="6" y="177"/>
                    <a:pt x="6" y="175"/>
                  </a:cubicBezTo>
                  <a:cubicBezTo>
                    <a:pt x="0" y="161"/>
                    <a:pt x="3" y="145"/>
                    <a:pt x="14" y="135"/>
                  </a:cubicBezTo>
                  <a:cubicBezTo>
                    <a:pt x="21" y="127"/>
                    <a:pt x="30" y="124"/>
                    <a:pt x="40" y="124"/>
                  </a:cubicBezTo>
                  <a:cubicBezTo>
                    <a:pt x="44" y="124"/>
                    <a:pt x="48" y="124"/>
                    <a:pt x="52" y="126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4" y="36"/>
                    <a:pt x="127" y="21"/>
                    <a:pt x="138" y="11"/>
                  </a:cubicBezTo>
                  <a:cubicBezTo>
                    <a:pt x="145" y="4"/>
                    <a:pt x="154" y="0"/>
                    <a:pt x="164" y="0"/>
                  </a:cubicBezTo>
                  <a:cubicBezTo>
                    <a:pt x="169" y="0"/>
                    <a:pt x="174" y="1"/>
                    <a:pt x="178" y="3"/>
                  </a:cubicBezTo>
                  <a:cubicBezTo>
                    <a:pt x="180" y="3"/>
                    <a:pt x="181" y="4"/>
                    <a:pt x="181" y="6"/>
                  </a:cubicBezTo>
                  <a:cubicBezTo>
                    <a:pt x="181" y="7"/>
                    <a:pt x="181" y="8"/>
                    <a:pt x="180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77" y="39"/>
                    <a:pt x="177" y="39"/>
                    <a:pt x="177" y="39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21"/>
                    <a:pt x="194" y="21"/>
                    <a:pt x="195" y="21"/>
                  </a:cubicBezTo>
                  <a:cubicBezTo>
                    <a:pt x="197" y="21"/>
                    <a:pt x="198" y="22"/>
                    <a:pt x="198" y="23"/>
                  </a:cubicBezTo>
                  <a:cubicBezTo>
                    <a:pt x="204" y="37"/>
                    <a:pt x="201" y="53"/>
                    <a:pt x="190" y="63"/>
                  </a:cubicBezTo>
                  <a:cubicBezTo>
                    <a:pt x="183" y="71"/>
                    <a:pt x="174" y="74"/>
                    <a:pt x="164" y="74"/>
                  </a:cubicBezTo>
                  <a:cubicBezTo>
                    <a:pt x="160" y="74"/>
                    <a:pt x="156" y="74"/>
                    <a:pt x="152" y="72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80" y="162"/>
                    <a:pt x="77" y="177"/>
                    <a:pt x="67" y="187"/>
                  </a:cubicBezTo>
                  <a:cubicBezTo>
                    <a:pt x="60" y="194"/>
                    <a:pt x="50" y="198"/>
                    <a:pt x="41" y="198"/>
                  </a:cubicBezTo>
                  <a:close/>
                  <a:moveTo>
                    <a:pt x="36" y="190"/>
                  </a:moveTo>
                  <a:cubicBezTo>
                    <a:pt x="45" y="191"/>
                    <a:pt x="54" y="188"/>
                    <a:pt x="61" y="182"/>
                  </a:cubicBezTo>
                  <a:cubicBezTo>
                    <a:pt x="69" y="173"/>
                    <a:pt x="72" y="161"/>
                    <a:pt x="67" y="149"/>
                  </a:cubicBezTo>
                  <a:cubicBezTo>
                    <a:pt x="66" y="148"/>
                    <a:pt x="67" y="146"/>
                    <a:pt x="68" y="14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9" y="64"/>
                    <a:pt x="151" y="63"/>
                    <a:pt x="152" y="64"/>
                  </a:cubicBezTo>
                  <a:cubicBezTo>
                    <a:pt x="156" y="66"/>
                    <a:pt x="160" y="66"/>
                    <a:pt x="164" y="66"/>
                  </a:cubicBezTo>
                  <a:cubicBezTo>
                    <a:pt x="172" y="66"/>
                    <a:pt x="179" y="63"/>
                    <a:pt x="185" y="58"/>
                  </a:cubicBezTo>
                  <a:cubicBezTo>
                    <a:pt x="191" y="51"/>
                    <a:pt x="194" y="42"/>
                    <a:pt x="193" y="33"/>
                  </a:cubicBezTo>
                  <a:cubicBezTo>
                    <a:pt x="182" y="46"/>
                    <a:pt x="182" y="46"/>
                    <a:pt x="182" y="46"/>
                  </a:cubicBezTo>
                  <a:cubicBezTo>
                    <a:pt x="181" y="47"/>
                    <a:pt x="180" y="47"/>
                    <a:pt x="17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7" y="47"/>
                    <a:pt x="155" y="46"/>
                    <a:pt x="155" y="43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55" y="21"/>
                    <a:pt x="155" y="20"/>
                    <a:pt x="156" y="19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7" y="8"/>
                    <a:pt x="166" y="8"/>
                    <a:pt x="164" y="8"/>
                  </a:cubicBezTo>
                  <a:cubicBezTo>
                    <a:pt x="156" y="8"/>
                    <a:pt x="149" y="11"/>
                    <a:pt x="143" y="16"/>
                  </a:cubicBezTo>
                  <a:cubicBezTo>
                    <a:pt x="135" y="25"/>
                    <a:pt x="132" y="37"/>
                    <a:pt x="137" y="49"/>
                  </a:cubicBezTo>
                  <a:cubicBezTo>
                    <a:pt x="138" y="50"/>
                    <a:pt x="137" y="52"/>
                    <a:pt x="136" y="5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5" y="134"/>
                    <a:pt x="53" y="135"/>
                    <a:pt x="52" y="134"/>
                  </a:cubicBezTo>
                  <a:cubicBezTo>
                    <a:pt x="48" y="132"/>
                    <a:pt x="44" y="132"/>
                    <a:pt x="40" y="132"/>
                  </a:cubicBezTo>
                  <a:cubicBezTo>
                    <a:pt x="32" y="132"/>
                    <a:pt x="25" y="135"/>
                    <a:pt x="19" y="140"/>
                  </a:cubicBezTo>
                  <a:cubicBezTo>
                    <a:pt x="12" y="147"/>
                    <a:pt x="10" y="157"/>
                    <a:pt x="11" y="166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3" y="152"/>
                    <a:pt x="24" y="152"/>
                    <a:pt x="25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9" y="152"/>
                    <a:pt x="50" y="154"/>
                    <a:pt x="50" y="15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7"/>
                    <a:pt x="50" y="178"/>
                    <a:pt x="49" y="179"/>
                  </a:cubicBezTo>
                  <a:lnTo>
                    <a:pt x="36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61" name="Freeform 21"/>
            <p:cNvSpPr>
              <a:spLocks/>
            </p:cNvSpPr>
            <p:nvPr/>
          </p:nvSpPr>
          <p:spPr bwMode="auto">
            <a:xfrm>
              <a:off x="2347912" y="1022351"/>
              <a:ext cx="400050" cy="400050"/>
            </a:xfrm>
            <a:custGeom>
              <a:avLst/>
              <a:gdLst>
                <a:gd name="T0" fmla="*/ 81 w 105"/>
                <a:gd name="T1" fmla="*/ 105 h 105"/>
                <a:gd name="T2" fmla="*/ 52 w 105"/>
                <a:gd name="T3" fmla="*/ 76 h 105"/>
                <a:gd name="T4" fmla="*/ 14 w 105"/>
                <a:gd name="T5" fmla="*/ 67 h 105"/>
                <a:gd name="T6" fmla="*/ 6 w 105"/>
                <a:gd name="T7" fmla="*/ 26 h 105"/>
                <a:gd name="T8" fmla="*/ 9 w 105"/>
                <a:gd name="T9" fmla="*/ 24 h 105"/>
                <a:gd name="T10" fmla="*/ 12 w 105"/>
                <a:gd name="T11" fmla="*/ 25 h 105"/>
                <a:gd name="T12" fmla="*/ 27 w 105"/>
                <a:gd name="T13" fmla="*/ 42 h 105"/>
                <a:gd name="T14" fmla="*/ 42 w 105"/>
                <a:gd name="T15" fmla="*/ 42 h 105"/>
                <a:gd name="T16" fmla="*/ 42 w 105"/>
                <a:gd name="T17" fmla="*/ 27 h 105"/>
                <a:gd name="T18" fmla="*/ 25 w 105"/>
                <a:gd name="T19" fmla="*/ 12 h 105"/>
                <a:gd name="T20" fmla="*/ 24 w 105"/>
                <a:gd name="T21" fmla="*/ 9 h 105"/>
                <a:gd name="T22" fmla="*/ 26 w 105"/>
                <a:gd name="T23" fmla="*/ 6 h 105"/>
                <a:gd name="T24" fmla="*/ 66 w 105"/>
                <a:gd name="T25" fmla="*/ 14 h 105"/>
                <a:gd name="T26" fmla="*/ 75 w 105"/>
                <a:gd name="T27" fmla="*/ 52 h 105"/>
                <a:gd name="T28" fmla="*/ 105 w 105"/>
                <a:gd name="T29" fmla="*/ 81 h 105"/>
                <a:gd name="T30" fmla="*/ 99 w 105"/>
                <a:gd name="T31" fmla="*/ 87 h 105"/>
                <a:gd name="T32" fmla="*/ 68 w 105"/>
                <a:gd name="T33" fmla="*/ 56 h 105"/>
                <a:gd name="T34" fmla="*/ 67 w 105"/>
                <a:gd name="T35" fmla="*/ 52 h 105"/>
                <a:gd name="T36" fmla="*/ 61 w 105"/>
                <a:gd name="T37" fmla="*/ 19 h 105"/>
                <a:gd name="T38" fmla="*/ 36 w 105"/>
                <a:gd name="T39" fmla="*/ 11 h 105"/>
                <a:gd name="T40" fmla="*/ 49 w 105"/>
                <a:gd name="T41" fmla="*/ 22 h 105"/>
                <a:gd name="T42" fmla="*/ 50 w 105"/>
                <a:gd name="T43" fmla="*/ 25 h 105"/>
                <a:gd name="T44" fmla="*/ 50 w 105"/>
                <a:gd name="T45" fmla="*/ 46 h 105"/>
                <a:gd name="T46" fmla="*/ 46 w 105"/>
                <a:gd name="T47" fmla="*/ 50 h 105"/>
                <a:gd name="T48" fmla="*/ 25 w 105"/>
                <a:gd name="T49" fmla="*/ 50 h 105"/>
                <a:gd name="T50" fmla="*/ 22 w 105"/>
                <a:gd name="T51" fmla="*/ 49 h 105"/>
                <a:gd name="T52" fmla="*/ 11 w 105"/>
                <a:gd name="T53" fmla="*/ 36 h 105"/>
                <a:gd name="T54" fmla="*/ 19 w 105"/>
                <a:gd name="T55" fmla="*/ 61 h 105"/>
                <a:gd name="T56" fmla="*/ 52 w 105"/>
                <a:gd name="T57" fmla="*/ 67 h 105"/>
                <a:gd name="T58" fmla="*/ 56 w 105"/>
                <a:gd name="T59" fmla="*/ 68 h 105"/>
                <a:gd name="T60" fmla="*/ 87 w 105"/>
                <a:gd name="T61" fmla="*/ 99 h 105"/>
                <a:gd name="T62" fmla="*/ 81 w 105"/>
                <a:gd name="T6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" h="105">
                  <a:moveTo>
                    <a:pt x="81" y="105"/>
                  </a:moveTo>
                  <a:cubicBezTo>
                    <a:pt x="52" y="76"/>
                    <a:pt x="52" y="76"/>
                    <a:pt x="52" y="76"/>
                  </a:cubicBezTo>
                  <a:cubicBezTo>
                    <a:pt x="39" y="80"/>
                    <a:pt x="24" y="77"/>
                    <a:pt x="14" y="67"/>
                  </a:cubicBezTo>
                  <a:cubicBezTo>
                    <a:pt x="3" y="56"/>
                    <a:pt x="0" y="40"/>
                    <a:pt x="6" y="26"/>
                  </a:cubicBezTo>
                  <a:cubicBezTo>
                    <a:pt x="6" y="25"/>
                    <a:pt x="7" y="24"/>
                    <a:pt x="9" y="24"/>
                  </a:cubicBezTo>
                  <a:cubicBezTo>
                    <a:pt x="10" y="24"/>
                    <a:pt x="12" y="24"/>
                    <a:pt x="12" y="25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2"/>
                    <a:pt x="24" y="10"/>
                    <a:pt x="24" y="9"/>
                  </a:cubicBezTo>
                  <a:cubicBezTo>
                    <a:pt x="24" y="7"/>
                    <a:pt x="25" y="6"/>
                    <a:pt x="26" y="6"/>
                  </a:cubicBezTo>
                  <a:cubicBezTo>
                    <a:pt x="40" y="0"/>
                    <a:pt x="56" y="3"/>
                    <a:pt x="66" y="14"/>
                  </a:cubicBezTo>
                  <a:cubicBezTo>
                    <a:pt x="77" y="24"/>
                    <a:pt x="80" y="39"/>
                    <a:pt x="75" y="52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7" y="55"/>
                    <a:pt x="66" y="53"/>
                    <a:pt x="67" y="52"/>
                  </a:cubicBezTo>
                  <a:cubicBezTo>
                    <a:pt x="72" y="40"/>
                    <a:pt x="69" y="28"/>
                    <a:pt x="61" y="19"/>
                  </a:cubicBezTo>
                  <a:cubicBezTo>
                    <a:pt x="54" y="13"/>
                    <a:pt x="45" y="10"/>
                    <a:pt x="36" y="11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3"/>
                    <a:pt x="50" y="24"/>
                    <a:pt x="50" y="25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9"/>
                    <a:pt x="49" y="50"/>
                    <a:pt x="4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45"/>
                    <a:pt x="13" y="54"/>
                    <a:pt x="19" y="61"/>
                  </a:cubicBezTo>
                  <a:cubicBezTo>
                    <a:pt x="28" y="70"/>
                    <a:pt x="40" y="72"/>
                    <a:pt x="52" y="67"/>
                  </a:cubicBezTo>
                  <a:cubicBezTo>
                    <a:pt x="53" y="67"/>
                    <a:pt x="55" y="67"/>
                    <a:pt x="56" y="68"/>
                  </a:cubicBezTo>
                  <a:cubicBezTo>
                    <a:pt x="87" y="99"/>
                    <a:pt x="87" y="99"/>
                    <a:pt x="87" y="99"/>
                  </a:cubicBezTo>
                  <a:lnTo>
                    <a:pt x="8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62" name="Freeform 22"/>
            <p:cNvSpPr>
              <a:spLocks/>
            </p:cNvSpPr>
            <p:nvPr/>
          </p:nvSpPr>
          <p:spPr bwMode="auto">
            <a:xfrm>
              <a:off x="2725738" y="1400175"/>
              <a:ext cx="400050" cy="387350"/>
            </a:xfrm>
            <a:custGeom>
              <a:avLst/>
              <a:gdLst>
                <a:gd name="T0" fmla="*/ 65 w 105"/>
                <a:gd name="T1" fmla="*/ 102 h 102"/>
                <a:gd name="T2" fmla="*/ 39 w 105"/>
                <a:gd name="T3" fmla="*/ 91 h 102"/>
                <a:gd name="T4" fmla="*/ 30 w 105"/>
                <a:gd name="T5" fmla="*/ 53 h 102"/>
                <a:gd name="T6" fmla="*/ 0 w 105"/>
                <a:gd name="T7" fmla="*/ 24 h 102"/>
                <a:gd name="T8" fmla="*/ 6 w 105"/>
                <a:gd name="T9" fmla="*/ 18 h 102"/>
                <a:gd name="T10" fmla="*/ 37 w 105"/>
                <a:gd name="T11" fmla="*/ 49 h 102"/>
                <a:gd name="T12" fmla="*/ 38 w 105"/>
                <a:gd name="T13" fmla="*/ 53 h 102"/>
                <a:gd name="T14" fmla="*/ 44 w 105"/>
                <a:gd name="T15" fmla="*/ 86 h 102"/>
                <a:gd name="T16" fmla="*/ 70 w 105"/>
                <a:gd name="T17" fmla="*/ 94 h 102"/>
                <a:gd name="T18" fmla="*/ 57 w 105"/>
                <a:gd name="T19" fmla="*/ 83 h 102"/>
                <a:gd name="T20" fmla="*/ 56 w 105"/>
                <a:gd name="T21" fmla="*/ 80 h 102"/>
                <a:gd name="T22" fmla="*/ 56 w 105"/>
                <a:gd name="T23" fmla="*/ 60 h 102"/>
                <a:gd name="T24" fmla="*/ 60 w 105"/>
                <a:gd name="T25" fmla="*/ 56 h 102"/>
                <a:gd name="T26" fmla="*/ 80 w 105"/>
                <a:gd name="T27" fmla="*/ 56 h 102"/>
                <a:gd name="T28" fmla="*/ 83 w 105"/>
                <a:gd name="T29" fmla="*/ 57 h 102"/>
                <a:gd name="T30" fmla="*/ 94 w 105"/>
                <a:gd name="T31" fmla="*/ 70 h 102"/>
                <a:gd name="T32" fmla="*/ 86 w 105"/>
                <a:gd name="T33" fmla="*/ 44 h 102"/>
                <a:gd name="T34" fmla="*/ 53 w 105"/>
                <a:gd name="T35" fmla="*/ 38 h 102"/>
                <a:gd name="T36" fmla="*/ 49 w 105"/>
                <a:gd name="T37" fmla="*/ 37 h 102"/>
                <a:gd name="T38" fmla="*/ 18 w 105"/>
                <a:gd name="T39" fmla="*/ 6 h 102"/>
                <a:gd name="T40" fmla="*/ 24 w 105"/>
                <a:gd name="T41" fmla="*/ 0 h 102"/>
                <a:gd name="T42" fmla="*/ 53 w 105"/>
                <a:gd name="T43" fmla="*/ 30 h 102"/>
                <a:gd name="T44" fmla="*/ 91 w 105"/>
                <a:gd name="T45" fmla="*/ 39 h 102"/>
                <a:gd name="T46" fmla="*/ 99 w 105"/>
                <a:gd name="T47" fmla="*/ 79 h 102"/>
                <a:gd name="T48" fmla="*/ 96 w 105"/>
                <a:gd name="T49" fmla="*/ 82 h 102"/>
                <a:gd name="T50" fmla="*/ 93 w 105"/>
                <a:gd name="T51" fmla="*/ 81 h 102"/>
                <a:gd name="T52" fmla="*/ 78 w 105"/>
                <a:gd name="T53" fmla="*/ 64 h 102"/>
                <a:gd name="T54" fmla="*/ 64 w 105"/>
                <a:gd name="T55" fmla="*/ 64 h 102"/>
                <a:gd name="T56" fmla="*/ 64 w 105"/>
                <a:gd name="T57" fmla="*/ 78 h 102"/>
                <a:gd name="T58" fmla="*/ 81 w 105"/>
                <a:gd name="T59" fmla="*/ 93 h 102"/>
                <a:gd name="T60" fmla="*/ 82 w 105"/>
                <a:gd name="T61" fmla="*/ 96 h 102"/>
                <a:gd name="T62" fmla="*/ 80 w 105"/>
                <a:gd name="T63" fmla="*/ 99 h 102"/>
                <a:gd name="T64" fmla="*/ 65 w 105"/>
                <a:gd name="T6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2">
                  <a:moveTo>
                    <a:pt x="65" y="102"/>
                  </a:moveTo>
                  <a:cubicBezTo>
                    <a:pt x="55" y="102"/>
                    <a:pt x="46" y="98"/>
                    <a:pt x="39" y="91"/>
                  </a:cubicBezTo>
                  <a:cubicBezTo>
                    <a:pt x="28" y="81"/>
                    <a:pt x="25" y="66"/>
                    <a:pt x="30" y="5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50"/>
                    <a:pt x="39" y="52"/>
                    <a:pt x="38" y="53"/>
                  </a:cubicBezTo>
                  <a:cubicBezTo>
                    <a:pt x="33" y="65"/>
                    <a:pt x="36" y="77"/>
                    <a:pt x="44" y="86"/>
                  </a:cubicBezTo>
                  <a:cubicBezTo>
                    <a:pt x="51" y="93"/>
                    <a:pt x="61" y="95"/>
                    <a:pt x="70" y="94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6" y="82"/>
                    <a:pt x="56" y="81"/>
                    <a:pt x="56" y="8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6" y="58"/>
                    <a:pt x="58" y="56"/>
                    <a:pt x="60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1" y="56"/>
                    <a:pt x="82" y="56"/>
                    <a:pt x="83" y="57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5" y="61"/>
                    <a:pt x="93" y="51"/>
                    <a:pt x="86" y="44"/>
                  </a:cubicBezTo>
                  <a:cubicBezTo>
                    <a:pt x="77" y="36"/>
                    <a:pt x="65" y="33"/>
                    <a:pt x="53" y="38"/>
                  </a:cubicBezTo>
                  <a:cubicBezTo>
                    <a:pt x="52" y="39"/>
                    <a:pt x="50" y="38"/>
                    <a:pt x="49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66" y="25"/>
                    <a:pt x="81" y="28"/>
                    <a:pt x="91" y="39"/>
                  </a:cubicBezTo>
                  <a:cubicBezTo>
                    <a:pt x="102" y="49"/>
                    <a:pt x="105" y="65"/>
                    <a:pt x="99" y="79"/>
                  </a:cubicBezTo>
                  <a:cubicBezTo>
                    <a:pt x="99" y="81"/>
                    <a:pt x="98" y="82"/>
                    <a:pt x="96" y="82"/>
                  </a:cubicBezTo>
                  <a:cubicBezTo>
                    <a:pt x="95" y="82"/>
                    <a:pt x="94" y="82"/>
                    <a:pt x="93" y="81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81" y="93"/>
                    <a:pt x="81" y="93"/>
                    <a:pt x="81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8"/>
                    <a:pt x="81" y="99"/>
                    <a:pt x="80" y="99"/>
                  </a:cubicBezTo>
                  <a:cubicBezTo>
                    <a:pt x="75" y="101"/>
                    <a:pt x="70" y="102"/>
                    <a:pt x="65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1492239" y="5504169"/>
            <a:ext cx="359826" cy="252499"/>
            <a:chOff x="5730876" y="4662488"/>
            <a:chExt cx="1931988" cy="1355725"/>
          </a:xfrm>
          <a:solidFill>
            <a:schemeClr val="bg1">
              <a:lumMod val="75000"/>
            </a:schemeClr>
          </a:solidFill>
        </p:grpSpPr>
        <p:sp>
          <p:nvSpPr>
            <p:cNvPr id="264" name="Freeform 9"/>
            <p:cNvSpPr>
              <a:spLocks noEditPoints="1"/>
            </p:cNvSpPr>
            <p:nvPr/>
          </p:nvSpPr>
          <p:spPr bwMode="auto">
            <a:xfrm>
              <a:off x="5730876" y="4662488"/>
              <a:ext cx="1931988" cy="1355725"/>
            </a:xfrm>
            <a:custGeom>
              <a:avLst/>
              <a:gdLst>
                <a:gd name="T0" fmla="*/ 1712 w 1759"/>
                <a:gd name="T1" fmla="*/ 863 h 1235"/>
                <a:gd name="T2" fmla="*/ 1593 w 1759"/>
                <a:gd name="T3" fmla="*/ 409 h 1235"/>
                <a:gd name="T4" fmla="*/ 1477 w 1759"/>
                <a:gd name="T5" fmla="*/ 206 h 1235"/>
                <a:gd name="T6" fmla="*/ 1408 w 1759"/>
                <a:gd name="T7" fmla="*/ 175 h 1235"/>
                <a:gd name="T8" fmla="*/ 969 w 1759"/>
                <a:gd name="T9" fmla="*/ 174 h 1235"/>
                <a:gd name="T10" fmla="*/ 957 w 1759"/>
                <a:gd name="T11" fmla="*/ 61 h 1235"/>
                <a:gd name="T12" fmla="*/ 62 w 1759"/>
                <a:gd name="T13" fmla="*/ 0 h 1235"/>
                <a:gd name="T14" fmla="*/ 1 w 1759"/>
                <a:gd name="T15" fmla="*/ 643 h 1235"/>
                <a:gd name="T16" fmla="*/ 93 w 1759"/>
                <a:gd name="T17" fmla="*/ 1043 h 1235"/>
                <a:gd name="T18" fmla="*/ 423 w 1759"/>
                <a:gd name="T19" fmla="*/ 1235 h 1235"/>
                <a:gd name="T20" fmla="*/ 1085 w 1759"/>
                <a:gd name="T21" fmla="*/ 1043 h 1235"/>
                <a:gd name="T22" fmla="*/ 1544 w 1759"/>
                <a:gd name="T23" fmla="*/ 1043 h 1235"/>
                <a:gd name="T24" fmla="*/ 1759 w 1759"/>
                <a:gd name="T25" fmla="*/ 1033 h 1235"/>
                <a:gd name="T26" fmla="*/ 1749 w 1759"/>
                <a:gd name="T27" fmla="*/ 863 h 1235"/>
                <a:gd name="T28" fmla="*/ 1629 w 1759"/>
                <a:gd name="T29" fmla="*/ 642 h 1235"/>
                <a:gd name="T30" fmla="*/ 1300 w 1759"/>
                <a:gd name="T31" fmla="*/ 256 h 1235"/>
                <a:gd name="T32" fmla="*/ 1413 w 1759"/>
                <a:gd name="T33" fmla="*/ 257 h 1235"/>
                <a:gd name="T34" fmla="*/ 969 w 1759"/>
                <a:gd name="T35" fmla="*/ 255 h 1235"/>
                <a:gd name="T36" fmla="*/ 1259 w 1759"/>
                <a:gd name="T37" fmla="*/ 642 h 1235"/>
                <a:gd name="T38" fmla="*/ 958 w 1759"/>
                <a:gd name="T39" fmla="*/ 266 h 1235"/>
                <a:gd name="T40" fmla="*/ 876 w 1759"/>
                <a:gd name="T41" fmla="*/ 81 h 1235"/>
                <a:gd name="T42" fmla="*/ 163 w 1759"/>
                <a:gd name="T43" fmla="*/ 604 h 1235"/>
                <a:gd name="T44" fmla="*/ 81 w 1759"/>
                <a:gd name="T45" fmla="*/ 81 h 1235"/>
                <a:gd name="T46" fmla="*/ 423 w 1759"/>
                <a:gd name="T47" fmla="*/ 1160 h 1235"/>
                <a:gd name="T48" fmla="*/ 423 w 1759"/>
                <a:gd name="T49" fmla="*/ 844 h 1235"/>
                <a:gd name="T50" fmla="*/ 423 w 1759"/>
                <a:gd name="T51" fmla="*/ 1160 h 1235"/>
                <a:gd name="T52" fmla="*/ 192 w 1759"/>
                <a:gd name="T53" fmla="*/ 962 h 1235"/>
                <a:gd name="T54" fmla="*/ 82 w 1759"/>
                <a:gd name="T55" fmla="*/ 951 h 1235"/>
                <a:gd name="T56" fmla="*/ 957 w 1759"/>
                <a:gd name="T57" fmla="*/ 684 h 1235"/>
                <a:gd name="T58" fmla="*/ 958 w 1759"/>
                <a:gd name="T59" fmla="*/ 682 h 1235"/>
                <a:gd name="T60" fmla="*/ 1631 w 1759"/>
                <a:gd name="T61" fmla="*/ 863 h 1235"/>
                <a:gd name="T62" fmla="*/ 1584 w 1759"/>
                <a:gd name="T63" fmla="*/ 873 h 1235"/>
                <a:gd name="T64" fmla="*/ 1547 w 1759"/>
                <a:gd name="T65" fmla="*/ 962 h 1235"/>
                <a:gd name="T66" fmla="*/ 1082 w 1759"/>
                <a:gd name="T67" fmla="*/ 962 h 1235"/>
                <a:gd name="T68" fmla="*/ 425 w 1759"/>
                <a:gd name="T69" fmla="*/ 766 h 1235"/>
                <a:gd name="T70" fmla="*/ 1156 w 1759"/>
                <a:gd name="T71" fmla="*/ 1002 h 1235"/>
                <a:gd name="T72" fmla="*/ 1473 w 1759"/>
                <a:gd name="T73" fmla="*/ 1002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59" h="1235">
                  <a:moveTo>
                    <a:pt x="1749" y="863"/>
                  </a:moveTo>
                  <a:cubicBezTo>
                    <a:pt x="1712" y="863"/>
                    <a:pt x="1712" y="863"/>
                    <a:pt x="1712" y="863"/>
                  </a:cubicBezTo>
                  <a:cubicBezTo>
                    <a:pt x="1712" y="638"/>
                    <a:pt x="1712" y="638"/>
                    <a:pt x="1712" y="638"/>
                  </a:cubicBezTo>
                  <a:cubicBezTo>
                    <a:pt x="1712" y="625"/>
                    <a:pt x="1712" y="619"/>
                    <a:pt x="1593" y="409"/>
                  </a:cubicBezTo>
                  <a:cubicBezTo>
                    <a:pt x="1537" y="310"/>
                    <a:pt x="1480" y="211"/>
                    <a:pt x="1479" y="210"/>
                  </a:cubicBezTo>
                  <a:cubicBezTo>
                    <a:pt x="1477" y="206"/>
                    <a:pt x="1477" y="206"/>
                    <a:pt x="1477" y="206"/>
                  </a:cubicBezTo>
                  <a:cubicBezTo>
                    <a:pt x="1473" y="202"/>
                    <a:pt x="1473" y="202"/>
                    <a:pt x="1473" y="202"/>
                  </a:cubicBezTo>
                  <a:cubicBezTo>
                    <a:pt x="1455" y="185"/>
                    <a:pt x="1432" y="175"/>
                    <a:pt x="1408" y="175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5" y="174"/>
                    <a:pt x="961" y="174"/>
                    <a:pt x="957" y="175"/>
                  </a:cubicBezTo>
                  <a:cubicBezTo>
                    <a:pt x="957" y="61"/>
                    <a:pt x="957" y="61"/>
                    <a:pt x="957" y="61"/>
                  </a:cubicBezTo>
                  <a:cubicBezTo>
                    <a:pt x="957" y="28"/>
                    <a:pt x="930" y="0"/>
                    <a:pt x="89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1" y="643"/>
                    <a:pt x="1" y="643"/>
                    <a:pt x="1" y="643"/>
                  </a:cubicBezTo>
                  <a:cubicBezTo>
                    <a:pt x="1" y="951"/>
                    <a:pt x="1" y="951"/>
                    <a:pt x="1" y="951"/>
                  </a:cubicBezTo>
                  <a:cubicBezTo>
                    <a:pt x="1" y="1001"/>
                    <a:pt x="42" y="1043"/>
                    <a:pt x="93" y="1043"/>
                  </a:cubicBezTo>
                  <a:cubicBezTo>
                    <a:pt x="193" y="1043"/>
                    <a:pt x="193" y="1043"/>
                    <a:pt x="193" y="1043"/>
                  </a:cubicBezTo>
                  <a:cubicBezTo>
                    <a:pt x="213" y="1152"/>
                    <a:pt x="308" y="1235"/>
                    <a:pt x="423" y="1235"/>
                  </a:cubicBezTo>
                  <a:cubicBezTo>
                    <a:pt x="538" y="1235"/>
                    <a:pt x="634" y="1152"/>
                    <a:pt x="653" y="1043"/>
                  </a:cubicBezTo>
                  <a:cubicBezTo>
                    <a:pt x="1085" y="1043"/>
                    <a:pt x="1085" y="1043"/>
                    <a:pt x="1085" y="1043"/>
                  </a:cubicBezTo>
                  <a:cubicBezTo>
                    <a:pt x="1104" y="1152"/>
                    <a:pt x="1200" y="1235"/>
                    <a:pt x="1315" y="1235"/>
                  </a:cubicBezTo>
                  <a:cubicBezTo>
                    <a:pt x="1429" y="1235"/>
                    <a:pt x="1525" y="1152"/>
                    <a:pt x="1544" y="1043"/>
                  </a:cubicBezTo>
                  <a:cubicBezTo>
                    <a:pt x="1701" y="1043"/>
                    <a:pt x="1717" y="1042"/>
                    <a:pt x="1749" y="1042"/>
                  </a:cubicBezTo>
                  <a:cubicBezTo>
                    <a:pt x="1754" y="1042"/>
                    <a:pt x="1759" y="1038"/>
                    <a:pt x="1759" y="1033"/>
                  </a:cubicBezTo>
                  <a:cubicBezTo>
                    <a:pt x="1759" y="873"/>
                    <a:pt x="1759" y="873"/>
                    <a:pt x="1759" y="873"/>
                  </a:cubicBezTo>
                  <a:cubicBezTo>
                    <a:pt x="1759" y="868"/>
                    <a:pt x="1754" y="863"/>
                    <a:pt x="1749" y="863"/>
                  </a:cubicBezTo>
                  <a:close/>
                  <a:moveTo>
                    <a:pt x="1413" y="257"/>
                  </a:moveTo>
                  <a:cubicBezTo>
                    <a:pt x="1488" y="388"/>
                    <a:pt x="1605" y="593"/>
                    <a:pt x="1629" y="642"/>
                  </a:cubicBezTo>
                  <a:cubicBezTo>
                    <a:pt x="1300" y="642"/>
                    <a:pt x="1300" y="642"/>
                    <a:pt x="1300" y="642"/>
                  </a:cubicBezTo>
                  <a:cubicBezTo>
                    <a:pt x="1300" y="256"/>
                    <a:pt x="1300" y="256"/>
                    <a:pt x="1300" y="256"/>
                  </a:cubicBezTo>
                  <a:cubicBezTo>
                    <a:pt x="1408" y="256"/>
                    <a:pt x="1408" y="256"/>
                    <a:pt x="1408" y="256"/>
                  </a:cubicBezTo>
                  <a:cubicBezTo>
                    <a:pt x="1410" y="256"/>
                    <a:pt x="1411" y="256"/>
                    <a:pt x="1413" y="257"/>
                  </a:cubicBezTo>
                  <a:close/>
                  <a:moveTo>
                    <a:pt x="961" y="258"/>
                  </a:moveTo>
                  <a:cubicBezTo>
                    <a:pt x="963" y="256"/>
                    <a:pt x="966" y="255"/>
                    <a:pt x="969" y="255"/>
                  </a:cubicBezTo>
                  <a:cubicBezTo>
                    <a:pt x="1259" y="256"/>
                    <a:pt x="1259" y="256"/>
                    <a:pt x="1259" y="256"/>
                  </a:cubicBezTo>
                  <a:cubicBezTo>
                    <a:pt x="1259" y="642"/>
                    <a:pt x="1259" y="642"/>
                    <a:pt x="1259" y="642"/>
                  </a:cubicBezTo>
                  <a:cubicBezTo>
                    <a:pt x="958" y="642"/>
                    <a:pt x="958" y="642"/>
                    <a:pt x="958" y="642"/>
                  </a:cubicBezTo>
                  <a:cubicBezTo>
                    <a:pt x="958" y="266"/>
                    <a:pt x="958" y="266"/>
                    <a:pt x="958" y="266"/>
                  </a:cubicBezTo>
                  <a:cubicBezTo>
                    <a:pt x="958" y="263"/>
                    <a:pt x="959" y="260"/>
                    <a:pt x="961" y="258"/>
                  </a:cubicBezTo>
                  <a:close/>
                  <a:moveTo>
                    <a:pt x="876" y="81"/>
                  </a:moveTo>
                  <a:cubicBezTo>
                    <a:pt x="876" y="604"/>
                    <a:pt x="876" y="604"/>
                    <a:pt x="876" y="604"/>
                  </a:cubicBezTo>
                  <a:cubicBezTo>
                    <a:pt x="163" y="604"/>
                    <a:pt x="163" y="604"/>
                    <a:pt x="163" y="604"/>
                  </a:cubicBezTo>
                  <a:cubicBezTo>
                    <a:pt x="82" y="604"/>
                    <a:pt x="82" y="604"/>
                    <a:pt x="82" y="604"/>
                  </a:cubicBezTo>
                  <a:cubicBezTo>
                    <a:pt x="81" y="81"/>
                    <a:pt x="81" y="81"/>
                    <a:pt x="81" y="81"/>
                  </a:cubicBezTo>
                  <a:lnTo>
                    <a:pt x="876" y="81"/>
                  </a:lnTo>
                  <a:close/>
                  <a:moveTo>
                    <a:pt x="423" y="1160"/>
                  </a:moveTo>
                  <a:cubicBezTo>
                    <a:pt x="336" y="1160"/>
                    <a:pt x="265" y="1089"/>
                    <a:pt x="265" y="1002"/>
                  </a:cubicBezTo>
                  <a:cubicBezTo>
                    <a:pt x="265" y="915"/>
                    <a:pt x="336" y="844"/>
                    <a:pt x="423" y="844"/>
                  </a:cubicBezTo>
                  <a:cubicBezTo>
                    <a:pt x="511" y="844"/>
                    <a:pt x="582" y="915"/>
                    <a:pt x="582" y="1002"/>
                  </a:cubicBezTo>
                  <a:cubicBezTo>
                    <a:pt x="582" y="1089"/>
                    <a:pt x="511" y="1160"/>
                    <a:pt x="423" y="1160"/>
                  </a:cubicBezTo>
                  <a:close/>
                  <a:moveTo>
                    <a:pt x="425" y="766"/>
                  </a:moveTo>
                  <a:cubicBezTo>
                    <a:pt x="308" y="766"/>
                    <a:pt x="211" y="851"/>
                    <a:pt x="192" y="962"/>
                  </a:cubicBezTo>
                  <a:cubicBezTo>
                    <a:pt x="93" y="962"/>
                    <a:pt x="93" y="962"/>
                    <a:pt x="93" y="962"/>
                  </a:cubicBezTo>
                  <a:cubicBezTo>
                    <a:pt x="87" y="962"/>
                    <a:pt x="82" y="957"/>
                    <a:pt x="82" y="951"/>
                  </a:cubicBezTo>
                  <a:cubicBezTo>
                    <a:pt x="82" y="684"/>
                    <a:pt x="82" y="684"/>
                    <a:pt x="82" y="684"/>
                  </a:cubicBezTo>
                  <a:cubicBezTo>
                    <a:pt x="957" y="684"/>
                    <a:pt x="957" y="684"/>
                    <a:pt x="957" y="684"/>
                  </a:cubicBezTo>
                  <a:cubicBezTo>
                    <a:pt x="958" y="684"/>
                    <a:pt x="958" y="684"/>
                    <a:pt x="958" y="684"/>
                  </a:cubicBezTo>
                  <a:cubicBezTo>
                    <a:pt x="958" y="682"/>
                    <a:pt x="958" y="682"/>
                    <a:pt x="958" y="682"/>
                  </a:cubicBezTo>
                  <a:cubicBezTo>
                    <a:pt x="1631" y="682"/>
                    <a:pt x="1631" y="682"/>
                    <a:pt x="1631" y="682"/>
                  </a:cubicBezTo>
                  <a:cubicBezTo>
                    <a:pt x="1631" y="863"/>
                    <a:pt x="1631" y="863"/>
                    <a:pt x="1631" y="863"/>
                  </a:cubicBezTo>
                  <a:cubicBezTo>
                    <a:pt x="1594" y="863"/>
                    <a:pt x="1594" y="863"/>
                    <a:pt x="1594" y="863"/>
                  </a:cubicBezTo>
                  <a:cubicBezTo>
                    <a:pt x="1589" y="863"/>
                    <a:pt x="1584" y="868"/>
                    <a:pt x="1584" y="873"/>
                  </a:cubicBezTo>
                  <a:cubicBezTo>
                    <a:pt x="1584" y="962"/>
                    <a:pt x="1584" y="962"/>
                    <a:pt x="1584" y="962"/>
                  </a:cubicBezTo>
                  <a:cubicBezTo>
                    <a:pt x="1547" y="962"/>
                    <a:pt x="1547" y="962"/>
                    <a:pt x="1547" y="962"/>
                  </a:cubicBezTo>
                  <a:cubicBezTo>
                    <a:pt x="1528" y="851"/>
                    <a:pt x="1431" y="766"/>
                    <a:pt x="1315" y="766"/>
                  </a:cubicBezTo>
                  <a:cubicBezTo>
                    <a:pt x="1198" y="766"/>
                    <a:pt x="1101" y="851"/>
                    <a:pt x="1082" y="962"/>
                  </a:cubicBezTo>
                  <a:cubicBezTo>
                    <a:pt x="658" y="962"/>
                    <a:pt x="658" y="962"/>
                    <a:pt x="658" y="962"/>
                  </a:cubicBezTo>
                  <a:cubicBezTo>
                    <a:pt x="638" y="851"/>
                    <a:pt x="541" y="766"/>
                    <a:pt x="425" y="766"/>
                  </a:cubicBezTo>
                  <a:close/>
                  <a:moveTo>
                    <a:pt x="1315" y="1160"/>
                  </a:moveTo>
                  <a:cubicBezTo>
                    <a:pt x="1227" y="1160"/>
                    <a:pt x="1156" y="1089"/>
                    <a:pt x="1156" y="1002"/>
                  </a:cubicBezTo>
                  <a:cubicBezTo>
                    <a:pt x="1156" y="915"/>
                    <a:pt x="1227" y="844"/>
                    <a:pt x="1315" y="844"/>
                  </a:cubicBezTo>
                  <a:cubicBezTo>
                    <a:pt x="1402" y="844"/>
                    <a:pt x="1473" y="915"/>
                    <a:pt x="1473" y="1002"/>
                  </a:cubicBezTo>
                  <a:cubicBezTo>
                    <a:pt x="1473" y="1089"/>
                    <a:pt x="1402" y="1160"/>
                    <a:pt x="1315" y="1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65" name="Oval 10"/>
            <p:cNvSpPr>
              <a:spLocks noChangeArrowheads="1"/>
            </p:cNvSpPr>
            <p:nvPr/>
          </p:nvSpPr>
          <p:spPr bwMode="auto">
            <a:xfrm>
              <a:off x="7070726" y="5662613"/>
              <a:ext cx="207963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66" name="Oval 11"/>
            <p:cNvSpPr>
              <a:spLocks noChangeArrowheads="1"/>
            </p:cNvSpPr>
            <p:nvPr/>
          </p:nvSpPr>
          <p:spPr bwMode="auto">
            <a:xfrm>
              <a:off x="6092826" y="5662613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267" name="Freeform 12"/>
          <p:cNvSpPr>
            <a:spLocks noEditPoints="1"/>
          </p:cNvSpPr>
          <p:nvPr/>
        </p:nvSpPr>
        <p:spPr bwMode="auto">
          <a:xfrm>
            <a:off x="2243952" y="5470267"/>
            <a:ext cx="327521" cy="320303"/>
          </a:xfrm>
          <a:custGeom>
            <a:avLst/>
            <a:gdLst>
              <a:gd name="T0" fmla="*/ 2384 w 2506"/>
              <a:gd name="T1" fmla="*/ 122 h 2453"/>
              <a:gd name="T2" fmla="*/ 2190 w 2506"/>
              <a:gd name="T3" fmla="*/ 0 h 2453"/>
              <a:gd name="T4" fmla="*/ 1389 w 2506"/>
              <a:gd name="T5" fmla="*/ 432 h 2453"/>
              <a:gd name="T6" fmla="*/ 1145 w 2506"/>
              <a:gd name="T7" fmla="*/ 382 h 2453"/>
              <a:gd name="T8" fmla="*/ 220 w 2506"/>
              <a:gd name="T9" fmla="*/ 477 h 2453"/>
              <a:gd name="T10" fmla="*/ 0 w 2506"/>
              <a:gd name="T11" fmla="*/ 819 h 2453"/>
              <a:gd name="T12" fmla="*/ 104 w 2506"/>
              <a:gd name="T13" fmla="*/ 1388 h 2453"/>
              <a:gd name="T14" fmla="*/ 434 w 2506"/>
              <a:gd name="T15" fmla="*/ 1654 h 2453"/>
              <a:gd name="T16" fmla="*/ 833 w 2506"/>
              <a:gd name="T17" fmla="*/ 2453 h 2453"/>
              <a:gd name="T18" fmla="*/ 1168 w 2506"/>
              <a:gd name="T19" fmla="*/ 2358 h 2453"/>
              <a:gd name="T20" fmla="*/ 1305 w 2506"/>
              <a:gd name="T21" fmla="*/ 2109 h 2453"/>
              <a:gd name="T22" fmla="*/ 1274 w 2506"/>
              <a:gd name="T23" fmla="*/ 1904 h 2453"/>
              <a:gd name="T24" fmla="*/ 1312 w 2506"/>
              <a:gd name="T25" fmla="*/ 1739 h 2453"/>
              <a:gd name="T26" fmla="*/ 1237 w 2506"/>
              <a:gd name="T27" fmla="*/ 1618 h 2453"/>
              <a:gd name="T28" fmla="*/ 1389 w 2506"/>
              <a:gd name="T29" fmla="*/ 1606 h 2453"/>
              <a:gd name="T30" fmla="*/ 2190 w 2506"/>
              <a:gd name="T31" fmla="*/ 2051 h 2453"/>
              <a:gd name="T32" fmla="*/ 2384 w 2506"/>
              <a:gd name="T33" fmla="*/ 1928 h 2453"/>
              <a:gd name="T34" fmla="*/ 2506 w 2506"/>
              <a:gd name="T35" fmla="*/ 1017 h 2453"/>
              <a:gd name="T36" fmla="*/ 833 w 2506"/>
              <a:gd name="T37" fmla="*/ 2318 h 2453"/>
              <a:gd name="T38" fmla="*/ 556 w 2506"/>
              <a:gd name="T39" fmla="*/ 1592 h 2453"/>
              <a:gd name="T40" fmla="*/ 1176 w 2506"/>
              <a:gd name="T41" fmla="*/ 2149 h 2453"/>
              <a:gd name="T42" fmla="*/ 1128 w 2506"/>
              <a:gd name="T43" fmla="*/ 2229 h 2453"/>
              <a:gd name="T44" fmla="*/ 833 w 2506"/>
              <a:gd name="T45" fmla="*/ 2318 h 2453"/>
              <a:gd name="T46" fmla="*/ 136 w 2506"/>
              <a:gd name="T47" fmla="*/ 819 h 2453"/>
              <a:gd name="T48" fmla="*/ 147 w 2506"/>
              <a:gd name="T49" fmla="*/ 1253 h 2453"/>
              <a:gd name="T50" fmla="*/ 219 w 2506"/>
              <a:gd name="T51" fmla="*/ 1264 h 2453"/>
              <a:gd name="T52" fmla="*/ 476 w 2506"/>
              <a:gd name="T53" fmla="*/ 517 h 2453"/>
              <a:gd name="T54" fmla="*/ 1140 w 2506"/>
              <a:gd name="T55" fmla="*/ 1521 h 2453"/>
              <a:gd name="T56" fmla="*/ 476 w 2506"/>
              <a:gd name="T57" fmla="*/ 1521 h 2453"/>
              <a:gd name="T58" fmla="*/ 1090 w 2506"/>
              <a:gd name="T59" fmla="*/ 1638 h 2453"/>
              <a:gd name="T60" fmla="*/ 1148 w 2506"/>
              <a:gd name="T61" fmla="*/ 1823 h 2453"/>
              <a:gd name="T62" fmla="*/ 1212 w 2506"/>
              <a:gd name="T63" fmla="*/ 567 h 2453"/>
              <a:gd name="T64" fmla="*/ 2132 w 2506"/>
              <a:gd name="T65" fmla="*/ 201 h 2453"/>
              <a:gd name="T66" fmla="*/ 1421 w 2506"/>
              <a:gd name="T67" fmla="*/ 1471 h 2453"/>
              <a:gd name="T68" fmla="*/ 1212 w 2506"/>
              <a:gd name="T69" fmla="*/ 567 h 2453"/>
              <a:gd name="T70" fmla="*/ 2248 w 2506"/>
              <a:gd name="T71" fmla="*/ 135 h 2453"/>
              <a:gd name="T72" fmla="*/ 2203 w 2506"/>
              <a:gd name="T73" fmla="*/ 1915 h 2453"/>
              <a:gd name="T74" fmla="*/ 2319 w 2506"/>
              <a:gd name="T75" fmla="*/ 1169 h 2453"/>
              <a:gd name="T76" fmla="*/ 2371 w 2506"/>
              <a:gd name="T77" fmla="*/ 1017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06" h="2453">
                <a:moveTo>
                  <a:pt x="2384" y="735"/>
                </a:moveTo>
                <a:cubicBezTo>
                  <a:pt x="2384" y="122"/>
                  <a:pt x="2384" y="122"/>
                  <a:pt x="2384" y="122"/>
                </a:cubicBezTo>
                <a:cubicBezTo>
                  <a:pt x="2384" y="54"/>
                  <a:pt x="2329" y="0"/>
                  <a:pt x="2261" y="0"/>
                </a:cubicBezTo>
                <a:cubicBezTo>
                  <a:pt x="2190" y="0"/>
                  <a:pt x="2190" y="0"/>
                  <a:pt x="2190" y="0"/>
                </a:cubicBezTo>
                <a:cubicBezTo>
                  <a:pt x="2138" y="0"/>
                  <a:pt x="2094" y="32"/>
                  <a:pt x="2076" y="78"/>
                </a:cubicBezTo>
                <a:cubicBezTo>
                  <a:pt x="1389" y="432"/>
                  <a:pt x="1389" y="432"/>
                  <a:pt x="1389" y="432"/>
                </a:cubicBezTo>
                <a:cubicBezTo>
                  <a:pt x="1248" y="432"/>
                  <a:pt x="1248" y="432"/>
                  <a:pt x="1248" y="432"/>
                </a:cubicBezTo>
                <a:cubicBezTo>
                  <a:pt x="1224" y="401"/>
                  <a:pt x="1186" y="382"/>
                  <a:pt x="1145" y="382"/>
                </a:cubicBezTo>
                <a:cubicBezTo>
                  <a:pt x="476" y="382"/>
                  <a:pt x="476" y="382"/>
                  <a:pt x="476" y="382"/>
                </a:cubicBezTo>
                <a:cubicBezTo>
                  <a:pt x="382" y="382"/>
                  <a:pt x="291" y="416"/>
                  <a:pt x="220" y="477"/>
                </a:cubicBezTo>
                <a:cubicBezTo>
                  <a:pt x="166" y="523"/>
                  <a:pt x="126" y="583"/>
                  <a:pt x="104" y="650"/>
                </a:cubicBezTo>
                <a:cubicBezTo>
                  <a:pt x="42" y="682"/>
                  <a:pt x="0" y="746"/>
                  <a:pt x="0" y="819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0" y="1293"/>
                  <a:pt x="42" y="1357"/>
                  <a:pt x="104" y="1388"/>
                </a:cubicBezTo>
                <a:cubicBezTo>
                  <a:pt x="126" y="1455"/>
                  <a:pt x="166" y="1515"/>
                  <a:pt x="220" y="1561"/>
                </a:cubicBezTo>
                <a:cubicBezTo>
                  <a:pt x="280" y="1613"/>
                  <a:pt x="355" y="1646"/>
                  <a:pt x="434" y="1654"/>
                </a:cubicBezTo>
                <a:cubicBezTo>
                  <a:pt x="642" y="2317"/>
                  <a:pt x="642" y="2317"/>
                  <a:pt x="642" y="2317"/>
                </a:cubicBezTo>
                <a:cubicBezTo>
                  <a:pt x="668" y="2398"/>
                  <a:pt x="744" y="2453"/>
                  <a:pt x="833" y="2453"/>
                </a:cubicBezTo>
                <a:cubicBezTo>
                  <a:pt x="855" y="2453"/>
                  <a:pt x="876" y="2450"/>
                  <a:pt x="897" y="2443"/>
                </a:cubicBezTo>
                <a:cubicBezTo>
                  <a:pt x="1168" y="2358"/>
                  <a:pt x="1168" y="2358"/>
                  <a:pt x="1168" y="2358"/>
                </a:cubicBezTo>
                <a:cubicBezTo>
                  <a:pt x="1219" y="2342"/>
                  <a:pt x="1262" y="2308"/>
                  <a:pt x="1288" y="2263"/>
                </a:cubicBezTo>
                <a:cubicBezTo>
                  <a:pt x="1315" y="2216"/>
                  <a:pt x="1321" y="2160"/>
                  <a:pt x="1305" y="2109"/>
                </a:cubicBezTo>
                <a:cubicBezTo>
                  <a:pt x="1246" y="1921"/>
                  <a:pt x="1246" y="1921"/>
                  <a:pt x="1246" y="1921"/>
                </a:cubicBezTo>
                <a:cubicBezTo>
                  <a:pt x="1274" y="1904"/>
                  <a:pt x="1274" y="1904"/>
                  <a:pt x="1274" y="1904"/>
                </a:cubicBezTo>
                <a:cubicBezTo>
                  <a:pt x="1330" y="1869"/>
                  <a:pt x="1347" y="1795"/>
                  <a:pt x="1313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237" y="1618"/>
                  <a:pt x="1237" y="1618"/>
                  <a:pt x="1237" y="1618"/>
                </a:cubicBezTo>
                <a:cubicBezTo>
                  <a:pt x="1241" y="1614"/>
                  <a:pt x="1244" y="1611"/>
                  <a:pt x="1248" y="1606"/>
                </a:cubicBezTo>
                <a:cubicBezTo>
                  <a:pt x="1389" y="1606"/>
                  <a:pt x="1389" y="1606"/>
                  <a:pt x="1389" y="1606"/>
                </a:cubicBezTo>
                <a:cubicBezTo>
                  <a:pt x="2072" y="1958"/>
                  <a:pt x="2072" y="1958"/>
                  <a:pt x="2072" y="1958"/>
                </a:cubicBezTo>
                <a:cubicBezTo>
                  <a:pt x="2085" y="2011"/>
                  <a:pt x="2133" y="2051"/>
                  <a:pt x="2190" y="2051"/>
                </a:cubicBezTo>
                <a:cubicBezTo>
                  <a:pt x="2261" y="2051"/>
                  <a:pt x="2261" y="2051"/>
                  <a:pt x="2261" y="2051"/>
                </a:cubicBezTo>
                <a:cubicBezTo>
                  <a:pt x="2329" y="2051"/>
                  <a:pt x="2384" y="1996"/>
                  <a:pt x="2384" y="1928"/>
                </a:cubicBezTo>
                <a:cubicBezTo>
                  <a:pt x="2384" y="1299"/>
                  <a:pt x="2384" y="1299"/>
                  <a:pt x="2384" y="1299"/>
                </a:cubicBezTo>
                <a:cubicBezTo>
                  <a:pt x="2461" y="1226"/>
                  <a:pt x="2506" y="1124"/>
                  <a:pt x="2506" y="1017"/>
                </a:cubicBezTo>
                <a:cubicBezTo>
                  <a:pt x="2506" y="909"/>
                  <a:pt x="2461" y="807"/>
                  <a:pt x="2384" y="735"/>
                </a:cubicBezTo>
                <a:close/>
                <a:moveTo>
                  <a:pt x="833" y="2318"/>
                </a:moveTo>
                <a:cubicBezTo>
                  <a:pt x="804" y="2318"/>
                  <a:pt x="779" y="2301"/>
                  <a:pt x="771" y="2276"/>
                </a:cubicBezTo>
                <a:cubicBezTo>
                  <a:pt x="556" y="1592"/>
                  <a:pt x="556" y="1592"/>
                  <a:pt x="556" y="1592"/>
                </a:cubicBezTo>
                <a:cubicBezTo>
                  <a:pt x="1001" y="1592"/>
                  <a:pt x="1001" y="1592"/>
                  <a:pt x="1001" y="1592"/>
                </a:cubicBezTo>
                <a:cubicBezTo>
                  <a:pt x="1176" y="2149"/>
                  <a:pt x="1176" y="2149"/>
                  <a:pt x="1176" y="2149"/>
                </a:cubicBezTo>
                <a:cubicBezTo>
                  <a:pt x="1181" y="2164"/>
                  <a:pt x="1179" y="2181"/>
                  <a:pt x="1170" y="2196"/>
                </a:cubicBezTo>
                <a:cubicBezTo>
                  <a:pt x="1161" y="2212"/>
                  <a:pt x="1146" y="2223"/>
                  <a:pt x="1128" y="2229"/>
                </a:cubicBezTo>
                <a:cubicBezTo>
                  <a:pt x="856" y="2314"/>
                  <a:pt x="856" y="2314"/>
                  <a:pt x="856" y="2314"/>
                </a:cubicBezTo>
                <a:cubicBezTo>
                  <a:pt x="849" y="2317"/>
                  <a:pt x="841" y="2318"/>
                  <a:pt x="833" y="2318"/>
                </a:cubicBezTo>
                <a:close/>
                <a:moveTo>
                  <a:pt x="136" y="1219"/>
                </a:moveTo>
                <a:cubicBezTo>
                  <a:pt x="136" y="819"/>
                  <a:pt x="136" y="819"/>
                  <a:pt x="136" y="819"/>
                </a:cubicBezTo>
                <a:cubicBezTo>
                  <a:pt x="136" y="806"/>
                  <a:pt x="140" y="795"/>
                  <a:pt x="147" y="785"/>
                </a:cubicBezTo>
                <a:cubicBezTo>
                  <a:pt x="147" y="1253"/>
                  <a:pt x="147" y="1253"/>
                  <a:pt x="147" y="1253"/>
                </a:cubicBezTo>
                <a:cubicBezTo>
                  <a:pt x="140" y="1244"/>
                  <a:pt x="136" y="1232"/>
                  <a:pt x="136" y="1219"/>
                </a:cubicBezTo>
                <a:close/>
                <a:moveTo>
                  <a:pt x="219" y="1264"/>
                </a:moveTo>
                <a:cubicBezTo>
                  <a:pt x="219" y="774"/>
                  <a:pt x="219" y="774"/>
                  <a:pt x="219" y="774"/>
                </a:cubicBezTo>
                <a:cubicBezTo>
                  <a:pt x="219" y="632"/>
                  <a:pt x="334" y="517"/>
                  <a:pt x="476" y="517"/>
                </a:cubicBezTo>
                <a:cubicBezTo>
                  <a:pt x="1140" y="517"/>
                  <a:pt x="1140" y="517"/>
                  <a:pt x="1140" y="517"/>
                </a:cubicBezTo>
                <a:cubicBezTo>
                  <a:pt x="1140" y="1521"/>
                  <a:pt x="1140" y="1521"/>
                  <a:pt x="1140" y="1521"/>
                </a:cubicBezTo>
                <a:cubicBezTo>
                  <a:pt x="1054" y="1521"/>
                  <a:pt x="1054" y="1521"/>
                  <a:pt x="1054" y="1521"/>
                </a:cubicBezTo>
                <a:cubicBezTo>
                  <a:pt x="476" y="1521"/>
                  <a:pt x="476" y="1521"/>
                  <a:pt x="476" y="1521"/>
                </a:cubicBezTo>
                <a:cubicBezTo>
                  <a:pt x="334" y="1521"/>
                  <a:pt x="219" y="1406"/>
                  <a:pt x="219" y="1264"/>
                </a:cubicBezTo>
                <a:close/>
                <a:moveTo>
                  <a:pt x="1090" y="1638"/>
                </a:moveTo>
                <a:cubicBezTo>
                  <a:pt x="1189" y="1797"/>
                  <a:pt x="1189" y="1797"/>
                  <a:pt x="1189" y="1797"/>
                </a:cubicBezTo>
                <a:cubicBezTo>
                  <a:pt x="1148" y="1823"/>
                  <a:pt x="1148" y="1823"/>
                  <a:pt x="1148" y="1823"/>
                </a:cubicBezTo>
                <a:lnTo>
                  <a:pt x="1090" y="1638"/>
                </a:lnTo>
                <a:close/>
                <a:moveTo>
                  <a:pt x="1212" y="567"/>
                </a:moveTo>
                <a:cubicBezTo>
                  <a:pt x="1421" y="567"/>
                  <a:pt x="1421" y="567"/>
                  <a:pt x="1421" y="567"/>
                </a:cubicBezTo>
                <a:cubicBezTo>
                  <a:pt x="2132" y="201"/>
                  <a:pt x="2132" y="201"/>
                  <a:pt x="2132" y="201"/>
                </a:cubicBezTo>
                <a:cubicBezTo>
                  <a:pt x="2132" y="1837"/>
                  <a:pt x="2132" y="1837"/>
                  <a:pt x="2132" y="1837"/>
                </a:cubicBezTo>
                <a:cubicBezTo>
                  <a:pt x="1421" y="1471"/>
                  <a:pt x="1421" y="1471"/>
                  <a:pt x="1421" y="1471"/>
                </a:cubicBezTo>
                <a:cubicBezTo>
                  <a:pt x="1212" y="1471"/>
                  <a:pt x="1212" y="1471"/>
                  <a:pt x="1212" y="1471"/>
                </a:cubicBezTo>
                <a:lnTo>
                  <a:pt x="1212" y="567"/>
                </a:lnTo>
                <a:close/>
                <a:moveTo>
                  <a:pt x="2203" y="135"/>
                </a:moveTo>
                <a:cubicBezTo>
                  <a:pt x="2248" y="135"/>
                  <a:pt x="2248" y="135"/>
                  <a:pt x="2248" y="135"/>
                </a:cubicBezTo>
                <a:cubicBezTo>
                  <a:pt x="2248" y="1915"/>
                  <a:pt x="2248" y="1915"/>
                  <a:pt x="2248" y="1915"/>
                </a:cubicBezTo>
                <a:cubicBezTo>
                  <a:pt x="2203" y="1915"/>
                  <a:pt x="2203" y="1915"/>
                  <a:pt x="2203" y="1915"/>
                </a:cubicBezTo>
                <a:lnTo>
                  <a:pt x="2203" y="135"/>
                </a:lnTo>
                <a:close/>
                <a:moveTo>
                  <a:pt x="2319" y="1169"/>
                </a:moveTo>
                <a:cubicBezTo>
                  <a:pt x="2319" y="865"/>
                  <a:pt x="2319" y="865"/>
                  <a:pt x="2319" y="865"/>
                </a:cubicBezTo>
                <a:cubicBezTo>
                  <a:pt x="2352" y="907"/>
                  <a:pt x="2371" y="960"/>
                  <a:pt x="2371" y="1017"/>
                </a:cubicBezTo>
                <a:cubicBezTo>
                  <a:pt x="2371" y="1074"/>
                  <a:pt x="2352" y="1126"/>
                  <a:pt x="2319" y="116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68" name="Freeform 81"/>
          <p:cNvSpPr>
            <a:spLocks/>
          </p:cNvSpPr>
          <p:nvPr/>
        </p:nvSpPr>
        <p:spPr bwMode="auto">
          <a:xfrm>
            <a:off x="3050957" y="3584630"/>
            <a:ext cx="318426" cy="309174"/>
          </a:xfrm>
          <a:custGeom>
            <a:avLst/>
            <a:gdLst>
              <a:gd name="T0" fmla="*/ 94 w 97"/>
              <a:gd name="T1" fmla="*/ 16 h 94"/>
              <a:gd name="T2" fmla="*/ 81 w 97"/>
              <a:gd name="T3" fmla="*/ 27 h 94"/>
              <a:gd name="T4" fmla="*/ 73 w 97"/>
              <a:gd name="T5" fmla="*/ 12 h 94"/>
              <a:gd name="T6" fmla="*/ 82 w 97"/>
              <a:gd name="T7" fmla="*/ 2 h 94"/>
              <a:gd name="T8" fmla="*/ 77 w 97"/>
              <a:gd name="T9" fmla="*/ 2 h 94"/>
              <a:gd name="T10" fmla="*/ 64 w 97"/>
              <a:gd name="T11" fmla="*/ 5 h 94"/>
              <a:gd name="T12" fmla="*/ 61 w 97"/>
              <a:gd name="T13" fmla="*/ 14 h 94"/>
              <a:gd name="T14" fmla="*/ 63 w 97"/>
              <a:gd name="T15" fmla="*/ 27 h 94"/>
              <a:gd name="T16" fmla="*/ 52 w 97"/>
              <a:gd name="T17" fmla="*/ 42 h 94"/>
              <a:gd name="T18" fmla="*/ 43 w 97"/>
              <a:gd name="T19" fmla="*/ 39 h 94"/>
              <a:gd name="T20" fmla="*/ 35 w 97"/>
              <a:gd name="T21" fmla="*/ 33 h 94"/>
              <a:gd name="T22" fmla="*/ 34 w 97"/>
              <a:gd name="T23" fmla="*/ 31 h 94"/>
              <a:gd name="T24" fmla="*/ 33 w 97"/>
              <a:gd name="T25" fmla="*/ 27 h 94"/>
              <a:gd name="T26" fmla="*/ 31 w 97"/>
              <a:gd name="T27" fmla="*/ 23 h 94"/>
              <a:gd name="T28" fmla="*/ 47 w 97"/>
              <a:gd name="T29" fmla="*/ 17 h 94"/>
              <a:gd name="T30" fmla="*/ 45 w 97"/>
              <a:gd name="T31" fmla="*/ 12 h 94"/>
              <a:gd name="T32" fmla="*/ 44 w 97"/>
              <a:gd name="T33" fmla="*/ 10 h 94"/>
              <a:gd name="T34" fmla="*/ 11 w 97"/>
              <a:gd name="T35" fmla="*/ 23 h 94"/>
              <a:gd name="T36" fmla="*/ 11 w 97"/>
              <a:gd name="T37" fmla="*/ 24 h 94"/>
              <a:gd name="T38" fmla="*/ 9 w 97"/>
              <a:gd name="T39" fmla="*/ 33 h 94"/>
              <a:gd name="T40" fmla="*/ 0 w 97"/>
              <a:gd name="T41" fmla="*/ 38 h 94"/>
              <a:gd name="T42" fmla="*/ 17 w 97"/>
              <a:gd name="T43" fmla="*/ 41 h 94"/>
              <a:gd name="T44" fmla="*/ 16 w 97"/>
              <a:gd name="T45" fmla="*/ 36 h 94"/>
              <a:gd name="T46" fmla="*/ 24 w 97"/>
              <a:gd name="T47" fmla="*/ 37 h 94"/>
              <a:gd name="T48" fmla="*/ 27 w 97"/>
              <a:gd name="T49" fmla="*/ 39 h 94"/>
              <a:gd name="T50" fmla="*/ 29 w 97"/>
              <a:gd name="T51" fmla="*/ 39 h 94"/>
              <a:gd name="T52" fmla="*/ 36 w 97"/>
              <a:gd name="T53" fmla="*/ 49 h 94"/>
              <a:gd name="T54" fmla="*/ 15 w 97"/>
              <a:gd name="T55" fmla="*/ 84 h 94"/>
              <a:gd name="T56" fmla="*/ 23 w 97"/>
              <a:gd name="T57" fmla="*/ 93 h 94"/>
              <a:gd name="T58" fmla="*/ 77 w 97"/>
              <a:gd name="T59" fmla="*/ 89 h 94"/>
              <a:gd name="T60" fmla="*/ 85 w 97"/>
              <a:gd name="T61" fmla="*/ 81 h 94"/>
              <a:gd name="T62" fmla="*/ 59 w 97"/>
              <a:gd name="T63" fmla="*/ 53 h 94"/>
              <a:gd name="T64" fmla="*/ 69 w 97"/>
              <a:gd name="T65" fmla="*/ 42 h 94"/>
              <a:gd name="T66" fmla="*/ 77 w 97"/>
              <a:gd name="T67" fmla="*/ 38 h 94"/>
              <a:gd name="T68" fmla="*/ 96 w 97"/>
              <a:gd name="T69" fmla="*/ 28 h 94"/>
              <a:gd name="T70" fmla="*/ 97 w 97"/>
              <a:gd name="T71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7" h="94">
                <a:moveTo>
                  <a:pt x="96" y="16"/>
                </a:moveTo>
                <a:cubicBezTo>
                  <a:pt x="95" y="16"/>
                  <a:pt x="94" y="16"/>
                  <a:pt x="94" y="16"/>
                </a:cubicBezTo>
                <a:cubicBezTo>
                  <a:pt x="94" y="16"/>
                  <a:pt x="94" y="16"/>
                  <a:pt x="87" y="27"/>
                </a:cubicBezTo>
                <a:cubicBezTo>
                  <a:pt x="87" y="27"/>
                  <a:pt x="87" y="27"/>
                  <a:pt x="81" y="27"/>
                </a:cubicBezTo>
                <a:cubicBezTo>
                  <a:pt x="81" y="27"/>
                  <a:pt x="81" y="27"/>
                  <a:pt x="73" y="19"/>
                </a:cubicBezTo>
                <a:cubicBezTo>
                  <a:pt x="73" y="19"/>
                  <a:pt x="73" y="19"/>
                  <a:pt x="73" y="12"/>
                </a:cubicBezTo>
                <a:cubicBezTo>
                  <a:pt x="73" y="12"/>
                  <a:pt x="73" y="12"/>
                  <a:pt x="83" y="4"/>
                </a:cubicBezTo>
                <a:cubicBezTo>
                  <a:pt x="83" y="3"/>
                  <a:pt x="83" y="2"/>
                  <a:pt x="82" y="2"/>
                </a:cubicBezTo>
                <a:cubicBezTo>
                  <a:pt x="82" y="2"/>
                  <a:pt x="82" y="2"/>
                  <a:pt x="81" y="2"/>
                </a:cubicBezTo>
                <a:cubicBezTo>
                  <a:pt x="81" y="2"/>
                  <a:pt x="79" y="2"/>
                  <a:pt x="77" y="2"/>
                </a:cubicBezTo>
                <a:cubicBezTo>
                  <a:pt x="77" y="1"/>
                  <a:pt x="76" y="1"/>
                  <a:pt x="75" y="1"/>
                </a:cubicBezTo>
                <a:cubicBezTo>
                  <a:pt x="69" y="0"/>
                  <a:pt x="66" y="3"/>
                  <a:pt x="64" y="5"/>
                </a:cubicBezTo>
                <a:cubicBezTo>
                  <a:pt x="62" y="8"/>
                  <a:pt x="61" y="10"/>
                  <a:pt x="61" y="10"/>
                </a:cubicBezTo>
                <a:cubicBezTo>
                  <a:pt x="61" y="10"/>
                  <a:pt x="61" y="11"/>
                  <a:pt x="61" y="14"/>
                </a:cubicBezTo>
                <a:cubicBezTo>
                  <a:pt x="61" y="18"/>
                  <a:pt x="61" y="23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30"/>
                  <a:pt x="59" y="35"/>
                  <a:pt x="59" y="35"/>
                </a:cubicBezTo>
                <a:cubicBezTo>
                  <a:pt x="59" y="35"/>
                  <a:pt x="59" y="35"/>
                  <a:pt x="52" y="42"/>
                </a:cubicBezTo>
                <a:cubicBezTo>
                  <a:pt x="52" y="42"/>
                  <a:pt x="52" y="42"/>
                  <a:pt x="50" y="45"/>
                </a:cubicBezTo>
                <a:cubicBezTo>
                  <a:pt x="50" y="45"/>
                  <a:pt x="50" y="45"/>
                  <a:pt x="43" y="39"/>
                </a:cubicBezTo>
                <a:cubicBezTo>
                  <a:pt x="43" y="40"/>
                  <a:pt x="42" y="41"/>
                  <a:pt x="42" y="41"/>
                </a:cubicBezTo>
                <a:cubicBezTo>
                  <a:pt x="42" y="41"/>
                  <a:pt x="42" y="41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4" y="31"/>
                </a:cubicBezTo>
                <a:cubicBezTo>
                  <a:pt x="34" y="31"/>
                  <a:pt x="34" y="31"/>
                  <a:pt x="31" y="29"/>
                </a:cubicBezTo>
                <a:cubicBezTo>
                  <a:pt x="31" y="29"/>
                  <a:pt x="31" y="29"/>
                  <a:pt x="33" y="27"/>
                </a:cubicBezTo>
                <a:cubicBezTo>
                  <a:pt x="33" y="27"/>
                  <a:pt x="33" y="27"/>
                  <a:pt x="31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2" y="22"/>
                  <a:pt x="39" y="20"/>
                  <a:pt x="45" y="18"/>
                </a:cubicBezTo>
                <a:cubicBezTo>
                  <a:pt x="45" y="18"/>
                  <a:pt x="45" y="18"/>
                  <a:pt x="47" y="17"/>
                </a:cubicBezTo>
                <a:cubicBezTo>
                  <a:pt x="47" y="17"/>
                  <a:pt x="47" y="17"/>
                  <a:pt x="46" y="15"/>
                </a:cubicBezTo>
                <a:cubicBezTo>
                  <a:pt x="46" y="15"/>
                  <a:pt x="46" y="15"/>
                  <a:pt x="45" y="12"/>
                </a:cubicBezTo>
                <a:cubicBezTo>
                  <a:pt x="45" y="12"/>
                  <a:pt x="45" y="12"/>
                  <a:pt x="44" y="11"/>
                </a:cubicBezTo>
                <a:cubicBezTo>
                  <a:pt x="44" y="11"/>
                  <a:pt x="44" y="11"/>
                  <a:pt x="44" y="10"/>
                </a:cubicBezTo>
                <a:cubicBezTo>
                  <a:pt x="43" y="10"/>
                  <a:pt x="38" y="10"/>
                  <a:pt x="32" y="11"/>
                </a:cubicBezTo>
                <a:cubicBezTo>
                  <a:pt x="23" y="13"/>
                  <a:pt x="17" y="17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1" y="27"/>
                  <a:pt x="11" y="29"/>
                  <a:pt x="11" y="30"/>
                </a:cubicBezTo>
                <a:cubicBezTo>
                  <a:pt x="11" y="31"/>
                  <a:pt x="11" y="33"/>
                  <a:pt x="9" y="33"/>
                </a:cubicBezTo>
                <a:cubicBezTo>
                  <a:pt x="9" y="33"/>
                  <a:pt x="9" y="33"/>
                  <a:pt x="6" y="31"/>
                </a:cubicBezTo>
                <a:cubicBezTo>
                  <a:pt x="6" y="31"/>
                  <a:pt x="6" y="31"/>
                  <a:pt x="0" y="38"/>
                </a:cubicBezTo>
                <a:cubicBezTo>
                  <a:pt x="0" y="38"/>
                  <a:pt x="0" y="38"/>
                  <a:pt x="10" y="48"/>
                </a:cubicBezTo>
                <a:cubicBezTo>
                  <a:pt x="10" y="48"/>
                  <a:pt x="10" y="48"/>
                  <a:pt x="17" y="41"/>
                </a:cubicBezTo>
                <a:cubicBezTo>
                  <a:pt x="17" y="41"/>
                  <a:pt x="17" y="41"/>
                  <a:pt x="13" y="37"/>
                </a:cubicBezTo>
                <a:cubicBezTo>
                  <a:pt x="14" y="37"/>
                  <a:pt x="15" y="37"/>
                  <a:pt x="16" y="36"/>
                </a:cubicBezTo>
                <a:cubicBezTo>
                  <a:pt x="17" y="35"/>
                  <a:pt x="21" y="35"/>
                  <a:pt x="23" y="36"/>
                </a:cubicBezTo>
                <a:cubicBezTo>
                  <a:pt x="23" y="36"/>
                  <a:pt x="23" y="36"/>
                  <a:pt x="24" y="37"/>
                </a:cubicBezTo>
                <a:cubicBezTo>
                  <a:pt x="24" y="37"/>
                  <a:pt x="24" y="37"/>
                  <a:pt x="25" y="36"/>
                </a:cubicBezTo>
                <a:cubicBezTo>
                  <a:pt x="25" y="36"/>
                  <a:pt x="25" y="36"/>
                  <a:pt x="27" y="39"/>
                </a:cubicBezTo>
                <a:cubicBezTo>
                  <a:pt x="27" y="39"/>
                  <a:pt x="27" y="39"/>
                  <a:pt x="29" y="40"/>
                </a:cubicBezTo>
                <a:cubicBezTo>
                  <a:pt x="29" y="40"/>
                  <a:pt x="29" y="40"/>
                  <a:pt x="29" y="39"/>
                </a:cubicBezTo>
                <a:cubicBezTo>
                  <a:pt x="29" y="39"/>
                  <a:pt x="29" y="39"/>
                  <a:pt x="37" y="47"/>
                </a:cubicBezTo>
                <a:cubicBezTo>
                  <a:pt x="36" y="48"/>
                  <a:pt x="36" y="48"/>
                  <a:pt x="36" y="49"/>
                </a:cubicBezTo>
                <a:cubicBezTo>
                  <a:pt x="36" y="49"/>
                  <a:pt x="36" y="49"/>
                  <a:pt x="42" y="55"/>
                </a:cubicBezTo>
                <a:cubicBezTo>
                  <a:pt x="42" y="55"/>
                  <a:pt x="42" y="55"/>
                  <a:pt x="15" y="84"/>
                </a:cubicBezTo>
                <a:cubicBezTo>
                  <a:pt x="13" y="86"/>
                  <a:pt x="14" y="89"/>
                  <a:pt x="17" y="91"/>
                </a:cubicBezTo>
                <a:cubicBezTo>
                  <a:pt x="19" y="93"/>
                  <a:pt x="22" y="94"/>
                  <a:pt x="23" y="93"/>
                </a:cubicBezTo>
                <a:cubicBezTo>
                  <a:pt x="23" y="93"/>
                  <a:pt x="23" y="93"/>
                  <a:pt x="50" y="63"/>
                </a:cubicBezTo>
                <a:cubicBezTo>
                  <a:pt x="50" y="63"/>
                  <a:pt x="50" y="63"/>
                  <a:pt x="77" y="89"/>
                </a:cubicBezTo>
                <a:cubicBezTo>
                  <a:pt x="79" y="91"/>
                  <a:pt x="82" y="90"/>
                  <a:pt x="84" y="88"/>
                </a:cubicBezTo>
                <a:cubicBezTo>
                  <a:pt x="86" y="85"/>
                  <a:pt x="87" y="82"/>
                  <a:pt x="85" y="81"/>
                </a:cubicBezTo>
                <a:cubicBezTo>
                  <a:pt x="85" y="81"/>
                  <a:pt x="85" y="81"/>
                  <a:pt x="58" y="54"/>
                </a:cubicBezTo>
                <a:cubicBezTo>
                  <a:pt x="58" y="54"/>
                  <a:pt x="58" y="54"/>
                  <a:pt x="59" y="53"/>
                </a:cubicBezTo>
                <a:cubicBezTo>
                  <a:pt x="59" y="53"/>
                  <a:pt x="59" y="53"/>
                  <a:pt x="59" y="52"/>
                </a:cubicBezTo>
                <a:cubicBezTo>
                  <a:pt x="59" y="52"/>
                  <a:pt x="65" y="45"/>
                  <a:pt x="69" y="42"/>
                </a:cubicBezTo>
                <a:cubicBezTo>
                  <a:pt x="71" y="40"/>
                  <a:pt x="73" y="39"/>
                  <a:pt x="74" y="38"/>
                </a:cubicBezTo>
                <a:cubicBezTo>
                  <a:pt x="75" y="38"/>
                  <a:pt x="77" y="38"/>
                  <a:pt x="77" y="38"/>
                </a:cubicBezTo>
                <a:cubicBezTo>
                  <a:pt x="77" y="38"/>
                  <a:pt x="83" y="39"/>
                  <a:pt x="83" y="39"/>
                </a:cubicBezTo>
                <a:cubicBezTo>
                  <a:pt x="92" y="39"/>
                  <a:pt x="96" y="28"/>
                  <a:pt x="96" y="28"/>
                </a:cubicBezTo>
                <a:cubicBezTo>
                  <a:pt x="96" y="28"/>
                  <a:pt x="96" y="27"/>
                  <a:pt x="97" y="21"/>
                </a:cubicBezTo>
                <a:cubicBezTo>
                  <a:pt x="97" y="19"/>
                  <a:pt x="97" y="18"/>
                  <a:pt x="97" y="17"/>
                </a:cubicBezTo>
                <a:cubicBezTo>
                  <a:pt x="96" y="16"/>
                  <a:pt x="96" y="16"/>
                  <a:pt x="96" y="1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69" name="Freeform 9"/>
          <p:cNvSpPr>
            <a:spLocks noEditPoints="1"/>
          </p:cNvSpPr>
          <p:nvPr/>
        </p:nvSpPr>
        <p:spPr bwMode="auto">
          <a:xfrm>
            <a:off x="4667586" y="5459029"/>
            <a:ext cx="342777" cy="34277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118 w 128"/>
              <a:gd name="T11" fmla="*/ 48 h 128"/>
              <a:gd name="T12" fmla="*/ 97 w 128"/>
              <a:gd name="T13" fmla="*/ 33 h 128"/>
              <a:gd name="T14" fmla="*/ 82 w 128"/>
              <a:gd name="T15" fmla="*/ 11 h 128"/>
              <a:gd name="T16" fmla="*/ 118 w 128"/>
              <a:gd name="T17" fmla="*/ 48 h 128"/>
              <a:gd name="T18" fmla="*/ 96 w 128"/>
              <a:gd name="T19" fmla="*/ 64 h 128"/>
              <a:gd name="T20" fmla="*/ 94 w 128"/>
              <a:gd name="T21" fmla="*/ 81 h 128"/>
              <a:gd name="T22" fmla="*/ 65 w 128"/>
              <a:gd name="T23" fmla="*/ 75 h 128"/>
              <a:gd name="T24" fmla="*/ 36 w 128"/>
              <a:gd name="T25" fmla="*/ 81 h 128"/>
              <a:gd name="T26" fmla="*/ 34 w 128"/>
              <a:gd name="T27" fmla="*/ 64 h 128"/>
              <a:gd name="T28" fmla="*/ 39 w 128"/>
              <a:gd name="T29" fmla="*/ 39 h 128"/>
              <a:gd name="T30" fmla="*/ 65 w 128"/>
              <a:gd name="T31" fmla="*/ 33 h 128"/>
              <a:gd name="T32" fmla="*/ 91 w 128"/>
              <a:gd name="T33" fmla="*/ 39 h 128"/>
              <a:gd name="T34" fmla="*/ 96 w 128"/>
              <a:gd name="T35" fmla="*/ 64 h 128"/>
              <a:gd name="T36" fmla="*/ 65 w 128"/>
              <a:gd name="T37" fmla="*/ 8 h 128"/>
              <a:gd name="T38" fmla="*/ 68 w 128"/>
              <a:gd name="T39" fmla="*/ 8 h 128"/>
              <a:gd name="T40" fmla="*/ 87 w 128"/>
              <a:gd name="T41" fmla="*/ 29 h 128"/>
              <a:gd name="T42" fmla="*/ 65 w 128"/>
              <a:gd name="T43" fmla="*/ 26 h 128"/>
              <a:gd name="T44" fmla="*/ 45 w 128"/>
              <a:gd name="T45" fmla="*/ 29 h 128"/>
              <a:gd name="T46" fmla="*/ 65 w 128"/>
              <a:gd name="T47" fmla="*/ 8 h 128"/>
              <a:gd name="T48" fmla="*/ 50 w 128"/>
              <a:gd name="T49" fmla="*/ 10 h 128"/>
              <a:gd name="T50" fmla="*/ 34 w 128"/>
              <a:gd name="T51" fmla="*/ 33 h 128"/>
              <a:gd name="T52" fmla="*/ 10 w 128"/>
              <a:gd name="T53" fmla="*/ 51 h 128"/>
              <a:gd name="T54" fmla="*/ 50 w 128"/>
              <a:gd name="T55" fmla="*/ 10 h 128"/>
              <a:gd name="T56" fmla="*/ 16 w 128"/>
              <a:gd name="T57" fmla="*/ 93 h 128"/>
              <a:gd name="T58" fmla="*/ 8 w 128"/>
              <a:gd name="T59" fmla="*/ 65 h 128"/>
              <a:gd name="T60" fmla="*/ 30 w 128"/>
              <a:gd name="T61" fmla="*/ 44 h 128"/>
              <a:gd name="T62" fmla="*/ 27 w 128"/>
              <a:gd name="T63" fmla="*/ 64 h 128"/>
              <a:gd name="T64" fmla="*/ 29 w 128"/>
              <a:gd name="T65" fmla="*/ 84 h 128"/>
              <a:gd name="T66" fmla="*/ 16 w 128"/>
              <a:gd name="T67" fmla="*/ 93 h 128"/>
              <a:gd name="T68" fmla="*/ 20 w 128"/>
              <a:gd name="T69" fmla="*/ 99 h 128"/>
              <a:gd name="T70" fmla="*/ 32 w 128"/>
              <a:gd name="T71" fmla="*/ 91 h 128"/>
              <a:gd name="T72" fmla="*/ 50 w 128"/>
              <a:gd name="T73" fmla="*/ 119 h 128"/>
              <a:gd name="T74" fmla="*/ 20 w 128"/>
              <a:gd name="T75" fmla="*/ 99 h 128"/>
              <a:gd name="T76" fmla="*/ 68 w 128"/>
              <a:gd name="T77" fmla="*/ 121 h 128"/>
              <a:gd name="T78" fmla="*/ 65 w 128"/>
              <a:gd name="T79" fmla="*/ 121 h 128"/>
              <a:gd name="T80" fmla="*/ 39 w 128"/>
              <a:gd name="T81" fmla="*/ 88 h 128"/>
              <a:gd name="T82" fmla="*/ 65 w 128"/>
              <a:gd name="T83" fmla="*/ 83 h 128"/>
              <a:gd name="T84" fmla="*/ 92 w 128"/>
              <a:gd name="T85" fmla="*/ 88 h 128"/>
              <a:gd name="T86" fmla="*/ 68 w 128"/>
              <a:gd name="T87" fmla="*/ 121 h 128"/>
              <a:gd name="T88" fmla="*/ 82 w 128"/>
              <a:gd name="T89" fmla="*/ 118 h 128"/>
              <a:gd name="T90" fmla="*/ 99 w 128"/>
              <a:gd name="T91" fmla="*/ 91 h 128"/>
              <a:gd name="T92" fmla="*/ 109 w 128"/>
              <a:gd name="T93" fmla="*/ 98 h 128"/>
              <a:gd name="T94" fmla="*/ 82 w 128"/>
              <a:gd name="T95" fmla="*/ 118 h 128"/>
              <a:gd name="T96" fmla="*/ 101 w 128"/>
              <a:gd name="T97" fmla="*/ 84 h 128"/>
              <a:gd name="T98" fmla="*/ 104 w 128"/>
              <a:gd name="T99" fmla="*/ 64 h 128"/>
              <a:gd name="T100" fmla="*/ 101 w 128"/>
              <a:gd name="T101" fmla="*/ 44 h 128"/>
              <a:gd name="T102" fmla="*/ 121 w 128"/>
              <a:gd name="T103" fmla="*/ 62 h 128"/>
              <a:gd name="T104" fmla="*/ 121 w 128"/>
              <a:gd name="T105" fmla="*/ 64 h 128"/>
              <a:gd name="T106" fmla="*/ 114 w 128"/>
              <a:gd name="T107" fmla="*/ 92 h 128"/>
              <a:gd name="T108" fmla="*/ 101 w 128"/>
              <a:gd name="T109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3880616" y="5449811"/>
            <a:ext cx="274460" cy="361216"/>
            <a:chOff x="5081588" y="1744663"/>
            <a:chExt cx="552450" cy="727075"/>
          </a:xfrm>
          <a:solidFill>
            <a:schemeClr val="bg1">
              <a:lumMod val="75000"/>
            </a:schemeClr>
          </a:solidFill>
        </p:grpSpPr>
        <p:sp>
          <p:nvSpPr>
            <p:cNvPr id="271" name="Freeform 65"/>
            <p:cNvSpPr>
              <a:spLocks noEditPoints="1"/>
            </p:cNvSpPr>
            <p:nvPr/>
          </p:nvSpPr>
          <p:spPr bwMode="auto">
            <a:xfrm>
              <a:off x="5081588" y="1744663"/>
              <a:ext cx="552450" cy="727075"/>
            </a:xfrm>
            <a:custGeom>
              <a:avLst/>
              <a:gdLst>
                <a:gd name="T0" fmla="*/ 884 w 971"/>
                <a:gd name="T1" fmla="*/ 207 h 1283"/>
                <a:gd name="T2" fmla="*/ 715 w 971"/>
                <a:gd name="T3" fmla="*/ 207 h 1283"/>
                <a:gd name="T4" fmla="*/ 715 w 971"/>
                <a:gd name="T5" fmla="*/ 192 h 1283"/>
                <a:gd name="T6" fmla="*/ 673 w 971"/>
                <a:gd name="T7" fmla="*/ 150 h 1283"/>
                <a:gd name="T8" fmla="*/ 578 w 971"/>
                <a:gd name="T9" fmla="*/ 150 h 1283"/>
                <a:gd name="T10" fmla="*/ 589 w 971"/>
                <a:gd name="T11" fmla="*/ 103 h 1283"/>
                <a:gd name="T12" fmla="*/ 485 w 971"/>
                <a:gd name="T13" fmla="*/ 0 h 1283"/>
                <a:gd name="T14" fmla="*/ 382 w 971"/>
                <a:gd name="T15" fmla="*/ 103 h 1283"/>
                <a:gd name="T16" fmla="*/ 393 w 971"/>
                <a:gd name="T17" fmla="*/ 150 h 1283"/>
                <a:gd name="T18" fmla="*/ 297 w 971"/>
                <a:gd name="T19" fmla="*/ 150 h 1283"/>
                <a:gd name="T20" fmla="*/ 255 w 971"/>
                <a:gd name="T21" fmla="*/ 192 h 1283"/>
                <a:gd name="T22" fmla="*/ 255 w 971"/>
                <a:gd name="T23" fmla="*/ 207 h 1283"/>
                <a:gd name="T24" fmla="*/ 87 w 971"/>
                <a:gd name="T25" fmla="*/ 207 h 1283"/>
                <a:gd name="T26" fmla="*/ 0 w 971"/>
                <a:gd name="T27" fmla="*/ 294 h 1283"/>
                <a:gd name="T28" fmla="*/ 0 w 971"/>
                <a:gd name="T29" fmla="*/ 1196 h 1283"/>
                <a:gd name="T30" fmla="*/ 87 w 971"/>
                <a:gd name="T31" fmla="*/ 1283 h 1283"/>
                <a:gd name="T32" fmla="*/ 884 w 971"/>
                <a:gd name="T33" fmla="*/ 1283 h 1283"/>
                <a:gd name="T34" fmla="*/ 971 w 971"/>
                <a:gd name="T35" fmla="*/ 1196 h 1283"/>
                <a:gd name="T36" fmla="*/ 971 w 971"/>
                <a:gd name="T37" fmla="*/ 294 h 1283"/>
                <a:gd name="T38" fmla="*/ 884 w 971"/>
                <a:gd name="T39" fmla="*/ 207 h 1283"/>
                <a:gd name="T40" fmla="*/ 485 w 971"/>
                <a:gd name="T41" fmla="*/ 59 h 1283"/>
                <a:gd name="T42" fmla="*/ 530 w 971"/>
                <a:gd name="T43" fmla="*/ 103 h 1283"/>
                <a:gd name="T44" fmla="*/ 485 w 971"/>
                <a:gd name="T45" fmla="*/ 148 h 1283"/>
                <a:gd name="T46" fmla="*/ 441 w 971"/>
                <a:gd name="T47" fmla="*/ 103 h 1283"/>
                <a:gd name="T48" fmla="*/ 485 w 971"/>
                <a:gd name="T49" fmla="*/ 59 h 1283"/>
                <a:gd name="T50" fmla="*/ 825 w 971"/>
                <a:gd name="T51" fmla="*/ 921 h 1283"/>
                <a:gd name="T52" fmla="*/ 659 w 971"/>
                <a:gd name="T53" fmla="*/ 921 h 1283"/>
                <a:gd name="T54" fmla="*/ 659 w 971"/>
                <a:gd name="T55" fmla="*/ 1087 h 1283"/>
                <a:gd name="T56" fmla="*/ 146 w 971"/>
                <a:gd name="T57" fmla="*/ 1087 h 1283"/>
                <a:gd name="T58" fmla="*/ 146 w 971"/>
                <a:gd name="T59" fmla="*/ 275 h 1283"/>
                <a:gd name="T60" fmla="*/ 255 w 971"/>
                <a:gd name="T61" fmla="*/ 275 h 1283"/>
                <a:gd name="T62" fmla="*/ 255 w 971"/>
                <a:gd name="T63" fmla="*/ 290 h 1283"/>
                <a:gd name="T64" fmla="*/ 297 w 971"/>
                <a:gd name="T65" fmla="*/ 332 h 1283"/>
                <a:gd name="T66" fmla="*/ 673 w 971"/>
                <a:gd name="T67" fmla="*/ 332 h 1283"/>
                <a:gd name="T68" fmla="*/ 715 w 971"/>
                <a:gd name="T69" fmla="*/ 290 h 1283"/>
                <a:gd name="T70" fmla="*/ 715 w 971"/>
                <a:gd name="T71" fmla="*/ 275 h 1283"/>
                <a:gd name="T72" fmla="*/ 825 w 971"/>
                <a:gd name="T73" fmla="*/ 275 h 1283"/>
                <a:gd name="T74" fmla="*/ 825 w 971"/>
                <a:gd name="T75" fmla="*/ 921 h 1283"/>
                <a:gd name="T76" fmla="*/ 802 w 971"/>
                <a:gd name="T77" fmla="*/ 953 h 1283"/>
                <a:gd name="T78" fmla="*/ 691 w 971"/>
                <a:gd name="T79" fmla="*/ 1065 h 1283"/>
                <a:gd name="T80" fmla="*/ 691 w 971"/>
                <a:gd name="T81" fmla="*/ 953 h 1283"/>
                <a:gd name="T82" fmla="*/ 802 w 971"/>
                <a:gd name="T83" fmla="*/ 953 h 1283"/>
                <a:gd name="T84" fmla="*/ 903 w 971"/>
                <a:gd name="T85" fmla="*/ 1196 h 1283"/>
                <a:gd name="T86" fmla="*/ 884 w 971"/>
                <a:gd name="T87" fmla="*/ 1215 h 1283"/>
                <a:gd name="T88" fmla="*/ 87 w 971"/>
                <a:gd name="T89" fmla="*/ 1215 h 1283"/>
                <a:gd name="T90" fmla="*/ 68 w 971"/>
                <a:gd name="T91" fmla="*/ 1196 h 1283"/>
                <a:gd name="T92" fmla="*/ 68 w 971"/>
                <a:gd name="T93" fmla="*/ 294 h 1283"/>
                <a:gd name="T94" fmla="*/ 87 w 971"/>
                <a:gd name="T95" fmla="*/ 275 h 1283"/>
                <a:gd name="T96" fmla="*/ 114 w 971"/>
                <a:gd name="T97" fmla="*/ 275 h 1283"/>
                <a:gd name="T98" fmla="*/ 114 w 971"/>
                <a:gd name="T99" fmla="*/ 1120 h 1283"/>
                <a:gd name="T100" fmla="*/ 681 w 971"/>
                <a:gd name="T101" fmla="*/ 1120 h 1283"/>
                <a:gd name="T102" fmla="*/ 686 w 971"/>
                <a:gd name="T103" fmla="*/ 1115 h 1283"/>
                <a:gd name="T104" fmla="*/ 852 w 971"/>
                <a:gd name="T105" fmla="*/ 948 h 1283"/>
                <a:gd name="T106" fmla="*/ 857 w 971"/>
                <a:gd name="T107" fmla="*/ 943 h 1283"/>
                <a:gd name="T108" fmla="*/ 857 w 971"/>
                <a:gd name="T109" fmla="*/ 275 h 1283"/>
                <a:gd name="T110" fmla="*/ 884 w 971"/>
                <a:gd name="T111" fmla="*/ 275 h 1283"/>
                <a:gd name="T112" fmla="*/ 903 w 971"/>
                <a:gd name="T113" fmla="*/ 294 h 1283"/>
                <a:gd name="T114" fmla="*/ 903 w 971"/>
                <a:gd name="T115" fmla="*/ 1196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1" h="1283">
                  <a:moveTo>
                    <a:pt x="884" y="207"/>
                  </a:moveTo>
                  <a:cubicBezTo>
                    <a:pt x="715" y="207"/>
                    <a:pt x="715" y="207"/>
                    <a:pt x="715" y="207"/>
                  </a:cubicBezTo>
                  <a:cubicBezTo>
                    <a:pt x="715" y="192"/>
                    <a:pt x="715" y="192"/>
                    <a:pt x="715" y="192"/>
                  </a:cubicBezTo>
                  <a:cubicBezTo>
                    <a:pt x="715" y="169"/>
                    <a:pt x="696" y="150"/>
                    <a:pt x="673" y="150"/>
                  </a:cubicBezTo>
                  <a:cubicBezTo>
                    <a:pt x="578" y="150"/>
                    <a:pt x="578" y="150"/>
                    <a:pt x="578" y="150"/>
                  </a:cubicBezTo>
                  <a:cubicBezTo>
                    <a:pt x="585" y="136"/>
                    <a:pt x="589" y="120"/>
                    <a:pt x="589" y="103"/>
                  </a:cubicBezTo>
                  <a:cubicBezTo>
                    <a:pt x="589" y="46"/>
                    <a:pt x="542" y="0"/>
                    <a:pt x="485" y="0"/>
                  </a:cubicBezTo>
                  <a:cubicBezTo>
                    <a:pt x="428" y="0"/>
                    <a:pt x="382" y="46"/>
                    <a:pt x="382" y="103"/>
                  </a:cubicBezTo>
                  <a:cubicBezTo>
                    <a:pt x="382" y="120"/>
                    <a:pt x="386" y="136"/>
                    <a:pt x="393" y="150"/>
                  </a:cubicBezTo>
                  <a:cubicBezTo>
                    <a:pt x="297" y="150"/>
                    <a:pt x="297" y="150"/>
                    <a:pt x="297" y="150"/>
                  </a:cubicBezTo>
                  <a:cubicBezTo>
                    <a:pt x="274" y="150"/>
                    <a:pt x="255" y="169"/>
                    <a:pt x="255" y="192"/>
                  </a:cubicBezTo>
                  <a:cubicBezTo>
                    <a:pt x="255" y="207"/>
                    <a:pt x="255" y="207"/>
                    <a:pt x="255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39" y="207"/>
                    <a:pt x="0" y="246"/>
                    <a:pt x="0" y="294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0" y="1244"/>
                    <a:pt x="39" y="1283"/>
                    <a:pt x="87" y="1283"/>
                  </a:cubicBezTo>
                  <a:cubicBezTo>
                    <a:pt x="884" y="1283"/>
                    <a:pt x="884" y="1283"/>
                    <a:pt x="884" y="1283"/>
                  </a:cubicBezTo>
                  <a:cubicBezTo>
                    <a:pt x="932" y="1283"/>
                    <a:pt x="971" y="1244"/>
                    <a:pt x="971" y="1196"/>
                  </a:cubicBezTo>
                  <a:cubicBezTo>
                    <a:pt x="971" y="294"/>
                    <a:pt x="971" y="294"/>
                    <a:pt x="971" y="294"/>
                  </a:cubicBezTo>
                  <a:cubicBezTo>
                    <a:pt x="971" y="246"/>
                    <a:pt x="932" y="207"/>
                    <a:pt x="884" y="207"/>
                  </a:cubicBezTo>
                  <a:close/>
                  <a:moveTo>
                    <a:pt x="485" y="59"/>
                  </a:moveTo>
                  <a:cubicBezTo>
                    <a:pt x="510" y="59"/>
                    <a:pt x="530" y="79"/>
                    <a:pt x="530" y="103"/>
                  </a:cubicBezTo>
                  <a:cubicBezTo>
                    <a:pt x="530" y="128"/>
                    <a:pt x="510" y="148"/>
                    <a:pt x="485" y="148"/>
                  </a:cubicBezTo>
                  <a:cubicBezTo>
                    <a:pt x="461" y="148"/>
                    <a:pt x="441" y="128"/>
                    <a:pt x="441" y="103"/>
                  </a:cubicBezTo>
                  <a:cubicBezTo>
                    <a:pt x="441" y="79"/>
                    <a:pt x="461" y="59"/>
                    <a:pt x="485" y="59"/>
                  </a:cubicBezTo>
                  <a:close/>
                  <a:moveTo>
                    <a:pt x="825" y="921"/>
                  </a:moveTo>
                  <a:cubicBezTo>
                    <a:pt x="659" y="921"/>
                    <a:pt x="659" y="921"/>
                    <a:pt x="659" y="921"/>
                  </a:cubicBezTo>
                  <a:cubicBezTo>
                    <a:pt x="659" y="1087"/>
                    <a:pt x="659" y="1087"/>
                    <a:pt x="659" y="1087"/>
                  </a:cubicBezTo>
                  <a:cubicBezTo>
                    <a:pt x="146" y="1087"/>
                    <a:pt x="146" y="1087"/>
                    <a:pt x="146" y="1087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255" y="313"/>
                    <a:pt x="274" y="332"/>
                    <a:pt x="297" y="332"/>
                  </a:cubicBezTo>
                  <a:cubicBezTo>
                    <a:pt x="673" y="332"/>
                    <a:pt x="673" y="332"/>
                    <a:pt x="673" y="332"/>
                  </a:cubicBezTo>
                  <a:cubicBezTo>
                    <a:pt x="696" y="332"/>
                    <a:pt x="715" y="313"/>
                    <a:pt x="715" y="290"/>
                  </a:cubicBezTo>
                  <a:cubicBezTo>
                    <a:pt x="715" y="275"/>
                    <a:pt x="715" y="275"/>
                    <a:pt x="715" y="275"/>
                  </a:cubicBezTo>
                  <a:cubicBezTo>
                    <a:pt x="825" y="275"/>
                    <a:pt x="825" y="275"/>
                    <a:pt x="825" y="275"/>
                  </a:cubicBezTo>
                  <a:lnTo>
                    <a:pt x="825" y="921"/>
                  </a:lnTo>
                  <a:close/>
                  <a:moveTo>
                    <a:pt x="802" y="953"/>
                  </a:moveTo>
                  <a:cubicBezTo>
                    <a:pt x="770" y="985"/>
                    <a:pt x="726" y="1029"/>
                    <a:pt x="691" y="1065"/>
                  </a:cubicBezTo>
                  <a:cubicBezTo>
                    <a:pt x="691" y="953"/>
                    <a:pt x="691" y="953"/>
                    <a:pt x="691" y="953"/>
                  </a:cubicBezTo>
                  <a:lnTo>
                    <a:pt x="802" y="953"/>
                  </a:lnTo>
                  <a:close/>
                  <a:moveTo>
                    <a:pt x="903" y="1196"/>
                  </a:moveTo>
                  <a:cubicBezTo>
                    <a:pt x="903" y="1207"/>
                    <a:pt x="894" y="1215"/>
                    <a:pt x="884" y="1215"/>
                  </a:cubicBezTo>
                  <a:cubicBezTo>
                    <a:pt x="87" y="1215"/>
                    <a:pt x="87" y="1215"/>
                    <a:pt x="87" y="1215"/>
                  </a:cubicBezTo>
                  <a:cubicBezTo>
                    <a:pt x="76" y="1215"/>
                    <a:pt x="68" y="1207"/>
                    <a:pt x="68" y="1196"/>
                  </a:cubicBezTo>
                  <a:cubicBezTo>
                    <a:pt x="68" y="294"/>
                    <a:pt x="68" y="294"/>
                    <a:pt x="68" y="294"/>
                  </a:cubicBezTo>
                  <a:cubicBezTo>
                    <a:pt x="68" y="284"/>
                    <a:pt x="76" y="275"/>
                    <a:pt x="87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1120"/>
                    <a:pt x="114" y="1120"/>
                    <a:pt x="114" y="1120"/>
                  </a:cubicBezTo>
                  <a:cubicBezTo>
                    <a:pt x="681" y="1120"/>
                    <a:pt x="681" y="1120"/>
                    <a:pt x="681" y="1120"/>
                  </a:cubicBezTo>
                  <a:cubicBezTo>
                    <a:pt x="686" y="1115"/>
                    <a:pt x="686" y="1115"/>
                    <a:pt x="686" y="1115"/>
                  </a:cubicBezTo>
                  <a:cubicBezTo>
                    <a:pt x="732" y="1069"/>
                    <a:pt x="818" y="983"/>
                    <a:pt x="852" y="948"/>
                  </a:cubicBezTo>
                  <a:cubicBezTo>
                    <a:pt x="857" y="943"/>
                    <a:pt x="857" y="943"/>
                    <a:pt x="857" y="943"/>
                  </a:cubicBezTo>
                  <a:cubicBezTo>
                    <a:pt x="857" y="275"/>
                    <a:pt x="857" y="275"/>
                    <a:pt x="857" y="275"/>
                  </a:cubicBezTo>
                  <a:cubicBezTo>
                    <a:pt x="884" y="275"/>
                    <a:pt x="884" y="275"/>
                    <a:pt x="884" y="275"/>
                  </a:cubicBezTo>
                  <a:cubicBezTo>
                    <a:pt x="894" y="275"/>
                    <a:pt x="903" y="284"/>
                    <a:pt x="903" y="294"/>
                  </a:cubicBezTo>
                  <a:lnTo>
                    <a:pt x="903" y="1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72" name="Rectangle 66"/>
            <p:cNvSpPr>
              <a:spLocks noChangeArrowheads="1"/>
            </p:cNvSpPr>
            <p:nvPr/>
          </p:nvSpPr>
          <p:spPr bwMode="auto">
            <a:xfrm>
              <a:off x="5208588" y="2003426"/>
              <a:ext cx="298450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73" name="Rectangle 67"/>
            <p:cNvSpPr>
              <a:spLocks noChangeArrowheads="1"/>
            </p:cNvSpPr>
            <p:nvPr/>
          </p:nvSpPr>
          <p:spPr bwMode="auto">
            <a:xfrm>
              <a:off x="5208588" y="2081213"/>
              <a:ext cx="298450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74" name="Rectangle 68"/>
            <p:cNvSpPr>
              <a:spLocks noChangeArrowheads="1"/>
            </p:cNvSpPr>
            <p:nvPr/>
          </p:nvSpPr>
          <p:spPr bwMode="auto">
            <a:xfrm>
              <a:off x="5208588" y="2154238"/>
              <a:ext cx="298450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6354346" y="5452789"/>
            <a:ext cx="315081" cy="355260"/>
            <a:chOff x="6775450" y="3722688"/>
            <a:chExt cx="473075" cy="533400"/>
          </a:xfrm>
          <a:solidFill>
            <a:schemeClr val="bg1">
              <a:lumMod val="75000"/>
            </a:schemeClr>
          </a:solidFill>
        </p:grpSpPr>
        <p:sp>
          <p:nvSpPr>
            <p:cNvPr id="276" name="Freeform 174"/>
            <p:cNvSpPr>
              <a:spLocks noEditPoints="1"/>
            </p:cNvSpPr>
            <p:nvPr/>
          </p:nvSpPr>
          <p:spPr bwMode="auto">
            <a:xfrm>
              <a:off x="6775450" y="3827463"/>
              <a:ext cx="473075" cy="428625"/>
            </a:xfrm>
            <a:custGeom>
              <a:avLst/>
              <a:gdLst>
                <a:gd name="T0" fmla="*/ 119 w 126"/>
                <a:gd name="T1" fmla="*/ 51 h 114"/>
                <a:gd name="T2" fmla="*/ 118 w 126"/>
                <a:gd name="T3" fmla="*/ 51 h 114"/>
                <a:gd name="T4" fmla="*/ 114 w 126"/>
                <a:gd name="T5" fmla="*/ 40 h 114"/>
                <a:gd name="T6" fmla="*/ 88 w 126"/>
                <a:gd name="T7" fmla="*/ 49 h 114"/>
                <a:gd name="T8" fmla="*/ 48 w 126"/>
                <a:gd name="T9" fmla="*/ 13 h 114"/>
                <a:gd name="T10" fmla="*/ 29 w 126"/>
                <a:gd name="T11" fmla="*/ 2 h 114"/>
                <a:gd name="T12" fmla="*/ 23 w 126"/>
                <a:gd name="T13" fmla="*/ 5 h 114"/>
                <a:gd name="T14" fmla="*/ 23 w 126"/>
                <a:gd name="T15" fmla="*/ 27 h 114"/>
                <a:gd name="T16" fmla="*/ 11 w 126"/>
                <a:gd name="T17" fmla="*/ 46 h 114"/>
                <a:gd name="T18" fmla="*/ 6 w 126"/>
                <a:gd name="T19" fmla="*/ 46 h 114"/>
                <a:gd name="T20" fmla="*/ 0 w 126"/>
                <a:gd name="T21" fmla="*/ 52 h 114"/>
                <a:gd name="T22" fmla="*/ 0 w 126"/>
                <a:gd name="T23" fmla="*/ 64 h 114"/>
                <a:gd name="T24" fmla="*/ 6 w 126"/>
                <a:gd name="T25" fmla="*/ 70 h 114"/>
                <a:gd name="T26" fmla="*/ 11 w 126"/>
                <a:gd name="T27" fmla="*/ 70 h 114"/>
                <a:gd name="T28" fmla="*/ 37 w 126"/>
                <a:gd name="T29" fmla="*/ 98 h 114"/>
                <a:gd name="T30" fmla="*/ 37 w 126"/>
                <a:gd name="T31" fmla="*/ 99 h 114"/>
                <a:gd name="T32" fmla="*/ 37 w 126"/>
                <a:gd name="T33" fmla="*/ 107 h 114"/>
                <a:gd name="T34" fmla="*/ 43 w 126"/>
                <a:gd name="T35" fmla="*/ 114 h 114"/>
                <a:gd name="T36" fmla="*/ 50 w 126"/>
                <a:gd name="T37" fmla="*/ 114 h 114"/>
                <a:gd name="T38" fmla="*/ 56 w 126"/>
                <a:gd name="T39" fmla="*/ 107 h 114"/>
                <a:gd name="T40" fmla="*/ 56 w 126"/>
                <a:gd name="T41" fmla="*/ 104 h 114"/>
                <a:gd name="T42" fmla="*/ 64 w 126"/>
                <a:gd name="T43" fmla="*/ 104 h 114"/>
                <a:gd name="T44" fmla="*/ 70 w 126"/>
                <a:gd name="T45" fmla="*/ 104 h 114"/>
                <a:gd name="T46" fmla="*/ 70 w 126"/>
                <a:gd name="T47" fmla="*/ 107 h 114"/>
                <a:gd name="T48" fmla="*/ 76 w 126"/>
                <a:gd name="T49" fmla="*/ 114 h 114"/>
                <a:gd name="T50" fmla="*/ 83 w 126"/>
                <a:gd name="T51" fmla="*/ 114 h 114"/>
                <a:gd name="T52" fmla="*/ 90 w 126"/>
                <a:gd name="T53" fmla="*/ 107 h 114"/>
                <a:gd name="T54" fmla="*/ 90 w 126"/>
                <a:gd name="T55" fmla="*/ 99 h 114"/>
                <a:gd name="T56" fmla="*/ 90 w 126"/>
                <a:gd name="T57" fmla="*/ 99 h 114"/>
                <a:gd name="T58" fmla="*/ 118 w 126"/>
                <a:gd name="T59" fmla="*/ 64 h 114"/>
                <a:gd name="T60" fmla="*/ 119 w 126"/>
                <a:gd name="T61" fmla="*/ 65 h 114"/>
                <a:gd name="T62" fmla="*/ 126 w 126"/>
                <a:gd name="T63" fmla="*/ 58 h 114"/>
                <a:gd name="T64" fmla="*/ 119 w 126"/>
                <a:gd name="T65" fmla="*/ 51 h 114"/>
                <a:gd name="T66" fmla="*/ 29 w 126"/>
                <a:gd name="T67" fmla="*/ 48 h 114"/>
                <a:gd name="T68" fmla="*/ 23 w 126"/>
                <a:gd name="T69" fmla="*/ 42 h 114"/>
                <a:gd name="T70" fmla="*/ 29 w 126"/>
                <a:gd name="T71" fmla="*/ 36 h 114"/>
                <a:gd name="T72" fmla="*/ 35 w 126"/>
                <a:gd name="T73" fmla="*/ 42 h 114"/>
                <a:gd name="T74" fmla="*/ 29 w 126"/>
                <a:gd name="T75" fmla="*/ 4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14">
                  <a:moveTo>
                    <a:pt x="119" y="51"/>
                  </a:moveTo>
                  <a:cubicBezTo>
                    <a:pt x="119" y="51"/>
                    <a:pt x="118" y="51"/>
                    <a:pt x="118" y="51"/>
                  </a:cubicBezTo>
                  <a:cubicBezTo>
                    <a:pt x="117" y="47"/>
                    <a:pt x="116" y="43"/>
                    <a:pt x="114" y="40"/>
                  </a:cubicBezTo>
                  <a:cubicBezTo>
                    <a:pt x="107" y="45"/>
                    <a:pt x="98" y="49"/>
                    <a:pt x="88" y="49"/>
                  </a:cubicBezTo>
                  <a:cubicBezTo>
                    <a:pt x="67" y="49"/>
                    <a:pt x="50" y="33"/>
                    <a:pt x="48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0"/>
                    <a:pt x="23" y="1"/>
                    <a:pt x="23" y="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7" y="32"/>
                    <a:pt x="13" y="39"/>
                    <a:pt x="11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6"/>
                    <a:pt x="0" y="49"/>
                    <a:pt x="0" y="5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5" y="82"/>
                    <a:pt x="24" y="92"/>
                    <a:pt x="37" y="98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11"/>
                    <a:pt x="40" y="114"/>
                    <a:pt x="43" y="114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4" y="114"/>
                    <a:pt x="56" y="111"/>
                    <a:pt x="56" y="107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9" y="104"/>
                    <a:pt x="61" y="104"/>
                    <a:pt x="64" y="104"/>
                  </a:cubicBezTo>
                  <a:cubicBezTo>
                    <a:pt x="66" y="104"/>
                    <a:pt x="68" y="104"/>
                    <a:pt x="70" y="104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11"/>
                    <a:pt x="73" y="114"/>
                    <a:pt x="76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7" y="114"/>
                    <a:pt x="90" y="111"/>
                    <a:pt x="90" y="107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105" y="92"/>
                    <a:pt x="115" y="79"/>
                    <a:pt x="118" y="64"/>
                  </a:cubicBezTo>
                  <a:cubicBezTo>
                    <a:pt x="118" y="65"/>
                    <a:pt x="119" y="65"/>
                    <a:pt x="119" y="65"/>
                  </a:cubicBezTo>
                  <a:cubicBezTo>
                    <a:pt x="123" y="65"/>
                    <a:pt x="126" y="62"/>
                    <a:pt x="126" y="58"/>
                  </a:cubicBezTo>
                  <a:cubicBezTo>
                    <a:pt x="126" y="54"/>
                    <a:pt x="123" y="51"/>
                    <a:pt x="119" y="51"/>
                  </a:cubicBezTo>
                  <a:close/>
                  <a:moveTo>
                    <a:pt x="29" y="48"/>
                  </a:moveTo>
                  <a:cubicBezTo>
                    <a:pt x="25" y="48"/>
                    <a:pt x="23" y="45"/>
                    <a:pt x="23" y="42"/>
                  </a:cubicBezTo>
                  <a:cubicBezTo>
                    <a:pt x="23" y="38"/>
                    <a:pt x="25" y="36"/>
                    <a:pt x="29" y="36"/>
                  </a:cubicBezTo>
                  <a:cubicBezTo>
                    <a:pt x="32" y="36"/>
                    <a:pt x="35" y="38"/>
                    <a:pt x="35" y="42"/>
                  </a:cubicBezTo>
                  <a:cubicBezTo>
                    <a:pt x="35" y="45"/>
                    <a:pt x="32" y="48"/>
                    <a:pt x="2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77" name="Freeform 175"/>
            <p:cNvSpPr>
              <a:spLocks noEditPoints="1"/>
            </p:cNvSpPr>
            <p:nvPr/>
          </p:nvSpPr>
          <p:spPr bwMode="auto">
            <a:xfrm>
              <a:off x="6970713" y="3722688"/>
              <a:ext cx="269875" cy="274638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7 h 73"/>
                <a:gd name="T4" fmla="*/ 36 w 72"/>
                <a:gd name="T5" fmla="*/ 0 h 73"/>
                <a:gd name="T6" fmla="*/ 0 w 72"/>
                <a:gd name="T7" fmla="*/ 37 h 73"/>
                <a:gd name="T8" fmla="*/ 36 w 72"/>
                <a:gd name="T9" fmla="*/ 73 h 73"/>
                <a:gd name="T10" fmla="*/ 34 w 72"/>
                <a:gd name="T11" fmla="*/ 38 h 73"/>
                <a:gd name="T12" fmla="*/ 25 w 72"/>
                <a:gd name="T13" fmla="*/ 28 h 73"/>
                <a:gd name="T14" fmla="*/ 34 w 72"/>
                <a:gd name="T15" fmla="*/ 19 h 73"/>
                <a:gd name="T16" fmla="*/ 34 w 72"/>
                <a:gd name="T17" fmla="*/ 14 h 73"/>
                <a:gd name="T18" fmla="*/ 39 w 72"/>
                <a:gd name="T19" fmla="*/ 14 h 73"/>
                <a:gd name="T20" fmla="*/ 39 w 72"/>
                <a:gd name="T21" fmla="*/ 19 h 73"/>
                <a:gd name="T22" fmla="*/ 47 w 72"/>
                <a:gd name="T23" fmla="*/ 20 h 73"/>
                <a:gd name="T24" fmla="*/ 45 w 72"/>
                <a:gd name="T25" fmla="*/ 26 h 73"/>
                <a:gd name="T26" fmla="*/ 37 w 72"/>
                <a:gd name="T27" fmla="*/ 24 h 73"/>
                <a:gd name="T28" fmla="*/ 33 w 72"/>
                <a:gd name="T29" fmla="*/ 27 h 73"/>
                <a:gd name="T30" fmla="*/ 39 w 72"/>
                <a:gd name="T31" fmla="*/ 32 h 73"/>
                <a:gd name="T32" fmla="*/ 48 w 72"/>
                <a:gd name="T33" fmla="*/ 42 h 73"/>
                <a:gd name="T34" fmla="*/ 39 w 72"/>
                <a:gd name="T35" fmla="*/ 52 h 73"/>
                <a:gd name="T36" fmla="*/ 39 w 72"/>
                <a:gd name="T37" fmla="*/ 57 h 73"/>
                <a:gd name="T38" fmla="*/ 33 w 72"/>
                <a:gd name="T39" fmla="*/ 57 h 73"/>
                <a:gd name="T40" fmla="*/ 33 w 72"/>
                <a:gd name="T41" fmla="*/ 52 h 73"/>
                <a:gd name="T42" fmla="*/ 24 w 72"/>
                <a:gd name="T43" fmla="*/ 50 h 73"/>
                <a:gd name="T44" fmla="*/ 26 w 72"/>
                <a:gd name="T45" fmla="*/ 44 h 73"/>
                <a:gd name="T46" fmla="*/ 35 w 72"/>
                <a:gd name="T47" fmla="*/ 46 h 73"/>
                <a:gd name="T48" fmla="*/ 40 w 72"/>
                <a:gd name="T49" fmla="*/ 43 h 73"/>
                <a:gd name="T50" fmla="*/ 34 w 72"/>
                <a:gd name="T51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lose/>
                  <a:moveTo>
                    <a:pt x="34" y="38"/>
                  </a:moveTo>
                  <a:cubicBezTo>
                    <a:pt x="28" y="36"/>
                    <a:pt x="25" y="34"/>
                    <a:pt x="25" y="28"/>
                  </a:cubicBezTo>
                  <a:cubicBezTo>
                    <a:pt x="25" y="24"/>
                    <a:pt x="28" y="20"/>
                    <a:pt x="34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5" y="19"/>
                    <a:pt x="47" y="20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6"/>
                    <a:pt x="41" y="24"/>
                    <a:pt x="37" y="24"/>
                  </a:cubicBezTo>
                  <a:cubicBezTo>
                    <a:pt x="34" y="24"/>
                    <a:pt x="33" y="26"/>
                    <a:pt x="33" y="27"/>
                  </a:cubicBezTo>
                  <a:cubicBezTo>
                    <a:pt x="33" y="29"/>
                    <a:pt x="35" y="30"/>
                    <a:pt x="39" y="32"/>
                  </a:cubicBezTo>
                  <a:cubicBezTo>
                    <a:pt x="46" y="34"/>
                    <a:pt x="48" y="37"/>
                    <a:pt x="48" y="42"/>
                  </a:cubicBezTo>
                  <a:cubicBezTo>
                    <a:pt x="48" y="47"/>
                    <a:pt x="45" y="51"/>
                    <a:pt x="39" y="52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26" y="51"/>
                    <a:pt x="24" y="50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5"/>
                    <a:pt x="31" y="46"/>
                    <a:pt x="35" y="46"/>
                  </a:cubicBezTo>
                  <a:cubicBezTo>
                    <a:pt x="38" y="46"/>
                    <a:pt x="40" y="45"/>
                    <a:pt x="40" y="43"/>
                  </a:cubicBezTo>
                  <a:cubicBezTo>
                    <a:pt x="40" y="41"/>
                    <a:pt x="38" y="39"/>
                    <a:pt x="3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278" name="Freeform 49"/>
          <p:cNvSpPr>
            <a:spLocks noEditPoints="1"/>
          </p:cNvSpPr>
          <p:nvPr/>
        </p:nvSpPr>
        <p:spPr bwMode="auto">
          <a:xfrm>
            <a:off x="5516058" y="5490323"/>
            <a:ext cx="340457" cy="280190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79" name="Group 278"/>
          <p:cNvGrpSpPr/>
          <p:nvPr/>
        </p:nvGrpSpPr>
        <p:grpSpPr>
          <a:xfrm>
            <a:off x="3016505" y="4963750"/>
            <a:ext cx="363408" cy="274360"/>
            <a:chOff x="9344026" y="4991101"/>
            <a:chExt cx="239713" cy="180975"/>
          </a:xfrm>
          <a:solidFill>
            <a:schemeClr val="bg1">
              <a:lumMod val="75000"/>
            </a:schemeClr>
          </a:solidFill>
        </p:grpSpPr>
        <p:sp>
          <p:nvSpPr>
            <p:cNvPr id="280" name="Freeform 271"/>
            <p:cNvSpPr>
              <a:spLocks/>
            </p:cNvSpPr>
            <p:nvPr/>
          </p:nvSpPr>
          <p:spPr bwMode="auto">
            <a:xfrm>
              <a:off x="9344026" y="5141913"/>
              <a:ext cx="239713" cy="30163"/>
            </a:xfrm>
            <a:custGeom>
              <a:avLst/>
              <a:gdLst>
                <a:gd name="T0" fmla="*/ 60 w 64"/>
                <a:gd name="T1" fmla="*/ 0 h 8"/>
                <a:gd name="T2" fmla="*/ 4 w 64"/>
                <a:gd name="T3" fmla="*/ 0 h 8"/>
                <a:gd name="T4" fmla="*/ 0 w 64"/>
                <a:gd name="T5" fmla="*/ 4 h 8"/>
                <a:gd name="T6" fmla="*/ 4 w 64"/>
                <a:gd name="T7" fmla="*/ 8 h 8"/>
                <a:gd name="T8" fmla="*/ 60 w 64"/>
                <a:gd name="T9" fmla="*/ 8 h 8"/>
                <a:gd name="T10" fmla="*/ 64 w 64"/>
                <a:gd name="T11" fmla="*/ 4 h 8"/>
                <a:gd name="T12" fmla="*/ 60 w 6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81" name="Freeform 272"/>
            <p:cNvSpPr>
              <a:spLocks noEditPoints="1"/>
            </p:cNvSpPr>
            <p:nvPr/>
          </p:nvSpPr>
          <p:spPr bwMode="auto">
            <a:xfrm>
              <a:off x="9388476" y="4991101"/>
              <a:ext cx="195263" cy="134938"/>
            </a:xfrm>
            <a:custGeom>
              <a:avLst/>
              <a:gdLst>
                <a:gd name="T0" fmla="*/ 8 w 52"/>
                <a:gd name="T1" fmla="*/ 36 h 36"/>
                <a:gd name="T2" fmla="*/ 32 w 52"/>
                <a:gd name="T3" fmla="*/ 36 h 36"/>
                <a:gd name="T4" fmla="*/ 40 w 52"/>
                <a:gd name="T5" fmla="*/ 28 h 36"/>
                <a:gd name="T6" fmla="*/ 52 w 52"/>
                <a:gd name="T7" fmla="*/ 16 h 36"/>
                <a:gd name="T8" fmla="*/ 40 w 52"/>
                <a:gd name="T9" fmla="*/ 4 h 36"/>
                <a:gd name="T10" fmla="*/ 40 w 52"/>
                <a:gd name="T11" fmla="*/ 0 h 36"/>
                <a:gd name="T12" fmla="*/ 0 w 52"/>
                <a:gd name="T13" fmla="*/ 0 h 36"/>
                <a:gd name="T14" fmla="*/ 0 w 52"/>
                <a:gd name="T15" fmla="*/ 28 h 36"/>
                <a:gd name="T16" fmla="*/ 8 w 52"/>
                <a:gd name="T17" fmla="*/ 36 h 36"/>
                <a:gd name="T18" fmla="*/ 48 w 52"/>
                <a:gd name="T19" fmla="*/ 16 h 36"/>
                <a:gd name="T20" fmla="*/ 40 w 52"/>
                <a:gd name="T21" fmla="*/ 24 h 36"/>
                <a:gd name="T22" fmla="*/ 40 w 52"/>
                <a:gd name="T23" fmla="*/ 8 h 36"/>
                <a:gd name="T24" fmla="*/ 48 w 52"/>
                <a:gd name="T25" fmla="*/ 16 h 36"/>
                <a:gd name="T26" fmla="*/ 4 w 52"/>
                <a:gd name="T27" fmla="*/ 4 h 36"/>
                <a:gd name="T28" fmla="*/ 8 w 52"/>
                <a:gd name="T29" fmla="*/ 4 h 36"/>
                <a:gd name="T30" fmla="*/ 8 w 52"/>
                <a:gd name="T31" fmla="*/ 32 h 36"/>
                <a:gd name="T32" fmla="*/ 4 w 52"/>
                <a:gd name="T33" fmla="*/ 28 h 36"/>
                <a:gd name="T34" fmla="*/ 4 w 52"/>
                <a:gd name="T35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36">
                  <a:moveTo>
                    <a:pt x="8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6" y="36"/>
                    <a:pt x="40" y="32"/>
                    <a:pt x="40" y="28"/>
                  </a:cubicBezTo>
                  <a:cubicBezTo>
                    <a:pt x="47" y="28"/>
                    <a:pt x="52" y="23"/>
                    <a:pt x="52" y="16"/>
                  </a:cubicBezTo>
                  <a:cubicBezTo>
                    <a:pt x="52" y="9"/>
                    <a:pt x="47" y="4"/>
                    <a:pt x="40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lose/>
                  <a:moveTo>
                    <a:pt x="48" y="16"/>
                  </a:moveTo>
                  <a:cubicBezTo>
                    <a:pt x="48" y="20"/>
                    <a:pt x="44" y="24"/>
                    <a:pt x="40" y="2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4" y="8"/>
                    <a:pt x="48" y="12"/>
                    <a:pt x="48" y="16"/>
                  </a:cubicBezTo>
                  <a:close/>
                  <a:moveTo>
                    <a:pt x="4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2"/>
                    <a:pt x="4" y="30"/>
                    <a:pt x="4" y="28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8724743" y="5412726"/>
            <a:ext cx="382103" cy="435384"/>
            <a:chOff x="8196263" y="4981575"/>
            <a:chExt cx="796925" cy="908050"/>
          </a:xfrm>
          <a:solidFill>
            <a:schemeClr val="bg1">
              <a:lumMod val="75000"/>
            </a:schemeClr>
          </a:solidFill>
        </p:grpSpPr>
        <p:sp>
          <p:nvSpPr>
            <p:cNvPr id="283" name="Freeform 5"/>
            <p:cNvSpPr>
              <a:spLocks noEditPoints="1"/>
            </p:cNvSpPr>
            <p:nvPr/>
          </p:nvSpPr>
          <p:spPr bwMode="auto">
            <a:xfrm>
              <a:off x="8196263" y="4981575"/>
              <a:ext cx="796925" cy="908050"/>
            </a:xfrm>
            <a:custGeom>
              <a:avLst/>
              <a:gdLst>
                <a:gd name="T0" fmla="*/ 666 w 907"/>
                <a:gd name="T1" fmla="*/ 33 h 1034"/>
                <a:gd name="T2" fmla="*/ 236 w 907"/>
                <a:gd name="T3" fmla="*/ 68 h 1034"/>
                <a:gd name="T4" fmla="*/ 77 w 907"/>
                <a:gd name="T5" fmla="*/ 272 h 1034"/>
                <a:gd name="T6" fmla="*/ 78 w 907"/>
                <a:gd name="T7" fmla="*/ 399 h 1034"/>
                <a:gd name="T8" fmla="*/ 81 w 907"/>
                <a:gd name="T9" fmla="*/ 411 h 1034"/>
                <a:gd name="T10" fmla="*/ 44 w 907"/>
                <a:gd name="T11" fmla="*/ 468 h 1034"/>
                <a:gd name="T12" fmla="*/ 16 w 907"/>
                <a:gd name="T13" fmla="*/ 509 h 1034"/>
                <a:gd name="T14" fmla="*/ 16 w 907"/>
                <a:gd name="T15" fmla="*/ 510 h 1034"/>
                <a:gd name="T16" fmla="*/ 42 w 907"/>
                <a:gd name="T17" fmla="*/ 624 h 1034"/>
                <a:gd name="T18" fmla="*/ 57 w 907"/>
                <a:gd name="T19" fmla="*/ 677 h 1034"/>
                <a:gd name="T20" fmla="*/ 86 w 907"/>
                <a:gd name="T21" fmla="*/ 749 h 1034"/>
                <a:gd name="T22" fmla="*/ 85 w 907"/>
                <a:gd name="T23" fmla="*/ 800 h 1034"/>
                <a:gd name="T24" fmla="*/ 195 w 907"/>
                <a:gd name="T25" fmla="*/ 892 h 1034"/>
                <a:gd name="T26" fmla="*/ 281 w 907"/>
                <a:gd name="T27" fmla="*/ 958 h 1034"/>
                <a:gd name="T28" fmla="*/ 713 w 907"/>
                <a:gd name="T29" fmla="*/ 1034 h 1034"/>
                <a:gd name="T30" fmla="*/ 791 w 907"/>
                <a:gd name="T31" fmla="*/ 940 h 1034"/>
                <a:gd name="T32" fmla="*/ 766 w 907"/>
                <a:gd name="T33" fmla="*/ 735 h 1034"/>
                <a:gd name="T34" fmla="*/ 896 w 907"/>
                <a:gd name="T35" fmla="*/ 481 h 1034"/>
                <a:gd name="T36" fmla="*/ 814 w 907"/>
                <a:gd name="T37" fmla="*/ 136 h 1034"/>
                <a:gd name="T38" fmla="*/ 723 w 907"/>
                <a:gd name="T39" fmla="*/ 699 h 1034"/>
                <a:gd name="T40" fmla="*/ 736 w 907"/>
                <a:gd name="T41" fmla="*/ 949 h 1034"/>
                <a:gd name="T42" fmla="*/ 713 w 907"/>
                <a:gd name="T43" fmla="*/ 978 h 1034"/>
                <a:gd name="T44" fmla="*/ 337 w 907"/>
                <a:gd name="T45" fmla="*/ 955 h 1034"/>
                <a:gd name="T46" fmla="*/ 300 w 907"/>
                <a:gd name="T47" fmla="*/ 814 h 1034"/>
                <a:gd name="T48" fmla="*/ 195 w 907"/>
                <a:gd name="T49" fmla="*/ 837 h 1034"/>
                <a:gd name="T50" fmla="*/ 116 w 907"/>
                <a:gd name="T51" fmla="*/ 697 h 1034"/>
                <a:gd name="T52" fmla="*/ 126 w 907"/>
                <a:gd name="T53" fmla="*/ 655 h 1034"/>
                <a:gd name="T54" fmla="*/ 99 w 907"/>
                <a:gd name="T55" fmla="*/ 640 h 1034"/>
                <a:gd name="T56" fmla="*/ 108 w 907"/>
                <a:gd name="T57" fmla="*/ 598 h 1034"/>
                <a:gd name="T58" fmla="*/ 75 w 907"/>
                <a:gd name="T59" fmla="*/ 579 h 1034"/>
                <a:gd name="T60" fmla="*/ 63 w 907"/>
                <a:gd name="T61" fmla="*/ 539 h 1034"/>
                <a:gd name="T62" fmla="*/ 128 w 907"/>
                <a:gd name="T63" fmla="*/ 440 h 1034"/>
                <a:gd name="T64" fmla="*/ 132 w 907"/>
                <a:gd name="T65" fmla="*/ 387 h 1034"/>
                <a:gd name="T66" fmla="*/ 131 w 907"/>
                <a:gd name="T67" fmla="*/ 286 h 1034"/>
                <a:gd name="T68" fmla="*/ 841 w 907"/>
                <a:gd name="T69" fmla="*/ 473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7" h="1034">
                  <a:moveTo>
                    <a:pt x="814" y="136"/>
                  </a:moveTo>
                  <a:cubicBezTo>
                    <a:pt x="775" y="91"/>
                    <a:pt x="726" y="56"/>
                    <a:pt x="666" y="33"/>
                  </a:cubicBezTo>
                  <a:cubicBezTo>
                    <a:pt x="613" y="11"/>
                    <a:pt x="552" y="0"/>
                    <a:pt x="490" y="0"/>
                  </a:cubicBezTo>
                  <a:cubicBezTo>
                    <a:pt x="399" y="0"/>
                    <a:pt x="308" y="24"/>
                    <a:pt x="236" y="68"/>
                  </a:cubicBezTo>
                  <a:cubicBezTo>
                    <a:pt x="196" y="92"/>
                    <a:pt x="163" y="120"/>
                    <a:pt x="137" y="153"/>
                  </a:cubicBezTo>
                  <a:cubicBezTo>
                    <a:pt x="108" y="189"/>
                    <a:pt x="88" y="229"/>
                    <a:pt x="77" y="272"/>
                  </a:cubicBezTo>
                  <a:cubicBezTo>
                    <a:pt x="68" y="310"/>
                    <a:pt x="67" y="352"/>
                    <a:pt x="75" y="387"/>
                  </a:cubicBezTo>
                  <a:cubicBezTo>
                    <a:pt x="78" y="399"/>
                    <a:pt x="78" y="399"/>
                    <a:pt x="78" y="399"/>
                  </a:cubicBezTo>
                  <a:cubicBezTo>
                    <a:pt x="78" y="403"/>
                    <a:pt x="79" y="406"/>
                    <a:pt x="80" y="409"/>
                  </a:cubicBezTo>
                  <a:cubicBezTo>
                    <a:pt x="80" y="410"/>
                    <a:pt x="80" y="410"/>
                    <a:pt x="81" y="411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70" y="433"/>
                    <a:pt x="58" y="450"/>
                    <a:pt x="44" y="468"/>
                  </a:cubicBezTo>
                  <a:cubicBezTo>
                    <a:pt x="35" y="481"/>
                    <a:pt x="25" y="494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3" y="530"/>
                    <a:pt x="0" y="555"/>
                    <a:pt x="7" y="578"/>
                  </a:cubicBezTo>
                  <a:cubicBezTo>
                    <a:pt x="12" y="597"/>
                    <a:pt x="25" y="613"/>
                    <a:pt x="42" y="624"/>
                  </a:cubicBezTo>
                  <a:cubicBezTo>
                    <a:pt x="40" y="638"/>
                    <a:pt x="43" y="652"/>
                    <a:pt x="49" y="665"/>
                  </a:cubicBezTo>
                  <a:cubicBezTo>
                    <a:pt x="51" y="669"/>
                    <a:pt x="54" y="674"/>
                    <a:pt x="57" y="677"/>
                  </a:cubicBezTo>
                  <a:cubicBezTo>
                    <a:pt x="55" y="696"/>
                    <a:pt x="60" y="714"/>
                    <a:pt x="71" y="730"/>
                  </a:cubicBezTo>
                  <a:cubicBezTo>
                    <a:pt x="86" y="749"/>
                    <a:pt x="86" y="749"/>
                    <a:pt x="86" y="749"/>
                  </a:cubicBezTo>
                  <a:cubicBezTo>
                    <a:pt x="86" y="752"/>
                    <a:pt x="86" y="755"/>
                    <a:pt x="85" y="758"/>
                  </a:cubicBezTo>
                  <a:cubicBezTo>
                    <a:pt x="85" y="770"/>
                    <a:pt x="84" y="785"/>
                    <a:pt x="85" y="800"/>
                  </a:cubicBezTo>
                  <a:cubicBezTo>
                    <a:pt x="88" y="825"/>
                    <a:pt x="97" y="845"/>
                    <a:pt x="112" y="860"/>
                  </a:cubicBezTo>
                  <a:cubicBezTo>
                    <a:pt x="132" y="881"/>
                    <a:pt x="160" y="892"/>
                    <a:pt x="195" y="892"/>
                  </a:cubicBezTo>
                  <a:cubicBezTo>
                    <a:pt x="218" y="892"/>
                    <a:pt x="244" y="888"/>
                    <a:pt x="276" y="879"/>
                  </a:cubicBezTo>
                  <a:cubicBezTo>
                    <a:pt x="278" y="899"/>
                    <a:pt x="280" y="925"/>
                    <a:pt x="281" y="958"/>
                  </a:cubicBezTo>
                  <a:cubicBezTo>
                    <a:pt x="283" y="1000"/>
                    <a:pt x="318" y="1034"/>
                    <a:pt x="361" y="1034"/>
                  </a:cubicBezTo>
                  <a:cubicBezTo>
                    <a:pt x="713" y="1034"/>
                    <a:pt x="713" y="1034"/>
                    <a:pt x="713" y="1034"/>
                  </a:cubicBezTo>
                  <a:cubicBezTo>
                    <a:pt x="736" y="1034"/>
                    <a:pt x="759" y="1023"/>
                    <a:pt x="774" y="1005"/>
                  </a:cubicBezTo>
                  <a:cubicBezTo>
                    <a:pt x="789" y="987"/>
                    <a:pt x="795" y="963"/>
                    <a:pt x="791" y="940"/>
                  </a:cubicBezTo>
                  <a:cubicBezTo>
                    <a:pt x="759" y="759"/>
                    <a:pt x="759" y="759"/>
                    <a:pt x="759" y="759"/>
                  </a:cubicBezTo>
                  <a:cubicBezTo>
                    <a:pt x="758" y="751"/>
                    <a:pt x="760" y="742"/>
                    <a:pt x="766" y="735"/>
                  </a:cubicBezTo>
                  <a:cubicBezTo>
                    <a:pt x="792" y="704"/>
                    <a:pt x="821" y="668"/>
                    <a:pt x="845" y="625"/>
                  </a:cubicBezTo>
                  <a:cubicBezTo>
                    <a:pt x="872" y="578"/>
                    <a:pt x="888" y="531"/>
                    <a:pt x="896" y="481"/>
                  </a:cubicBezTo>
                  <a:cubicBezTo>
                    <a:pt x="907" y="410"/>
                    <a:pt x="905" y="344"/>
                    <a:pt x="890" y="285"/>
                  </a:cubicBezTo>
                  <a:cubicBezTo>
                    <a:pt x="876" y="228"/>
                    <a:pt x="850" y="178"/>
                    <a:pt x="814" y="136"/>
                  </a:cubicBezTo>
                  <a:close/>
                  <a:moveTo>
                    <a:pt x="841" y="473"/>
                  </a:moveTo>
                  <a:cubicBezTo>
                    <a:pt x="826" y="567"/>
                    <a:pt x="777" y="635"/>
                    <a:pt x="723" y="699"/>
                  </a:cubicBezTo>
                  <a:cubicBezTo>
                    <a:pt x="707" y="718"/>
                    <a:pt x="700" y="744"/>
                    <a:pt x="704" y="769"/>
                  </a:cubicBezTo>
                  <a:cubicBezTo>
                    <a:pt x="736" y="949"/>
                    <a:pt x="736" y="949"/>
                    <a:pt x="736" y="949"/>
                  </a:cubicBezTo>
                  <a:cubicBezTo>
                    <a:pt x="738" y="956"/>
                    <a:pt x="736" y="964"/>
                    <a:pt x="731" y="969"/>
                  </a:cubicBezTo>
                  <a:cubicBezTo>
                    <a:pt x="727" y="975"/>
                    <a:pt x="720" y="978"/>
                    <a:pt x="713" y="978"/>
                  </a:cubicBezTo>
                  <a:cubicBezTo>
                    <a:pt x="361" y="978"/>
                    <a:pt x="361" y="978"/>
                    <a:pt x="361" y="978"/>
                  </a:cubicBezTo>
                  <a:cubicBezTo>
                    <a:pt x="348" y="978"/>
                    <a:pt x="337" y="968"/>
                    <a:pt x="337" y="955"/>
                  </a:cubicBezTo>
                  <a:cubicBezTo>
                    <a:pt x="334" y="894"/>
                    <a:pt x="330" y="856"/>
                    <a:pt x="328" y="835"/>
                  </a:cubicBezTo>
                  <a:cubicBezTo>
                    <a:pt x="327" y="825"/>
                    <a:pt x="314" y="814"/>
                    <a:pt x="300" y="814"/>
                  </a:cubicBezTo>
                  <a:cubicBezTo>
                    <a:pt x="297" y="814"/>
                    <a:pt x="295" y="815"/>
                    <a:pt x="292" y="816"/>
                  </a:cubicBezTo>
                  <a:cubicBezTo>
                    <a:pt x="249" y="830"/>
                    <a:pt x="217" y="837"/>
                    <a:pt x="195" y="837"/>
                  </a:cubicBezTo>
                  <a:cubicBezTo>
                    <a:pt x="109" y="837"/>
                    <a:pt x="154" y="748"/>
                    <a:pt x="137" y="725"/>
                  </a:cubicBezTo>
                  <a:cubicBezTo>
                    <a:pt x="116" y="697"/>
                    <a:pt x="116" y="697"/>
                    <a:pt x="116" y="697"/>
                  </a:cubicBezTo>
                  <a:cubicBezTo>
                    <a:pt x="111" y="689"/>
                    <a:pt x="111" y="680"/>
                    <a:pt x="115" y="672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12" y="652"/>
                    <a:pt x="112" y="652"/>
                    <a:pt x="112" y="652"/>
                  </a:cubicBezTo>
                  <a:cubicBezTo>
                    <a:pt x="107" y="650"/>
                    <a:pt x="102" y="646"/>
                    <a:pt x="99" y="640"/>
                  </a:cubicBezTo>
                  <a:cubicBezTo>
                    <a:pt x="96" y="635"/>
                    <a:pt x="96" y="629"/>
                    <a:pt x="98" y="623"/>
                  </a:cubicBezTo>
                  <a:cubicBezTo>
                    <a:pt x="108" y="598"/>
                    <a:pt x="108" y="598"/>
                    <a:pt x="108" y="598"/>
                  </a:cubicBezTo>
                  <a:cubicBezTo>
                    <a:pt x="109" y="596"/>
                    <a:pt x="108" y="593"/>
                    <a:pt x="106" y="592"/>
                  </a:cubicBezTo>
                  <a:cubicBezTo>
                    <a:pt x="75" y="579"/>
                    <a:pt x="75" y="579"/>
                    <a:pt x="75" y="579"/>
                  </a:cubicBezTo>
                  <a:cubicBezTo>
                    <a:pt x="68" y="575"/>
                    <a:pt x="62" y="569"/>
                    <a:pt x="60" y="562"/>
                  </a:cubicBezTo>
                  <a:cubicBezTo>
                    <a:pt x="58" y="554"/>
                    <a:pt x="59" y="546"/>
                    <a:pt x="63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84" y="505"/>
                    <a:pt x="111" y="475"/>
                    <a:pt x="128" y="440"/>
                  </a:cubicBezTo>
                  <a:cubicBezTo>
                    <a:pt x="136" y="425"/>
                    <a:pt x="136" y="425"/>
                    <a:pt x="136" y="425"/>
                  </a:cubicBezTo>
                  <a:cubicBezTo>
                    <a:pt x="141" y="415"/>
                    <a:pt x="134" y="398"/>
                    <a:pt x="132" y="387"/>
                  </a:cubicBezTo>
                  <a:cubicBezTo>
                    <a:pt x="129" y="375"/>
                    <a:pt x="129" y="375"/>
                    <a:pt x="129" y="375"/>
                  </a:cubicBezTo>
                  <a:cubicBezTo>
                    <a:pt x="123" y="347"/>
                    <a:pt x="124" y="313"/>
                    <a:pt x="131" y="286"/>
                  </a:cubicBezTo>
                  <a:cubicBezTo>
                    <a:pt x="168" y="139"/>
                    <a:pt x="330" y="56"/>
                    <a:pt x="490" y="56"/>
                  </a:cubicBezTo>
                  <a:cubicBezTo>
                    <a:pt x="689" y="56"/>
                    <a:pt x="885" y="183"/>
                    <a:pt x="841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84" name="Freeform 6"/>
            <p:cNvSpPr>
              <a:spLocks noEditPoints="1"/>
            </p:cNvSpPr>
            <p:nvPr/>
          </p:nvSpPr>
          <p:spPr bwMode="auto">
            <a:xfrm>
              <a:off x="8596313" y="5100638"/>
              <a:ext cx="296863" cy="295275"/>
            </a:xfrm>
            <a:custGeom>
              <a:avLst/>
              <a:gdLst>
                <a:gd name="T0" fmla="*/ 192 w 337"/>
                <a:gd name="T1" fmla="*/ 36 h 336"/>
                <a:gd name="T2" fmla="*/ 234 w 337"/>
                <a:gd name="T3" fmla="*/ 68 h 336"/>
                <a:gd name="T4" fmla="*/ 253 w 337"/>
                <a:gd name="T5" fmla="*/ 54 h 336"/>
                <a:gd name="T6" fmla="*/ 279 w 337"/>
                <a:gd name="T7" fmla="*/ 74 h 336"/>
                <a:gd name="T8" fmla="*/ 268 w 337"/>
                <a:gd name="T9" fmla="*/ 102 h 336"/>
                <a:gd name="T10" fmla="*/ 301 w 337"/>
                <a:gd name="T11" fmla="*/ 144 h 336"/>
                <a:gd name="T12" fmla="*/ 313 w 337"/>
                <a:gd name="T13" fmla="*/ 180 h 336"/>
                <a:gd name="T14" fmla="*/ 286 w 337"/>
                <a:gd name="T15" fmla="*/ 192 h 336"/>
                <a:gd name="T16" fmla="*/ 279 w 337"/>
                <a:gd name="T17" fmla="*/ 244 h 336"/>
                <a:gd name="T18" fmla="*/ 262 w 337"/>
                <a:gd name="T19" fmla="*/ 278 h 336"/>
                <a:gd name="T20" fmla="*/ 245 w 337"/>
                <a:gd name="T21" fmla="*/ 278 h 336"/>
                <a:gd name="T22" fmla="*/ 192 w 337"/>
                <a:gd name="T23" fmla="*/ 286 h 336"/>
                <a:gd name="T24" fmla="*/ 180 w 337"/>
                <a:gd name="T25" fmla="*/ 312 h 336"/>
                <a:gd name="T26" fmla="*/ 144 w 337"/>
                <a:gd name="T27" fmla="*/ 300 h 336"/>
                <a:gd name="T28" fmla="*/ 102 w 337"/>
                <a:gd name="T29" fmla="*/ 268 h 336"/>
                <a:gd name="T30" fmla="*/ 84 w 337"/>
                <a:gd name="T31" fmla="*/ 282 h 336"/>
                <a:gd name="T32" fmla="*/ 58 w 337"/>
                <a:gd name="T33" fmla="*/ 261 h 336"/>
                <a:gd name="T34" fmla="*/ 69 w 337"/>
                <a:gd name="T35" fmla="*/ 234 h 336"/>
                <a:gd name="T36" fmla="*/ 36 w 337"/>
                <a:gd name="T37" fmla="*/ 192 h 336"/>
                <a:gd name="T38" fmla="*/ 24 w 337"/>
                <a:gd name="T39" fmla="*/ 156 h 336"/>
                <a:gd name="T40" fmla="*/ 51 w 337"/>
                <a:gd name="T41" fmla="*/ 144 h 336"/>
                <a:gd name="T42" fmla="*/ 58 w 337"/>
                <a:gd name="T43" fmla="*/ 91 h 336"/>
                <a:gd name="T44" fmla="*/ 75 w 337"/>
                <a:gd name="T45" fmla="*/ 57 h 336"/>
                <a:gd name="T46" fmla="*/ 92 w 337"/>
                <a:gd name="T47" fmla="*/ 57 h 336"/>
                <a:gd name="T48" fmla="*/ 144 w 337"/>
                <a:gd name="T49" fmla="*/ 50 h 336"/>
                <a:gd name="T50" fmla="*/ 156 w 337"/>
                <a:gd name="T51" fmla="*/ 24 h 336"/>
                <a:gd name="T52" fmla="*/ 180 w 337"/>
                <a:gd name="T53" fmla="*/ 0 h 336"/>
                <a:gd name="T54" fmla="*/ 121 w 337"/>
                <a:gd name="T55" fmla="*/ 32 h 336"/>
                <a:gd name="T56" fmla="*/ 84 w 337"/>
                <a:gd name="T57" fmla="*/ 30 h 336"/>
                <a:gd name="T58" fmla="*/ 41 w 337"/>
                <a:gd name="T59" fmla="*/ 57 h 336"/>
                <a:gd name="T60" fmla="*/ 39 w 337"/>
                <a:gd name="T61" fmla="*/ 106 h 336"/>
                <a:gd name="T62" fmla="*/ 0 w 337"/>
                <a:gd name="T63" fmla="*/ 156 h 336"/>
                <a:gd name="T64" fmla="*/ 33 w 337"/>
                <a:gd name="T65" fmla="*/ 216 h 336"/>
                <a:gd name="T66" fmla="*/ 31 w 337"/>
                <a:gd name="T67" fmla="*/ 253 h 336"/>
                <a:gd name="T68" fmla="*/ 58 w 337"/>
                <a:gd name="T69" fmla="*/ 295 h 336"/>
                <a:gd name="T70" fmla="*/ 106 w 337"/>
                <a:gd name="T71" fmla="*/ 298 h 336"/>
                <a:gd name="T72" fmla="*/ 156 w 337"/>
                <a:gd name="T73" fmla="*/ 336 h 336"/>
                <a:gd name="T74" fmla="*/ 216 w 337"/>
                <a:gd name="T75" fmla="*/ 304 h 336"/>
                <a:gd name="T76" fmla="*/ 253 w 337"/>
                <a:gd name="T77" fmla="*/ 306 h 336"/>
                <a:gd name="T78" fmla="*/ 296 w 337"/>
                <a:gd name="T79" fmla="*/ 278 h 336"/>
                <a:gd name="T80" fmla="*/ 298 w 337"/>
                <a:gd name="T81" fmla="*/ 230 h 336"/>
                <a:gd name="T82" fmla="*/ 337 w 337"/>
                <a:gd name="T83" fmla="*/ 180 h 336"/>
                <a:gd name="T84" fmla="*/ 304 w 337"/>
                <a:gd name="T85" fmla="*/ 120 h 336"/>
                <a:gd name="T86" fmla="*/ 306 w 337"/>
                <a:gd name="T87" fmla="*/ 83 h 336"/>
                <a:gd name="T88" fmla="*/ 279 w 337"/>
                <a:gd name="T89" fmla="*/ 40 h 336"/>
                <a:gd name="T90" fmla="*/ 231 w 337"/>
                <a:gd name="T91" fmla="*/ 38 h 336"/>
                <a:gd name="T92" fmla="*/ 180 w 337"/>
                <a:gd name="T9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6">
                  <a:moveTo>
                    <a:pt x="180" y="24"/>
                  </a:moveTo>
                  <a:cubicBezTo>
                    <a:pt x="187" y="24"/>
                    <a:pt x="192" y="29"/>
                    <a:pt x="192" y="36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208" y="53"/>
                    <a:pt x="222" y="60"/>
                    <a:pt x="234" y="68"/>
                  </a:cubicBezTo>
                  <a:cubicBezTo>
                    <a:pt x="245" y="57"/>
                    <a:pt x="245" y="57"/>
                    <a:pt x="245" y="57"/>
                  </a:cubicBezTo>
                  <a:cubicBezTo>
                    <a:pt x="247" y="55"/>
                    <a:pt x="250" y="54"/>
                    <a:pt x="253" y="54"/>
                  </a:cubicBezTo>
                  <a:cubicBezTo>
                    <a:pt x="256" y="54"/>
                    <a:pt x="260" y="55"/>
                    <a:pt x="262" y="57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4" y="79"/>
                    <a:pt x="284" y="87"/>
                    <a:pt x="279" y="9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77" y="114"/>
                    <a:pt x="283" y="129"/>
                    <a:pt x="286" y="144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7" y="144"/>
                    <a:pt x="313" y="149"/>
                    <a:pt x="313" y="156"/>
                  </a:cubicBezTo>
                  <a:cubicBezTo>
                    <a:pt x="313" y="180"/>
                    <a:pt x="313" y="180"/>
                    <a:pt x="313" y="180"/>
                  </a:cubicBezTo>
                  <a:cubicBezTo>
                    <a:pt x="313" y="187"/>
                    <a:pt x="307" y="192"/>
                    <a:pt x="301" y="192"/>
                  </a:cubicBezTo>
                  <a:cubicBezTo>
                    <a:pt x="286" y="192"/>
                    <a:pt x="286" y="192"/>
                    <a:pt x="286" y="192"/>
                  </a:cubicBezTo>
                  <a:cubicBezTo>
                    <a:pt x="283" y="207"/>
                    <a:pt x="277" y="221"/>
                    <a:pt x="268" y="234"/>
                  </a:cubicBezTo>
                  <a:cubicBezTo>
                    <a:pt x="279" y="244"/>
                    <a:pt x="279" y="244"/>
                    <a:pt x="279" y="244"/>
                  </a:cubicBezTo>
                  <a:cubicBezTo>
                    <a:pt x="284" y="249"/>
                    <a:pt x="284" y="257"/>
                    <a:pt x="279" y="261"/>
                  </a:cubicBezTo>
                  <a:cubicBezTo>
                    <a:pt x="262" y="278"/>
                    <a:pt x="262" y="278"/>
                    <a:pt x="262" y="278"/>
                  </a:cubicBezTo>
                  <a:cubicBezTo>
                    <a:pt x="260" y="281"/>
                    <a:pt x="256" y="282"/>
                    <a:pt x="253" y="282"/>
                  </a:cubicBezTo>
                  <a:cubicBezTo>
                    <a:pt x="250" y="282"/>
                    <a:pt x="247" y="281"/>
                    <a:pt x="245" y="278"/>
                  </a:cubicBezTo>
                  <a:cubicBezTo>
                    <a:pt x="234" y="268"/>
                    <a:pt x="234" y="268"/>
                    <a:pt x="234" y="268"/>
                  </a:cubicBezTo>
                  <a:cubicBezTo>
                    <a:pt x="222" y="276"/>
                    <a:pt x="208" y="282"/>
                    <a:pt x="192" y="286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307"/>
                    <a:pt x="187" y="312"/>
                    <a:pt x="180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0" y="312"/>
                    <a:pt x="144" y="307"/>
                    <a:pt x="144" y="300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29" y="282"/>
                    <a:pt x="115" y="276"/>
                    <a:pt x="102" y="268"/>
                  </a:cubicBezTo>
                  <a:cubicBezTo>
                    <a:pt x="92" y="278"/>
                    <a:pt x="92" y="278"/>
                    <a:pt x="92" y="278"/>
                  </a:cubicBezTo>
                  <a:cubicBezTo>
                    <a:pt x="90" y="281"/>
                    <a:pt x="87" y="282"/>
                    <a:pt x="84" y="282"/>
                  </a:cubicBezTo>
                  <a:cubicBezTo>
                    <a:pt x="80" y="282"/>
                    <a:pt x="77" y="281"/>
                    <a:pt x="75" y="278"/>
                  </a:cubicBezTo>
                  <a:cubicBezTo>
                    <a:pt x="58" y="261"/>
                    <a:pt x="58" y="261"/>
                    <a:pt x="58" y="261"/>
                  </a:cubicBezTo>
                  <a:cubicBezTo>
                    <a:pt x="53" y="257"/>
                    <a:pt x="53" y="249"/>
                    <a:pt x="58" y="244"/>
                  </a:cubicBezTo>
                  <a:cubicBezTo>
                    <a:pt x="69" y="234"/>
                    <a:pt x="69" y="234"/>
                    <a:pt x="69" y="234"/>
                  </a:cubicBezTo>
                  <a:cubicBezTo>
                    <a:pt x="60" y="221"/>
                    <a:pt x="54" y="207"/>
                    <a:pt x="51" y="192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30" y="192"/>
                    <a:pt x="24" y="187"/>
                    <a:pt x="24" y="180"/>
                  </a:cubicBezTo>
                  <a:cubicBezTo>
                    <a:pt x="24" y="156"/>
                    <a:pt x="24" y="156"/>
                    <a:pt x="24" y="156"/>
                  </a:cubicBezTo>
                  <a:cubicBezTo>
                    <a:pt x="24" y="149"/>
                    <a:pt x="30" y="144"/>
                    <a:pt x="36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4" y="129"/>
                    <a:pt x="60" y="114"/>
                    <a:pt x="69" y="102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3" y="87"/>
                    <a:pt x="53" y="79"/>
                    <a:pt x="58" y="7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4" y="54"/>
                  </a:cubicBezTo>
                  <a:cubicBezTo>
                    <a:pt x="87" y="54"/>
                    <a:pt x="90" y="55"/>
                    <a:pt x="92" y="5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15" y="60"/>
                    <a:pt x="129" y="53"/>
                    <a:pt x="144" y="50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4" y="29"/>
                    <a:pt x="150" y="24"/>
                    <a:pt x="156" y="24"/>
                  </a:cubicBezTo>
                  <a:cubicBezTo>
                    <a:pt x="180" y="24"/>
                    <a:pt x="180" y="24"/>
                    <a:pt x="180" y="24"/>
                  </a:cubicBezTo>
                  <a:moveTo>
                    <a:pt x="180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8" y="0"/>
                    <a:pt x="123" y="14"/>
                    <a:pt x="121" y="32"/>
                  </a:cubicBezTo>
                  <a:cubicBezTo>
                    <a:pt x="116" y="34"/>
                    <a:pt x="111" y="36"/>
                    <a:pt x="106" y="38"/>
                  </a:cubicBezTo>
                  <a:cubicBezTo>
                    <a:pt x="100" y="33"/>
                    <a:pt x="92" y="30"/>
                    <a:pt x="84" y="30"/>
                  </a:cubicBezTo>
                  <a:cubicBezTo>
                    <a:pt x="74" y="30"/>
                    <a:pt x="65" y="34"/>
                    <a:pt x="58" y="4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4" y="64"/>
                    <a:pt x="31" y="73"/>
                    <a:pt x="31" y="83"/>
                  </a:cubicBezTo>
                  <a:cubicBezTo>
                    <a:pt x="31" y="91"/>
                    <a:pt x="33" y="99"/>
                    <a:pt x="39" y="106"/>
                  </a:cubicBezTo>
                  <a:cubicBezTo>
                    <a:pt x="36" y="110"/>
                    <a:pt x="34" y="115"/>
                    <a:pt x="33" y="120"/>
                  </a:cubicBezTo>
                  <a:cubicBezTo>
                    <a:pt x="15" y="122"/>
                    <a:pt x="0" y="137"/>
                    <a:pt x="0" y="156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99"/>
                    <a:pt x="15" y="214"/>
                    <a:pt x="33" y="216"/>
                  </a:cubicBezTo>
                  <a:cubicBezTo>
                    <a:pt x="34" y="221"/>
                    <a:pt x="36" y="225"/>
                    <a:pt x="39" y="230"/>
                  </a:cubicBezTo>
                  <a:cubicBezTo>
                    <a:pt x="33" y="236"/>
                    <a:pt x="31" y="244"/>
                    <a:pt x="31" y="253"/>
                  </a:cubicBezTo>
                  <a:cubicBezTo>
                    <a:pt x="31" y="262"/>
                    <a:pt x="34" y="271"/>
                    <a:pt x="41" y="278"/>
                  </a:cubicBezTo>
                  <a:cubicBezTo>
                    <a:pt x="58" y="295"/>
                    <a:pt x="58" y="295"/>
                    <a:pt x="58" y="295"/>
                  </a:cubicBezTo>
                  <a:cubicBezTo>
                    <a:pt x="65" y="302"/>
                    <a:pt x="74" y="306"/>
                    <a:pt x="84" y="306"/>
                  </a:cubicBezTo>
                  <a:cubicBezTo>
                    <a:pt x="92" y="306"/>
                    <a:pt x="100" y="303"/>
                    <a:pt x="106" y="298"/>
                  </a:cubicBezTo>
                  <a:cubicBezTo>
                    <a:pt x="111" y="300"/>
                    <a:pt x="116" y="302"/>
                    <a:pt x="121" y="304"/>
                  </a:cubicBezTo>
                  <a:cubicBezTo>
                    <a:pt x="123" y="322"/>
                    <a:pt x="138" y="336"/>
                    <a:pt x="156" y="336"/>
                  </a:cubicBezTo>
                  <a:cubicBezTo>
                    <a:pt x="180" y="336"/>
                    <a:pt x="180" y="336"/>
                    <a:pt x="180" y="336"/>
                  </a:cubicBezTo>
                  <a:cubicBezTo>
                    <a:pt x="199" y="336"/>
                    <a:pt x="214" y="322"/>
                    <a:pt x="216" y="304"/>
                  </a:cubicBezTo>
                  <a:cubicBezTo>
                    <a:pt x="221" y="302"/>
                    <a:pt x="226" y="300"/>
                    <a:pt x="231" y="298"/>
                  </a:cubicBezTo>
                  <a:cubicBezTo>
                    <a:pt x="237" y="303"/>
                    <a:pt x="245" y="306"/>
                    <a:pt x="253" y="306"/>
                  </a:cubicBezTo>
                  <a:cubicBezTo>
                    <a:pt x="263" y="306"/>
                    <a:pt x="272" y="302"/>
                    <a:pt x="279" y="295"/>
                  </a:cubicBezTo>
                  <a:cubicBezTo>
                    <a:pt x="296" y="278"/>
                    <a:pt x="296" y="278"/>
                    <a:pt x="296" y="278"/>
                  </a:cubicBezTo>
                  <a:cubicBezTo>
                    <a:pt x="303" y="271"/>
                    <a:pt x="306" y="262"/>
                    <a:pt x="306" y="253"/>
                  </a:cubicBezTo>
                  <a:cubicBezTo>
                    <a:pt x="306" y="244"/>
                    <a:pt x="304" y="236"/>
                    <a:pt x="298" y="230"/>
                  </a:cubicBezTo>
                  <a:cubicBezTo>
                    <a:pt x="301" y="225"/>
                    <a:pt x="303" y="221"/>
                    <a:pt x="304" y="216"/>
                  </a:cubicBezTo>
                  <a:cubicBezTo>
                    <a:pt x="322" y="214"/>
                    <a:pt x="337" y="199"/>
                    <a:pt x="337" y="180"/>
                  </a:cubicBezTo>
                  <a:cubicBezTo>
                    <a:pt x="337" y="156"/>
                    <a:pt x="337" y="156"/>
                    <a:pt x="337" y="156"/>
                  </a:cubicBezTo>
                  <a:cubicBezTo>
                    <a:pt x="337" y="137"/>
                    <a:pt x="322" y="122"/>
                    <a:pt x="304" y="120"/>
                  </a:cubicBezTo>
                  <a:cubicBezTo>
                    <a:pt x="303" y="115"/>
                    <a:pt x="301" y="110"/>
                    <a:pt x="298" y="106"/>
                  </a:cubicBezTo>
                  <a:cubicBezTo>
                    <a:pt x="304" y="99"/>
                    <a:pt x="306" y="91"/>
                    <a:pt x="306" y="83"/>
                  </a:cubicBezTo>
                  <a:cubicBezTo>
                    <a:pt x="306" y="73"/>
                    <a:pt x="303" y="64"/>
                    <a:pt x="296" y="57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72" y="34"/>
                    <a:pt x="263" y="30"/>
                    <a:pt x="253" y="30"/>
                  </a:cubicBezTo>
                  <a:cubicBezTo>
                    <a:pt x="245" y="30"/>
                    <a:pt x="237" y="33"/>
                    <a:pt x="231" y="38"/>
                  </a:cubicBezTo>
                  <a:cubicBezTo>
                    <a:pt x="226" y="36"/>
                    <a:pt x="221" y="34"/>
                    <a:pt x="216" y="32"/>
                  </a:cubicBezTo>
                  <a:cubicBezTo>
                    <a:pt x="214" y="14"/>
                    <a:pt x="199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85" name="Freeform 7"/>
            <p:cNvSpPr>
              <a:spLocks noEditPoints="1"/>
            </p:cNvSpPr>
            <p:nvPr/>
          </p:nvSpPr>
          <p:spPr bwMode="auto">
            <a:xfrm>
              <a:off x="8675688" y="5180013"/>
              <a:ext cx="138113" cy="136525"/>
            </a:xfrm>
            <a:custGeom>
              <a:avLst/>
              <a:gdLst>
                <a:gd name="T0" fmla="*/ 78 w 157"/>
                <a:gd name="T1" fmla="*/ 156 h 156"/>
                <a:gd name="T2" fmla="*/ 0 w 157"/>
                <a:gd name="T3" fmla="*/ 78 h 156"/>
                <a:gd name="T4" fmla="*/ 78 w 157"/>
                <a:gd name="T5" fmla="*/ 0 h 156"/>
                <a:gd name="T6" fmla="*/ 157 w 157"/>
                <a:gd name="T7" fmla="*/ 78 h 156"/>
                <a:gd name="T8" fmla="*/ 78 w 157"/>
                <a:gd name="T9" fmla="*/ 156 h 156"/>
                <a:gd name="T10" fmla="*/ 78 w 157"/>
                <a:gd name="T11" fmla="*/ 12 h 156"/>
                <a:gd name="T12" fmla="*/ 12 w 157"/>
                <a:gd name="T13" fmla="*/ 78 h 156"/>
                <a:gd name="T14" fmla="*/ 78 w 157"/>
                <a:gd name="T15" fmla="*/ 144 h 156"/>
                <a:gd name="T16" fmla="*/ 145 w 157"/>
                <a:gd name="T17" fmla="*/ 78 h 156"/>
                <a:gd name="T18" fmla="*/ 78 w 157"/>
                <a:gd name="T19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2" y="0"/>
                    <a:pt x="157" y="35"/>
                    <a:pt x="157" y="78"/>
                  </a:cubicBezTo>
                  <a:cubicBezTo>
                    <a:pt x="157" y="121"/>
                    <a:pt x="122" y="156"/>
                    <a:pt x="7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2" y="41"/>
                    <a:pt x="12" y="78"/>
                  </a:cubicBezTo>
                  <a:cubicBezTo>
                    <a:pt x="12" y="114"/>
                    <a:pt x="42" y="144"/>
                    <a:pt x="78" y="144"/>
                  </a:cubicBezTo>
                  <a:cubicBezTo>
                    <a:pt x="115" y="144"/>
                    <a:pt x="145" y="114"/>
                    <a:pt x="145" y="78"/>
                  </a:cubicBezTo>
                  <a:cubicBezTo>
                    <a:pt x="145" y="41"/>
                    <a:pt x="115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86" name="Freeform 8"/>
            <p:cNvSpPr>
              <a:spLocks noEditPoints="1"/>
            </p:cNvSpPr>
            <p:nvPr/>
          </p:nvSpPr>
          <p:spPr bwMode="auto">
            <a:xfrm>
              <a:off x="8707438" y="5211763"/>
              <a:ext cx="74613" cy="73025"/>
            </a:xfrm>
            <a:custGeom>
              <a:avLst/>
              <a:gdLst>
                <a:gd name="T0" fmla="*/ 42 w 85"/>
                <a:gd name="T1" fmla="*/ 84 h 84"/>
                <a:gd name="T2" fmla="*/ 0 w 85"/>
                <a:gd name="T3" fmla="*/ 42 h 84"/>
                <a:gd name="T4" fmla="*/ 42 w 85"/>
                <a:gd name="T5" fmla="*/ 0 h 84"/>
                <a:gd name="T6" fmla="*/ 85 w 85"/>
                <a:gd name="T7" fmla="*/ 42 h 84"/>
                <a:gd name="T8" fmla="*/ 42 w 85"/>
                <a:gd name="T9" fmla="*/ 84 h 84"/>
                <a:gd name="T10" fmla="*/ 42 w 85"/>
                <a:gd name="T11" fmla="*/ 12 h 84"/>
                <a:gd name="T12" fmla="*/ 12 w 85"/>
                <a:gd name="T13" fmla="*/ 42 h 84"/>
                <a:gd name="T14" fmla="*/ 42 w 85"/>
                <a:gd name="T15" fmla="*/ 72 h 84"/>
                <a:gd name="T16" fmla="*/ 73 w 85"/>
                <a:gd name="T17" fmla="*/ 42 h 84"/>
                <a:gd name="T18" fmla="*/ 42 w 85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5" y="19"/>
                    <a:pt x="85" y="42"/>
                  </a:cubicBezTo>
                  <a:cubicBezTo>
                    <a:pt x="85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3" y="58"/>
                    <a:pt x="73" y="42"/>
                  </a:cubicBezTo>
                  <a:cubicBezTo>
                    <a:pt x="73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87" name="Freeform 9"/>
            <p:cNvSpPr>
              <a:spLocks noEditPoints="1"/>
            </p:cNvSpPr>
            <p:nvPr/>
          </p:nvSpPr>
          <p:spPr bwMode="auto">
            <a:xfrm>
              <a:off x="8416926" y="5081588"/>
              <a:ext cx="187325" cy="187325"/>
            </a:xfrm>
            <a:custGeom>
              <a:avLst/>
              <a:gdLst>
                <a:gd name="T0" fmla="*/ 121 w 213"/>
                <a:gd name="T1" fmla="*/ 23 h 213"/>
                <a:gd name="T2" fmla="*/ 148 w 213"/>
                <a:gd name="T3" fmla="*/ 44 h 213"/>
                <a:gd name="T4" fmla="*/ 160 w 213"/>
                <a:gd name="T5" fmla="*/ 35 h 213"/>
                <a:gd name="T6" fmla="*/ 176 w 213"/>
                <a:gd name="T7" fmla="*/ 48 h 213"/>
                <a:gd name="T8" fmla="*/ 170 w 213"/>
                <a:gd name="T9" fmla="*/ 65 h 213"/>
                <a:gd name="T10" fmla="*/ 190 w 213"/>
                <a:gd name="T11" fmla="*/ 92 h 213"/>
                <a:gd name="T12" fmla="*/ 198 w 213"/>
                <a:gd name="T13" fmla="*/ 115 h 213"/>
                <a:gd name="T14" fmla="*/ 181 w 213"/>
                <a:gd name="T15" fmla="*/ 122 h 213"/>
                <a:gd name="T16" fmla="*/ 176 w 213"/>
                <a:gd name="T17" fmla="*/ 155 h 213"/>
                <a:gd name="T18" fmla="*/ 165 w 213"/>
                <a:gd name="T19" fmla="*/ 177 h 213"/>
                <a:gd name="T20" fmla="*/ 155 w 213"/>
                <a:gd name="T21" fmla="*/ 177 h 213"/>
                <a:gd name="T22" fmla="*/ 121 w 213"/>
                <a:gd name="T23" fmla="*/ 182 h 213"/>
                <a:gd name="T24" fmla="*/ 114 w 213"/>
                <a:gd name="T25" fmla="*/ 198 h 213"/>
                <a:gd name="T26" fmla="*/ 91 w 213"/>
                <a:gd name="T27" fmla="*/ 191 h 213"/>
                <a:gd name="T28" fmla="*/ 64 w 213"/>
                <a:gd name="T29" fmla="*/ 170 h 213"/>
                <a:gd name="T30" fmla="*/ 52 w 213"/>
                <a:gd name="T31" fmla="*/ 179 h 213"/>
                <a:gd name="T32" fmla="*/ 36 w 213"/>
                <a:gd name="T33" fmla="*/ 166 h 213"/>
                <a:gd name="T34" fmla="*/ 43 w 213"/>
                <a:gd name="T35" fmla="*/ 149 h 213"/>
                <a:gd name="T36" fmla="*/ 22 w 213"/>
                <a:gd name="T37" fmla="*/ 122 h 213"/>
                <a:gd name="T38" fmla="*/ 15 w 213"/>
                <a:gd name="T39" fmla="*/ 99 h 213"/>
                <a:gd name="T40" fmla="*/ 32 w 213"/>
                <a:gd name="T41" fmla="*/ 92 h 213"/>
                <a:gd name="T42" fmla="*/ 36 w 213"/>
                <a:gd name="T43" fmla="*/ 59 h 213"/>
                <a:gd name="T44" fmla="*/ 47 w 213"/>
                <a:gd name="T45" fmla="*/ 37 h 213"/>
                <a:gd name="T46" fmla="*/ 58 w 213"/>
                <a:gd name="T47" fmla="*/ 37 h 213"/>
                <a:gd name="T48" fmla="*/ 91 w 213"/>
                <a:gd name="T49" fmla="*/ 32 h 213"/>
                <a:gd name="T50" fmla="*/ 99 w 213"/>
                <a:gd name="T51" fmla="*/ 16 h 213"/>
                <a:gd name="T52" fmla="*/ 114 w 213"/>
                <a:gd name="T53" fmla="*/ 0 h 213"/>
                <a:gd name="T54" fmla="*/ 76 w 213"/>
                <a:gd name="T55" fmla="*/ 21 h 213"/>
                <a:gd name="T56" fmla="*/ 52 w 213"/>
                <a:gd name="T57" fmla="*/ 20 h 213"/>
                <a:gd name="T58" fmla="*/ 25 w 213"/>
                <a:gd name="T59" fmla="*/ 37 h 213"/>
                <a:gd name="T60" fmla="*/ 24 w 213"/>
                <a:gd name="T61" fmla="*/ 68 h 213"/>
                <a:gd name="T62" fmla="*/ 0 w 213"/>
                <a:gd name="T63" fmla="*/ 99 h 213"/>
                <a:gd name="T64" fmla="*/ 20 w 213"/>
                <a:gd name="T65" fmla="*/ 137 h 213"/>
                <a:gd name="T66" fmla="*/ 19 w 213"/>
                <a:gd name="T67" fmla="*/ 161 h 213"/>
                <a:gd name="T68" fmla="*/ 36 w 213"/>
                <a:gd name="T69" fmla="*/ 188 h 213"/>
                <a:gd name="T70" fmla="*/ 67 w 213"/>
                <a:gd name="T71" fmla="*/ 189 h 213"/>
                <a:gd name="T72" fmla="*/ 99 w 213"/>
                <a:gd name="T73" fmla="*/ 213 h 213"/>
                <a:gd name="T74" fmla="*/ 137 w 213"/>
                <a:gd name="T75" fmla="*/ 193 h 213"/>
                <a:gd name="T76" fmla="*/ 160 w 213"/>
                <a:gd name="T77" fmla="*/ 194 h 213"/>
                <a:gd name="T78" fmla="*/ 187 w 213"/>
                <a:gd name="T79" fmla="*/ 177 h 213"/>
                <a:gd name="T80" fmla="*/ 188 w 213"/>
                <a:gd name="T81" fmla="*/ 146 h 213"/>
                <a:gd name="T82" fmla="*/ 213 w 213"/>
                <a:gd name="T83" fmla="*/ 115 h 213"/>
                <a:gd name="T84" fmla="*/ 192 w 213"/>
                <a:gd name="T85" fmla="*/ 77 h 213"/>
                <a:gd name="T86" fmla="*/ 194 w 213"/>
                <a:gd name="T87" fmla="*/ 53 h 213"/>
                <a:gd name="T88" fmla="*/ 176 w 213"/>
                <a:gd name="T89" fmla="*/ 26 h 213"/>
                <a:gd name="T90" fmla="*/ 146 w 213"/>
                <a:gd name="T91" fmla="*/ 25 h 213"/>
                <a:gd name="T92" fmla="*/ 114 w 213"/>
                <a:gd name="T9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3">
                  <a:moveTo>
                    <a:pt x="114" y="16"/>
                  </a:moveTo>
                  <a:cubicBezTo>
                    <a:pt x="118" y="16"/>
                    <a:pt x="121" y="19"/>
                    <a:pt x="121" y="23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31" y="34"/>
                    <a:pt x="140" y="38"/>
                    <a:pt x="148" y="44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6" y="35"/>
                    <a:pt x="158" y="35"/>
                    <a:pt x="160" y="35"/>
                  </a:cubicBezTo>
                  <a:cubicBezTo>
                    <a:pt x="162" y="35"/>
                    <a:pt x="164" y="35"/>
                    <a:pt x="165" y="37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9" y="51"/>
                    <a:pt x="179" y="56"/>
                    <a:pt x="176" y="59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5" y="73"/>
                    <a:pt x="179" y="82"/>
                    <a:pt x="181" y="92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4" y="92"/>
                    <a:pt x="198" y="95"/>
                    <a:pt x="198" y="99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8" y="119"/>
                    <a:pt x="194" y="122"/>
                    <a:pt x="190" y="122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179" y="132"/>
                    <a:pt x="175" y="141"/>
                    <a:pt x="170" y="149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9" y="158"/>
                    <a:pt x="179" y="163"/>
                    <a:pt x="176" y="166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64" y="178"/>
                    <a:pt x="162" y="179"/>
                    <a:pt x="160" y="179"/>
                  </a:cubicBezTo>
                  <a:cubicBezTo>
                    <a:pt x="158" y="179"/>
                    <a:pt x="156" y="178"/>
                    <a:pt x="155" y="177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40" y="176"/>
                    <a:pt x="131" y="180"/>
                    <a:pt x="121" y="182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5"/>
                    <a:pt x="118" y="198"/>
                    <a:pt x="114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4" y="198"/>
                    <a:pt x="91" y="195"/>
                    <a:pt x="91" y="191"/>
                  </a:cubicBezTo>
                  <a:cubicBezTo>
                    <a:pt x="91" y="182"/>
                    <a:pt x="91" y="182"/>
                    <a:pt x="91" y="182"/>
                  </a:cubicBezTo>
                  <a:cubicBezTo>
                    <a:pt x="81" y="180"/>
                    <a:pt x="72" y="176"/>
                    <a:pt x="64" y="170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78"/>
                    <a:pt x="54" y="179"/>
                    <a:pt x="52" y="179"/>
                  </a:cubicBezTo>
                  <a:cubicBezTo>
                    <a:pt x="50" y="179"/>
                    <a:pt x="48" y="178"/>
                    <a:pt x="47" y="17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3" y="163"/>
                    <a:pt x="33" y="158"/>
                    <a:pt x="36" y="155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38" y="141"/>
                    <a:pt x="34" y="132"/>
                    <a:pt x="32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18" y="122"/>
                    <a:pt x="15" y="119"/>
                    <a:pt x="15" y="115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5" y="95"/>
                    <a:pt x="18" y="92"/>
                    <a:pt x="2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82"/>
                    <a:pt x="38" y="73"/>
                    <a:pt x="43" y="65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3" y="56"/>
                    <a:pt x="33" y="51"/>
                    <a:pt x="36" y="4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5"/>
                    <a:pt x="50" y="35"/>
                    <a:pt x="52" y="35"/>
                  </a:cubicBezTo>
                  <a:cubicBezTo>
                    <a:pt x="54" y="35"/>
                    <a:pt x="56" y="35"/>
                    <a:pt x="58" y="3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72" y="38"/>
                    <a:pt x="81" y="34"/>
                    <a:pt x="91" y="32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6"/>
                    <a:pt x="99" y="16"/>
                  </a:cubicBezTo>
                  <a:cubicBezTo>
                    <a:pt x="114" y="16"/>
                    <a:pt x="114" y="16"/>
                    <a:pt x="114" y="16"/>
                  </a:cubicBezTo>
                  <a:moveTo>
                    <a:pt x="114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87" y="0"/>
                    <a:pt x="77" y="9"/>
                    <a:pt x="76" y="21"/>
                  </a:cubicBezTo>
                  <a:cubicBezTo>
                    <a:pt x="73" y="22"/>
                    <a:pt x="70" y="23"/>
                    <a:pt x="67" y="25"/>
                  </a:cubicBezTo>
                  <a:cubicBezTo>
                    <a:pt x="63" y="21"/>
                    <a:pt x="58" y="20"/>
                    <a:pt x="52" y="20"/>
                  </a:cubicBezTo>
                  <a:cubicBezTo>
                    <a:pt x="46" y="20"/>
                    <a:pt x="41" y="22"/>
                    <a:pt x="36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1" y="41"/>
                    <a:pt x="19" y="47"/>
                    <a:pt x="19" y="53"/>
                  </a:cubicBezTo>
                  <a:cubicBezTo>
                    <a:pt x="19" y="58"/>
                    <a:pt x="21" y="64"/>
                    <a:pt x="24" y="68"/>
                  </a:cubicBezTo>
                  <a:cubicBezTo>
                    <a:pt x="23" y="71"/>
                    <a:pt x="21" y="74"/>
                    <a:pt x="20" y="77"/>
                  </a:cubicBezTo>
                  <a:cubicBezTo>
                    <a:pt x="9" y="78"/>
                    <a:pt x="0" y="88"/>
                    <a:pt x="0" y="9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9" y="136"/>
                    <a:pt x="20" y="137"/>
                  </a:cubicBezTo>
                  <a:cubicBezTo>
                    <a:pt x="21" y="140"/>
                    <a:pt x="23" y="143"/>
                    <a:pt x="24" y="146"/>
                  </a:cubicBezTo>
                  <a:cubicBezTo>
                    <a:pt x="21" y="150"/>
                    <a:pt x="19" y="155"/>
                    <a:pt x="19" y="161"/>
                  </a:cubicBezTo>
                  <a:cubicBezTo>
                    <a:pt x="19" y="167"/>
                    <a:pt x="21" y="173"/>
                    <a:pt x="25" y="177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41" y="192"/>
                    <a:pt x="46" y="194"/>
                    <a:pt x="52" y="194"/>
                  </a:cubicBezTo>
                  <a:cubicBezTo>
                    <a:pt x="58" y="194"/>
                    <a:pt x="63" y="193"/>
                    <a:pt x="67" y="189"/>
                  </a:cubicBezTo>
                  <a:cubicBezTo>
                    <a:pt x="70" y="191"/>
                    <a:pt x="73" y="192"/>
                    <a:pt x="76" y="193"/>
                  </a:cubicBezTo>
                  <a:cubicBezTo>
                    <a:pt x="77" y="205"/>
                    <a:pt x="87" y="213"/>
                    <a:pt x="99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126" y="213"/>
                    <a:pt x="135" y="205"/>
                    <a:pt x="137" y="193"/>
                  </a:cubicBezTo>
                  <a:cubicBezTo>
                    <a:pt x="140" y="192"/>
                    <a:pt x="143" y="191"/>
                    <a:pt x="146" y="189"/>
                  </a:cubicBezTo>
                  <a:cubicBezTo>
                    <a:pt x="150" y="193"/>
                    <a:pt x="155" y="194"/>
                    <a:pt x="160" y="194"/>
                  </a:cubicBezTo>
                  <a:cubicBezTo>
                    <a:pt x="166" y="194"/>
                    <a:pt x="172" y="192"/>
                    <a:pt x="176" y="188"/>
                  </a:cubicBezTo>
                  <a:cubicBezTo>
                    <a:pt x="187" y="177"/>
                    <a:pt x="187" y="177"/>
                    <a:pt x="187" y="177"/>
                  </a:cubicBezTo>
                  <a:cubicBezTo>
                    <a:pt x="191" y="173"/>
                    <a:pt x="194" y="167"/>
                    <a:pt x="194" y="161"/>
                  </a:cubicBezTo>
                  <a:cubicBezTo>
                    <a:pt x="194" y="155"/>
                    <a:pt x="192" y="150"/>
                    <a:pt x="188" y="146"/>
                  </a:cubicBezTo>
                  <a:cubicBezTo>
                    <a:pt x="190" y="143"/>
                    <a:pt x="191" y="140"/>
                    <a:pt x="192" y="137"/>
                  </a:cubicBezTo>
                  <a:cubicBezTo>
                    <a:pt x="204" y="136"/>
                    <a:pt x="213" y="126"/>
                    <a:pt x="213" y="115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88"/>
                    <a:pt x="204" y="78"/>
                    <a:pt x="192" y="77"/>
                  </a:cubicBezTo>
                  <a:cubicBezTo>
                    <a:pt x="191" y="74"/>
                    <a:pt x="190" y="71"/>
                    <a:pt x="188" y="68"/>
                  </a:cubicBezTo>
                  <a:cubicBezTo>
                    <a:pt x="192" y="64"/>
                    <a:pt x="194" y="58"/>
                    <a:pt x="194" y="53"/>
                  </a:cubicBezTo>
                  <a:cubicBezTo>
                    <a:pt x="194" y="47"/>
                    <a:pt x="191" y="41"/>
                    <a:pt x="187" y="37"/>
                  </a:cubicBezTo>
                  <a:cubicBezTo>
                    <a:pt x="176" y="26"/>
                    <a:pt x="176" y="26"/>
                    <a:pt x="176" y="26"/>
                  </a:cubicBezTo>
                  <a:cubicBezTo>
                    <a:pt x="172" y="22"/>
                    <a:pt x="166" y="20"/>
                    <a:pt x="160" y="20"/>
                  </a:cubicBezTo>
                  <a:cubicBezTo>
                    <a:pt x="155" y="20"/>
                    <a:pt x="150" y="21"/>
                    <a:pt x="146" y="25"/>
                  </a:cubicBezTo>
                  <a:cubicBezTo>
                    <a:pt x="143" y="23"/>
                    <a:pt x="140" y="22"/>
                    <a:pt x="137" y="21"/>
                  </a:cubicBezTo>
                  <a:cubicBezTo>
                    <a:pt x="135" y="9"/>
                    <a:pt x="126" y="0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88" name="Freeform 10"/>
            <p:cNvSpPr>
              <a:spLocks noEditPoints="1"/>
            </p:cNvSpPr>
            <p:nvPr/>
          </p:nvSpPr>
          <p:spPr bwMode="auto">
            <a:xfrm>
              <a:off x="8467726" y="5132388"/>
              <a:ext cx="87313" cy="85725"/>
            </a:xfrm>
            <a:custGeom>
              <a:avLst/>
              <a:gdLst>
                <a:gd name="T0" fmla="*/ 49 w 99"/>
                <a:gd name="T1" fmla="*/ 99 h 99"/>
                <a:gd name="T2" fmla="*/ 0 w 99"/>
                <a:gd name="T3" fmla="*/ 50 h 99"/>
                <a:gd name="T4" fmla="*/ 49 w 99"/>
                <a:gd name="T5" fmla="*/ 0 h 99"/>
                <a:gd name="T6" fmla="*/ 99 w 99"/>
                <a:gd name="T7" fmla="*/ 50 h 99"/>
                <a:gd name="T8" fmla="*/ 49 w 99"/>
                <a:gd name="T9" fmla="*/ 99 h 99"/>
                <a:gd name="T10" fmla="*/ 49 w 99"/>
                <a:gd name="T11" fmla="*/ 8 h 99"/>
                <a:gd name="T12" fmla="*/ 7 w 99"/>
                <a:gd name="T13" fmla="*/ 50 h 99"/>
                <a:gd name="T14" fmla="*/ 49 w 99"/>
                <a:gd name="T15" fmla="*/ 92 h 99"/>
                <a:gd name="T16" fmla="*/ 91 w 99"/>
                <a:gd name="T17" fmla="*/ 50 h 99"/>
                <a:gd name="T18" fmla="*/ 49 w 99"/>
                <a:gd name="T19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76" y="0"/>
                    <a:pt x="99" y="23"/>
                    <a:pt x="99" y="50"/>
                  </a:cubicBezTo>
                  <a:cubicBezTo>
                    <a:pt x="99" y="77"/>
                    <a:pt x="76" y="99"/>
                    <a:pt x="49" y="99"/>
                  </a:cubicBezTo>
                  <a:close/>
                  <a:moveTo>
                    <a:pt x="49" y="8"/>
                  </a:moveTo>
                  <a:cubicBezTo>
                    <a:pt x="26" y="8"/>
                    <a:pt x="7" y="27"/>
                    <a:pt x="7" y="50"/>
                  </a:cubicBezTo>
                  <a:cubicBezTo>
                    <a:pt x="7" y="73"/>
                    <a:pt x="26" y="92"/>
                    <a:pt x="49" y="92"/>
                  </a:cubicBezTo>
                  <a:cubicBezTo>
                    <a:pt x="72" y="92"/>
                    <a:pt x="91" y="73"/>
                    <a:pt x="91" y="50"/>
                  </a:cubicBezTo>
                  <a:cubicBezTo>
                    <a:pt x="91" y="27"/>
                    <a:pt x="72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89" name="Freeform 11"/>
            <p:cNvSpPr>
              <a:spLocks noEditPoints="1"/>
            </p:cNvSpPr>
            <p:nvPr/>
          </p:nvSpPr>
          <p:spPr bwMode="auto">
            <a:xfrm>
              <a:off x="8488363" y="5151438"/>
              <a:ext cx="46038" cy="47625"/>
            </a:xfrm>
            <a:custGeom>
              <a:avLst/>
              <a:gdLst>
                <a:gd name="T0" fmla="*/ 26 w 53"/>
                <a:gd name="T1" fmla="*/ 54 h 54"/>
                <a:gd name="T2" fmla="*/ 0 w 53"/>
                <a:gd name="T3" fmla="*/ 27 h 54"/>
                <a:gd name="T4" fmla="*/ 26 w 53"/>
                <a:gd name="T5" fmla="*/ 0 h 54"/>
                <a:gd name="T6" fmla="*/ 53 w 53"/>
                <a:gd name="T7" fmla="*/ 27 h 54"/>
                <a:gd name="T8" fmla="*/ 26 w 53"/>
                <a:gd name="T9" fmla="*/ 54 h 54"/>
                <a:gd name="T10" fmla="*/ 26 w 53"/>
                <a:gd name="T11" fmla="*/ 8 h 54"/>
                <a:gd name="T12" fmla="*/ 7 w 53"/>
                <a:gd name="T13" fmla="*/ 27 h 54"/>
                <a:gd name="T14" fmla="*/ 26 w 53"/>
                <a:gd name="T15" fmla="*/ 46 h 54"/>
                <a:gd name="T16" fmla="*/ 45 w 53"/>
                <a:gd name="T17" fmla="*/ 27 h 54"/>
                <a:gd name="T18" fmla="*/ 26 w 53"/>
                <a:gd name="T19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6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lose/>
                  <a:moveTo>
                    <a:pt x="26" y="8"/>
                  </a:moveTo>
                  <a:cubicBezTo>
                    <a:pt x="16" y="8"/>
                    <a:pt x="7" y="16"/>
                    <a:pt x="7" y="27"/>
                  </a:cubicBezTo>
                  <a:cubicBezTo>
                    <a:pt x="7" y="37"/>
                    <a:pt x="16" y="46"/>
                    <a:pt x="26" y="46"/>
                  </a:cubicBezTo>
                  <a:cubicBezTo>
                    <a:pt x="37" y="46"/>
                    <a:pt x="45" y="37"/>
                    <a:pt x="45" y="27"/>
                  </a:cubicBezTo>
                  <a:cubicBezTo>
                    <a:pt x="45" y="16"/>
                    <a:pt x="37" y="8"/>
                    <a:pt x="2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8761671" y="4183956"/>
            <a:ext cx="297222" cy="404338"/>
            <a:chOff x="7523163" y="1893888"/>
            <a:chExt cx="801688" cy="1090612"/>
          </a:xfrm>
          <a:solidFill>
            <a:schemeClr val="bg1">
              <a:lumMod val="75000"/>
            </a:schemeClr>
          </a:solidFill>
        </p:grpSpPr>
        <p:sp>
          <p:nvSpPr>
            <p:cNvPr id="291" name="Freeform 17"/>
            <p:cNvSpPr>
              <a:spLocks/>
            </p:cNvSpPr>
            <p:nvPr/>
          </p:nvSpPr>
          <p:spPr bwMode="auto">
            <a:xfrm>
              <a:off x="7823201" y="2260600"/>
              <a:ext cx="247650" cy="60325"/>
            </a:xfrm>
            <a:custGeom>
              <a:avLst/>
              <a:gdLst>
                <a:gd name="T0" fmla="*/ 58 w 65"/>
                <a:gd name="T1" fmla="*/ 0 h 16"/>
                <a:gd name="T2" fmla="*/ 7 w 65"/>
                <a:gd name="T3" fmla="*/ 0 h 16"/>
                <a:gd name="T4" fmla="*/ 0 w 65"/>
                <a:gd name="T5" fmla="*/ 8 h 16"/>
                <a:gd name="T6" fmla="*/ 7 w 65"/>
                <a:gd name="T7" fmla="*/ 16 h 16"/>
                <a:gd name="T8" fmla="*/ 58 w 65"/>
                <a:gd name="T9" fmla="*/ 16 h 16"/>
                <a:gd name="T10" fmla="*/ 65 w 65"/>
                <a:gd name="T11" fmla="*/ 8 h 16"/>
                <a:gd name="T12" fmla="*/ 58 w 6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6">
                  <a:moveTo>
                    <a:pt x="5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5" y="12"/>
                    <a:pt x="65" y="8"/>
                  </a:cubicBezTo>
                  <a:cubicBezTo>
                    <a:pt x="65" y="4"/>
                    <a:pt x="62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92" name="Freeform 18"/>
            <p:cNvSpPr>
              <a:spLocks/>
            </p:cNvSpPr>
            <p:nvPr/>
          </p:nvSpPr>
          <p:spPr bwMode="auto">
            <a:xfrm>
              <a:off x="7823201" y="2427288"/>
              <a:ext cx="247650" cy="60325"/>
            </a:xfrm>
            <a:custGeom>
              <a:avLst/>
              <a:gdLst>
                <a:gd name="T0" fmla="*/ 65 w 65"/>
                <a:gd name="T1" fmla="*/ 8 h 16"/>
                <a:gd name="T2" fmla="*/ 58 w 65"/>
                <a:gd name="T3" fmla="*/ 0 h 16"/>
                <a:gd name="T4" fmla="*/ 7 w 65"/>
                <a:gd name="T5" fmla="*/ 0 h 16"/>
                <a:gd name="T6" fmla="*/ 0 w 65"/>
                <a:gd name="T7" fmla="*/ 8 h 16"/>
                <a:gd name="T8" fmla="*/ 7 w 65"/>
                <a:gd name="T9" fmla="*/ 16 h 16"/>
                <a:gd name="T10" fmla="*/ 58 w 65"/>
                <a:gd name="T11" fmla="*/ 16 h 16"/>
                <a:gd name="T12" fmla="*/ 65 w 65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6">
                  <a:moveTo>
                    <a:pt x="65" y="8"/>
                  </a:moveTo>
                  <a:cubicBezTo>
                    <a:pt x="65" y="4"/>
                    <a:pt x="62" y="0"/>
                    <a:pt x="5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5" y="12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93" name="Freeform 19"/>
            <p:cNvSpPr>
              <a:spLocks noEditPoints="1"/>
            </p:cNvSpPr>
            <p:nvPr/>
          </p:nvSpPr>
          <p:spPr bwMode="auto">
            <a:xfrm>
              <a:off x="7694613" y="2238375"/>
              <a:ext cx="103188" cy="104775"/>
            </a:xfrm>
            <a:custGeom>
              <a:avLst/>
              <a:gdLst>
                <a:gd name="T0" fmla="*/ 65 w 65"/>
                <a:gd name="T1" fmla="*/ 0 h 66"/>
                <a:gd name="T2" fmla="*/ 0 w 65"/>
                <a:gd name="T3" fmla="*/ 0 h 66"/>
                <a:gd name="T4" fmla="*/ 0 w 65"/>
                <a:gd name="T5" fmla="*/ 66 h 66"/>
                <a:gd name="T6" fmla="*/ 65 w 65"/>
                <a:gd name="T7" fmla="*/ 66 h 66"/>
                <a:gd name="T8" fmla="*/ 65 w 65"/>
                <a:gd name="T9" fmla="*/ 0 h 66"/>
                <a:gd name="T10" fmla="*/ 48 w 65"/>
                <a:gd name="T11" fmla="*/ 50 h 66"/>
                <a:gd name="T12" fmla="*/ 17 w 65"/>
                <a:gd name="T13" fmla="*/ 50 h 66"/>
                <a:gd name="T14" fmla="*/ 17 w 65"/>
                <a:gd name="T15" fmla="*/ 19 h 66"/>
                <a:gd name="T16" fmla="*/ 48 w 65"/>
                <a:gd name="T17" fmla="*/ 19 h 66"/>
                <a:gd name="T18" fmla="*/ 48 w 65"/>
                <a:gd name="T1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65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5" y="66"/>
                  </a:lnTo>
                  <a:lnTo>
                    <a:pt x="65" y="0"/>
                  </a:lnTo>
                  <a:close/>
                  <a:moveTo>
                    <a:pt x="48" y="50"/>
                  </a:moveTo>
                  <a:lnTo>
                    <a:pt x="17" y="50"/>
                  </a:lnTo>
                  <a:lnTo>
                    <a:pt x="17" y="19"/>
                  </a:lnTo>
                  <a:lnTo>
                    <a:pt x="48" y="19"/>
                  </a:lnTo>
                  <a:lnTo>
                    <a:pt x="48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94" name="Freeform 20"/>
            <p:cNvSpPr>
              <a:spLocks noEditPoints="1"/>
            </p:cNvSpPr>
            <p:nvPr/>
          </p:nvSpPr>
          <p:spPr bwMode="auto">
            <a:xfrm>
              <a:off x="7694613" y="2405063"/>
              <a:ext cx="103188" cy="104775"/>
            </a:xfrm>
            <a:custGeom>
              <a:avLst/>
              <a:gdLst>
                <a:gd name="T0" fmla="*/ 65 w 65"/>
                <a:gd name="T1" fmla="*/ 0 h 66"/>
                <a:gd name="T2" fmla="*/ 0 w 65"/>
                <a:gd name="T3" fmla="*/ 0 h 66"/>
                <a:gd name="T4" fmla="*/ 0 w 65"/>
                <a:gd name="T5" fmla="*/ 66 h 66"/>
                <a:gd name="T6" fmla="*/ 65 w 65"/>
                <a:gd name="T7" fmla="*/ 66 h 66"/>
                <a:gd name="T8" fmla="*/ 65 w 65"/>
                <a:gd name="T9" fmla="*/ 0 h 66"/>
                <a:gd name="T10" fmla="*/ 48 w 65"/>
                <a:gd name="T11" fmla="*/ 47 h 66"/>
                <a:gd name="T12" fmla="*/ 17 w 65"/>
                <a:gd name="T13" fmla="*/ 47 h 66"/>
                <a:gd name="T14" fmla="*/ 17 w 65"/>
                <a:gd name="T15" fmla="*/ 16 h 66"/>
                <a:gd name="T16" fmla="*/ 48 w 65"/>
                <a:gd name="T17" fmla="*/ 16 h 66"/>
                <a:gd name="T18" fmla="*/ 48 w 65"/>
                <a:gd name="T19" fmla="*/ 4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65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5" y="66"/>
                  </a:lnTo>
                  <a:lnTo>
                    <a:pt x="65" y="0"/>
                  </a:lnTo>
                  <a:close/>
                  <a:moveTo>
                    <a:pt x="48" y="47"/>
                  </a:moveTo>
                  <a:lnTo>
                    <a:pt x="17" y="47"/>
                  </a:lnTo>
                  <a:lnTo>
                    <a:pt x="17" y="16"/>
                  </a:lnTo>
                  <a:lnTo>
                    <a:pt x="48" y="16"/>
                  </a:lnTo>
                  <a:lnTo>
                    <a:pt x="48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95" name="Freeform 21"/>
            <p:cNvSpPr>
              <a:spLocks noEditPoints="1"/>
            </p:cNvSpPr>
            <p:nvPr/>
          </p:nvSpPr>
          <p:spPr bwMode="auto">
            <a:xfrm>
              <a:off x="7694613" y="2571750"/>
              <a:ext cx="103188" cy="104775"/>
            </a:xfrm>
            <a:custGeom>
              <a:avLst/>
              <a:gdLst>
                <a:gd name="T0" fmla="*/ 0 w 65"/>
                <a:gd name="T1" fmla="*/ 66 h 66"/>
                <a:gd name="T2" fmla="*/ 65 w 65"/>
                <a:gd name="T3" fmla="*/ 66 h 66"/>
                <a:gd name="T4" fmla="*/ 65 w 65"/>
                <a:gd name="T5" fmla="*/ 0 h 66"/>
                <a:gd name="T6" fmla="*/ 0 w 65"/>
                <a:gd name="T7" fmla="*/ 0 h 66"/>
                <a:gd name="T8" fmla="*/ 0 w 65"/>
                <a:gd name="T9" fmla="*/ 66 h 66"/>
                <a:gd name="T10" fmla="*/ 17 w 65"/>
                <a:gd name="T11" fmla="*/ 16 h 66"/>
                <a:gd name="T12" fmla="*/ 48 w 65"/>
                <a:gd name="T13" fmla="*/ 16 h 66"/>
                <a:gd name="T14" fmla="*/ 48 w 65"/>
                <a:gd name="T15" fmla="*/ 47 h 66"/>
                <a:gd name="T16" fmla="*/ 17 w 65"/>
                <a:gd name="T17" fmla="*/ 47 h 66"/>
                <a:gd name="T18" fmla="*/ 17 w 65"/>
                <a:gd name="T19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0" y="66"/>
                  </a:moveTo>
                  <a:lnTo>
                    <a:pt x="65" y="66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66"/>
                  </a:lnTo>
                  <a:close/>
                  <a:moveTo>
                    <a:pt x="17" y="16"/>
                  </a:moveTo>
                  <a:lnTo>
                    <a:pt x="48" y="16"/>
                  </a:lnTo>
                  <a:lnTo>
                    <a:pt x="48" y="47"/>
                  </a:lnTo>
                  <a:lnTo>
                    <a:pt x="17" y="47"/>
                  </a:lnTo>
                  <a:lnTo>
                    <a:pt x="1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96" name="Freeform 22"/>
            <p:cNvSpPr>
              <a:spLocks/>
            </p:cNvSpPr>
            <p:nvPr/>
          </p:nvSpPr>
          <p:spPr bwMode="auto">
            <a:xfrm>
              <a:off x="7823201" y="2593975"/>
              <a:ext cx="201613" cy="57150"/>
            </a:xfrm>
            <a:custGeom>
              <a:avLst/>
              <a:gdLst>
                <a:gd name="T0" fmla="*/ 0 w 53"/>
                <a:gd name="T1" fmla="*/ 8 h 15"/>
                <a:gd name="T2" fmla="*/ 7 w 53"/>
                <a:gd name="T3" fmla="*/ 15 h 15"/>
                <a:gd name="T4" fmla="*/ 35 w 53"/>
                <a:gd name="T5" fmla="*/ 15 h 15"/>
                <a:gd name="T6" fmla="*/ 53 w 53"/>
                <a:gd name="T7" fmla="*/ 0 h 15"/>
                <a:gd name="T8" fmla="*/ 7 w 53"/>
                <a:gd name="T9" fmla="*/ 0 h 15"/>
                <a:gd name="T10" fmla="*/ 0 w 53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5">
                  <a:moveTo>
                    <a:pt x="0" y="8"/>
                  </a:moveTo>
                  <a:cubicBezTo>
                    <a:pt x="0" y="12"/>
                    <a:pt x="3" y="15"/>
                    <a:pt x="7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40" y="9"/>
                    <a:pt x="46" y="4"/>
                    <a:pt x="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97" name="Freeform 23"/>
            <p:cNvSpPr>
              <a:spLocks noEditPoints="1"/>
            </p:cNvSpPr>
            <p:nvPr/>
          </p:nvSpPr>
          <p:spPr bwMode="auto">
            <a:xfrm>
              <a:off x="7523163" y="1893888"/>
              <a:ext cx="719138" cy="1006475"/>
            </a:xfrm>
            <a:custGeom>
              <a:avLst/>
              <a:gdLst>
                <a:gd name="T0" fmla="*/ 48 w 189"/>
                <a:gd name="T1" fmla="*/ 244 h 266"/>
                <a:gd name="T2" fmla="*/ 22 w 189"/>
                <a:gd name="T3" fmla="*/ 218 h 266"/>
                <a:gd name="T4" fmla="*/ 22 w 189"/>
                <a:gd name="T5" fmla="*/ 80 h 266"/>
                <a:gd name="T6" fmla="*/ 48 w 189"/>
                <a:gd name="T7" fmla="*/ 54 h 266"/>
                <a:gd name="T8" fmla="*/ 57 w 189"/>
                <a:gd name="T9" fmla="*/ 54 h 266"/>
                <a:gd name="T10" fmla="*/ 69 w 189"/>
                <a:gd name="T11" fmla="*/ 63 h 266"/>
                <a:gd name="T12" fmla="*/ 121 w 189"/>
                <a:gd name="T13" fmla="*/ 63 h 266"/>
                <a:gd name="T14" fmla="*/ 133 w 189"/>
                <a:gd name="T15" fmla="*/ 54 h 266"/>
                <a:gd name="T16" fmla="*/ 141 w 189"/>
                <a:gd name="T17" fmla="*/ 54 h 266"/>
                <a:gd name="T18" fmla="*/ 167 w 189"/>
                <a:gd name="T19" fmla="*/ 80 h 266"/>
                <a:gd name="T20" fmla="*/ 167 w 189"/>
                <a:gd name="T21" fmla="*/ 178 h 266"/>
                <a:gd name="T22" fmla="*/ 189 w 189"/>
                <a:gd name="T23" fmla="*/ 184 h 266"/>
                <a:gd name="T24" fmla="*/ 189 w 189"/>
                <a:gd name="T25" fmla="*/ 80 h 266"/>
                <a:gd name="T26" fmla="*/ 141 w 189"/>
                <a:gd name="T27" fmla="*/ 32 h 266"/>
                <a:gd name="T28" fmla="*/ 133 w 189"/>
                <a:gd name="T29" fmla="*/ 32 h 266"/>
                <a:gd name="T30" fmla="*/ 121 w 189"/>
                <a:gd name="T31" fmla="*/ 22 h 266"/>
                <a:gd name="T32" fmla="*/ 117 w 189"/>
                <a:gd name="T33" fmla="*/ 22 h 266"/>
                <a:gd name="T34" fmla="*/ 95 w 189"/>
                <a:gd name="T35" fmla="*/ 0 h 266"/>
                <a:gd name="T36" fmla="*/ 72 w 189"/>
                <a:gd name="T37" fmla="*/ 22 h 266"/>
                <a:gd name="T38" fmla="*/ 69 w 189"/>
                <a:gd name="T39" fmla="*/ 22 h 266"/>
                <a:gd name="T40" fmla="*/ 56 w 189"/>
                <a:gd name="T41" fmla="*/ 32 h 266"/>
                <a:gd name="T42" fmla="*/ 48 w 189"/>
                <a:gd name="T43" fmla="*/ 32 h 266"/>
                <a:gd name="T44" fmla="*/ 0 w 189"/>
                <a:gd name="T45" fmla="*/ 80 h 266"/>
                <a:gd name="T46" fmla="*/ 0 w 189"/>
                <a:gd name="T47" fmla="*/ 218 h 266"/>
                <a:gd name="T48" fmla="*/ 48 w 189"/>
                <a:gd name="T49" fmla="*/ 266 h 266"/>
                <a:gd name="T50" fmla="*/ 107 w 189"/>
                <a:gd name="T51" fmla="*/ 266 h 266"/>
                <a:gd name="T52" fmla="*/ 101 w 189"/>
                <a:gd name="T53" fmla="*/ 244 h 266"/>
                <a:gd name="T54" fmla="*/ 48 w 189"/>
                <a:gd name="T55" fmla="*/ 244 h 266"/>
                <a:gd name="T56" fmla="*/ 95 w 189"/>
                <a:gd name="T57" fmla="*/ 14 h 266"/>
                <a:gd name="T58" fmla="*/ 103 w 189"/>
                <a:gd name="T59" fmla="*/ 22 h 266"/>
                <a:gd name="T60" fmla="*/ 86 w 189"/>
                <a:gd name="T61" fmla="*/ 22 h 266"/>
                <a:gd name="T62" fmla="*/ 95 w 189"/>
                <a:gd name="T63" fmla="*/ 1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9" h="266">
                  <a:moveTo>
                    <a:pt x="48" y="244"/>
                  </a:moveTo>
                  <a:cubicBezTo>
                    <a:pt x="34" y="244"/>
                    <a:pt x="22" y="232"/>
                    <a:pt x="22" y="218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65"/>
                    <a:pt x="34" y="54"/>
                    <a:pt x="4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8" y="59"/>
                    <a:pt x="63" y="63"/>
                    <a:pt x="69" y="63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6" y="63"/>
                    <a:pt x="131" y="59"/>
                    <a:pt x="133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55" y="54"/>
                    <a:pt x="167" y="65"/>
                    <a:pt x="167" y="80"/>
                  </a:cubicBezTo>
                  <a:cubicBezTo>
                    <a:pt x="167" y="178"/>
                    <a:pt x="167" y="178"/>
                    <a:pt x="167" y="178"/>
                  </a:cubicBezTo>
                  <a:cubicBezTo>
                    <a:pt x="175" y="179"/>
                    <a:pt x="182" y="181"/>
                    <a:pt x="189" y="184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89" y="53"/>
                    <a:pt x="167" y="32"/>
                    <a:pt x="141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1" y="26"/>
                    <a:pt x="126" y="22"/>
                    <a:pt x="121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10"/>
                    <a:pt x="107" y="0"/>
                    <a:pt x="95" y="0"/>
                  </a:cubicBezTo>
                  <a:cubicBezTo>
                    <a:pt x="82" y="0"/>
                    <a:pt x="72" y="10"/>
                    <a:pt x="72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3" y="22"/>
                    <a:pt x="58" y="26"/>
                    <a:pt x="56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22" y="32"/>
                    <a:pt x="0" y="53"/>
                    <a:pt x="0" y="8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44"/>
                    <a:pt x="22" y="266"/>
                    <a:pt x="48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4" y="259"/>
                    <a:pt x="102" y="252"/>
                    <a:pt x="101" y="244"/>
                  </a:cubicBezTo>
                  <a:lnTo>
                    <a:pt x="48" y="244"/>
                  </a:lnTo>
                  <a:close/>
                  <a:moveTo>
                    <a:pt x="95" y="14"/>
                  </a:moveTo>
                  <a:cubicBezTo>
                    <a:pt x="99" y="14"/>
                    <a:pt x="103" y="17"/>
                    <a:pt x="103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17"/>
                    <a:pt x="90" y="14"/>
                    <a:pt x="9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98" name="Freeform 24"/>
            <p:cNvSpPr>
              <a:spLocks noEditPoints="1"/>
            </p:cNvSpPr>
            <p:nvPr/>
          </p:nvSpPr>
          <p:spPr bwMode="auto">
            <a:xfrm>
              <a:off x="7948613" y="2605088"/>
              <a:ext cx="376238" cy="379412"/>
            </a:xfrm>
            <a:custGeom>
              <a:avLst/>
              <a:gdLst>
                <a:gd name="T0" fmla="*/ 49 w 99"/>
                <a:gd name="T1" fmla="*/ 0 h 100"/>
                <a:gd name="T2" fmla="*/ 0 w 99"/>
                <a:gd name="T3" fmla="*/ 50 h 100"/>
                <a:gd name="T4" fmla="*/ 49 w 99"/>
                <a:gd name="T5" fmla="*/ 100 h 100"/>
                <a:gd name="T6" fmla="*/ 99 w 99"/>
                <a:gd name="T7" fmla="*/ 50 h 100"/>
                <a:gd name="T8" fmla="*/ 49 w 99"/>
                <a:gd name="T9" fmla="*/ 0 h 100"/>
                <a:gd name="T10" fmla="*/ 45 w 99"/>
                <a:gd name="T11" fmla="*/ 77 h 100"/>
                <a:gd name="T12" fmla="*/ 37 w 99"/>
                <a:gd name="T13" fmla="*/ 77 h 100"/>
                <a:gd name="T14" fmla="*/ 23 w 99"/>
                <a:gd name="T15" fmla="*/ 49 h 100"/>
                <a:gd name="T16" fmla="*/ 31 w 99"/>
                <a:gd name="T17" fmla="*/ 44 h 100"/>
                <a:gd name="T18" fmla="*/ 39 w 99"/>
                <a:gd name="T19" fmla="*/ 62 h 100"/>
                <a:gd name="T20" fmla="*/ 60 w 99"/>
                <a:gd name="T21" fmla="*/ 23 h 100"/>
                <a:gd name="T22" fmla="*/ 75 w 99"/>
                <a:gd name="T23" fmla="*/ 23 h 100"/>
                <a:gd name="T24" fmla="*/ 45 w 99"/>
                <a:gd name="T25" fmla="*/ 7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77"/>
                    <a:pt x="22" y="100"/>
                    <a:pt x="49" y="100"/>
                  </a:cubicBezTo>
                  <a:cubicBezTo>
                    <a:pt x="76" y="100"/>
                    <a:pt x="99" y="77"/>
                    <a:pt x="99" y="50"/>
                  </a:cubicBezTo>
                  <a:cubicBezTo>
                    <a:pt x="99" y="23"/>
                    <a:pt x="76" y="0"/>
                    <a:pt x="49" y="0"/>
                  </a:cubicBezTo>
                  <a:close/>
                  <a:moveTo>
                    <a:pt x="45" y="77"/>
                  </a:moveTo>
                  <a:cubicBezTo>
                    <a:pt x="37" y="77"/>
                    <a:pt x="37" y="77"/>
                    <a:pt x="37" y="77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75" y="23"/>
                    <a:pt x="75" y="23"/>
                    <a:pt x="75" y="23"/>
                  </a:cubicBezTo>
                  <a:lnTo>
                    <a:pt x="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299" name="Freeform 5"/>
          <p:cNvSpPr>
            <a:spLocks noEditPoints="1"/>
          </p:cNvSpPr>
          <p:nvPr/>
        </p:nvSpPr>
        <p:spPr bwMode="auto">
          <a:xfrm>
            <a:off x="9580439" y="5445628"/>
            <a:ext cx="305305" cy="369581"/>
          </a:xfrm>
          <a:custGeom>
            <a:avLst/>
            <a:gdLst>
              <a:gd name="T0" fmla="*/ 791 w 812"/>
              <a:gd name="T1" fmla="*/ 578 h 983"/>
              <a:gd name="T2" fmla="*/ 697 w 812"/>
              <a:gd name="T3" fmla="*/ 481 h 983"/>
              <a:gd name="T4" fmla="*/ 543 w 812"/>
              <a:gd name="T5" fmla="*/ 441 h 983"/>
              <a:gd name="T6" fmla="*/ 504 w 812"/>
              <a:gd name="T7" fmla="*/ 400 h 983"/>
              <a:gd name="T8" fmla="*/ 541 w 812"/>
              <a:gd name="T9" fmla="*/ 311 h 983"/>
              <a:gd name="T10" fmla="*/ 543 w 812"/>
              <a:gd name="T11" fmla="*/ 311 h 983"/>
              <a:gd name="T12" fmla="*/ 571 w 812"/>
              <a:gd name="T13" fmla="*/ 222 h 983"/>
              <a:gd name="T14" fmla="*/ 584 w 812"/>
              <a:gd name="T15" fmla="*/ 153 h 983"/>
              <a:gd name="T16" fmla="*/ 524 w 812"/>
              <a:gd name="T17" fmla="*/ 34 h 983"/>
              <a:gd name="T18" fmla="*/ 486 w 812"/>
              <a:gd name="T19" fmla="*/ 16 h 983"/>
              <a:gd name="T20" fmla="*/ 371 w 812"/>
              <a:gd name="T21" fmla="*/ 0 h 983"/>
              <a:gd name="T22" fmla="*/ 315 w 812"/>
              <a:gd name="T23" fmla="*/ 29 h 983"/>
              <a:gd name="T24" fmla="*/ 256 w 812"/>
              <a:gd name="T25" fmla="*/ 49 h 983"/>
              <a:gd name="T26" fmla="*/ 227 w 812"/>
              <a:gd name="T27" fmla="*/ 128 h 983"/>
              <a:gd name="T28" fmla="*/ 237 w 812"/>
              <a:gd name="T29" fmla="*/ 227 h 983"/>
              <a:gd name="T30" fmla="*/ 261 w 812"/>
              <a:gd name="T31" fmla="*/ 311 h 983"/>
              <a:gd name="T32" fmla="*/ 262 w 812"/>
              <a:gd name="T33" fmla="*/ 311 h 983"/>
              <a:gd name="T34" fmla="*/ 280 w 812"/>
              <a:gd name="T35" fmla="*/ 352 h 983"/>
              <a:gd name="T36" fmla="*/ 286 w 812"/>
              <a:gd name="T37" fmla="*/ 420 h 983"/>
              <a:gd name="T38" fmla="*/ 190 w 812"/>
              <a:gd name="T39" fmla="*/ 462 h 983"/>
              <a:gd name="T40" fmla="*/ 41 w 812"/>
              <a:gd name="T41" fmla="*/ 534 h 983"/>
              <a:gd name="T42" fmla="*/ 21 w 812"/>
              <a:gd name="T43" fmla="*/ 579 h 983"/>
              <a:gd name="T44" fmla="*/ 60 w 812"/>
              <a:gd name="T45" fmla="*/ 924 h 983"/>
              <a:gd name="T46" fmla="*/ 406 w 812"/>
              <a:gd name="T47" fmla="*/ 983 h 983"/>
              <a:gd name="T48" fmla="*/ 753 w 812"/>
              <a:gd name="T49" fmla="*/ 924 h 983"/>
              <a:gd name="T50" fmla="*/ 791 w 812"/>
              <a:gd name="T51" fmla="*/ 579 h 983"/>
              <a:gd name="T52" fmla="*/ 410 w 812"/>
              <a:gd name="T53" fmla="*/ 542 h 983"/>
              <a:gd name="T54" fmla="*/ 526 w 812"/>
              <a:gd name="T55" fmla="*/ 464 h 983"/>
              <a:gd name="T56" fmla="*/ 342 w 812"/>
              <a:gd name="T57" fmla="*/ 589 h 983"/>
              <a:gd name="T58" fmla="*/ 308 w 812"/>
              <a:gd name="T59" fmla="*/ 437 h 983"/>
              <a:gd name="T60" fmla="*/ 402 w 812"/>
              <a:gd name="T61" fmla="*/ 542 h 983"/>
              <a:gd name="T62" fmla="*/ 755 w 812"/>
              <a:gd name="T63" fmla="*/ 857 h 983"/>
              <a:gd name="T64" fmla="*/ 406 w 812"/>
              <a:gd name="T65" fmla="*/ 928 h 983"/>
              <a:gd name="T66" fmla="*/ 58 w 812"/>
              <a:gd name="T67" fmla="*/ 857 h 983"/>
              <a:gd name="T68" fmla="*/ 73 w 812"/>
              <a:gd name="T69" fmla="*/ 595 h 983"/>
              <a:gd name="T70" fmla="*/ 135 w 812"/>
              <a:gd name="T71" fmla="*/ 532 h 983"/>
              <a:gd name="T72" fmla="*/ 272 w 812"/>
              <a:gd name="T73" fmla="*/ 499 h 983"/>
              <a:gd name="T74" fmla="*/ 332 w 812"/>
              <a:gd name="T75" fmla="*/ 633 h 983"/>
              <a:gd name="T76" fmla="*/ 378 w 812"/>
              <a:gd name="T77" fmla="*/ 597 h 983"/>
              <a:gd name="T78" fmla="*/ 327 w 812"/>
              <a:gd name="T79" fmla="*/ 840 h 983"/>
              <a:gd name="T80" fmla="*/ 486 w 812"/>
              <a:gd name="T81" fmla="*/ 840 h 983"/>
              <a:gd name="T82" fmla="*/ 435 w 812"/>
              <a:gd name="T83" fmla="*/ 597 h 983"/>
              <a:gd name="T84" fmla="*/ 481 w 812"/>
              <a:gd name="T85" fmla="*/ 633 h 983"/>
              <a:gd name="T86" fmla="*/ 541 w 812"/>
              <a:gd name="T87" fmla="*/ 499 h 983"/>
              <a:gd name="T88" fmla="*/ 677 w 812"/>
              <a:gd name="T89" fmla="*/ 532 h 983"/>
              <a:gd name="T90" fmla="*/ 739 w 812"/>
              <a:gd name="T91" fmla="*/ 595 h 983"/>
              <a:gd name="T92" fmla="*/ 755 w 812"/>
              <a:gd name="T93" fmla="*/ 857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2" h="983">
                <a:moveTo>
                  <a:pt x="791" y="579"/>
                </a:moveTo>
                <a:cubicBezTo>
                  <a:pt x="791" y="578"/>
                  <a:pt x="791" y="578"/>
                  <a:pt x="791" y="578"/>
                </a:cubicBezTo>
                <a:cubicBezTo>
                  <a:pt x="790" y="570"/>
                  <a:pt x="786" y="553"/>
                  <a:pt x="772" y="534"/>
                </a:cubicBezTo>
                <a:cubicBezTo>
                  <a:pt x="756" y="511"/>
                  <a:pt x="730" y="494"/>
                  <a:pt x="697" y="481"/>
                </a:cubicBezTo>
                <a:cubicBezTo>
                  <a:pt x="674" y="471"/>
                  <a:pt x="647" y="467"/>
                  <a:pt x="622" y="462"/>
                </a:cubicBezTo>
                <a:cubicBezTo>
                  <a:pt x="595" y="457"/>
                  <a:pt x="567" y="452"/>
                  <a:pt x="543" y="441"/>
                </a:cubicBezTo>
                <a:cubicBezTo>
                  <a:pt x="521" y="418"/>
                  <a:pt x="521" y="418"/>
                  <a:pt x="521" y="418"/>
                </a:cubicBezTo>
                <a:cubicBezTo>
                  <a:pt x="504" y="400"/>
                  <a:pt x="504" y="400"/>
                  <a:pt x="504" y="400"/>
                </a:cubicBezTo>
                <a:cubicBezTo>
                  <a:pt x="512" y="384"/>
                  <a:pt x="520" y="367"/>
                  <a:pt x="528" y="347"/>
                </a:cubicBezTo>
                <a:cubicBezTo>
                  <a:pt x="533" y="336"/>
                  <a:pt x="537" y="324"/>
                  <a:pt x="541" y="311"/>
                </a:cubicBezTo>
                <a:cubicBezTo>
                  <a:pt x="542" y="311"/>
                  <a:pt x="542" y="311"/>
                  <a:pt x="542" y="311"/>
                </a:cubicBezTo>
                <a:cubicBezTo>
                  <a:pt x="542" y="311"/>
                  <a:pt x="542" y="311"/>
                  <a:pt x="543" y="311"/>
                </a:cubicBezTo>
                <a:cubicBezTo>
                  <a:pt x="551" y="311"/>
                  <a:pt x="565" y="296"/>
                  <a:pt x="566" y="287"/>
                </a:cubicBezTo>
                <a:cubicBezTo>
                  <a:pt x="571" y="222"/>
                  <a:pt x="571" y="222"/>
                  <a:pt x="571" y="222"/>
                </a:cubicBezTo>
                <a:cubicBezTo>
                  <a:pt x="572" y="216"/>
                  <a:pt x="569" y="210"/>
                  <a:pt x="564" y="206"/>
                </a:cubicBezTo>
                <a:cubicBezTo>
                  <a:pt x="584" y="153"/>
                  <a:pt x="584" y="153"/>
                  <a:pt x="584" y="153"/>
                </a:cubicBezTo>
                <a:cubicBezTo>
                  <a:pt x="589" y="141"/>
                  <a:pt x="587" y="128"/>
                  <a:pt x="580" y="117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18" y="25"/>
                  <a:pt x="508" y="19"/>
                  <a:pt x="497" y="18"/>
                </a:cubicBezTo>
                <a:cubicBezTo>
                  <a:pt x="486" y="16"/>
                  <a:pt x="486" y="16"/>
                  <a:pt x="486" y="16"/>
                </a:cubicBezTo>
                <a:cubicBezTo>
                  <a:pt x="455" y="12"/>
                  <a:pt x="404" y="4"/>
                  <a:pt x="377" y="0"/>
                </a:cubicBezTo>
                <a:cubicBezTo>
                  <a:pt x="375" y="0"/>
                  <a:pt x="373" y="0"/>
                  <a:pt x="371" y="0"/>
                </a:cubicBezTo>
                <a:cubicBezTo>
                  <a:pt x="363" y="0"/>
                  <a:pt x="356" y="2"/>
                  <a:pt x="350" y="6"/>
                </a:cubicBezTo>
                <a:cubicBezTo>
                  <a:pt x="315" y="29"/>
                  <a:pt x="315" y="29"/>
                  <a:pt x="315" y="29"/>
                </a:cubicBezTo>
                <a:cubicBezTo>
                  <a:pt x="291" y="28"/>
                  <a:pt x="291" y="28"/>
                  <a:pt x="291" y="28"/>
                </a:cubicBezTo>
                <a:cubicBezTo>
                  <a:pt x="276" y="28"/>
                  <a:pt x="263" y="36"/>
                  <a:pt x="256" y="49"/>
                </a:cubicBezTo>
                <a:cubicBezTo>
                  <a:pt x="247" y="66"/>
                  <a:pt x="235" y="93"/>
                  <a:pt x="230" y="103"/>
                </a:cubicBezTo>
                <a:cubicBezTo>
                  <a:pt x="226" y="111"/>
                  <a:pt x="225" y="120"/>
                  <a:pt x="227" y="128"/>
                </a:cubicBezTo>
                <a:cubicBezTo>
                  <a:pt x="229" y="142"/>
                  <a:pt x="235" y="170"/>
                  <a:pt x="243" y="212"/>
                </a:cubicBezTo>
                <a:cubicBezTo>
                  <a:pt x="239" y="216"/>
                  <a:pt x="236" y="221"/>
                  <a:pt x="237" y="227"/>
                </a:cubicBezTo>
                <a:cubicBezTo>
                  <a:pt x="242" y="292"/>
                  <a:pt x="242" y="292"/>
                  <a:pt x="242" y="292"/>
                </a:cubicBezTo>
                <a:cubicBezTo>
                  <a:pt x="243" y="304"/>
                  <a:pt x="257" y="311"/>
                  <a:pt x="261" y="311"/>
                </a:cubicBezTo>
                <a:cubicBezTo>
                  <a:pt x="262" y="311"/>
                  <a:pt x="262" y="311"/>
                  <a:pt x="262" y="311"/>
                </a:cubicBezTo>
                <a:cubicBezTo>
                  <a:pt x="262" y="311"/>
                  <a:pt x="262" y="311"/>
                  <a:pt x="262" y="311"/>
                </a:cubicBezTo>
                <a:cubicBezTo>
                  <a:pt x="263" y="310"/>
                  <a:pt x="264" y="310"/>
                  <a:pt x="265" y="310"/>
                </a:cubicBezTo>
                <a:cubicBezTo>
                  <a:pt x="269" y="324"/>
                  <a:pt x="274" y="338"/>
                  <a:pt x="280" y="352"/>
                </a:cubicBezTo>
                <a:cubicBezTo>
                  <a:pt x="287" y="370"/>
                  <a:pt x="294" y="386"/>
                  <a:pt x="302" y="400"/>
                </a:cubicBezTo>
                <a:cubicBezTo>
                  <a:pt x="286" y="420"/>
                  <a:pt x="286" y="420"/>
                  <a:pt x="286" y="420"/>
                </a:cubicBezTo>
                <a:cubicBezTo>
                  <a:pt x="269" y="441"/>
                  <a:pt x="269" y="441"/>
                  <a:pt x="269" y="441"/>
                </a:cubicBezTo>
                <a:cubicBezTo>
                  <a:pt x="245" y="452"/>
                  <a:pt x="217" y="457"/>
                  <a:pt x="190" y="462"/>
                </a:cubicBezTo>
                <a:cubicBezTo>
                  <a:pt x="165" y="467"/>
                  <a:pt x="139" y="471"/>
                  <a:pt x="115" y="481"/>
                </a:cubicBezTo>
                <a:cubicBezTo>
                  <a:pt x="82" y="494"/>
                  <a:pt x="57" y="512"/>
                  <a:pt x="41" y="534"/>
                </a:cubicBezTo>
                <a:cubicBezTo>
                  <a:pt x="26" y="553"/>
                  <a:pt x="23" y="570"/>
                  <a:pt x="21" y="578"/>
                </a:cubicBezTo>
                <a:cubicBezTo>
                  <a:pt x="21" y="578"/>
                  <a:pt x="21" y="578"/>
                  <a:pt x="21" y="579"/>
                </a:cubicBezTo>
                <a:cubicBezTo>
                  <a:pt x="13" y="605"/>
                  <a:pt x="3" y="749"/>
                  <a:pt x="1" y="844"/>
                </a:cubicBezTo>
                <a:cubicBezTo>
                  <a:pt x="0" y="869"/>
                  <a:pt x="7" y="901"/>
                  <a:pt x="60" y="924"/>
                </a:cubicBezTo>
                <a:cubicBezTo>
                  <a:pt x="115" y="949"/>
                  <a:pt x="190" y="966"/>
                  <a:pt x="283" y="975"/>
                </a:cubicBezTo>
                <a:cubicBezTo>
                  <a:pt x="353" y="982"/>
                  <a:pt x="406" y="983"/>
                  <a:pt x="406" y="983"/>
                </a:cubicBezTo>
                <a:cubicBezTo>
                  <a:pt x="408" y="983"/>
                  <a:pt x="612" y="982"/>
                  <a:pt x="752" y="925"/>
                </a:cubicBezTo>
                <a:cubicBezTo>
                  <a:pt x="753" y="924"/>
                  <a:pt x="753" y="924"/>
                  <a:pt x="753" y="924"/>
                </a:cubicBezTo>
                <a:cubicBezTo>
                  <a:pt x="806" y="901"/>
                  <a:pt x="812" y="869"/>
                  <a:pt x="812" y="844"/>
                </a:cubicBezTo>
                <a:cubicBezTo>
                  <a:pt x="809" y="749"/>
                  <a:pt x="799" y="605"/>
                  <a:pt x="791" y="579"/>
                </a:cubicBezTo>
                <a:close/>
                <a:moveTo>
                  <a:pt x="470" y="589"/>
                </a:moveTo>
                <a:cubicBezTo>
                  <a:pt x="410" y="542"/>
                  <a:pt x="410" y="542"/>
                  <a:pt x="410" y="542"/>
                </a:cubicBezTo>
                <a:cubicBezTo>
                  <a:pt x="501" y="437"/>
                  <a:pt x="501" y="437"/>
                  <a:pt x="501" y="437"/>
                </a:cubicBezTo>
                <a:cubicBezTo>
                  <a:pt x="526" y="464"/>
                  <a:pt x="526" y="464"/>
                  <a:pt x="526" y="464"/>
                </a:cubicBezTo>
                <a:lnTo>
                  <a:pt x="470" y="589"/>
                </a:lnTo>
                <a:close/>
                <a:moveTo>
                  <a:pt x="342" y="589"/>
                </a:moveTo>
                <a:cubicBezTo>
                  <a:pt x="286" y="464"/>
                  <a:pt x="286" y="464"/>
                  <a:pt x="286" y="464"/>
                </a:cubicBezTo>
                <a:cubicBezTo>
                  <a:pt x="308" y="437"/>
                  <a:pt x="308" y="437"/>
                  <a:pt x="308" y="437"/>
                </a:cubicBezTo>
                <a:cubicBezTo>
                  <a:pt x="308" y="437"/>
                  <a:pt x="308" y="437"/>
                  <a:pt x="308" y="437"/>
                </a:cubicBezTo>
                <a:cubicBezTo>
                  <a:pt x="402" y="542"/>
                  <a:pt x="402" y="542"/>
                  <a:pt x="402" y="542"/>
                </a:cubicBezTo>
                <a:lnTo>
                  <a:pt x="342" y="589"/>
                </a:lnTo>
                <a:close/>
                <a:moveTo>
                  <a:pt x="755" y="857"/>
                </a:moveTo>
                <a:cubicBezTo>
                  <a:pt x="753" y="860"/>
                  <a:pt x="748" y="867"/>
                  <a:pt x="731" y="874"/>
                </a:cubicBezTo>
                <a:cubicBezTo>
                  <a:pt x="602" y="926"/>
                  <a:pt x="410" y="928"/>
                  <a:pt x="406" y="928"/>
                </a:cubicBezTo>
                <a:cubicBezTo>
                  <a:pt x="402" y="928"/>
                  <a:pt x="201" y="926"/>
                  <a:pt x="82" y="874"/>
                </a:cubicBezTo>
                <a:cubicBezTo>
                  <a:pt x="65" y="867"/>
                  <a:pt x="59" y="860"/>
                  <a:pt x="58" y="857"/>
                </a:cubicBezTo>
                <a:cubicBezTo>
                  <a:pt x="56" y="854"/>
                  <a:pt x="56" y="851"/>
                  <a:pt x="56" y="845"/>
                </a:cubicBezTo>
                <a:cubicBezTo>
                  <a:pt x="58" y="736"/>
                  <a:pt x="69" y="611"/>
                  <a:pt x="73" y="595"/>
                </a:cubicBezTo>
                <a:cubicBezTo>
                  <a:pt x="74" y="593"/>
                  <a:pt x="75" y="591"/>
                  <a:pt x="75" y="589"/>
                </a:cubicBezTo>
                <a:cubicBezTo>
                  <a:pt x="83" y="552"/>
                  <a:pt x="121" y="537"/>
                  <a:pt x="135" y="532"/>
                </a:cubicBezTo>
                <a:cubicBezTo>
                  <a:pt x="154" y="524"/>
                  <a:pt x="177" y="520"/>
                  <a:pt x="201" y="516"/>
                </a:cubicBezTo>
                <a:cubicBezTo>
                  <a:pt x="224" y="511"/>
                  <a:pt x="248" y="507"/>
                  <a:pt x="272" y="499"/>
                </a:cubicBezTo>
                <a:cubicBezTo>
                  <a:pt x="317" y="601"/>
                  <a:pt x="317" y="601"/>
                  <a:pt x="317" y="601"/>
                </a:cubicBezTo>
                <a:cubicBezTo>
                  <a:pt x="332" y="633"/>
                  <a:pt x="332" y="633"/>
                  <a:pt x="332" y="633"/>
                </a:cubicBezTo>
                <a:cubicBezTo>
                  <a:pt x="359" y="611"/>
                  <a:pt x="359" y="611"/>
                  <a:pt x="359" y="611"/>
                </a:cubicBezTo>
                <a:cubicBezTo>
                  <a:pt x="378" y="597"/>
                  <a:pt x="378" y="597"/>
                  <a:pt x="378" y="597"/>
                </a:cubicBezTo>
                <a:cubicBezTo>
                  <a:pt x="379" y="599"/>
                  <a:pt x="379" y="599"/>
                  <a:pt x="379" y="599"/>
                </a:cubicBezTo>
                <a:cubicBezTo>
                  <a:pt x="327" y="840"/>
                  <a:pt x="327" y="840"/>
                  <a:pt x="327" y="840"/>
                </a:cubicBezTo>
                <a:cubicBezTo>
                  <a:pt x="406" y="914"/>
                  <a:pt x="406" y="914"/>
                  <a:pt x="406" y="914"/>
                </a:cubicBezTo>
                <a:cubicBezTo>
                  <a:pt x="486" y="840"/>
                  <a:pt x="486" y="840"/>
                  <a:pt x="486" y="840"/>
                </a:cubicBezTo>
                <a:cubicBezTo>
                  <a:pt x="434" y="598"/>
                  <a:pt x="434" y="598"/>
                  <a:pt x="434" y="598"/>
                </a:cubicBezTo>
                <a:cubicBezTo>
                  <a:pt x="435" y="597"/>
                  <a:pt x="435" y="597"/>
                  <a:pt x="435" y="597"/>
                </a:cubicBezTo>
                <a:cubicBezTo>
                  <a:pt x="453" y="611"/>
                  <a:pt x="453" y="611"/>
                  <a:pt x="453" y="611"/>
                </a:cubicBezTo>
                <a:cubicBezTo>
                  <a:pt x="481" y="633"/>
                  <a:pt x="481" y="633"/>
                  <a:pt x="481" y="633"/>
                </a:cubicBezTo>
                <a:cubicBezTo>
                  <a:pt x="495" y="601"/>
                  <a:pt x="495" y="601"/>
                  <a:pt x="495" y="601"/>
                </a:cubicBezTo>
                <a:cubicBezTo>
                  <a:pt x="541" y="499"/>
                  <a:pt x="541" y="499"/>
                  <a:pt x="541" y="499"/>
                </a:cubicBezTo>
                <a:cubicBezTo>
                  <a:pt x="564" y="507"/>
                  <a:pt x="588" y="511"/>
                  <a:pt x="612" y="516"/>
                </a:cubicBezTo>
                <a:cubicBezTo>
                  <a:pt x="636" y="520"/>
                  <a:pt x="658" y="524"/>
                  <a:pt x="677" y="532"/>
                </a:cubicBezTo>
                <a:cubicBezTo>
                  <a:pt x="692" y="537"/>
                  <a:pt x="730" y="552"/>
                  <a:pt x="738" y="589"/>
                </a:cubicBezTo>
                <a:cubicBezTo>
                  <a:pt x="738" y="591"/>
                  <a:pt x="738" y="593"/>
                  <a:pt x="739" y="595"/>
                </a:cubicBezTo>
                <a:cubicBezTo>
                  <a:pt x="743" y="611"/>
                  <a:pt x="754" y="736"/>
                  <a:pt x="757" y="845"/>
                </a:cubicBezTo>
                <a:cubicBezTo>
                  <a:pt x="757" y="851"/>
                  <a:pt x="757" y="854"/>
                  <a:pt x="755" y="8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7961890" y="5391838"/>
            <a:ext cx="410446" cy="467697"/>
            <a:chOff x="4616451" y="1741488"/>
            <a:chExt cx="2959100" cy="3371850"/>
          </a:xfrm>
          <a:solidFill>
            <a:schemeClr val="bg1">
              <a:lumMod val="75000"/>
            </a:schemeClr>
          </a:solidFill>
        </p:grpSpPr>
        <p:sp>
          <p:nvSpPr>
            <p:cNvPr id="301" name="Freeform 5"/>
            <p:cNvSpPr>
              <a:spLocks noEditPoints="1"/>
            </p:cNvSpPr>
            <p:nvPr/>
          </p:nvSpPr>
          <p:spPr bwMode="auto">
            <a:xfrm>
              <a:off x="4616451" y="1741488"/>
              <a:ext cx="2959100" cy="3371850"/>
            </a:xfrm>
            <a:custGeom>
              <a:avLst/>
              <a:gdLst>
                <a:gd name="T0" fmla="*/ 578 w 786"/>
                <a:gd name="T1" fmla="*/ 28 h 896"/>
                <a:gd name="T2" fmla="*/ 205 w 786"/>
                <a:gd name="T3" fmla="*/ 59 h 896"/>
                <a:gd name="T4" fmla="*/ 67 w 786"/>
                <a:gd name="T5" fmla="*/ 236 h 896"/>
                <a:gd name="T6" fmla="*/ 68 w 786"/>
                <a:gd name="T7" fmla="*/ 346 h 896"/>
                <a:gd name="T8" fmla="*/ 70 w 786"/>
                <a:gd name="T9" fmla="*/ 356 h 896"/>
                <a:gd name="T10" fmla="*/ 39 w 786"/>
                <a:gd name="T11" fmla="*/ 406 h 896"/>
                <a:gd name="T12" fmla="*/ 14 w 786"/>
                <a:gd name="T13" fmla="*/ 441 h 896"/>
                <a:gd name="T14" fmla="*/ 14 w 786"/>
                <a:gd name="T15" fmla="*/ 442 h 896"/>
                <a:gd name="T16" fmla="*/ 36 w 786"/>
                <a:gd name="T17" fmla="*/ 540 h 896"/>
                <a:gd name="T18" fmla="*/ 50 w 786"/>
                <a:gd name="T19" fmla="*/ 587 h 896"/>
                <a:gd name="T20" fmla="*/ 75 w 786"/>
                <a:gd name="T21" fmla="*/ 649 h 896"/>
                <a:gd name="T22" fmla="*/ 74 w 786"/>
                <a:gd name="T23" fmla="*/ 694 h 896"/>
                <a:gd name="T24" fmla="*/ 169 w 786"/>
                <a:gd name="T25" fmla="*/ 773 h 896"/>
                <a:gd name="T26" fmla="*/ 244 w 786"/>
                <a:gd name="T27" fmla="*/ 830 h 896"/>
                <a:gd name="T28" fmla="*/ 618 w 786"/>
                <a:gd name="T29" fmla="*/ 896 h 896"/>
                <a:gd name="T30" fmla="*/ 686 w 786"/>
                <a:gd name="T31" fmla="*/ 814 h 896"/>
                <a:gd name="T32" fmla="*/ 664 w 786"/>
                <a:gd name="T33" fmla="*/ 637 h 896"/>
                <a:gd name="T34" fmla="*/ 777 w 786"/>
                <a:gd name="T35" fmla="*/ 417 h 896"/>
                <a:gd name="T36" fmla="*/ 706 w 786"/>
                <a:gd name="T37" fmla="*/ 118 h 896"/>
                <a:gd name="T38" fmla="*/ 627 w 786"/>
                <a:gd name="T39" fmla="*/ 606 h 896"/>
                <a:gd name="T40" fmla="*/ 639 w 786"/>
                <a:gd name="T41" fmla="*/ 823 h 896"/>
                <a:gd name="T42" fmla="*/ 618 w 786"/>
                <a:gd name="T43" fmla="*/ 847 h 896"/>
                <a:gd name="T44" fmla="*/ 292 w 786"/>
                <a:gd name="T45" fmla="*/ 827 h 896"/>
                <a:gd name="T46" fmla="*/ 260 w 786"/>
                <a:gd name="T47" fmla="*/ 706 h 896"/>
                <a:gd name="T48" fmla="*/ 169 w 786"/>
                <a:gd name="T49" fmla="*/ 725 h 896"/>
                <a:gd name="T50" fmla="*/ 101 w 786"/>
                <a:gd name="T51" fmla="*/ 604 h 896"/>
                <a:gd name="T52" fmla="*/ 110 w 786"/>
                <a:gd name="T53" fmla="*/ 568 h 896"/>
                <a:gd name="T54" fmla="*/ 86 w 786"/>
                <a:gd name="T55" fmla="*/ 555 h 896"/>
                <a:gd name="T56" fmla="*/ 94 w 786"/>
                <a:gd name="T57" fmla="*/ 519 h 896"/>
                <a:gd name="T58" fmla="*/ 65 w 786"/>
                <a:gd name="T59" fmla="*/ 501 h 896"/>
                <a:gd name="T60" fmla="*/ 55 w 786"/>
                <a:gd name="T61" fmla="*/ 467 h 896"/>
                <a:gd name="T62" fmla="*/ 112 w 786"/>
                <a:gd name="T63" fmla="*/ 381 h 896"/>
                <a:gd name="T64" fmla="*/ 115 w 786"/>
                <a:gd name="T65" fmla="*/ 335 h 896"/>
                <a:gd name="T66" fmla="*/ 114 w 786"/>
                <a:gd name="T67" fmla="*/ 248 h 896"/>
                <a:gd name="T68" fmla="*/ 729 w 786"/>
                <a:gd name="T69" fmla="*/ 41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6" h="896">
                  <a:moveTo>
                    <a:pt x="706" y="118"/>
                  </a:moveTo>
                  <a:cubicBezTo>
                    <a:pt x="672" y="79"/>
                    <a:pt x="629" y="49"/>
                    <a:pt x="578" y="28"/>
                  </a:cubicBezTo>
                  <a:cubicBezTo>
                    <a:pt x="531" y="10"/>
                    <a:pt x="478" y="0"/>
                    <a:pt x="425" y="0"/>
                  </a:cubicBezTo>
                  <a:cubicBezTo>
                    <a:pt x="346" y="0"/>
                    <a:pt x="268" y="21"/>
                    <a:pt x="205" y="59"/>
                  </a:cubicBezTo>
                  <a:cubicBezTo>
                    <a:pt x="171" y="79"/>
                    <a:pt x="142" y="104"/>
                    <a:pt x="119" y="133"/>
                  </a:cubicBezTo>
                  <a:cubicBezTo>
                    <a:pt x="94" y="164"/>
                    <a:pt x="77" y="198"/>
                    <a:pt x="67" y="236"/>
                  </a:cubicBezTo>
                  <a:cubicBezTo>
                    <a:pt x="59" y="268"/>
                    <a:pt x="58" y="305"/>
                    <a:pt x="65" y="33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8" y="349"/>
                    <a:pt x="69" y="352"/>
                    <a:pt x="70" y="354"/>
                  </a:cubicBezTo>
                  <a:cubicBezTo>
                    <a:pt x="70" y="355"/>
                    <a:pt x="70" y="356"/>
                    <a:pt x="70" y="356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1" y="375"/>
                    <a:pt x="50" y="390"/>
                    <a:pt x="39" y="406"/>
                  </a:cubicBezTo>
                  <a:cubicBezTo>
                    <a:pt x="31" y="417"/>
                    <a:pt x="22" y="428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2"/>
                    <a:pt x="14" y="442"/>
                    <a:pt x="14" y="442"/>
                  </a:cubicBezTo>
                  <a:cubicBezTo>
                    <a:pt x="3" y="459"/>
                    <a:pt x="0" y="481"/>
                    <a:pt x="6" y="501"/>
                  </a:cubicBezTo>
                  <a:cubicBezTo>
                    <a:pt x="11" y="517"/>
                    <a:pt x="22" y="531"/>
                    <a:pt x="36" y="540"/>
                  </a:cubicBezTo>
                  <a:cubicBezTo>
                    <a:pt x="35" y="553"/>
                    <a:pt x="37" y="565"/>
                    <a:pt x="43" y="576"/>
                  </a:cubicBezTo>
                  <a:cubicBezTo>
                    <a:pt x="45" y="580"/>
                    <a:pt x="47" y="584"/>
                    <a:pt x="50" y="587"/>
                  </a:cubicBezTo>
                  <a:cubicBezTo>
                    <a:pt x="48" y="603"/>
                    <a:pt x="52" y="619"/>
                    <a:pt x="62" y="632"/>
                  </a:cubicBezTo>
                  <a:cubicBezTo>
                    <a:pt x="75" y="649"/>
                    <a:pt x="75" y="649"/>
                    <a:pt x="75" y="649"/>
                  </a:cubicBezTo>
                  <a:cubicBezTo>
                    <a:pt x="75" y="652"/>
                    <a:pt x="75" y="654"/>
                    <a:pt x="74" y="657"/>
                  </a:cubicBezTo>
                  <a:cubicBezTo>
                    <a:pt x="74" y="667"/>
                    <a:pt x="73" y="680"/>
                    <a:pt x="74" y="694"/>
                  </a:cubicBezTo>
                  <a:cubicBezTo>
                    <a:pt x="77" y="715"/>
                    <a:pt x="85" y="732"/>
                    <a:pt x="97" y="746"/>
                  </a:cubicBezTo>
                  <a:cubicBezTo>
                    <a:pt x="114" y="764"/>
                    <a:pt x="139" y="773"/>
                    <a:pt x="169" y="773"/>
                  </a:cubicBezTo>
                  <a:cubicBezTo>
                    <a:pt x="189" y="773"/>
                    <a:pt x="212" y="769"/>
                    <a:pt x="240" y="761"/>
                  </a:cubicBezTo>
                  <a:cubicBezTo>
                    <a:pt x="241" y="779"/>
                    <a:pt x="243" y="801"/>
                    <a:pt x="244" y="830"/>
                  </a:cubicBezTo>
                  <a:cubicBezTo>
                    <a:pt x="246" y="867"/>
                    <a:pt x="276" y="896"/>
                    <a:pt x="313" y="896"/>
                  </a:cubicBezTo>
                  <a:cubicBezTo>
                    <a:pt x="618" y="896"/>
                    <a:pt x="618" y="896"/>
                    <a:pt x="618" y="896"/>
                  </a:cubicBezTo>
                  <a:cubicBezTo>
                    <a:pt x="638" y="896"/>
                    <a:pt x="658" y="887"/>
                    <a:pt x="671" y="871"/>
                  </a:cubicBezTo>
                  <a:cubicBezTo>
                    <a:pt x="684" y="855"/>
                    <a:pt x="690" y="834"/>
                    <a:pt x="686" y="814"/>
                  </a:cubicBezTo>
                  <a:cubicBezTo>
                    <a:pt x="658" y="658"/>
                    <a:pt x="658" y="658"/>
                    <a:pt x="658" y="658"/>
                  </a:cubicBezTo>
                  <a:cubicBezTo>
                    <a:pt x="657" y="650"/>
                    <a:pt x="659" y="643"/>
                    <a:pt x="664" y="637"/>
                  </a:cubicBezTo>
                  <a:cubicBezTo>
                    <a:pt x="686" y="610"/>
                    <a:pt x="712" y="578"/>
                    <a:pt x="733" y="541"/>
                  </a:cubicBezTo>
                  <a:cubicBezTo>
                    <a:pt x="756" y="501"/>
                    <a:pt x="770" y="460"/>
                    <a:pt x="777" y="417"/>
                  </a:cubicBezTo>
                  <a:cubicBezTo>
                    <a:pt x="786" y="355"/>
                    <a:pt x="784" y="298"/>
                    <a:pt x="772" y="247"/>
                  </a:cubicBezTo>
                  <a:cubicBezTo>
                    <a:pt x="759" y="198"/>
                    <a:pt x="737" y="154"/>
                    <a:pt x="706" y="118"/>
                  </a:cubicBezTo>
                  <a:close/>
                  <a:moveTo>
                    <a:pt x="729" y="410"/>
                  </a:moveTo>
                  <a:cubicBezTo>
                    <a:pt x="717" y="491"/>
                    <a:pt x="674" y="550"/>
                    <a:pt x="627" y="606"/>
                  </a:cubicBezTo>
                  <a:cubicBezTo>
                    <a:pt x="613" y="622"/>
                    <a:pt x="607" y="645"/>
                    <a:pt x="611" y="666"/>
                  </a:cubicBezTo>
                  <a:cubicBezTo>
                    <a:pt x="639" y="823"/>
                    <a:pt x="639" y="823"/>
                    <a:pt x="639" y="823"/>
                  </a:cubicBezTo>
                  <a:cubicBezTo>
                    <a:pt x="640" y="829"/>
                    <a:pt x="638" y="835"/>
                    <a:pt x="634" y="840"/>
                  </a:cubicBezTo>
                  <a:cubicBezTo>
                    <a:pt x="630" y="845"/>
                    <a:pt x="624" y="847"/>
                    <a:pt x="618" y="847"/>
                  </a:cubicBezTo>
                  <a:cubicBezTo>
                    <a:pt x="313" y="847"/>
                    <a:pt x="313" y="847"/>
                    <a:pt x="313" y="847"/>
                  </a:cubicBezTo>
                  <a:cubicBezTo>
                    <a:pt x="302" y="847"/>
                    <a:pt x="293" y="839"/>
                    <a:pt x="292" y="827"/>
                  </a:cubicBezTo>
                  <a:cubicBezTo>
                    <a:pt x="290" y="774"/>
                    <a:pt x="286" y="742"/>
                    <a:pt x="284" y="724"/>
                  </a:cubicBezTo>
                  <a:cubicBezTo>
                    <a:pt x="284" y="715"/>
                    <a:pt x="272" y="706"/>
                    <a:pt x="260" y="706"/>
                  </a:cubicBezTo>
                  <a:cubicBezTo>
                    <a:pt x="258" y="706"/>
                    <a:pt x="256" y="706"/>
                    <a:pt x="254" y="707"/>
                  </a:cubicBezTo>
                  <a:cubicBezTo>
                    <a:pt x="216" y="720"/>
                    <a:pt x="189" y="725"/>
                    <a:pt x="169" y="725"/>
                  </a:cubicBezTo>
                  <a:cubicBezTo>
                    <a:pt x="95" y="725"/>
                    <a:pt x="134" y="648"/>
                    <a:pt x="120" y="629"/>
                  </a:cubicBezTo>
                  <a:cubicBezTo>
                    <a:pt x="101" y="604"/>
                    <a:pt x="101" y="604"/>
                    <a:pt x="101" y="604"/>
                  </a:cubicBezTo>
                  <a:cubicBezTo>
                    <a:pt x="96" y="597"/>
                    <a:pt x="96" y="589"/>
                    <a:pt x="100" y="583"/>
                  </a:cubicBezTo>
                  <a:cubicBezTo>
                    <a:pt x="110" y="568"/>
                    <a:pt x="110" y="568"/>
                    <a:pt x="110" y="568"/>
                  </a:cubicBezTo>
                  <a:cubicBezTo>
                    <a:pt x="98" y="565"/>
                    <a:pt x="98" y="565"/>
                    <a:pt x="98" y="565"/>
                  </a:cubicBezTo>
                  <a:cubicBezTo>
                    <a:pt x="93" y="563"/>
                    <a:pt x="89" y="560"/>
                    <a:pt x="86" y="555"/>
                  </a:cubicBezTo>
                  <a:cubicBezTo>
                    <a:pt x="84" y="550"/>
                    <a:pt x="84" y="545"/>
                    <a:pt x="86" y="540"/>
                  </a:cubicBezTo>
                  <a:cubicBezTo>
                    <a:pt x="94" y="519"/>
                    <a:pt x="94" y="519"/>
                    <a:pt x="94" y="519"/>
                  </a:cubicBezTo>
                  <a:cubicBezTo>
                    <a:pt x="95" y="517"/>
                    <a:pt x="94" y="514"/>
                    <a:pt x="92" y="513"/>
                  </a:cubicBezTo>
                  <a:cubicBezTo>
                    <a:pt x="65" y="501"/>
                    <a:pt x="65" y="501"/>
                    <a:pt x="65" y="501"/>
                  </a:cubicBezTo>
                  <a:cubicBezTo>
                    <a:pt x="59" y="499"/>
                    <a:pt x="54" y="493"/>
                    <a:pt x="52" y="487"/>
                  </a:cubicBezTo>
                  <a:cubicBezTo>
                    <a:pt x="50" y="480"/>
                    <a:pt x="51" y="473"/>
                    <a:pt x="55" y="467"/>
                  </a:cubicBezTo>
                  <a:cubicBezTo>
                    <a:pt x="55" y="466"/>
                    <a:pt x="55" y="466"/>
                    <a:pt x="55" y="466"/>
                  </a:cubicBezTo>
                  <a:cubicBezTo>
                    <a:pt x="73" y="438"/>
                    <a:pt x="97" y="412"/>
                    <a:pt x="112" y="381"/>
                  </a:cubicBezTo>
                  <a:cubicBezTo>
                    <a:pt x="118" y="368"/>
                    <a:pt x="118" y="368"/>
                    <a:pt x="118" y="368"/>
                  </a:cubicBezTo>
                  <a:cubicBezTo>
                    <a:pt x="122" y="359"/>
                    <a:pt x="117" y="345"/>
                    <a:pt x="115" y="335"/>
                  </a:cubicBezTo>
                  <a:cubicBezTo>
                    <a:pt x="112" y="325"/>
                    <a:pt x="112" y="325"/>
                    <a:pt x="112" y="325"/>
                  </a:cubicBezTo>
                  <a:cubicBezTo>
                    <a:pt x="107" y="301"/>
                    <a:pt x="108" y="271"/>
                    <a:pt x="114" y="248"/>
                  </a:cubicBezTo>
                  <a:cubicBezTo>
                    <a:pt x="146" y="120"/>
                    <a:pt x="286" y="48"/>
                    <a:pt x="425" y="48"/>
                  </a:cubicBezTo>
                  <a:cubicBezTo>
                    <a:pt x="597" y="48"/>
                    <a:pt x="767" y="158"/>
                    <a:pt x="729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02" name="Freeform 6"/>
            <p:cNvSpPr>
              <a:spLocks/>
            </p:cNvSpPr>
            <p:nvPr/>
          </p:nvSpPr>
          <p:spPr bwMode="auto">
            <a:xfrm>
              <a:off x="5184776" y="2062163"/>
              <a:ext cx="2085975" cy="1700213"/>
            </a:xfrm>
            <a:custGeom>
              <a:avLst/>
              <a:gdLst>
                <a:gd name="T0" fmla="*/ 367 w 554"/>
                <a:gd name="T1" fmla="*/ 21 h 452"/>
                <a:gd name="T2" fmla="*/ 325 w 554"/>
                <a:gd name="T3" fmla="*/ 5 h 452"/>
                <a:gd name="T4" fmla="*/ 298 w 554"/>
                <a:gd name="T5" fmla="*/ 11 h 452"/>
                <a:gd name="T6" fmla="*/ 267 w 554"/>
                <a:gd name="T7" fmla="*/ 0 h 452"/>
                <a:gd name="T8" fmla="*/ 243 w 554"/>
                <a:gd name="T9" fmla="*/ 7 h 452"/>
                <a:gd name="T10" fmla="*/ 223 w 554"/>
                <a:gd name="T11" fmla="*/ 5 h 452"/>
                <a:gd name="T12" fmla="*/ 168 w 554"/>
                <a:gd name="T13" fmla="*/ 24 h 452"/>
                <a:gd name="T14" fmla="*/ 163 w 554"/>
                <a:gd name="T15" fmla="*/ 24 h 452"/>
                <a:gd name="T16" fmla="*/ 96 w 554"/>
                <a:gd name="T17" fmla="*/ 54 h 452"/>
                <a:gd name="T18" fmla="*/ 38 w 554"/>
                <a:gd name="T19" fmla="*/ 123 h 452"/>
                <a:gd name="T20" fmla="*/ 15 w 554"/>
                <a:gd name="T21" fmla="*/ 156 h 452"/>
                <a:gd name="T22" fmla="*/ 15 w 554"/>
                <a:gd name="T23" fmla="*/ 161 h 452"/>
                <a:gd name="T24" fmla="*/ 0 w 554"/>
                <a:gd name="T25" fmla="*/ 210 h 452"/>
                <a:gd name="T26" fmla="*/ 39 w 554"/>
                <a:gd name="T27" fmla="*/ 282 h 452"/>
                <a:gd name="T28" fmla="*/ 103 w 554"/>
                <a:gd name="T29" fmla="*/ 327 h 452"/>
                <a:gd name="T30" fmla="*/ 135 w 554"/>
                <a:gd name="T31" fmla="*/ 319 h 452"/>
                <a:gd name="T32" fmla="*/ 177 w 554"/>
                <a:gd name="T33" fmla="*/ 344 h 452"/>
                <a:gd name="T34" fmla="*/ 260 w 554"/>
                <a:gd name="T35" fmla="*/ 403 h 452"/>
                <a:gd name="T36" fmla="*/ 296 w 554"/>
                <a:gd name="T37" fmla="*/ 395 h 452"/>
                <a:gd name="T38" fmla="*/ 391 w 554"/>
                <a:gd name="T39" fmla="*/ 452 h 452"/>
                <a:gd name="T40" fmla="*/ 492 w 554"/>
                <a:gd name="T41" fmla="*/ 382 h 452"/>
                <a:gd name="T42" fmla="*/ 549 w 554"/>
                <a:gd name="T43" fmla="*/ 287 h 452"/>
                <a:gd name="T44" fmla="*/ 547 w 554"/>
                <a:gd name="T45" fmla="*/ 267 h 452"/>
                <a:gd name="T46" fmla="*/ 554 w 554"/>
                <a:gd name="T47" fmla="*/ 235 h 452"/>
                <a:gd name="T48" fmla="*/ 536 w 554"/>
                <a:gd name="T49" fmla="*/ 185 h 452"/>
                <a:gd name="T50" fmla="*/ 537 w 554"/>
                <a:gd name="T51" fmla="*/ 174 h 452"/>
                <a:gd name="T52" fmla="*/ 493 w 554"/>
                <a:gd name="T53" fmla="*/ 106 h 452"/>
                <a:gd name="T54" fmla="*/ 367 w 554"/>
                <a:gd name="T55" fmla="*/ 2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4" h="452">
                  <a:moveTo>
                    <a:pt x="367" y="21"/>
                  </a:moveTo>
                  <a:cubicBezTo>
                    <a:pt x="356" y="11"/>
                    <a:pt x="341" y="5"/>
                    <a:pt x="325" y="5"/>
                  </a:cubicBezTo>
                  <a:cubicBezTo>
                    <a:pt x="315" y="5"/>
                    <a:pt x="306" y="7"/>
                    <a:pt x="298" y="11"/>
                  </a:cubicBezTo>
                  <a:cubicBezTo>
                    <a:pt x="289" y="4"/>
                    <a:pt x="279" y="0"/>
                    <a:pt x="267" y="0"/>
                  </a:cubicBezTo>
                  <a:cubicBezTo>
                    <a:pt x="258" y="0"/>
                    <a:pt x="250" y="3"/>
                    <a:pt x="243" y="7"/>
                  </a:cubicBezTo>
                  <a:cubicBezTo>
                    <a:pt x="237" y="5"/>
                    <a:pt x="230" y="5"/>
                    <a:pt x="223" y="5"/>
                  </a:cubicBezTo>
                  <a:cubicBezTo>
                    <a:pt x="203" y="5"/>
                    <a:pt x="183" y="12"/>
                    <a:pt x="168" y="24"/>
                  </a:cubicBezTo>
                  <a:cubicBezTo>
                    <a:pt x="166" y="24"/>
                    <a:pt x="165" y="24"/>
                    <a:pt x="163" y="24"/>
                  </a:cubicBezTo>
                  <a:cubicBezTo>
                    <a:pt x="136" y="24"/>
                    <a:pt x="112" y="36"/>
                    <a:pt x="96" y="54"/>
                  </a:cubicBezTo>
                  <a:cubicBezTo>
                    <a:pt x="63" y="60"/>
                    <a:pt x="38" y="89"/>
                    <a:pt x="38" y="123"/>
                  </a:cubicBezTo>
                  <a:cubicBezTo>
                    <a:pt x="24" y="128"/>
                    <a:pt x="15" y="141"/>
                    <a:pt x="15" y="156"/>
                  </a:cubicBezTo>
                  <a:cubicBezTo>
                    <a:pt x="15" y="158"/>
                    <a:pt x="15" y="159"/>
                    <a:pt x="15" y="161"/>
                  </a:cubicBezTo>
                  <a:cubicBezTo>
                    <a:pt x="6" y="175"/>
                    <a:pt x="0" y="192"/>
                    <a:pt x="0" y="210"/>
                  </a:cubicBezTo>
                  <a:cubicBezTo>
                    <a:pt x="0" y="240"/>
                    <a:pt x="16" y="266"/>
                    <a:pt x="39" y="282"/>
                  </a:cubicBezTo>
                  <a:cubicBezTo>
                    <a:pt x="48" y="308"/>
                    <a:pt x="74" y="327"/>
                    <a:pt x="103" y="327"/>
                  </a:cubicBezTo>
                  <a:cubicBezTo>
                    <a:pt x="115" y="327"/>
                    <a:pt x="126" y="324"/>
                    <a:pt x="135" y="319"/>
                  </a:cubicBezTo>
                  <a:cubicBezTo>
                    <a:pt x="145" y="332"/>
                    <a:pt x="160" y="341"/>
                    <a:pt x="177" y="344"/>
                  </a:cubicBezTo>
                  <a:cubicBezTo>
                    <a:pt x="189" y="378"/>
                    <a:pt x="222" y="403"/>
                    <a:pt x="260" y="403"/>
                  </a:cubicBezTo>
                  <a:cubicBezTo>
                    <a:pt x="273" y="403"/>
                    <a:pt x="285" y="400"/>
                    <a:pt x="296" y="395"/>
                  </a:cubicBezTo>
                  <a:cubicBezTo>
                    <a:pt x="314" y="429"/>
                    <a:pt x="350" y="452"/>
                    <a:pt x="391" y="452"/>
                  </a:cubicBezTo>
                  <a:cubicBezTo>
                    <a:pt x="437" y="452"/>
                    <a:pt x="477" y="423"/>
                    <a:pt x="492" y="382"/>
                  </a:cubicBezTo>
                  <a:cubicBezTo>
                    <a:pt x="526" y="364"/>
                    <a:pt x="549" y="328"/>
                    <a:pt x="549" y="287"/>
                  </a:cubicBezTo>
                  <a:cubicBezTo>
                    <a:pt x="549" y="280"/>
                    <a:pt x="548" y="274"/>
                    <a:pt x="547" y="267"/>
                  </a:cubicBezTo>
                  <a:cubicBezTo>
                    <a:pt x="552" y="257"/>
                    <a:pt x="554" y="246"/>
                    <a:pt x="554" y="235"/>
                  </a:cubicBezTo>
                  <a:cubicBezTo>
                    <a:pt x="554" y="216"/>
                    <a:pt x="547" y="199"/>
                    <a:pt x="536" y="185"/>
                  </a:cubicBezTo>
                  <a:cubicBezTo>
                    <a:pt x="536" y="182"/>
                    <a:pt x="537" y="178"/>
                    <a:pt x="537" y="174"/>
                  </a:cubicBezTo>
                  <a:cubicBezTo>
                    <a:pt x="537" y="144"/>
                    <a:pt x="519" y="118"/>
                    <a:pt x="493" y="106"/>
                  </a:cubicBezTo>
                  <a:cubicBezTo>
                    <a:pt x="472" y="57"/>
                    <a:pt x="423" y="22"/>
                    <a:pt x="36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8739318" y="2900011"/>
            <a:ext cx="365484" cy="329883"/>
            <a:chOff x="3355975" y="954088"/>
            <a:chExt cx="733426" cy="661987"/>
          </a:xfrm>
          <a:solidFill>
            <a:schemeClr val="bg1">
              <a:lumMod val="75000"/>
            </a:schemeClr>
          </a:solidFill>
        </p:grpSpPr>
        <p:sp>
          <p:nvSpPr>
            <p:cNvPr id="309" name="Rectangle 6"/>
            <p:cNvSpPr>
              <a:spLocks noChangeArrowheads="1"/>
            </p:cNvSpPr>
            <p:nvPr/>
          </p:nvSpPr>
          <p:spPr bwMode="auto">
            <a:xfrm>
              <a:off x="3476625" y="1155700"/>
              <a:ext cx="2936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10" name="Rectangle 7"/>
            <p:cNvSpPr>
              <a:spLocks noChangeArrowheads="1"/>
            </p:cNvSpPr>
            <p:nvPr/>
          </p:nvSpPr>
          <p:spPr bwMode="auto">
            <a:xfrm>
              <a:off x="3476625" y="1238250"/>
              <a:ext cx="2365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11" name="Rectangle 8"/>
            <p:cNvSpPr>
              <a:spLocks noChangeArrowheads="1"/>
            </p:cNvSpPr>
            <p:nvPr/>
          </p:nvSpPr>
          <p:spPr bwMode="auto">
            <a:xfrm>
              <a:off x="3476625" y="1325563"/>
              <a:ext cx="1730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  <a:grpFill/>
          </p:grpSpPr>
          <p:sp>
            <p:nvSpPr>
              <p:cNvPr id="313" name="Freeform 5"/>
              <p:cNvSpPr>
                <a:spLocks noEditPoints="1"/>
              </p:cNvSpPr>
              <p:nvPr/>
            </p:nvSpPr>
            <p:spPr bwMode="auto">
              <a:xfrm>
                <a:off x="3355975" y="954088"/>
                <a:ext cx="534988" cy="661987"/>
              </a:xfrm>
              <a:custGeom>
                <a:avLst/>
                <a:gdLst>
                  <a:gd name="T0" fmla="*/ 312 w 337"/>
                  <a:gd name="T1" fmla="*/ 392 h 417"/>
                  <a:gd name="T2" fmla="*/ 25 w 337"/>
                  <a:gd name="T3" fmla="*/ 392 h 417"/>
                  <a:gd name="T4" fmla="*/ 25 w 337"/>
                  <a:gd name="T5" fmla="*/ 101 h 417"/>
                  <a:gd name="T6" fmla="*/ 100 w 337"/>
                  <a:gd name="T7" fmla="*/ 101 h 417"/>
                  <a:gd name="T8" fmla="*/ 100 w 337"/>
                  <a:gd name="T9" fmla="*/ 26 h 417"/>
                  <a:gd name="T10" fmla="*/ 312 w 337"/>
                  <a:gd name="T11" fmla="*/ 26 h 417"/>
                  <a:gd name="T12" fmla="*/ 312 w 337"/>
                  <a:gd name="T13" fmla="*/ 134 h 417"/>
                  <a:gd name="T14" fmla="*/ 337 w 337"/>
                  <a:gd name="T15" fmla="*/ 108 h 417"/>
                  <a:gd name="T16" fmla="*/ 337 w 337"/>
                  <a:gd name="T17" fmla="*/ 0 h 417"/>
                  <a:gd name="T18" fmla="*/ 89 w 337"/>
                  <a:gd name="T19" fmla="*/ 0 h 417"/>
                  <a:gd name="T20" fmla="*/ 0 w 337"/>
                  <a:gd name="T21" fmla="*/ 89 h 417"/>
                  <a:gd name="T22" fmla="*/ 0 w 337"/>
                  <a:gd name="T23" fmla="*/ 417 h 417"/>
                  <a:gd name="T24" fmla="*/ 337 w 337"/>
                  <a:gd name="T25" fmla="*/ 417 h 417"/>
                  <a:gd name="T26" fmla="*/ 337 w 337"/>
                  <a:gd name="T27" fmla="*/ 286 h 417"/>
                  <a:gd name="T28" fmla="*/ 312 w 337"/>
                  <a:gd name="T29" fmla="*/ 312 h 417"/>
                  <a:gd name="T30" fmla="*/ 312 w 337"/>
                  <a:gd name="T31" fmla="*/ 392 h 417"/>
                  <a:gd name="T32" fmla="*/ 37 w 337"/>
                  <a:gd name="T33" fmla="*/ 88 h 417"/>
                  <a:gd name="T34" fmla="*/ 88 w 337"/>
                  <a:gd name="T35" fmla="*/ 37 h 417"/>
                  <a:gd name="T36" fmla="*/ 88 w 337"/>
                  <a:gd name="T37" fmla="*/ 88 h 417"/>
                  <a:gd name="T38" fmla="*/ 37 w 337"/>
                  <a:gd name="T39" fmla="*/ 8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7" h="417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314" name="Freeform 9"/>
              <p:cNvSpPr>
                <a:spLocks noEditPoints="1"/>
              </p:cNvSpPr>
              <p:nvPr/>
            </p:nvSpPr>
            <p:spPr bwMode="auto">
              <a:xfrm>
                <a:off x="3659188" y="1069975"/>
                <a:ext cx="430213" cy="430212"/>
              </a:xfrm>
              <a:custGeom>
                <a:avLst/>
                <a:gdLst>
                  <a:gd name="T0" fmla="*/ 146 w 271"/>
                  <a:gd name="T1" fmla="*/ 35 h 271"/>
                  <a:gd name="T2" fmla="*/ 121 w 271"/>
                  <a:gd name="T3" fmla="*/ 61 h 271"/>
                  <a:gd name="T4" fmla="*/ 26 w 271"/>
                  <a:gd name="T5" fmla="*/ 156 h 271"/>
                  <a:gd name="T6" fmla="*/ 0 w 271"/>
                  <a:gd name="T7" fmla="*/ 271 h 271"/>
                  <a:gd name="T8" fmla="*/ 115 w 271"/>
                  <a:gd name="T9" fmla="*/ 245 h 271"/>
                  <a:gd name="T10" fmla="*/ 121 w 271"/>
                  <a:gd name="T11" fmla="*/ 239 h 271"/>
                  <a:gd name="T12" fmla="*/ 146 w 271"/>
                  <a:gd name="T13" fmla="*/ 213 h 271"/>
                  <a:gd name="T14" fmla="*/ 271 w 271"/>
                  <a:gd name="T15" fmla="*/ 89 h 271"/>
                  <a:gd name="T16" fmla="*/ 182 w 271"/>
                  <a:gd name="T17" fmla="*/ 0 h 271"/>
                  <a:gd name="T18" fmla="*/ 146 w 271"/>
                  <a:gd name="T19" fmla="*/ 35 h 271"/>
                  <a:gd name="T20" fmla="*/ 226 w 271"/>
                  <a:gd name="T21" fmla="*/ 68 h 271"/>
                  <a:gd name="T22" fmla="*/ 87 w 271"/>
                  <a:gd name="T23" fmla="*/ 207 h 271"/>
                  <a:gd name="T24" fmla="*/ 67 w 271"/>
                  <a:gd name="T25" fmla="*/ 187 h 271"/>
                  <a:gd name="T26" fmla="*/ 206 w 271"/>
                  <a:gd name="T27" fmla="*/ 48 h 271"/>
                  <a:gd name="T28" fmla="*/ 226 w 271"/>
                  <a:gd name="T29" fmla="*/ 68 h 271"/>
                  <a:gd name="T30" fmla="*/ 61 w 271"/>
                  <a:gd name="T31" fmla="*/ 181 h 271"/>
                  <a:gd name="T32" fmla="*/ 43 w 271"/>
                  <a:gd name="T33" fmla="*/ 163 h 271"/>
                  <a:gd name="T34" fmla="*/ 182 w 271"/>
                  <a:gd name="T35" fmla="*/ 24 h 271"/>
                  <a:gd name="T36" fmla="*/ 199 w 271"/>
                  <a:gd name="T37" fmla="*/ 42 h 271"/>
                  <a:gd name="T38" fmla="*/ 61 w 271"/>
                  <a:gd name="T39" fmla="*/ 181 h 271"/>
                  <a:gd name="T40" fmla="*/ 55 w 271"/>
                  <a:gd name="T41" fmla="*/ 187 h 271"/>
                  <a:gd name="T42" fmla="*/ 55 w 271"/>
                  <a:gd name="T43" fmla="*/ 187 h 271"/>
                  <a:gd name="T44" fmla="*/ 87 w 271"/>
                  <a:gd name="T45" fmla="*/ 219 h 271"/>
                  <a:gd name="T46" fmla="*/ 87 w 271"/>
                  <a:gd name="T47" fmla="*/ 219 h 271"/>
                  <a:gd name="T48" fmla="*/ 98 w 271"/>
                  <a:gd name="T49" fmla="*/ 230 h 271"/>
                  <a:gd name="T50" fmla="*/ 56 w 271"/>
                  <a:gd name="T51" fmla="*/ 240 h 271"/>
                  <a:gd name="T52" fmla="*/ 30 w 271"/>
                  <a:gd name="T53" fmla="*/ 215 h 271"/>
                  <a:gd name="T54" fmla="*/ 40 w 271"/>
                  <a:gd name="T55" fmla="*/ 172 h 271"/>
                  <a:gd name="T56" fmla="*/ 55 w 271"/>
                  <a:gd name="T57" fmla="*/ 187 h 271"/>
                  <a:gd name="T58" fmla="*/ 107 w 271"/>
                  <a:gd name="T59" fmla="*/ 227 h 271"/>
                  <a:gd name="T60" fmla="*/ 93 w 271"/>
                  <a:gd name="T61" fmla="*/ 213 h 271"/>
                  <a:gd name="T62" fmla="*/ 232 w 271"/>
                  <a:gd name="T63" fmla="*/ 75 h 271"/>
                  <a:gd name="T64" fmla="*/ 246 w 271"/>
                  <a:gd name="T65" fmla="*/ 89 h 271"/>
                  <a:gd name="T66" fmla="*/ 107 w 271"/>
                  <a:gd name="T67" fmla="*/ 22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" h="271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3891475" y="4236079"/>
            <a:ext cx="298673" cy="272195"/>
            <a:chOff x="8205788" y="-103188"/>
            <a:chExt cx="1343025" cy="1223964"/>
          </a:xfrm>
          <a:solidFill>
            <a:schemeClr val="bg1">
              <a:lumMod val="75000"/>
            </a:schemeClr>
          </a:solidFill>
        </p:grpSpPr>
        <p:sp>
          <p:nvSpPr>
            <p:cNvPr id="316" name="Rectangle 12"/>
            <p:cNvSpPr>
              <a:spLocks noChangeArrowheads="1"/>
            </p:cNvSpPr>
            <p:nvPr/>
          </p:nvSpPr>
          <p:spPr bwMode="auto">
            <a:xfrm>
              <a:off x="8288338" y="868363"/>
              <a:ext cx="2524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17" name="Rectangle 13"/>
            <p:cNvSpPr>
              <a:spLocks noChangeArrowheads="1"/>
            </p:cNvSpPr>
            <p:nvPr/>
          </p:nvSpPr>
          <p:spPr bwMode="auto">
            <a:xfrm>
              <a:off x="8624888" y="698500"/>
              <a:ext cx="252413" cy="422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18" name="Rectangle 14"/>
            <p:cNvSpPr>
              <a:spLocks noChangeArrowheads="1"/>
            </p:cNvSpPr>
            <p:nvPr/>
          </p:nvSpPr>
          <p:spPr bwMode="auto">
            <a:xfrm>
              <a:off x="8961438" y="530225"/>
              <a:ext cx="252413" cy="590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19" name="Rectangle 15"/>
            <p:cNvSpPr>
              <a:spLocks noChangeArrowheads="1"/>
            </p:cNvSpPr>
            <p:nvPr/>
          </p:nvSpPr>
          <p:spPr bwMode="auto">
            <a:xfrm>
              <a:off x="9297988" y="361950"/>
              <a:ext cx="250825" cy="758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20" name="Freeform 16"/>
            <p:cNvSpPr>
              <a:spLocks/>
            </p:cNvSpPr>
            <p:nvPr/>
          </p:nvSpPr>
          <p:spPr bwMode="auto">
            <a:xfrm>
              <a:off x="8205788" y="-103188"/>
              <a:ext cx="1343025" cy="801688"/>
            </a:xfrm>
            <a:custGeom>
              <a:avLst/>
              <a:gdLst>
                <a:gd name="T0" fmla="*/ 727 w 846"/>
                <a:gd name="T1" fmla="*/ 120 h 505"/>
                <a:gd name="T2" fmla="*/ 569 w 846"/>
                <a:gd name="T3" fmla="*/ 120 h 505"/>
                <a:gd name="T4" fmla="*/ 370 w 846"/>
                <a:gd name="T5" fmla="*/ 266 h 505"/>
                <a:gd name="T6" fmla="*/ 264 w 846"/>
                <a:gd name="T7" fmla="*/ 213 h 505"/>
                <a:gd name="T8" fmla="*/ 0 w 846"/>
                <a:gd name="T9" fmla="*/ 439 h 505"/>
                <a:gd name="T10" fmla="*/ 0 w 846"/>
                <a:gd name="T11" fmla="*/ 505 h 505"/>
                <a:gd name="T12" fmla="*/ 264 w 846"/>
                <a:gd name="T13" fmla="*/ 279 h 505"/>
                <a:gd name="T14" fmla="*/ 370 w 846"/>
                <a:gd name="T15" fmla="*/ 333 h 505"/>
                <a:gd name="T16" fmla="*/ 595 w 846"/>
                <a:gd name="T17" fmla="*/ 173 h 505"/>
                <a:gd name="T18" fmla="*/ 754 w 846"/>
                <a:gd name="T19" fmla="*/ 173 h 505"/>
                <a:gd name="T20" fmla="*/ 846 w 846"/>
                <a:gd name="T21" fmla="*/ 80 h 505"/>
                <a:gd name="T22" fmla="*/ 846 w 846"/>
                <a:gd name="T23" fmla="*/ 0 h 505"/>
                <a:gd name="T24" fmla="*/ 727 w 846"/>
                <a:gd name="T25" fmla="*/ 12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6" h="505">
                  <a:moveTo>
                    <a:pt x="727" y="120"/>
                  </a:moveTo>
                  <a:lnTo>
                    <a:pt x="569" y="120"/>
                  </a:lnTo>
                  <a:lnTo>
                    <a:pt x="370" y="266"/>
                  </a:lnTo>
                  <a:lnTo>
                    <a:pt x="264" y="213"/>
                  </a:lnTo>
                  <a:lnTo>
                    <a:pt x="0" y="439"/>
                  </a:lnTo>
                  <a:lnTo>
                    <a:pt x="0" y="505"/>
                  </a:lnTo>
                  <a:lnTo>
                    <a:pt x="264" y="279"/>
                  </a:lnTo>
                  <a:lnTo>
                    <a:pt x="370" y="333"/>
                  </a:lnTo>
                  <a:lnTo>
                    <a:pt x="595" y="173"/>
                  </a:lnTo>
                  <a:lnTo>
                    <a:pt x="754" y="173"/>
                  </a:lnTo>
                  <a:lnTo>
                    <a:pt x="846" y="80"/>
                  </a:lnTo>
                  <a:lnTo>
                    <a:pt x="846" y="0"/>
                  </a:lnTo>
                  <a:lnTo>
                    <a:pt x="727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029551" y="5518986"/>
            <a:ext cx="330443" cy="271357"/>
            <a:chOff x="3188335" y="2400396"/>
            <a:chExt cx="479426" cy="393701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322" name="Freeform 47"/>
            <p:cNvSpPr>
              <a:spLocks/>
            </p:cNvSpPr>
            <p:nvPr/>
          </p:nvSpPr>
          <p:spPr bwMode="auto">
            <a:xfrm>
              <a:off x="3221673" y="2424209"/>
              <a:ext cx="374650" cy="369888"/>
            </a:xfrm>
            <a:custGeom>
              <a:avLst/>
              <a:gdLst>
                <a:gd name="T0" fmla="*/ 0 w 152"/>
                <a:gd name="T1" fmla="*/ 55 h 149"/>
                <a:gd name="T2" fmla="*/ 46 w 152"/>
                <a:gd name="T3" fmla="*/ 59 h 149"/>
                <a:gd name="T4" fmla="*/ 46 w 152"/>
                <a:gd name="T5" fmla="*/ 60 h 149"/>
                <a:gd name="T6" fmla="*/ 55 w 152"/>
                <a:gd name="T7" fmla="*/ 74 h 149"/>
                <a:gd name="T8" fmla="*/ 20 w 152"/>
                <a:gd name="T9" fmla="*/ 138 h 149"/>
                <a:gd name="T10" fmla="*/ 19 w 152"/>
                <a:gd name="T11" fmla="*/ 138 h 149"/>
                <a:gd name="T12" fmla="*/ 14 w 152"/>
                <a:gd name="T13" fmla="*/ 143 h 149"/>
                <a:gd name="T14" fmla="*/ 19 w 152"/>
                <a:gd name="T15" fmla="*/ 149 h 149"/>
                <a:gd name="T16" fmla="*/ 29 w 152"/>
                <a:gd name="T17" fmla="*/ 149 h 149"/>
                <a:gd name="T18" fmla="*/ 35 w 152"/>
                <a:gd name="T19" fmla="*/ 143 h 149"/>
                <a:gd name="T20" fmla="*/ 30 w 152"/>
                <a:gd name="T21" fmla="*/ 138 h 149"/>
                <a:gd name="T22" fmla="*/ 67 w 152"/>
                <a:gd name="T23" fmla="*/ 75 h 149"/>
                <a:gd name="T24" fmla="*/ 68 w 152"/>
                <a:gd name="T25" fmla="*/ 75 h 149"/>
                <a:gd name="T26" fmla="*/ 97 w 152"/>
                <a:gd name="T27" fmla="*/ 139 h 149"/>
                <a:gd name="T28" fmla="*/ 93 w 152"/>
                <a:gd name="T29" fmla="*/ 144 h 149"/>
                <a:gd name="T30" fmla="*/ 99 w 152"/>
                <a:gd name="T31" fmla="*/ 149 h 149"/>
                <a:gd name="T32" fmla="*/ 109 w 152"/>
                <a:gd name="T33" fmla="*/ 149 h 149"/>
                <a:gd name="T34" fmla="*/ 115 w 152"/>
                <a:gd name="T35" fmla="*/ 144 h 149"/>
                <a:gd name="T36" fmla="*/ 110 w 152"/>
                <a:gd name="T37" fmla="*/ 138 h 149"/>
                <a:gd name="T38" fmla="*/ 79 w 152"/>
                <a:gd name="T39" fmla="*/ 73 h 149"/>
                <a:gd name="T40" fmla="*/ 86 w 152"/>
                <a:gd name="T41" fmla="*/ 63 h 149"/>
                <a:gd name="T42" fmla="*/ 152 w 152"/>
                <a:gd name="T43" fmla="*/ 69 h 149"/>
                <a:gd name="T44" fmla="*/ 152 w 152"/>
                <a:gd name="T45" fmla="*/ 0 h 149"/>
                <a:gd name="T46" fmla="*/ 0 w 152"/>
                <a:gd name="T47" fmla="*/ 26 h 149"/>
                <a:gd name="T48" fmla="*/ 0 w 152"/>
                <a:gd name="T49" fmla="*/ 5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149">
                  <a:moveTo>
                    <a:pt x="0" y="55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66"/>
                    <a:pt x="50" y="72"/>
                    <a:pt x="55" y="74"/>
                  </a:cubicBezTo>
                  <a:cubicBezTo>
                    <a:pt x="41" y="100"/>
                    <a:pt x="24" y="129"/>
                    <a:pt x="20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6" y="138"/>
                    <a:pt x="14" y="140"/>
                    <a:pt x="14" y="143"/>
                  </a:cubicBezTo>
                  <a:cubicBezTo>
                    <a:pt x="14" y="146"/>
                    <a:pt x="16" y="149"/>
                    <a:pt x="19" y="149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32" y="149"/>
                    <a:pt x="35" y="146"/>
                    <a:pt x="35" y="143"/>
                  </a:cubicBezTo>
                  <a:cubicBezTo>
                    <a:pt x="35" y="141"/>
                    <a:pt x="33" y="139"/>
                    <a:pt x="30" y="138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95" y="140"/>
                    <a:pt x="93" y="141"/>
                    <a:pt x="93" y="144"/>
                  </a:cubicBezTo>
                  <a:cubicBezTo>
                    <a:pt x="93" y="146"/>
                    <a:pt x="96" y="149"/>
                    <a:pt x="9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12" y="149"/>
                    <a:pt x="115" y="146"/>
                    <a:pt x="115" y="144"/>
                  </a:cubicBezTo>
                  <a:cubicBezTo>
                    <a:pt x="115" y="141"/>
                    <a:pt x="113" y="139"/>
                    <a:pt x="110" y="138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2" y="71"/>
                    <a:pt x="85" y="67"/>
                    <a:pt x="86" y="63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23" name="Freeform 48"/>
            <p:cNvSpPr>
              <a:spLocks/>
            </p:cNvSpPr>
            <p:nvPr/>
          </p:nvSpPr>
          <p:spPr bwMode="auto">
            <a:xfrm>
              <a:off x="3609023" y="2400396"/>
              <a:ext cx="58738" cy="219075"/>
            </a:xfrm>
            <a:custGeom>
              <a:avLst/>
              <a:gdLst>
                <a:gd name="T0" fmla="*/ 12 w 24"/>
                <a:gd name="T1" fmla="*/ 0 h 89"/>
                <a:gd name="T2" fmla="*/ 0 w 24"/>
                <a:gd name="T3" fmla="*/ 12 h 89"/>
                <a:gd name="T4" fmla="*/ 0 w 24"/>
                <a:gd name="T5" fmla="*/ 77 h 89"/>
                <a:gd name="T6" fmla="*/ 12 w 24"/>
                <a:gd name="T7" fmla="*/ 89 h 89"/>
                <a:gd name="T8" fmla="*/ 24 w 24"/>
                <a:gd name="T9" fmla="*/ 77 h 89"/>
                <a:gd name="T10" fmla="*/ 24 w 24"/>
                <a:gd name="T11" fmla="*/ 12 h 89"/>
                <a:gd name="T12" fmla="*/ 12 w 2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9">
                  <a:moveTo>
                    <a:pt x="12" y="0"/>
                  </a:moveTo>
                  <a:cubicBezTo>
                    <a:pt x="6" y="0"/>
                    <a:pt x="0" y="6"/>
                    <a:pt x="0" y="1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4"/>
                    <a:pt x="6" y="89"/>
                    <a:pt x="12" y="89"/>
                  </a:cubicBezTo>
                  <a:cubicBezTo>
                    <a:pt x="19" y="89"/>
                    <a:pt x="24" y="84"/>
                    <a:pt x="24" y="7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24" name="Freeform 49"/>
            <p:cNvSpPr>
              <a:spLocks/>
            </p:cNvSpPr>
            <p:nvPr/>
          </p:nvSpPr>
          <p:spPr bwMode="auto">
            <a:xfrm>
              <a:off x="3188335" y="2486121"/>
              <a:ext cx="20638" cy="79375"/>
            </a:xfrm>
            <a:custGeom>
              <a:avLst/>
              <a:gdLst>
                <a:gd name="T0" fmla="*/ 4 w 8"/>
                <a:gd name="T1" fmla="*/ 0 h 32"/>
                <a:gd name="T2" fmla="*/ 0 w 8"/>
                <a:gd name="T3" fmla="*/ 4 h 32"/>
                <a:gd name="T4" fmla="*/ 0 w 8"/>
                <a:gd name="T5" fmla="*/ 28 h 32"/>
                <a:gd name="T6" fmla="*/ 4 w 8"/>
                <a:gd name="T7" fmla="*/ 32 h 32"/>
                <a:gd name="T8" fmla="*/ 8 w 8"/>
                <a:gd name="T9" fmla="*/ 28 h 32"/>
                <a:gd name="T10" fmla="*/ 8 w 8"/>
                <a:gd name="T11" fmla="*/ 4 h 32"/>
                <a:gd name="T12" fmla="*/ 4 w 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7" y="32"/>
                    <a:pt x="8" y="30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6345478" y="2912994"/>
            <a:ext cx="328404" cy="328404"/>
            <a:chOff x="1928427" y="-1529876"/>
            <a:chExt cx="1960563" cy="1960563"/>
          </a:xfrm>
          <a:solidFill>
            <a:schemeClr val="bg1">
              <a:lumMod val="75000"/>
            </a:schemeClr>
          </a:solidFill>
        </p:grpSpPr>
        <p:sp>
          <p:nvSpPr>
            <p:cNvPr id="326" name="Freeform 19"/>
            <p:cNvSpPr>
              <a:spLocks noEditPoints="1"/>
            </p:cNvSpPr>
            <p:nvPr/>
          </p:nvSpPr>
          <p:spPr bwMode="auto">
            <a:xfrm>
              <a:off x="3200014" y="-256700"/>
              <a:ext cx="265113" cy="260350"/>
            </a:xfrm>
            <a:custGeom>
              <a:avLst/>
              <a:gdLst>
                <a:gd name="T0" fmla="*/ 78 w 156"/>
                <a:gd name="T1" fmla="*/ 0 h 154"/>
                <a:gd name="T2" fmla="*/ 0 w 156"/>
                <a:gd name="T3" fmla="*/ 77 h 154"/>
                <a:gd name="T4" fmla="*/ 78 w 156"/>
                <a:gd name="T5" fmla="*/ 154 h 154"/>
                <a:gd name="T6" fmla="*/ 156 w 156"/>
                <a:gd name="T7" fmla="*/ 77 h 154"/>
                <a:gd name="T8" fmla="*/ 78 w 156"/>
                <a:gd name="T9" fmla="*/ 0 h 154"/>
                <a:gd name="T10" fmla="*/ 78 w 156"/>
                <a:gd name="T11" fmla="*/ 116 h 154"/>
                <a:gd name="T12" fmla="*/ 39 w 156"/>
                <a:gd name="T13" fmla="*/ 77 h 154"/>
                <a:gd name="T14" fmla="*/ 78 w 156"/>
                <a:gd name="T15" fmla="*/ 39 h 154"/>
                <a:gd name="T16" fmla="*/ 117 w 156"/>
                <a:gd name="T17" fmla="*/ 77 h 154"/>
                <a:gd name="T18" fmla="*/ 78 w 156"/>
                <a:gd name="T19" fmla="*/ 1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4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6" y="120"/>
                    <a:pt x="156" y="77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27" name="Freeform 20"/>
            <p:cNvSpPr>
              <a:spLocks noEditPoints="1"/>
            </p:cNvSpPr>
            <p:nvPr/>
          </p:nvSpPr>
          <p:spPr bwMode="auto">
            <a:xfrm>
              <a:off x="2350702" y="-256700"/>
              <a:ext cx="263525" cy="260350"/>
            </a:xfrm>
            <a:custGeom>
              <a:avLst/>
              <a:gdLst>
                <a:gd name="T0" fmla="*/ 78 w 155"/>
                <a:gd name="T1" fmla="*/ 0 h 154"/>
                <a:gd name="T2" fmla="*/ 0 w 155"/>
                <a:gd name="T3" fmla="*/ 77 h 154"/>
                <a:gd name="T4" fmla="*/ 78 w 155"/>
                <a:gd name="T5" fmla="*/ 154 h 154"/>
                <a:gd name="T6" fmla="*/ 155 w 155"/>
                <a:gd name="T7" fmla="*/ 77 h 154"/>
                <a:gd name="T8" fmla="*/ 78 w 155"/>
                <a:gd name="T9" fmla="*/ 0 h 154"/>
                <a:gd name="T10" fmla="*/ 78 w 155"/>
                <a:gd name="T11" fmla="*/ 116 h 154"/>
                <a:gd name="T12" fmla="*/ 39 w 155"/>
                <a:gd name="T13" fmla="*/ 77 h 154"/>
                <a:gd name="T14" fmla="*/ 78 w 155"/>
                <a:gd name="T15" fmla="*/ 39 h 154"/>
                <a:gd name="T16" fmla="*/ 117 w 155"/>
                <a:gd name="T17" fmla="*/ 77 h 154"/>
                <a:gd name="T18" fmla="*/ 78 w 155"/>
                <a:gd name="T19" fmla="*/ 1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54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5" y="120"/>
                    <a:pt x="155" y="77"/>
                  </a:cubicBezTo>
                  <a:cubicBezTo>
                    <a:pt x="155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28" name="Freeform 21"/>
            <p:cNvSpPr>
              <a:spLocks/>
            </p:cNvSpPr>
            <p:nvPr/>
          </p:nvSpPr>
          <p:spPr bwMode="auto">
            <a:xfrm>
              <a:off x="2711064" y="-288450"/>
              <a:ext cx="393700" cy="65088"/>
            </a:xfrm>
            <a:custGeom>
              <a:avLst/>
              <a:gdLst>
                <a:gd name="T0" fmla="*/ 213 w 232"/>
                <a:gd name="T1" fmla="*/ 0 h 38"/>
                <a:gd name="T2" fmla="*/ 20 w 232"/>
                <a:gd name="T3" fmla="*/ 0 h 38"/>
                <a:gd name="T4" fmla="*/ 0 w 232"/>
                <a:gd name="T5" fmla="*/ 19 h 38"/>
                <a:gd name="T6" fmla="*/ 20 w 232"/>
                <a:gd name="T7" fmla="*/ 38 h 38"/>
                <a:gd name="T8" fmla="*/ 213 w 232"/>
                <a:gd name="T9" fmla="*/ 38 h 38"/>
                <a:gd name="T10" fmla="*/ 232 w 232"/>
                <a:gd name="T11" fmla="*/ 19 h 38"/>
                <a:gd name="T12" fmla="*/ 213 w 23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8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23" y="38"/>
                    <a:pt x="232" y="30"/>
                    <a:pt x="232" y="19"/>
                  </a:cubicBezTo>
                  <a:cubicBezTo>
                    <a:pt x="232" y="8"/>
                    <a:pt x="223" y="0"/>
                    <a:pt x="2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29" name="Freeform 22"/>
            <p:cNvSpPr>
              <a:spLocks/>
            </p:cNvSpPr>
            <p:nvPr/>
          </p:nvSpPr>
          <p:spPr bwMode="auto">
            <a:xfrm>
              <a:off x="2711064" y="-158275"/>
              <a:ext cx="393700" cy="66675"/>
            </a:xfrm>
            <a:custGeom>
              <a:avLst/>
              <a:gdLst>
                <a:gd name="T0" fmla="*/ 213 w 232"/>
                <a:gd name="T1" fmla="*/ 0 h 39"/>
                <a:gd name="T2" fmla="*/ 20 w 232"/>
                <a:gd name="T3" fmla="*/ 0 h 39"/>
                <a:gd name="T4" fmla="*/ 0 w 232"/>
                <a:gd name="T5" fmla="*/ 19 h 39"/>
                <a:gd name="T6" fmla="*/ 20 w 232"/>
                <a:gd name="T7" fmla="*/ 39 h 39"/>
                <a:gd name="T8" fmla="*/ 213 w 232"/>
                <a:gd name="T9" fmla="*/ 39 h 39"/>
                <a:gd name="T10" fmla="*/ 232 w 232"/>
                <a:gd name="T11" fmla="*/ 19 h 39"/>
                <a:gd name="T12" fmla="*/ 213 w 23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9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23" y="39"/>
                    <a:pt x="232" y="30"/>
                    <a:pt x="232" y="19"/>
                  </a:cubicBezTo>
                  <a:cubicBezTo>
                    <a:pt x="232" y="9"/>
                    <a:pt x="223" y="0"/>
                    <a:pt x="2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30" name="Freeform 23"/>
            <p:cNvSpPr>
              <a:spLocks/>
            </p:cNvSpPr>
            <p:nvPr/>
          </p:nvSpPr>
          <p:spPr bwMode="auto">
            <a:xfrm>
              <a:off x="2418964" y="-842488"/>
              <a:ext cx="260350" cy="260350"/>
            </a:xfrm>
            <a:custGeom>
              <a:avLst/>
              <a:gdLst>
                <a:gd name="T0" fmla="*/ 135 w 154"/>
                <a:gd name="T1" fmla="*/ 0 h 154"/>
                <a:gd name="T2" fmla="*/ 0 w 154"/>
                <a:gd name="T3" fmla="*/ 135 h 154"/>
                <a:gd name="T4" fmla="*/ 19 w 154"/>
                <a:gd name="T5" fmla="*/ 154 h 154"/>
                <a:gd name="T6" fmla="*/ 38 w 154"/>
                <a:gd name="T7" fmla="*/ 135 h 154"/>
                <a:gd name="T8" fmla="*/ 135 w 154"/>
                <a:gd name="T9" fmla="*/ 38 h 154"/>
                <a:gd name="T10" fmla="*/ 154 w 154"/>
                <a:gd name="T11" fmla="*/ 19 h 154"/>
                <a:gd name="T12" fmla="*/ 135 w 154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54">
                  <a:moveTo>
                    <a:pt x="135" y="0"/>
                  </a:moveTo>
                  <a:cubicBezTo>
                    <a:pt x="60" y="0"/>
                    <a:pt x="0" y="60"/>
                    <a:pt x="0" y="135"/>
                  </a:cubicBezTo>
                  <a:cubicBezTo>
                    <a:pt x="0" y="145"/>
                    <a:pt x="8" y="154"/>
                    <a:pt x="19" y="154"/>
                  </a:cubicBezTo>
                  <a:cubicBezTo>
                    <a:pt x="30" y="154"/>
                    <a:pt x="38" y="145"/>
                    <a:pt x="38" y="135"/>
                  </a:cubicBezTo>
                  <a:cubicBezTo>
                    <a:pt x="38" y="81"/>
                    <a:pt x="82" y="38"/>
                    <a:pt x="135" y="38"/>
                  </a:cubicBezTo>
                  <a:cubicBezTo>
                    <a:pt x="145" y="38"/>
                    <a:pt x="154" y="30"/>
                    <a:pt x="154" y="19"/>
                  </a:cubicBezTo>
                  <a:cubicBezTo>
                    <a:pt x="154" y="8"/>
                    <a:pt x="145" y="0"/>
                    <a:pt x="1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31" name="Freeform 24"/>
            <p:cNvSpPr>
              <a:spLocks noEditPoints="1"/>
            </p:cNvSpPr>
            <p:nvPr/>
          </p:nvSpPr>
          <p:spPr bwMode="auto">
            <a:xfrm>
              <a:off x="1928427" y="-1529876"/>
              <a:ext cx="1960563" cy="1960563"/>
            </a:xfrm>
            <a:custGeom>
              <a:avLst/>
              <a:gdLst>
                <a:gd name="T0" fmla="*/ 1081 w 1159"/>
                <a:gd name="T1" fmla="*/ 316 h 1159"/>
                <a:gd name="T2" fmla="*/ 1081 w 1159"/>
                <a:gd name="T3" fmla="*/ 154 h 1159"/>
                <a:gd name="T4" fmla="*/ 927 w 1159"/>
                <a:gd name="T5" fmla="*/ 0 h 1159"/>
                <a:gd name="T6" fmla="*/ 232 w 1159"/>
                <a:gd name="T7" fmla="*/ 0 h 1159"/>
                <a:gd name="T8" fmla="*/ 77 w 1159"/>
                <a:gd name="T9" fmla="*/ 154 h 1159"/>
                <a:gd name="T10" fmla="*/ 77 w 1159"/>
                <a:gd name="T11" fmla="*/ 316 h 1159"/>
                <a:gd name="T12" fmla="*/ 0 w 1159"/>
                <a:gd name="T13" fmla="*/ 425 h 1159"/>
                <a:gd name="T14" fmla="*/ 0 w 1159"/>
                <a:gd name="T15" fmla="*/ 618 h 1159"/>
                <a:gd name="T16" fmla="*/ 77 w 1159"/>
                <a:gd name="T17" fmla="*/ 727 h 1159"/>
                <a:gd name="T18" fmla="*/ 77 w 1159"/>
                <a:gd name="T19" fmla="*/ 978 h 1159"/>
                <a:gd name="T20" fmla="*/ 251 w 1159"/>
                <a:gd name="T21" fmla="*/ 1159 h 1159"/>
                <a:gd name="T22" fmla="*/ 413 w 1159"/>
                <a:gd name="T23" fmla="*/ 1042 h 1159"/>
                <a:gd name="T24" fmla="*/ 746 w 1159"/>
                <a:gd name="T25" fmla="*/ 1042 h 1159"/>
                <a:gd name="T26" fmla="*/ 908 w 1159"/>
                <a:gd name="T27" fmla="*/ 1159 h 1159"/>
                <a:gd name="T28" fmla="*/ 1081 w 1159"/>
                <a:gd name="T29" fmla="*/ 978 h 1159"/>
                <a:gd name="T30" fmla="*/ 1081 w 1159"/>
                <a:gd name="T31" fmla="*/ 727 h 1159"/>
                <a:gd name="T32" fmla="*/ 1159 w 1159"/>
                <a:gd name="T33" fmla="*/ 618 h 1159"/>
                <a:gd name="T34" fmla="*/ 1159 w 1159"/>
                <a:gd name="T35" fmla="*/ 425 h 1159"/>
                <a:gd name="T36" fmla="*/ 1081 w 1159"/>
                <a:gd name="T37" fmla="*/ 316 h 1159"/>
                <a:gd name="T38" fmla="*/ 1081 w 1159"/>
                <a:gd name="T39" fmla="*/ 618 h 1159"/>
                <a:gd name="T40" fmla="*/ 1043 w 1159"/>
                <a:gd name="T41" fmla="*/ 657 h 1159"/>
                <a:gd name="T42" fmla="*/ 1004 w 1159"/>
                <a:gd name="T43" fmla="*/ 657 h 1159"/>
                <a:gd name="T44" fmla="*/ 1004 w 1159"/>
                <a:gd name="T45" fmla="*/ 978 h 1159"/>
                <a:gd name="T46" fmla="*/ 908 w 1159"/>
                <a:gd name="T47" fmla="*/ 1081 h 1159"/>
                <a:gd name="T48" fmla="*/ 811 w 1159"/>
                <a:gd name="T49" fmla="*/ 978 h 1159"/>
                <a:gd name="T50" fmla="*/ 811 w 1159"/>
                <a:gd name="T51" fmla="*/ 965 h 1159"/>
                <a:gd name="T52" fmla="*/ 347 w 1159"/>
                <a:gd name="T53" fmla="*/ 965 h 1159"/>
                <a:gd name="T54" fmla="*/ 347 w 1159"/>
                <a:gd name="T55" fmla="*/ 978 h 1159"/>
                <a:gd name="T56" fmla="*/ 251 w 1159"/>
                <a:gd name="T57" fmla="*/ 1081 h 1159"/>
                <a:gd name="T58" fmla="*/ 155 w 1159"/>
                <a:gd name="T59" fmla="*/ 978 h 1159"/>
                <a:gd name="T60" fmla="*/ 155 w 1159"/>
                <a:gd name="T61" fmla="*/ 657 h 1159"/>
                <a:gd name="T62" fmla="*/ 116 w 1159"/>
                <a:gd name="T63" fmla="*/ 657 h 1159"/>
                <a:gd name="T64" fmla="*/ 77 w 1159"/>
                <a:gd name="T65" fmla="*/ 618 h 1159"/>
                <a:gd name="T66" fmla="*/ 77 w 1159"/>
                <a:gd name="T67" fmla="*/ 425 h 1159"/>
                <a:gd name="T68" fmla="*/ 116 w 1159"/>
                <a:gd name="T69" fmla="*/ 386 h 1159"/>
                <a:gd name="T70" fmla="*/ 154 w 1159"/>
                <a:gd name="T71" fmla="*/ 386 h 1159"/>
                <a:gd name="T72" fmla="*/ 154 w 1159"/>
                <a:gd name="T73" fmla="*/ 270 h 1159"/>
                <a:gd name="T74" fmla="*/ 270 w 1159"/>
                <a:gd name="T75" fmla="*/ 155 h 1159"/>
                <a:gd name="T76" fmla="*/ 888 w 1159"/>
                <a:gd name="T77" fmla="*/ 155 h 1159"/>
                <a:gd name="T78" fmla="*/ 1004 w 1159"/>
                <a:gd name="T79" fmla="*/ 270 h 1159"/>
                <a:gd name="T80" fmla="*/ 1004 w 1159"/>
                <a:gd name="T81" fmla="*/ 386 h 1159"/>
                <a:gd name="T82" fmla="*/ 1043 w 1159"/>
                <a:gd name="T83" fmla="*/ 386 h 1159"/>
                <a:gd name="T84" fmla="*/ 1081 w 1159"/>
                <a:gd name="T85" fmla="*/ 425 h 1159"/>
                <a:gd name="T86" fmla="*/ 1081 w 1159"/>
                <a:gd name="T87" fmla="*/ 618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59" h="1159">
                  <a:moveTo>
                    <a:pt x="1081" y="316"/>
                  </a:moveTo>
                  <a:cubicBezTo>
                    <a:pt x="1081" y="154"/>
                    <a:pt x="1081" y="154"/>
                    <a:pt x="1081" y="154"/>
                  </a:cubicBezTo>
                  <a:cubicBezTo>
                    <a:pt x="1081" y="69"/>
                    <a:pt x="1012" y="0"/>
                    <a:pt x="92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47" y="0"/>
                    <a:pt x="77" y="69"/>
                    <a:pt x="77" y="154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32" y="332"/>
                    <a:pt x="0" y="374"/>
                    <a:pt x="0" y="425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0" y="668"/>
                    <a:pt x="32" y="711"/>
                    <a:pt x="77" y="727"/>
                  </a:cubicBezTo>
                  <a:cubicBezTo>
                    <a:pt x="77" y="978"/>
                    <a:pt x="77" y="978"/>
                    <a:pt x="77" y="978"/>
                  </a:cubicBezTo>
                  <a:cubicBezTo>
                    <a:pt x="77" y="1078"/>
                    <a:pt x="155" y="1159"/>
                    <a:pt x="251" y="1159"/>
                  </a:cubicBezTo>
                  <a:cubicBezTo>
                    <a:pt x="325" y="1159"/>
                    <a:pt x="388" y="1110"/>
                    <a:pt x="413" y="1042"/>
                  </a:cubicBezTo>
                  <a:cubicBezTo>
                    <a:pt x="746" y="1042"/>
                    <a:pt x="746" y="1042"/>
                    <a:pt x="746" y="1042"/>
                  </a:cubicBezTo>
                  <a:cubicBezTo>
                    <a:pt x="771" y="1110"/>
                    <a:pt x="834" y="1159"/>
                    <a:pt x="908" y="1159"/>
                  </a:cubicBezTo>
                  <a:cubicBezTo>
                    <a:pt x="1003" y="1159"/>
                    <a:pt x="1081" y="1078"/>
                    <a:pt x="1081" y="978"/>
                  </a:cubicBezTo>
                  <a:cubicBezTo>
                    <a:pt x="1081" y="727"/>
                    <a:pt x="1081" y="727"/>
                    <a:pt x="1081" y="727"/>
                  </a:cubicBezTo>
                  <a:cubicBezTo>
                    <a:pt x="1126" y="711"/>
                    <a:pt x="1159" y="668"/>
                    <a:pt x="1159" y="618"/>
                  </a:cubicBezTo>
                  <a:cubicBezTo>
                    <a:pt x="1159" y="425"/>
                    <a:pt x="1159" y="425"/>
                    <a:pt x="1159" y="425"/>
                  </a:cubicBezTo>
                  <a:cubicBezTo>
                    <a:pt x="1159" y="374"/>
                    <a:pt x="1126" y="332"/>
                    <a:pt x="1081" y="316"/>
                  </a:cubicBezTo>
                  <a:close/>
                  <a:moveTo>
                    <a:pt x="1081" y="618"/>
                  </a:moveTo>
                  <a:cubicBezTo>
                    <a:pt x="1081" y="639"/>
                    <a:pt x="1064" y="657"/>
                    <a:pt x="1043" y="657"/>
                  </a:cubicBezTo>
                  <a:cubicBezTo>
                    <a:pt x="1004" y="657"/>
                    <a:pt x="1004" y="657"/>
                    <a:pt x="1004" y="657"/>
                  </a:cubicBezTo>
                  <a:cubicBezTo>
                    <a:pt x="1004" y="978"/>
                    <a:pt x="1004" y="978"/>
                    <a:pt x="1004" y="978"/>
                  </a:cubicBezTo>
                  <a:cubicBezTo>
                    <a:pt x="1004" y="1035"/>
                    <a:pt x="961" y="1081"/>
                    <a:pt x="908" y="1081"/>
                  </a:cubicBezTo>
                  <a:cubicBezTo>
                    <a:pt x="855" y="1081"/>
                    <a:pt x="811" y="1035"/>
                    <a:pt x="811" y="978"/>
                  </a:cubicBezTo>
                  <a:cubicBezTo>
                    <a:pt x="811" y="965"/>
                    <a:pt x="811" y="965"/>
                    <a:pt x="811" y="965"/>
                  </a:cubicBezTo>
                  <a:cubicBezTo>
                    <a:pt x="347" y="965"/>
                    <a:pt x="347" y="965"/>
                    <a:pt x="347" y="965"/>
                  </a:cubicBezTo>
                  <a:cubicBezTo>
                    <a:pt x="347" y="978"/>
                    <a:pt x="347" y="978"/>
                    <a:pt x="347" y="978"/>
                  </a:cubicBezTo>
                  <a:cubicBezTo>
                    <a:pt x="347" y="1035"/>
                    <a:pt x="304" y="1081"/>
                    <a:pt x="251" y="1081"/>
                  </a:cubicBezTo>
                  <a:cubicBezTo>
                    <a:pt x="198" y="1081"/>
                    <a:pt x="155" y="1035"/>
                    <a:pt x="155" y="978"/>
                  </a:cubicBezTo>
                  <a:cubicBezTo>
                    <a:pt x="155" y="657"/>
                    <a:pt x="155" y="657"/>
                    <a:pt x="155" y="657"/>
                  </a:cubicBezTo>
                  <a:cubicBezTo>
                    <a:pt x="116" y="657"/>
                    <a:pt x="116" y="657"/>
                    <a:pt x="116" y="657"/>
                  </a:cubicBezTo>
                  <a:cubicBezTo>
                    <a:pt x="94" y="657"/>
                    <a:pt x="77" y="639"/>
                    <a:pt x="77" y="618"/>
                  </a:cubicBezTo>
                  <a:cubicBezTo>
                    <a:pt x="77" y="425"/>
                    <a:pt x="77" y="425"/>
                    <a:pt x="77" y="425"/>
                  </a:cubicBezTo>
                  <a:cubicBezTo>
                    <a:pt x="77" y="403"/>
                    <a:pt x="94" y="386"/>
                    <a:pt x="116" y="386"/>
                  </a:cubicBezTo>
                  <a:cubicBezTo>
                    <a:pt x="154" y="386"/>
                    <a:pt x="154" y="386"/>
                    <a:pt x="154" y="386"/>
                  </a:cubicBezTo>
                  <a:cubicBezTo>
                    <a:pt x="154" y="270"/>
                    <a:pt x="154" y="270"/>
                    <a:pt x="154" y="270"/>
                  </a:cubicBezTo>
                  <a:cubicBezTo>
                    <a:pt x="154" y="193"/>
                    <a:pt x="193" y="155"/>
                    <a:pt x="270" y="155"/>
                  </a:cubicBezTo>
                  <a:cubicBezTo>
                    <a:pt x="348" y="155"/>
                    <a:pt x="811" y="155"/>
                    <a:pt x="888" y="155"/>
                  </a:cubicBezTo>
                  <a:cubicBezTo>
                    <a:pt x="965" y="155"/>
                    <a:pt x="1004" y="193"/>
                    <a:pt x="1004" y="270"/>
                  </a:cubicBezTo>
                  <a:cubicBezTo>
                    <a:pt x="1004" y="386"/>
                    <a:pt x="1004" y="386"/>
                    <a:pt x="1004" y="386"/>
                  </a:cubicBezTo>
                  <a:cubicBezTo>
                    <a:pt x="1043" y="386"/>
                    <a:pt x="1043" y="386"/>
                    <a:pt x="1043" y="386"/>
                  </a:cubicBezTo>
                  <a:cubicBezTo>
                    <a:pt x="1064" y="386"/>
                    <a:pt x="1081" y="403"/>
                    <a:pt x="1081" y="425"/>
                  </a:cubicBezTo>
                  <a:lnTo>
                    <a:pt x="1081" y="6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32" name="Freeform 25"/>
            <p:cNvSpPr>
              <a:spLocks noEditPoints="1"/>
            </p:cNvSpPr>
            <p:nvPr/>
          </p:nvSpPr>
          <p:spPr bwMode="auto">
            <a:xfrm>
              <a:off x="2287202" y="-975838"/>
              <a:ext cx="1241425" cy="588963"/>
            </a:xfrm>
            <a:custGeom>
              <a:avLst/>
              <a:gdLst>
                <a:gd name="T0" fmla="*/ 638 w 734"/>
                <a:gd name="T1" fmla="*/ 0 h 348"/>
                <a:gd name="T2" fmla="*/ 97 w 734"/>
                <a:gd name="T3" fmla="*/ 0 h 348"/>
                <a:gd name="T4" fmla="*/ 0 w 734"/>
                <a:gd name="T5" fmla="*/ 97 h 348"/>
                <a:gd name="T6" fmla="*/ 0 w 734"/>
                <a:gd name="T7" fmla="*/ 251 h 348"/>
                <a:gd name="T8" fmla="*/ 97 w 734"/>
                <a:gd name="T9" fmla="*/ 348 h 348"/>
                <a:gd name="T10" fmla="*/ 638 w 734"/>
                <a:gd name="T11" fmla="*/ 348 h 348"/>
                <a:gd name="T12" fmla="*/ 734 w 734"/>
                <a:gd name="T13" fmla="*/ 251 h 348"/>
                <a:gd name="T14" fmla="*/ 734 w 734"/>
                <a:gd name="T15" fmla="*/ 97 h 348"/>
                <a:gd name="T16" fmla="*/ 638 w 734"/>
                <a:gd name="T17" fmla="*/ 0 h 348"/>
                <a:gd name="T18" fmla="*/ 696 w 734"/>
                <a:gd name="T19" fmla="*/ 251 h 348"/>
                <a:gd name="T20" fmla="*/ 638 w 734"/>
                <a:gd name="T21" fmla="*/ 309 h 348"/>
                <a:gd name="T22" fmla="*/ 97 w 734"/>
                <a:gd name="T23" fmla="*/ 309 h 348"/>
                <a:gd name="T24" fmla="*/ 39 w 734"/>
                <a:gd name="T25" fmla="*/ 251 h 348"/>
                <a:gd name="T26" fmla="*/ 39 w 734"/>
                <a:gd name="T27" fmla="*/ 97 h 348"/>
                <a:gd name="T28" fmla="*/ 97 w 734"/>
                <a:gd name="T29" fmla="*/ 39 h 348"/>
                <a:gd name="T30" fmla="*/ 638 w 734"/>
                <a:gd name="T31" fmla="*/ 39 h 348"/>
                <a:gd name="T32" fmla="*/ 696 w 734"/>
                <a:gd name="T33" fmla="*/ 97 h 348"/>
                <a:gd name="T34" fmla="*/ 696 w 734"/>
                <a:gd name="T35" fmla="*/ 25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4" h="348">
                  <a:moveTo>
                    <a:pt x="638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44" y="0"/>
                    <a:pt x="0" y="44"/>
                    <a:pt x="0" y="9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305"/>
                    <a:pt x="44" y="348"/>
                    <a:pt x="97" y="348"/>
                  </a:cubicBezTo>
                  <a:cubicBezTo>
                    <a:pt x="638" y="348"/>
                    <a:pt x="638" y="348"/>
                    <a:pt x="638" y="348"/>
                  </a:cubicBezTo>
                  <a:cubicBezTo>
                    <a:pt x="691" y="348"/>
                    <a:pt x="734" y="305"/>
                    <a:pt x="734" y="251"/>
                  </a:cubicBezTo>
                  <a:cubicBezTo>
                    <a:pt x="734" y="97"/>
                    <a:pt x="734" y="97"/>
                    <a:pt x="734" y="97"/>
                  </a:cubicBezTo>
                  <a:cubicBezTo>
                    <a:pt x="734" y="44"/>
                    <a:pt x="691" y="0"/>
                    <a:pt x="638" y="0"/>
                  </a:cubicBezTo>
                  <a:close/>
                  <a:moveTo>
                    <a:pt x="696" y="251"/>
                  </a:moveTo>
                  <a:cubicBezTo>
                    <a:pt x="696" y="283"/>
                    <a:pt x="670" y="309"/>
                    <a:pt x="638" y="309"/>
                  </a:cubicBezTo>
                  <a:cubicBezTo>
                    <a:pt x="97" y="309"/>
                    <a:pt x="97" y="309"/>
                    <a:pt x="97" y="309"/>
                  </a:cubicBezTo>
                  <a:cubicBezTo>
                    <a:pt x="65" y="309"/>
                    <a:pt x="39" y="283"/>
                    <a:pt x="39" y="251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65"/>
                    <a:pt x="65" y="39"/>
                    <a:pt x="97" y="39"/>
                  </a:cubicBezTo>
                  <a:cubicBezTo>
                    <a:pt x="638" y="39"/>
                    <a:pt x="638" y="39"/>
                    <a:pt x="638" y="39"/>
                  </a:cubicBezTo>
                  <a:cubicBezTo>
                    <a:pt x="670" y="39"/>
                    <a:pt x="696" y="65"/>
                    <a:pt x="696" y="97"/>
                  </a:cubicBezTo>
                  <a:lnTo>
                    <a:pt x="696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406563" y="3601628"/>
            <a:ext cx="519724" cy="229773"/>
            <a:chOff x="2865438" y="5287963"/>
            <a:chExt cx="754062" cy="333375"/>
          </a:xfrm>
          <a:solidFill>
            <a:schemeClr val="bg1">
              <a:lumMod val="75000"/>
            </a:schemeClr>
          </a:solidFill>
        </p:grpSpPr>
        <p:sp>
          <p:nvSpPr>
            <p:cNvPr id="339" name="Freeform 31"/>
            <p:cNvSpPr>
              <a:spLocks/>
            </p:cNvSpPr>
            <p:nvPr/>
          </p:nvSpPr>
          <p:spPr bwMode="auto">
            <a:xfrm>
              <a:off x="3173413" y="5508626"/>
              <a:ext cx="92075" cy="93663"/>
            </a:xfrm>
            <a:custGeom>
              <a:avLst/>
              <a:gdLst>
                <a:gd name="T0" fmla="*/ 23 w 24"/>
                <a:gd name="T1" fmla="*/ 7 h 24"/>
                <a:gd name="T2" fmla="*/ 24 w 24"/>
                <a:gd name="T3" fmla="*/ 3 h 24"/>
                <a:gd name="T4" fmla="*/ 22 w 24"/>
                <a:gd name="T5" fmla="*/ 1 h 24"/>
                <a:gd name="T6" fmla="*/ 20 w 24"/>
                <a:gd name="T7" fmla="*/ 0 h 24"/>
                <a:gd name="T8" fmla="*/ 16 w 24"/>
                <a:gd name="T9" fmla="*/ 2 h 24"/>
                <a:gd name="T10" fmla="*/ 0 w 24"/>
                <a:gd name="T11" fmla="*/ 22 h 24"/>
                <a:gd name="T12" fmla="*/ 8 w 24"/>
                <a:gd name="T13" fmla="*/ 24 h 24"/>
                <a:gd name="T14" fmla="*/ 8 w 24"/>
                <a:gd name="T15" fmla="*/ 24 h 24"/>
                <a:gd name="T16" fmla="*/ 21 w 24"/>
                <a:gd name="T17" fmla="*/ 9 h 24"/>
                <a:gd name="T18" fmla="*/ 23 w 24"/>
                <a:gd name="T1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3" y="7"/>
                  </a:moveTo>
                  <a:cubicBezTo>
                    <a:pt x="23" y="6"/>
                    <a:pt x="24" y="5"/>
                    <a:pt x="24" y="3"/>
                  </a:cubicBezTo>
                  <a:cubicBezTo>
                    <a:pt x="23" y="2"/>
                    <a:pt x="23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1"/>
                    <a:pt x="16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3"/>
                    <a:pt x="5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7"/>
                    <a:pt x="2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40" name="Freeform 32"/>
            <p:cNvSpPr>
              <a:spLocks/>
            </p:cNvSpPr>
            <p:nvPr/>
          </p:nvSpPr>
          <p:spPr bwMode="auto">
            <a:xfrm>
              <a:off x="3127375" y="5505451"/>
              <a:ext cx="80962" cy="80963"/>
            </a:xfrm>
            <a:custGeom>
              <a:avLst/>
              <a:gdLst>
                <a:gd name="T0" fmla="*/ 21 w 21"/>
                <a:gd name="T1" fmla="*/ 4 h 21"/>
                <a:gd name="T2" fmla="*/ 19 w 21"/>
                <a:gd name="T3" fmla="*/ 1 h 21"/>
                <a:gd name="T4" fmla="*/ 17 w 21"/>
                <a:gd name="T5" fmla="*/ 0 h 21"/>
                <a:gd name="T6" fmla="*/ 13 w 21"/>
                <a:gd name="T7" fmla="*/ 2 h 21"/>
                <a:gd name="T8" fmla="*/ 0 w 21"/>
                <a:gd name="T9" fmla="*/ 18 h 21"/>
                <a:gd name="T10" fmla="*/ 8 w 21"/>
                <a:gd name="T11" fmla="*/ 21 h 21"/>
                <a:gd name="T12" fmla="*/ 20 w 21"/>
                <a:gd name="T13" fmla="*/ 7 h 21"/>
                <a:gd name="T14" fmla="*/ 21 w 21"/>
                <a:gd name="T1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1">
                  <a:moveTo>
                    <a:pt x="21" y="4"/>
                  </a:moveTo>
                  <a:cubicBezTo>
                    <a:pt x="21" y="2"/>
                    <a:pt x="20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9"/>
                    <a:pt x="5" y="20"/>
                    <a:pt x="8" y="2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5"/>
                    <a:pt x="2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41" name="Freeform 33"/>
            <p:cNvSpPr>
              <a:spLocks/>
            </p:cNvSpPr>
            <p:nvPr/>
          </p:nvSpPr>
          <p:spPr bwMode="auto">
            <a:xfrm>
              <a:off x="3219450" y="5548313"/>
              <a:ext cx="73025" cy="69850"/>
            </a:xfrm>
            <a:custGeom>
              <a:avLst/>
              <a:gdLst>
                <a:gd name="T0" fmla="*/ 14 w 19"/>
                <a:gd name="T1" fmla="*/ 0 h 18"/>
                <a:gd name="T2" fmla="*/ 13 w 19"/>
                <a:gd name="T3" fmla="*/ 0 h 18"/>
                <a:gd name="T4" fmla="*/ 0 w 19"/>
                <a:gd name="T5" fmla="*/ 16 h 18"/>
                <a:gd name="T6" fmla="*/ 9 w 19"/>
                <a:gd name="T7" fmla="*/ 18 h 18"/>
                <a:gd name="T8" fmla="*/ 17 w 19"/>
                <a:gd name="T9" fmla="*/ 8 h 18"/>
                <a:gd name="T10" fmla="*/ 17 w 19"/>
                <a:gd name="T11" fmla="*/ 7 h 18"/>
                <a:gd name="T12" fmla="*/ 18 w 19"/>
                <a:gd name="T13" fmla="*/ 6 h 18"/>
                <a:gd name="T14" fmla="*/ 17 w 19"/>
                <a:gd name="T15" fmla="*/ 1 h 18"/>
                <a:gd name="T16" fmla="*/ 14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6"/>
                    <a:pt x="6" y="17"/>
                    <a:pt x="9" y="1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42" name="Freeform 34"/>
            <p:cNvSpPr>
              <a:spLocks/>
            </p:cNvSpPr>
            <p:nvPr/>
          </p:nvSpPr>
          <p:spPr bwMode="auto">
            <a:xfrm>
              <a:off x="3094038" y="5529263"/>
              <a:ext cx="41275" cy="38100"/>
            </a:xfrm>
            <a:custGeom>
              <a:avLst/>
              <a:gdLst>
                <a:gd name="T0" fmla="*/ 9 w 11"/>
                <a:gd name="T1" fmla="*/ 1 h 10"/>
                <a:gd name="T2" fmla="*/ 6 w 11"/>
                <a:gd name="T3" fmla="*/ 0 h 10"/>
                <a:gd name="T4" fmla="*/ 6 w 11"/>
                <a:gd name="T5" fmla="*/ 0 h 10"/>
                <a:gd name="T6" fmla="*/ 0 w 11"/>
                <a:gd name="T7" fmla="*/ 7 h 10"/>
                <a:gd name="T8" fmla="*/ 5 w 11"/>
                <a:gd name="T9" fmla="*/ 10 h 10"/>
                <a:gd name="T10" fmla="*/ 10 w 11"/>
                <a:gd name="T11" fmla="*/ 4 h 10"/>
                <a:gd name="T12" fmla="*/ 9 w 11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3" y="9"/>
                    <a:pt x="5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43" name="Freeform 35"/>
            <p:cNvSpPr>
              <a:spLocks/>
            </p:cNvSpPr>
            <p:nvPr/>
          </p:nvSpPr>
          <p:spPr bwMode="auto">
            <a:xfrm>
              <a:off x="3268663" y="5602288"/>
              <a:ext cx="15875" cy="19050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4 w 4"/>
                <a:gd name="T5" fmla="*/ 4 h 5"/>
                <a:gd name="T6" fmla="*/ 4 w 4"/>
                <a:gd name="T7" fmla="*/ 0 h 5"/>
                <a:gd name="T8" fmla="*/ 0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44" name="Freeform 36"/>
            <p:cNvSpPr>
              <a:spLocks/>
            </p:cNvSpPr>
            <p:nvPr/>
          </p:nvSpPr>
          <p:spPr bwMode="auto">
            <a:xfrm>
              <a:off x="3170238" y="5294313"/>
              <a:ext cx="449262" cy="254000"/>
            </a:xfrm>
            <a:custGeom>
              <a:avLst/>
              <a:gdLst>
                <a:gd name="T0" fmla="*/ 117 w 118"/>
                <a:gd name="T1" fmla="*/ 9 h 65"/>
                <a:gd name="T2" fmla="*/ 101 w 118"/>
                <a:gd name="T3" fmla="*/ 0 h 65"/>
                <a:gd name="T4" fmla="*/ 85 w 118"/>
                <a:gd name="T5" fmla="*/ 10 h 65"/>
                <a:gd name="T6" fmla="*/ 85 w 118"/>
                <a:gd name="T7" fmla="*/ 13 h 65"/>
                <a:gd name="T8" fmla="*/ 63 w 118"/>
                <a:gd name="T9" fmla="*/ 21 h 65"/>
                <a:gd name="T10" fmla="*/ 62 w 118"/>
                <a:gd name="T11" fmla="*/ 20 h 65"/>
                <a:gd name="T12" fmla="*/ 36 w 118"/>
                <a:gd name="T13" fmla="*/ 7 h 65"/>
                <a:gd name="T14" fmla="*/ 36 w 118"/>
                <a:gd name="T15" fmla="*/ 7 h 65"/>
                <a:gd name="T16" fmla="*/ 30 w 118"/>
                <a:gd name="T17" fmla="*/ 5 h 65"/>
                <a:gd name="T18" fmla="*/ 25 w 118"/>
                <a:gd name="T19" fmla="*/ 7 h 65"/>
                <a:gd name="T20" fmla="*/ 25 w 118"/>
                <a:gd name="T21" fmla="*/ 7 h 65"/>
                <a:gd name="T22" fmla="*/ 7 w 118"/>
                <a:gd name="T23" fmla="*/ 17 h 65"/>
                <a:gd name="T24" fmla="*/ 3 w 118"/>
                <a:gd name="T25" fmla="*/ 29 h 65"/>
                <a:gd name="T26" fmla="*/ 2 w 118"/>
                <a:gd name="T27" fmla="*/ 39 h 65"/>
                <a:gd name="T28" fmla="*/ 3 w 118"/>
                <a:gd name="T29" fmla="*/ 40 h 65"/>
                <a:gd name="T30" fmla="*/ 8 w 118"/>
                <a:gd name="T31" fmla="*/ 38 h 65"/>
                <a:gd name="T32" fmla="*/ 21 w 118"/>
                <a:gd name="T33" fmla="*/ 20 h 65"/>
                <a:gd name="T34" fmla="*/ 22 w 118"/>
                <a:gd name="T35" fmla="*/ 18 h 65"/>
                <a:gd name="T36" fmla="*/ 24 w 118"/>
                <a:gd name="T37" fmla="*/ 19 h 65"/>
                <a:gd name="T38" fmla="*/ 28 w 118"/>
                <a:gd name="T39" fmla="*/ 21 h 65"/>
                <a:gd name="T40" fmla="*/ 34 w 118"/>
                <a:gd name="T41" fmla="*/ 24 h 65"/>
                <a:gd name="T42" fmla="*/ 34 w 118"/>
                <a:gd name="T43" fmla="*/ 24 h 65"/>
                <a:gd name="T44" fmla="*/ 46 w 118"/>
                <a:gd name="T45" fmla="*/ 34 h 65"/>
                <a:gd name="T46" fmla="*/ 58 w 118"/>
                <a:gd name="T47" fmla="*/ 46 h 65"/>
                <a:gd name="T48" fmla="*/ 58 w 118"/>
                <a:gd name="T49" fmla="*/ 46 h 65"/>
                <a:gd name="T50" fmla="*/ 58 w 118"/>
                <a:gd name="T51" fmla="*/ 46 h 65"/>
                <a:gd name="T52" fmla="*/ 59 w 118"/>
                <a:gd name="T53" fmla="*/ 65 h 65"/>
                <a:gd name="T54" fmla="*/ 86 w 118"/>
                <a:gd name="T55" fmla="*/ 52 h 65"/>
                <a:gd name="T56" fmla="*/ 102 w 118"/>
                <a:gd name="T57" fmla="*/ 58 h 65"/>
                <a:gd name="T58" fmla="*/ 118 w 118"/>
                <a:gd name="T59" fmla="*/ 49 h 65"/>
                <a:gd name="T60" fmla="*/ 117 w 118"/>
                <a:gd name="T61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65">
                  <a:moveTo>
                    <a:pt x="117" y="9"/>
                  </a:moveTo>
                  <a:cubicBezTo>
                    <a:pt x="117" y="4"/>
                    <a:pt x="110" y="0"/>
                    <a:pt x="101" y="0"/>
                  </a:cubicBezTo>
                  <a:cubicBezTo>
                    <a:pt x="92" y="0"/>
                    <a:pt x="85" y="5"/>
                    <a:pt x="85" y="10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0" y="18"/>
                    <a:pt x="45" y="11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6"/>
                    <a:pt x="32" y="5"/>
                    <a:pt x="30" y="5"/>
                  </a:cubicBezTo>
                  <a:cubicBezTo>
                    <a:pt x="27" y="5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7"/>
                    <a:pt x="1" y="39"/>
                    <a:pt x="2" y="39"/>
                  </a:cubicBezTo>
                  <a:cubicBezTo>
                    <a:pt x="2" y="39"/>
                    <a:pt x="2" y="40"/>
                    <a:pt x="3" y="40"/>
                  </a:cubicBezTo>
                  <a:cubicBezTo>
                    <a:pt x="5" y="40"/>
                    <a:pt x="7" y="39"/>
                    <a:pt x="8" y="38"/>
                  </a:cubicBezTo>
                  <a:cubicBezTo>
                    <a:pt x="16" y="33"/>
                    <a:pt x="21" y="20"/>
                    <a:pt x="21" y="2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20"/>
                    <a:pt x="26" y="20"/>
                    <a:pt x="28" y="21"/>
                  </a:cubicBezTo>
                  <a:cubicBezTo>
                    <a:pt x="30" y="22"/>
                    <a:pt x="33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8" y="28"/>
                    <a:pt x="42" y="31"/>
                    <a:pt x="46" y="34"/>
                  </a:cubicBezTo>
                  <a:cubicBezTo>
                    <a:pt x="51" y="38"/>
                    <a:pt x="56" y="41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54"/>
                    <a:pt x="59" y="61"/>
                    <a:pt x="59" y="65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8" y="56"/>
                    <a:pt x="94" y="58"/>
                    <a:pt x="102" y="58"/>
                  </a:cubicBezTo>
                  <a:cubicBezTo>
                    <a:pt x="111" y="58"/>
                    <a:pt x="118" y="54"/>
                    <a:pt x="118" y="49"/>
                  </a:cubicBezTo>
                  <a:lnTo>
                    <a:pt x="11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45" name="Freeform 37"/>
            <p:cNvSpPr>
              <a:spLocks/>
            </p:cNvSpPr>
            <p:nvPr/>
          </p:nvSpPr>
          <p:spPr bwMode="auto">
            <a:xfrm>
              <a:off x="2865438" y="5287963"/>
              <a:ext cx="517525" cy="327025"/>
            </a:xfrm>
            <a:custGeom>
              <a:avLst/>
              <a:gdLst>
                <a:gd name="T0" fmla="*/ 123 w 136"/>
                <a:gd name="T1" fmla="*/ 38 h 84"/>
                <a:gd name="T2" fmla="*/ 112 w 136"/>
                <a:gd name="T3" fmla="*/ 29 h 84"/>
                <a:gd name="T4" fmla="*/ 107 w 136"/>
                <a:gd name="T5" fmla="*/ 26 h 84"/>
                <a:gd name="T6" fmla="*/ 104 w 136"/>
                <a:gd name="T7" fmla="*/ 25 h 84"/>
                <a:gd name="T8" fmla="*/ 90 w 136"/>
                <a:gd name="T9" fmla="*/ 43 h 84"/>
                <a:gd name="T10" fmla="*/ 90 w 136"/>
                <a:gd name="T11" fmla="*/ 43 h 84"/>
                <a:gd name="T12" fmla="*/ 83 w 136"/>
                <a:gd name="T13" fmla="*/ 45 h 84"/>
                <a:gd name="T14" fmla="*/ 79 w 136"/>
                <a:gd name="T15" fmla="*/ 43 h 84"/>
                <a:gd name="T16" fmla="*/ 80 w 136"/>
                <a:gd name="T17" fmla="*/ 30 h 84"/>
                <a:gd name="T18" fmla="*/ 84 w 136"/>
                <a:gd name="T19" fmla="*/ 17 h 84"/>
                <a:gd name="T20" fmla="*/ 95 w 136"/>
                <a:gd name="T21" fmla="*/ 10 h 84"/>
                <a:gd name="T22" fmla="*/ 87 w 136"/>
                <a:gd name="T23" fmla="*/ 8 h 84"/>
                <a:gd name="T24" fmla="*/ 57 w 136"/>
                <a:gd name="T25" fmla="*/ 19 h 84"/>
                <a:gd name="T26" fmla="*/ 57 w 136"/>
                <a:gd name="T27" fmla="*/ 20 h 84"/>
                <a:gd name="T28" fmla="*/ 32 w 136"/>
                <a:gd name="T29" fmla="*/ 9 h 84"/>
                <a:gd name="T30" fmla="*/ 16 w 136"/>
                <a:gd name="T31" fmla="*/ 0 h 84"/>
                <a:gd name="T32" fmla="*/ 0 w 136"/>
                <a:gd name="T33" fmla="*/ 10 h 84"/>
                <a:gd name="T34" fmla="*/ 0 w 136"/>
                <a:gd name="T35" fmla="*/ 49 h 84"/>
                <a:gd name="T36" fmla="*/ 17 w 136"/>
                <a:gd name="T37" fmla="*/ 58 h 84"/>
                <a:gd name="T38" fmla="*/ 33 w 136"/>
                <a:gd name="T39" fmla="*/ 51 h 84"/>
                <a:gd name="T40" fmla="*/ 57 w 136"/>
                <a:gd name="T41" fmla="*/ 62 h 84"/>
                <a:gd name="T42" fmla="*/ 57 w 136"/>
                <a:gd name="T43" fmla="*/ 63 h 84"/>
                <a:gd name="T44" fmla="*/ 58 w 136"/>
                <a:gd name="T45" fmla="*/ 66 h 84"/>
                <a:gd name="T46" fmla="*/ 63 w 136"/>
                <a:gd name="T47" fmla="*/ 60 h 84"/>
                <a:gd name="T48" fmla="*/ 66 w 136"/>
                <a:gd name="T49" fmla="*/ 58 h 84"/>
                <a:gd name="T50" fmla="*/ 71 w 136"/>
                <a:gd name="T51" fmla="*/ 60 h 84"/>
                <a:gd name="T52" fmla="*/ 73 w 136"/>
                <a:gd name="T53" fmla="*/ 62 h 84"/>
                <a:gd name="T54" fmla="*/ 79 w 136"/>
                <a:gd name="T55" fmla="*/ 55 h 84"/>
                <a:gd name="T56" fmla="*/ 86 w 136"/>
                <a:gd name="T57" fmla="*/ 52 h 84"/>
                <a:gd name="T58" fmla="*/ 91 w 136"/>
                <a:gd name="T59" fmla="*/ 54 h 84"/>
                <a:gd name="T60" fmla="*/ 93 w 136"/>
                <a:gd name="T61" fmla="*/ 57 h 84"/>
                <a:gd name="T62" fmla="*/ 94 w 136"/>
                <a:gd name="T63" fmla="*/ 57 h 84"/>
                <a:gd name="T64" fmla="*/ 101 w 136"/>
                <a:gd name="T65" fmla="*/ 53 h 84"/>
                <a:gd name="T66" fmla="*/ 106 w 136"/>
                <a:gd name="T67" fmla="*/ 55 h 84"/>
                <a:gd name="T68" fmla="*/ 108 w 136"/>
                <a:gd name="T69" fmla="*/ 60 h 84"/>
                <a:gd name="T70" fmla="*/ 108 w 136"/>
                <a:gd name="T71" fmla="*/ 63 h 84"/>
                <a:gd name="T72" fmla="*/ 113 w 136"/>
                <a:gd name="T73" fmla="*/ 65 h 84"/>
                <a:gd name="T74" fmla="*/ 114 w 136"/>
                <a:gd name="T75" fmla="*/ 76 h 84"/>
                <a:gd name="T76" fmla="*/ 113 w 136"/>
                <a:gd name="T77" fmla="*/ 78 h 84"/>
                <a:gd name="T78" fmla="*/ 113 w 136"/>
                <a:gd name="T79" fmla="*/ 84 h 84"/>
                <a:gd name="T80" fmla="*/ 114 w 136"/>
                <a:gd name="T81" fmla="*/ 84 h 84"/>
                <a:gd name="T82" fmla="*/ 119 w 136"/>
                <a:gd name="T83" fmla="*/ 80 h 84"/>
                <a:gd name="T84" fmla="*/ 119 w 136"/>
                <a:gd name="T85" fmla="*/ 64 h 84"/>
                <a:gd name="T86" fmla="*/ 118 w 136"/>
                <a:gd name="T87" fmla="*/ 62 h 84"/>
                <a:gd name="T88" fmla="*/ 106 w 136"/>
                <a:gd name="T89" fmla="*/ 50 h 84"/>
                <a:gd name="T90" fmla="*/ 108 w 136"/>
                <a:gd name="T91" fmla="*/ 48 h 84"/>
                <a:gd name="T92" fmla="*/ 121 w 136"/>
                <a:gd name="T93" fmla="*/ 61 h 84"/>
                <a:gd name="T94" fmla="*/ 122 w 136"/>
                <a:gd name="T95" fmla="*/ 63 h 84"/>
                <a:gd name="T96" fmla="*/ 122 w 136"/>
                <a:gd name="T97" fmla="*/ 79 h 84"/>
                <a:gd name="T98" fmla="*/ 123 w 136"/>
                <a:gd name="T99" fmla="*/ 79 h 84"/>
                <a:gd name="T100" fmla="*/ 128 w 136"/>
                <a:gd name="T101" fmla="*/ 76 h 84"/>
                <a:gd name="T102" fmla="*/ 128 w 136"/>
                <a:gd name="T103" fmla="*/ 66 h 84"/>
                <a:gd name="T104" fmla="*/ 127 w 136"/>
                <a:gd name="T105" fmla="*/ 53 h 84"/>
                <a:gd name="T106" fmla="*/ 111 w 136"/>
                <a:gd name="T107" fmla="*/ 38 h 84"/>
                <a:gd name="T108" fmla="*/ 113 w 136"/>
                <a:gd name="T109" fmla="*/ 36 h 84"/>
                <a:gd name="T110" fmla="*/ 129 w 136"/>
                <a:gd name="T111" fmla="*/ 52 h 84"/>
                <a:gd name="T112" fmla="*/ 131 w 136"/>
                <a:gd name="T113" fmla="*/ 66 h 84"/>
                <a:gd name="T114" fmla="*/ 131 w 136"/>
                <a:gd name="T115" fmla="*/ 75 h 84"/>
                <a:gd name="T116" fmla="*/ 131 w 136"/>
                <a:gd name="T117" fmla="*/ 75 h 84"/>
                <a:gd name="T118" fmla="*/ 135 w 136"/>
                <a:gd name="T119" fmla="*/ 74 h 84"/>
                <a:gd name="T120" fmla="*/ 135 w 136"/>
                <a:gd name="T121" fmla="*/ 73 h 84"/>
                <a:gd name="T122" fmla="*/ 134 w 136"/>
                <a:gd name="T123" fmla="*/ 49 h 84"/>
                <a:gd name="T124" fmla="*/ 123 w 136"/>
                <a:gd name="T125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" h="84">
                  <a:moveTo>
                    <a:pt x="123" y="38"/>
                  </a:moveTo>
                  <a:cubicBezTo>
                    <a:pt x="120" y="35"/>
                    <a:pt x="115" y="32"/>
                    <a:pt x="112" y="29"/>
                  </a:cubicBezTo>
                  <a:cubicBezTo>
                    <a:pt x="111" y="28"/>
                    <a:pt x="109" y="27"/>
                    <a:pt x="107" y="26"/>
                  </a:cubicBezTo>
                  <a:cubicBezTo>
                    <a:pt x="106" y="26"/>
                    <a:pt x="105" y="26"/>
                    <a:pt x="104" y="25"/>
                  </a:cubicBezTo>
                  <a:cubicBezTo>
                    <a:pt x="102" y="29"/>
                    <a:pt x="97" y="39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9" y="43"/>
                    <a:pt x="86" y="45"/>
                    <a:pt x="83" y="45"/>
                  </a:cubicBezTo>
                  <a:cubicBezTo>
                    <a:pt x="81" y="45"/>
                    <a:pt x="79" y="44"/>
                    <a:pt x="79" y="43"/>
                  </a:cubicBezTo>
                  <a:cubicBezTo>
                    <a:pt x="77" y="41"/>
                    <a:pt x="77" y="37"/>
                    <a:pt x="80" y="3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9"/>
                    <a:pt x="90" y="8"/>
                    <a:pt x="87" y="8"/>
                  </a:cubicBezTo>
                  <a:cubicBezTo>
                    <a:pt x="74" y="9"/>
                    <a:pt x="57" y="19"/>
                    <a:pt x="57" y="19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5" y="0"/>
                    <a:pt x="16" y="0"/>
                  </a:cubicBezTo>
                  <a:cubicBezTo>
                    <a:pt x="7" y="1"/>
                    <a:pt x="0" y="5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8" y="59"/>
                    <a:pt x="17" y="58"/>
                  </a:cubicBezTo>
                  <a:cubicBezTo>
                    <a:pt x="25" y="58"/>
                    <a:pt x="31" y="55"/>
                    <a:pt x="33" y="5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4"/>
                    <a:pt x="57" y="65"/>
                    <a:pt x="58" y="66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9"/>
                    <a:pt x="65" y="58"/>
                    <a:pt x="66" y="58"/>
                  </a:cubicBezTo>
                  <a:cubicBezTo>
                    <a:pt x="68" y="58"/>
                    <a:pt x="70" y="59"/>
                    <a:pt x="71" y="60"/>
                  </a:cubicBezTo>
                  <a:cubicBezTo>
                    <a:pt x="72" y="61"/>
                    <a:pt x="73" y="62"/>
                    <a:pt x="73" y="6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1" y="53"/>
                    <a:pt x="83" y="52"/>
                    <a:pt x="86" y="52"/>
                  </a:cubicBezTo>
                  <a:cubicBezTo>
                    <a:pt x="88" y="52"/>
                    <a:pt x="90" y="53"/>
                    <a:pt x="91" y="54"/>
                  </a:cubicBezTo>
                  <a:cubicBezTo>
                    <a:pt x="92" y="55"/>
                    <a:pt x="93" y="56"/>
                    <a:pt x="93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6" y="54"/>
                    <a:pt x="98" y="53"/>
                    <a:pt x="101" y="53"/>
                  </a:cubicBezTo>
                  <a:cubicBezTo>
                    <a:pt x="103" y="53"/>
                    <a:pt x="104" y="54"/>
                    <a:pt x="106" y="55"/>
                  </a:cubicBezTo>
                  <a:cubicBezTo>
                    <a:pt x="107" y="56"/>
                    <a:pt x="108" y="58"/>
                    <a:pt x="108" y="60"/>
                  </a:cubicBezTo>
                  <a:cubicBezTo>
                    <a:pt x="109" y="61"/>
                    <a:pt x="108" y="62"/>
                    <a:pt x="108" y="63"/>
                  </a:cubicBezTo>
                  <a:cubicBezTo>
                    <a:pt x="110" y="63"/>
                    <a:pt x="111" y="64"/>
                    <a:pt x="113" y="65"/>
                  </a:cubicBezTo>
                  <a:cubicBezTo>
                    <a:pt x="116" y="68"/>
                    <a:pt x="117" y="73"/>
                    <a:pt x="114" y="76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3" y="84"/>
                    <a:pt x="113" y="84"/>
                    <a:pt x="114" y="84"/>
                  </a:cubicBezTo>
                  <a:cubicBezTo>
                    <a:pt x="117" y="84"/>
                    <a:pt x="119" y="81"/>
                    <a:pt x="119" y="80"/>
                  </a:cubicBezTo>
                  <a:cubicBezTo>
                    <a:pt x="119" y="78"/>
                    <a:pt x="120" y="69"/>
                    <a:pt x="119" y="64"/>
                  </a:cubicBezTo>
                  <a:cubicBezTo>
                    <a:pt x="119" y="63"/>
                    <a:pt x="118" y="63"/>
                    <a:pt x="118" y="62"/>
                  </a:cubicBezTo>
                  <a:cubicBezTo>
                    <a:pt x="117" y="59"/>
                    <a:pt x="109" y="53"/>
                    <a:pt x="106" y="5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9" y="49"/>
                    <a:pt x="119" y="56"/>
                    <a:pt x="121" y="61"/>
                  </a:cubicBezTo>
                  <a:cubicBezTo>
                    <a:pt x="121" y="62"/>
                    <a:pt x="121" y="62"/>
                    <a:pt x="122" y="63"/>
                  </a:cubicBezTo>
                  <a:cubicBezTo>
                    <a:pt x="123" y="68"/>
                    <a:pt x="122" y="76"/>
                    <a:pt x="122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7" y="79"/>
                    <a:pt x="128" y="77"/>
                    <a:pt x="128" y="76"/>
                  </a:cubicBezTo>
                  <a:cubicBezTo>
                    <a:pt x="128" y="76"/>
                    <a:pt x="128" y="71"/>
                    <a:pt x="128" y="66"/>
                  </a:cubicBezTo>
                  <a:cubicBezTo>
                    <a:pt x="128" y="58"/>
                    <a:pt x="127" y="54"/>
                    <a:pt x="127" y="53"/>
                  </a:cubicBezTo>
                  <a:cubicBezTo>
                    <a:pt x="125" y="49"/>
                    <a:pt x="115" y="41"/>
                    <a:pt x="111" y="38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6"/>
                    <a:pt x="127" y="46"/>
                    <a:pt x="129" y="52"/>
                  </a:cubicBezTo>
                  <a:cubicBezTo>
                    <a:pt x="130" y="54"/>
                    <a:pt x="131" y="59"/>
                    <a:pt x="131" y="66"/>
                  </a:cubicBezTo>
                  <a:cubicBezTo>
                    <a:pt x="131" y="70"/>
                    <a:pt x="131" y="74"/>
                    <a:pt x="131" y="75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33" y="75"/>
                    <a:pt x="134" y="75"/>
                    <a:pt x="135" y="74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5" y="73"/>
                    <a:pt x="136" y="63"/>
                    <a:pt x="134" y="49"/>
                  </a:cubicBezTo>
                  <a:cubicBezTo>
                    <a:pt x="133" y="45"/>
                    <a:pt x="128" y="42"/>
                    <a:pt x="12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346" name="Freeform 19"/>
          <p:cNvSpPr>
            <a:spLocks noEditPoints="1"/>
          </p:cNvSpPr>
          <p:nvPr/>
        </p:nvSpPr>
        <p:spPr bwMode="auto">
          <a:xfrm>
            <a:off x="3836664" y="3552121"/>
            <a:ext cx="342789" cy="356593"/>
          </a:xfrm>
          <a:custGeom>
            <a:avLst/>
            <a:gdLst>
              <a:gd name="T0" fmla="*/ 121 w 123"/>
              <a:gd name="T1" fmla="*/ 42 h 128"/>
              <a:gd name="T2" fmla="*/ 86 w 123"/>
              <a:gd name="T3" fmla="*/ 34 h 128"/>
              <a:gd name="T4" fmla="*/ 86 w 123"/>
              <a:gd name="T5" fmla="*/ 24 h 128"/>
              <a:gd name="T6" fmla="*/ 38 w 123"/>
              <a:gd name="T7" fmla="*/ 24 h 128"/>
              <a:gd name="T8" fmla="*/ 37 w 123"/>
              <a:gd name="T9" fmla="*/ 34 h 128"/>
              <a:gd name="T10" fmla="*/ 3 w 123"/>
              <a:gd name="T11" fmla="*/ 42 h 128"/>
              <a:gd name="T12" fmla="*/ 0 w 123"/>
              <a:gd name="T13" fmla="*/ 56 h 128"/>
              <a:gd name="T14" fmla="*/ 6 w 123"/>
              <a:gd name="T15" fmla="*/ 91 h 128"/>
              <a:gd name="T16" fmla="*/ 15 w 123"/>
              <a:gd name="T17" fmla="*/ 119 h 128"/>
              <a:gd name="T18" fmla="*/ 27 w 123"/>
              <a:gd name="T19" fmla="*/ 119 h 128"/>
              <a:gd name="T20" fmla="*/ 36 w 123"/>
              <a:gd name="T21" fmla="*/ 91 h 128"/>
              <a:gd name="T22" fmla="*/ 42 w 123"/>
              <a:gd name="T23" fmla="*/ 90 h 128"/>
              <a:gd name="T24" fmla="*/ 54 w 123"/>
              <a:gd name="T25" fmla="*/ 128 h 128"/>
              <a:gd name="T26" fmla="*/ 70 w 123"/>
              <a:gd name="T27" fmla="*/ 128 h 128"/>
              <a:gd name="T28" fmla="*/ 82 w 123"/>
              <a:gd name="T29" fmla="*/ 90 h 128"/>
              <a:gd name="T30" fmla="*/ 88 w 123"/>
              <a:gd name="T31" fmla="*/ 91 h 128"/>
              <a:gd name="T32" fmla="*/ 97 w 123"/>
              <a:gd name="T33" fmla="*/ 119 h 128"/>
              <a:gd name="T34" fmla="*/ 109 w 123"/>
              <a:gd name="T35" fmla="*/ 119 h 128"/>
              <a:gd name="T36" fmla="*/ 118 w 123"/>
              <a:gd name="T37" fmla="*/ 91 h 128"/>
              <a:gd name="T38" fmla="*/ 123 w 123"/>
              <a:gd name="T39" fmla="*/ 56 h 128"/>
              <a:gd name="T40" fmla="*/ 18 w 123"/>
              <a:gd name="T41" fmla="*/ 86 h 128"/>
              <a:gd name="T42" fmla="*/ 15 w 123"/>
              <a:gd name="T43" fmla="*/ 113 h 128"/>
              <a:gd name="T44" fmla="*/ 12 w 123"/>
              <a:gd name="T45" fmla="*/ 86 h 128"/>
              <a:gd name="T46" fmla="*/ 6 w 123"/>
              <a:gd name="T47" fmla="*/ 56 h 128"/>
              <a:gd name="T48" fmla="*/ 9 w 123"/>
              <a:gd name="T49" fmla="*/ 42 h 128"/>
              <a:gd name="T50" fmla="*/ 33 w 123"/>
              <a:gd name="T51" fmla="*/ 42 h 128"/>
              <a:gd name="T52" fmla="*/ 34 w 123"/>
              <a:gd name="T53" fmla="*/ 52 h 128"/>
              <a:gd name="T54" fmla="*/ 35 w 123"/>
              <a:gd name="T55" fmla="*/ 83 h 128"/>
              <a:gd name="T56" fmla="*/ 30 w 123"/>
              <a:gd name="T57" fmla="*/ 110 h 128"/>
              <a:gd name="T58" fmla="*/ 24 w 123"/>
              <a:gd name="T59" fmla="*/ 110 h 128"/>
              <a:gd name="T60" fmla="*/ 58 w 123"/>
              <a:gd name="T61" fmla="*/ 83 h 128"/>
              <a:gd name="T62" fmla="*/ 54 w 123"/>
              <a:gd name="T63" fmla="*/ 120 h 128"/>
              <a:gd name="T64" fmla="*/ 50 w 123"/>
              <a:gd name="T65" fmla="*/ 84 h 128"/>
              <a:gd name="T66" fmla="*/ 42 w 123"/>
              <a:gd name="T67" fmla="*/ 56 h 128"/>
              <a:gd name="T68" fmla="*/ 42 w 123"/>
              <a:gd name="T69" fmla="*/ 44 h 128"/>
              <a:gd name="T70" fmla="*/ 46 w 123"/>
              <a:gd name="T71" fmla="*/ 24 h 128"/>
              <a:gd name="T72" fmla="*/ 78 w 123"/>
              <a:gd name="T73" fmla="*/ 24 h 128"/>
              <a:gd name="T74" fmla="*/ 82 w 123"/>
              <a:gd name="T75" fmla="*/ 44 h 128"/>
              <a:gd name="T76" fmla="*/ 82 w 123"/>
              <a:gd name="T77" fmla="*/ 76 h 128"/>
              <a:gd name="T78" fmla="*/ 74 w 123"/>
              <a:gd name="T79" fmla="*/ 116 h 128"/>
              <a:gd name="T80" fmla="*/ 66 w 123"/>
              <a:gd name="T81" fmla="*/ 116 h 128"/>
              <a:gd name="T82" fmla="*/ 58 w 123"/>
              <a:gd name="T83" fmla="*/ 83 h 128"/>
              <a:gd name="T84" fmla="*/ 100 w 123"/>
              <a:gd name="T85" fmla="*/ 110 h 128"/>
              <a:gd name="T86" fmla="*/ 94 w 123"/>
              <a:gd name="T87" fmla="*/ 110 h 128"/>
              <a:gd name="T88" fmla="*/ 88 w 123"/>
              <a:gd name="T89" fmla="*/ 83 h 128"/>
              <a:gd name="T90" fmla="*/ 90 w 123"/>
              <a:gd name="T91" fmla="*/ 52 h 128"/>
              <a:gd name="T92" fmla="*/ 91 w 123"/>
              <a:gd name="T93" fmla="*/ 42 h 128"/>
              <a:gd name="T94" fmla="*/ 115 w 123"/>
              <a:gd name="T95" fmla="*/ 42 h 128"/>
              <a:gd name="T96" fmla="*/ 118 w 123"/>
              <a:gd name="T97" fmla="*/ 56 h 128"/>
              <a:gd name="T98" fmla="*/ 112 w 123"/>
              <a:gd name="T99" fmla="*/ 86 h 128"/>
              <a:gd name="T100" fmla="*/ 109 w 123"/>
              <a:gd name="T101" fmla="*/ 113 h 128"/>
              <a:gd name="T102" fmla="*/ 106 w 123"/>
              <a:gd name="T103" fmla="*/ 8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3" h="128">
                <a:moveTo>
                  <a:pt x="119" y="48"/>
                </a:moveTo>
                <a:cubicBezTo>
                  <a:pt x="120" y="46"/>
                  <a:pt x="121" y="44"/>
                  <a:pt x="121" y="42"/>
                </a:cubicBezTo>
                <a:cubicBezTo>
                  <a:pt x="121" y="32"/>
                  <a:pt x="112" y="24"/>
                  <a:pt x="103" y="24"/>
                </a:cubicBezTo>
                <a:cubicBezTo>
                  <a:pt x="95" y="24"/>
                  <a:pt x="89" y="28"/>
                  <a:pt x="86" y="34"/>
                </a:cubicBezTo>
                <a:cubicBezTo>
                  <a:pt x="86" y="33"/>
                  <a:pt x="85" y="32"/>
                  <a:pt x="84" y="32"/>
                </a:cubicBezTo>
                <a:cubicBezTo>
                  <a:pt x="85" y="29"/>
                  <a:pt x="86" y="26"/>
                  <a:pt x="86" y="24"/>
                </a:cubicBezTo>
                <a:cubicBezTo>
                  <a:pt x="86" y="10"/>
                  <a:pt x="75" y="0"/>
                  <a:pt x="62" y="0"/>
                </a:cubicBezTo>
                <a:cubicBezTo>
                  <a:pt x="49" y="0"/>
                  <a:pt x="38" y="10"/>
                  <a:pt x="38" y="24"/>
                </a:cubicBezTo>
                <a:cubicBezTo>
                  <a:pt x="38" y="26"/>
                  <a:pt x="38" y="29"/>
                  <a:pt x="39" y="32"/>
                </a:cubicBezTo>
                <a:cubicBezTo>
                  <a:pt x="38" y="32"/>
                  <a:pt x="38" y="33"/>
                  <a:pt x="37" y="34"/>
                </a:cubicBezTo>
                <a:cubicBezTo>
                  <a:pt x="34" y="28"/>
                  <a:pt x="28" y="24"/>
                  <a:pt x="21" y="24"/>
                </a:cubicBezTo>
                <a:cubicBezTo>
                  <a:pt x="11" y="24"/>
                  <a:pt x="3" y="32"/>
                  <a:pt x="3" y="42"/>
                </a:cubicBezTo>
                <a:cubicBezTo>
                  <a:pt x="3" y="44"/>
                  <a:pt x="3" y="46"/>
                  <a:pt x="4" y="48"/>
                </a:cubicBezTo>
                <a:cubicBezTo>
                  <a:pt x="2" y="50"/>
                  <a:pt x="0" y="53"/>
                  <a:pt x="0" y="5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5"/>
                  <a:pt x="2" y="89"/>
                  <a:pt x="6" y="91"/>
                </a:cubicBezTo>
                <a:cubicBezTo>
                  <a:pt x="6" y="110"/>
                  <a:pt x="6" y="110"/>
                  <a:pt x="6" y="110"/>
                </a:cubicBezTo>
                <a:cubicBezTo>
                  <a:pt x="6" y="115"/>
                  <a:pt x="10" y="119"/>
                  <a:pt x="15" y="119"/>
                </a:cubicBezTo>
                <a:cubicBezTo>
                  <a:pt x="17" y="119"/>
                  <a:pt x="19" y="118"/>
                  <a:pt x="21" y="117"/>
                </a:cubicBezTo>
                <a:cubicBezTo>
                  <a:pt x="22" y="118"/>
                  <a:pt x="25" y="119"/>
                  <a:pt x="27" y="119"/>
                </a:cubicBezTo>
                <a:cubicBezTo>
                  <a:pt x="32" y="119"/>
                  <a:pt x="36" y="115"/>
                  <a:pt x="36" y="110"/>
                </a:cubicBezTo>
                <a:cubicBezTo>
                  <a:pt x="36" y="91"/>
                  <a:pt x="36" y="91"/>
                  <a:pt x="36" y="91"/>
                </a:cubicBezTo>
                <a:cubicBezTo>
                  <a:pt x="37" y="90"/>
                  <a:pt x="38" y="89"/>
                  <a:pt x="39" y="88"/>
                </a:cubicBezTo>
                <a:cubicBezTo>
                  <a:pt x="40" y="88"/>
                  <a:pt x="41" y="89"/>
                  <a:pt x="42" y="90"/>
                </a:cubicBezTo>
                <a:cubicBezTo>
                  <a:pt x="42" y="116"/>
                  <a:pt x="42" y="116"/>
                  <a:pt x="42" y="116"/>
                </a:cubicBezTo>
                <a:cubicBezTo>
                  <a:pt x="42" y="122"/>
                  <a:pt x="47" y="128"/>
                  <a:pt x="54" y="128"/>
                </a:cubicBezTo>
                <a:cubicBezTo>
                  <a:pt x="57" y="128"/>
                  <a:pt x="60" y="127"/>
                  <a:pt x="62" y="125"/>
                </a:cubicBezTo>
                <a:cubicBezTo>
                  <a:pt x="64" y="127"/>
                  <a:pt x="67" y="128"/>
                  <a:pt x="70" y="128"/>
                </a:cubicBezTo>
                <a:cubicBezTo>
                  <a:pt x="76" y="128"/>
                  <a:pt x="82" y="122"/>
                  <a:pt x="82" y="116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89"/>
                  <a:pt x="84" y="88"/>
                  <a:pt x="84" y="88"/>
                </a:cubicBezTo>
                <a:cubicBezTo>
                  <a:pt x="85" y="89"/>
                  <a:pt x="86" y="90"/>
                  <a:pt x="88" y="91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8" y="115"/>
                  <a:pt x="92" y="119"/>
                  <a:pt x="97" y="119"/>
                </a:cubicBezTo>
                <a:cubicBezTo>
                  <a:pt x="99" y="119"/>
                  <a:pt x="101" y="118"/>
                  <a:pt x="103" y="117"/>
                </a:cubicBezTo>
                <a:cubicBezTo>
                  <a:pt x="104" y="118"/>
                  <a:pt x="106" y="119"/>
                  <a:pt x="109" y="119"/>
                </a:cubicBezTo>
                <a:cubicBezTo>
                  <a:pt x="114" y="119"/>
                  <a:pt x="118" y="115"/>
                  <a:pt x="118" y="110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21" y="89"/>
                  <a:pt x="123" y="85"/>
                  <a:pt x="123" y="80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23" y="53"/>
                  <a:pt x="122" y="50"/>
                  <a:pt x="119" y="48"/>
                </a:cubicBezTo>
                <a:close/>
                <a:moveTo>
                  <a:pt x="18" y="86"/>
                </a:moveTo>
                <a:cubicBezTo>
                  <a:pt x="18" y="110"/>
                  <a:pt x="18" y="110"/>
                  <a:pt x="18" y="110"/>
                </a:cubicBezTo>
                <a:cubicBezTo>
                  <a:pt x="18" y="112"/>
                  <a:pt x="17" y="113"/>
                  <a:pt x="15" y="113"/>
                </a:cubicBezTo>
                <a:cubicBezTo>
                  <a:pt x="13" y="113"/>
                  <a:pt x="12" y="112"/>
                  <a:pt x="12" y="110"/>
                </a:cubicBezTo>
                <a:cubicBezTo>
                  <a:pt x="12" y="86"/>
                  <a:pt x="12" y="86"/>
                  <a:pt x="12" y="86"/>
                </a:cubicBezTo>
                <a:cubicBezTo>
                  <a:pt x="9" y="86"/>
                  <a:pt x="6" y="84"/>
                  <a:pt x="6" y="80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3"/>
                  <a:pt x="9" y="51"/>
                  <a:pt x="12" y="51"/>
                </a:cubicBezTo>
                <a:cubicBezTo>
                  <a:pt x="12" y="51"/>
                  <a:pt x="9" y="48"/>
                  <a:pt x="9" y="42"/>
                </a:cubicBezTo>
                <a:cubicBezTo>
                  <a:pt x="9" y="35"/>
                  <a:pt x="14" y="30"/>
                  <a:pt x="21" y="30"/>
                </a:cubicBezTo>
                <a:cubicBezTo>
                  <a:pt x="27" y="30"/>
                  <a:pt x="33" y="35"/>
                  <a:pt x="33" y="42"/>
                </a:cubicBezTo>
                <a:cubicBezTo>
                  <a:pt x="33" y="48"/>
                  <a:pt x="30" y="51"/>
                  <a:pt x="30" y="51"/>
                </a:cubicBezTo>
                <a:cubicBezTo>
                  <a:pt x="31" y="51"/>
                  <a:pt x="33" y="51"/>
                  <a:pt x="34" y="52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8"/>
                  <a:pt x="34" y="80"/>
                  <a:pt x="35" y="83"/>
                </a:cubicBezTo>
                <a:cubicBezTo>
                  <a:pt x="34" y="85"/>
                  <a:pt x="32" y="86"/>
                  <a:pt x="30" y="86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0" y="112"/>
                  <a:pt x="28" y="113"/>
                  <a:pt x="27" y="113"/>
                </a:cubicBezTo>
                <a:cubicBezTo>
                  <a:pt x="25" y="113"/>
                  <a:pt x="24" y="112"/>
                  <a:pt x="24" y="110"/>
                </a:cubicBezTo>
                <a:cubicBezTo>
                  <a:pt x="24" y="86"/>
                  <a:pt x="24" y="86"/>
                  <a:pt x="24" y="86"/>
                </a:cubicBezTo>
                <a:moveTo>
                  <a:pt x="58" y="83"/>
                </a:moveTo>
                <a:cubicBezTo>
                  <a:pt x="58" y="116"/>
                  <a:pt x="58" y="116"/>
                  <a:pt x="58" y="116"/>
                </a:cubicBezTo>
                <a:cubicBezTo>
                  <a:pt x="58" y="118"/>
                  <a:pt x="56" y="120"/>
                  <a:pt x="54" y="120"/>
                </a:cubicBezTo>
                <a:cubicBezTo>
                  <a:pt x="52" y="120"/>
                  <a:pt x="50" y="118"/>
                  <a:pt x="50" y="116"/>
                </a:cubicBezTo>
                <a:cubicBezTo>
                  <a:pt x="50" y="84"/>
                  <a:pt x="50" y="84"/>
                  <a:pt x="50" y="84"/>
                </a:cubicBezTo>
                <a:cubicBezTo>
                  <a:pt x="45" y="84"/>
                  <a:pt x="42" y="80"/>
                  <a:pt x="42" y="76"/>
                </a:cubicBezTo>
                <a:cubicBezTo>
                  <a:pt x="42" y="56"/>
                  <a:pt x="42" y="56"/>
                  <a:pt x="42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39"/>
                  <a:pt x="45" y="36"/>
                  <a:pt x="50" y="36"/>
                </a:cubicBezTo>
                <a:cubicBezTo>
                  <a:pt x="50" y="36"/>
                  <a:pt x="46" y="33"/>
                  <a:pt x="46" y="24"/>
                </a:cubicBezTo>
                <a:cubicBezTo>
                  <a:pt x="46" y="15"/>
                  <a:pt x="53" y="8"/>
                  <a:pt x="62" y="8"/>
                </a:cubicBezTo>
                <a:cubicBezTo>
                  <a:pt x="71" y="8"/>
                  <a:pt x="78" y="15"/>
                  <a:pt x="78" y="24"/>
                </a:cubicBezTo>
                <a:cubicBezTo>
                  <a:pt x="78" y="32"/>
                  <a:pt x="74" y="36"/>
                  <a:pt x="74" y="36"/>
                </a:cubicBezTo>
                <a:cubicBezTo>
                  <a:pt x="78" y="36"/>
                  <a:pt x="82" y="39"/>
                  <a:pt x="82" y="44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76"/>
                  <a:pt x="82" y="76"/>
                  <a:pt x="82" y="76"/>
                </a:cubicBezTo>
                <a:cubicBezTo>
                  <a:pt x="82" y="80"/>
                  <a:pt x="78" y="84"/>
                  <a:pt x="74" y="84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8"/>
                  <a:pt x="72" y="120"/>
                  <a:pt x="70" y="120"/>
                </a:cubicBezTo>
                <a:cubicBezTo>
                  <a:pt x="68" y="120"/>
                  <a:pt x="66" y="118"/>
                  <a:pt x="66" y="116"/>
                </a:cubicBezTo>
                <a:cubicBezTo>
                  <a:pt x="66" y="83"/>
                  <a:pt x="66" y="83"/>
                  <a:pt x="66" y="83"/>
                </a:cubicBezTo>
                <a:lnTo>
                  <a:pt x="58" y="83"/>
                </a:lnTo>
                <a:close/>
                <a:moveTo>
                  <a:pt x="100" y="86"/>
                </a:moveTo>
                <a:cubicBezTo>
                  <a:pt x="100" y="110"/>
                  <a:pt x="100" y="110"/>
                  <a:pt x="100" y="110"/>
                </a:cubicBezTo>
                <a:cubicBezTo>
                  <a:pt x="100" y="112"/>
                  <a:pt x="98" y="113"/>
                  <a:pt x="97" y="113"/>
                </a:cubicBezTo>
                <a:cubicBezTo>
                  <a:pt x="95" y="113"/>
                  <a:pt x="94" y="112"/>
                  <a:pt x="94" y="110"/>
                </a:cubicBezTo>
                <a:cubicBezTo>
                  <a:pt x="94" y="86"/>
                  <a:pt x="94" y="86"/>
                  <a:pt x="94" y="86"/>
                </a:cubicBezTo>
                <a:cubicBezTo>
                  <a:pt x="91" y="86"/>
                  <a:pt x="89" y="85"/>
                  <a:pt x="88" y="83"/>
                </a:cubicBezTo>
                <a:cubicBezTo>
                  <a:pt x="89" y="80"/>
                  <a:pt x="90" y="78"/>
                  <a:pt x="90" y="76"/>
                </a:cubicBezTo>
                <a:cubicBezTo>
                  <a:pt x="90" y="52"/>
                  <a:pt x="90" y="52"/>
                  <a:pt x="90" y="52"/>
                </a:cubicBezTo>
                <a:cubicBezTo>
                  <a:pt x="91" y="51"/>
                  <a:pt x="92" y="51"/>
                  <a:pt x="94" y="51"/>
                </a:cubicBezTo>
                <a:cubicBezTo>
                  <a:pt x="94" y="51"/>
                  <a:pt x="91" y="48"/>
                  <a:pt x="91" y="42"/>
                </a:cubicBezTo>
                <a:cubicBezTo>
                  <a:pt x="91" y="35"/>
                  <a:pt x="96" y="30"/>
                  <a:pt x="103" y="30"/>
                </a:cubicBezTo>
                <a:cubicBezTo>
                  <a:pt x="109" y="30"/>
                  <a:pt x="115" y="35"/>
                  <a:pt x="115" y="42"/>
                </a:cubicBezTo>
                <a:cubicBezTo>
                  <a:pt x="115" y="48"/>
                  <a:pt x="112" y="51"/>
                  <a:pt x="112" y="51"/>
                </a:cubicBezTo>
                <a:cubicBezTo>
                  <a:pt x="115" y="51"/>
                  <a:pt x="118" y="53"/>
                  <a:pt x="118" y="56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4"/>
                  <a:pt x="115" y="86"/>
                  <a:pt x="112" y="86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112" y="112"/>
                  <a:pt x="110" y="113"/>
                  <a:pt x="109" y="113"/>
                </a:cubicBezTo>
                <a:cubicBezTo>
                  <a:pt x="107" y="113"/>
                  <a:pt x="106" y="112"/>
                  <a:pt x="106" y="110"/>
                </a:cubicBezTo>
                <a:cubicBezTo>
                  <a:pt x="106" y="86"/>
                  <a:pt x="106" y="86"/>
                  <a:pt x="106" y="86"/>
                </a:cubicBezTo>
                <a:lnTo>
                  <a:pt x="100" y="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1407460" y="1638210"/>
            <a:ext cx="399054" cy="257786"/>
            <a:chOff x="1554163" y="3055938"/>
            <a:chExt cx="1049337" cy="677862"/>
          </a:xfrm>
          <a:solidFill>
            <a:schemeClr val="bg1">
              <a:lumMod val="75000"/>
            </a:schemeClr>
          </a:solidFill>
        </p:grpSpPr>
        <p:sp>
          <p:nvSpPr>
            <p:cNvPr id="348" name="Freeform 5"/>
            <p:cNvSpPr>
              <a:spLocks/>
            </p:cNvSpPr>
            <p:nvPr/>
          </p:nvSpPr>
          <p:spPr bwMode="auto">
            <a:xfrm>
              <a:off x="1554163" y="3482975"/>
              <a:ext cx="500062" cy="250825"/>
            </a:xfrm>
            <a:custGeom>
              <a:avLst/>
              <a:gdLst>
                <a:gd name="T0" fmla="*/ 114 w 132"/>
                <a:gd name="T1" fmla="*/ 9 h 66"/>
                <a:gd name="T2" fmla="*/ 100 w 132"/>
                <a:gd name="T3" fmla="*/ 0 h 66"/>
                <a:gd name="T4" fmla="*/ 32 w 132"/>
                <a:gd name="T5" fmla="*/ 0 h 66"/>
                <a:gd name="T6" fmla="*/ 18 w 132"/>
                <a:gd name="T7" fmla="*/ 9 h 66"/>
                <a:gd name="T8" fmla="*/ 2 w 132"/>
                <a:gd name="T9" fmla="*/ 57 h 66"/>
                <a:gd name="T10" fmla="*/ 8 w 132"/>
                <a:gd name="T11" fmla="*/ 66 h 66"/>
                <a:gd name="T12" fmla="*/ 124 w 132"/>
                <a:gd name="T13" fmla="*/ 66 h 66"/>
                <a:gd name="T14" fmla="*/ 130 w 132"/>
                <a:gd name="T15" fmla="*/ 57 h 66"/>
                <a:gd name="T16" fmla="*/ 114 w 132"/>
                <a:gd name="T17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66">
                  <a:moveTo>
                    <a:pt x="114" y="9"/>
                  </a:moveTo>
                  <a:cubicBezTo>
                    <a:pt x="112" y="4"/>
                    <a:pt x="106" y="0"/>
                    <a:pt x="10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4"/>
                    <a:pt x="18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9" y="66"/>
                    <a:pt x="132" y="62"/>
                    <a:pt x="130" y="57"/>
                  </a:cubicBezTo>
                  <a:lnTo>
                    <a:pt x="11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49" name="Freeform 6"/>
            <p:cNvSpPr>
              <a:spLocks/>
            </p:cNvSpPr>
            <p:nvPr/>
          </p:nvSpPr>
          <p:spPr bwMode="auto">
            <a:xfrm>
              <a:off x="2103438" y="3482975"/>
              <a:ext cx="500062" cy="250825"/>
            </a:xfrm>
            <a:custGeom>
              <a:avLst/>
              <a:gdLst>
                <a:gd name="T0" fmla="*/ 131 w 132"/>
                <a:gd name="T1" fmla="*/ 57 h 66"/>
                <a:gd name="T2" fmla="*/ 114 w 132"/>
                <a:gd name="T3" fmla="*/ 9 h 66"/>
                <a:gd name="T4" fmla="*/ 101 w 132"/>
                <a:gd name="T5" fmla="*/ 0 h 66"/>
                <a:gd name="T6" fmla="*/ 32 w 132"/>
                <a:gd name="T7" fmla="*/ 0 h 66"/>
                <a:gd name="T8" fmla="*/ 19 w 132"/>
                <a:gd name="T9" fmla="*/ 9 h 66"/>
                <a:gd name="T10" fmla="*/ 2 w 132"/>
                <a:gd name="T11" fmla="*/ 57 h 66"/>
                <a:gd name="T12" fmla="*/ 8 w 132"/>
                <a:gd name="T13" fmla="*/ 66 h 66"/>
                <a:gd name="T14" fmla="*/ 124 w 132"/>
                <a:gd name="T15" fmla="*/ 66 h 66"/>
                <a:gd name="T16" fmla="*/ 131 w 132"/>
                <a:gd name="T1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66">
                  <a:moveTo>
                    <a:pt x="131" y="57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2" y="4"/>
                    <a:pt x="106" y="0"/>
                    <a:pt x="10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4"/>
                    <a:pt x="19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9" y="66"/>
                    <a:pt x="132" y="62"/>
                    <a:pt x="13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50" name="Freeform 7"/>
            <p:cNvSpPr>
              <a:spLocks/>
            </p:cNvSpPr>
            <p:nvPr/>
          </p:nvSpPr>
          <p:spPr bwMode="auto">
            <a:xfrm>
              <a:off x="1827213" y="3181350"/>
              <a:ext cx="503237" cy="252412"/>
            </a:xfrm>
            <a:custGeom>
              <a:avLst/>
              <a:gdLst>
                <a:gd name="T0" fmla="*/ 9 w 133"/>
                <a:gd name="T1" fmla="*/ 66 h 66"/>
                <a:gd name="T2" fmla="*/ 124 w 133"/>
                <a:gd name="T3" fmla="*/ 66 h 66"/>
                <a:gd name="T4" fmla="*/ 131 w 133"/>
                <a:gd name="T5" fmla="*/ 57 h 66"/>
                <a:gd name="T6" fmla="*/ 114 w 133"/>
                <a:gd name="T7" fmla="*/ 9 h 66"/>
                <a:gd name="T8" fmla="*/ 101 w 133"/>
                <a:gd name="T9" fmla="*/ 0 h 66"/>
                <a:gd name="T10" fmla="*/ 32 w 133"/>
                <a:gd name="T11" fmla="*/ 0 h 66"/>
                <a:gd name="T12" fmla="*/ 19 w 133"/>
                <a:gd name="T13" fmla="*/ 9 h 66"/>
                <a:gd name="T14" fmla="*/ 2 w 133"/>
                <a:gd name="T15" fmla="*/ 57 h 66"/>
                <a:gd name="T16" fmla="*/ 9 w 13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66">
                  <a:moveTo>
                    <a:pt x="9" y="66"/>
                  </a:moveTo>
                  <a:cubicBezTo>
                    <a:pt x="124" y="66"/>
                    <a:pt x="124" y="66"/>
                    <a:pt x="124" y="66"/>
                  </a:cubicBezTo>
                  <a:cubicBezTo>
                    <a:pt x="130" y="66"/>
                    <a:pt x="133" y="62"/>
                    <a:pt x="131" y="57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2" y="4"/>
                    <a:pt x="107" y="0"/>
                    <a:pt x="10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1" y="4"/>
                    <a:pt x="19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9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51" name="Freeform 8"/>
            <p:cNvSpPr>
              <a:spLocks/>
            </p:cNvSpPr>
            <p:nvPr/>
          </p:nvSpPr>
          <p:spPr bwMode="auto">
            <a:xfrm>
              <a:off x="2338388" y="3148013"/>
              <a:ext cx="219075" cy="217487"/>
            </a:xfrm>
            <a:custGeom>
              <a:avLst/>
              <a:gdLst>
                <a:gd name="T0" fmla="*/ 45 w 138"/>
                <a:gd name="T1" fmla="*/ 91 h 137"/>
                <a:gd name="T2" fmla="*/ 69 w 138"/>
                <a:gd name="T3" fmla="*/ 137 h 137"/>
                <a:gd name="T4" fmla="*/ 93 w 138"/>
                <a:gd name="T5" fmla="*/ 91 h 137"/>
                <a:gd name="T6" fmla="*/ 138 w 138"/>
                <a:gd name="T7" fmla="*/ 67 h 137"/>
                <a:gd name="T8" fmla="*/ 93 w 138"/>
                <a:gd name="T9" fmla="*/ 43 h 137"/>
                <a:gd name="T10" fmla="*/ 69 w 138"/>
                <a:gd name="T11" fmla="*/ 0 h 137"/>
                <a:gd name="T12" fmla="*/ 45 w 138"/>
                <a:gd name="T13" fmla="*/ 43 h 137"/>
                <a:gd name="T14" fmla="*/ 0 w 138"/>
                <a:gd name="T15" fmla="*/ 67 h 137"/>
                <a:gd name="T16" fmla="*/ 45 w 138"/>
                <a:gd name="T17" fmla="*/ 9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45" y="91"/>
                  </a:moveTo>
                  <a:lnTo>
                    <a:pt x="69" y="137"/>
                  </a:lnTo>
                  <a:lnTo>
                    <a:pt x="93" y="91"/>
                  </a:lnTo>
                  <a:lnTo>
                    <a:pt x="138" y="67"/>
                  </a:lnTo>
                  <a:lnTo>
                    <a:pt x="93" y="43"/>
                  </a:lnTo>
                  <a:lnTo>
                    <a:pt x="69" y="0"/>
                  </a:lnTo>
                  <a:lnTo>
                    <a:pt x="45" y="43"/>
                  </a:lnTo>
                  <a:lnTo>
                    <a:pt x="0" y="67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52" name="Freeform 9"/>
            <p:cNvSpPr>
              <a:spLocks/>
            </p:cNvSpPr>
            <p:nvPr/>
          </p:nvSpPr>
          <p:spPr bwMode="auto">
            <a:xfrm>
              <a:off x="2266950" y="3055938"/>
              <a:ext cx="128587" cy="133350"/>
            </a:xfrm>
            <a:custGeom>
              <a:avLst/>
              <a:gdLst>
                <a:gd name="T0" fmla="*/ 40 w 81"/>
                <a:gd name="T1" fmla="*/ 84 h 84"/>
                <a:gd name="T2" fmla="*/ 54 w 81"/>
                <a:gd name="T3" fmla="*/ 58 h 84"/>
                <a:gd name="T4" fmla="*/ 81 w 81"/>
                <a:gd name="T5" fmla="*/ 43 h 84"/>
                <a:gd name="T6" fmla="*/ 54 w 81"/>
                <a:gd name="T7" fmla="*/ 29 h 84"/>
                <a:gd name="T8" fmla="*/ 40 w 81"/>
                <a:gd name="T9" fmla="*/ 0 h 84"/>
                <a:gd name="T10" fmla="*/ 26 w 81"/>
                <a:gd name="T11" fmla="*/ 29 h 84"/>
                <a:gd name="T12" fmla="*/ 0 w 81"/>
                <a:gd name="T13" fmla="*/ 43 h 84"/>
                <a:gd name="T14" fmla="*/ 26 w 81"/>
                <a:gd name="T15" fmla="*/ 58 h 84"/>
                <a:gd name="T16" fmla="*/ 40 w 81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4">
                  <a:moveTo>
                    <a:pt x="40" y="84"/>
                  </a:moveTo>
                  <a:lnTo>
                    <a:pt x="54" y="58"/>
                  </a:lnTo>
                  <a:lnTo>
                    <a:pt x="81" y="43"/>
                  </a:lnTo>
                  <a:lnTo>
                    <a:pt x="54" y="29"/>
                  </a:lnTo>
                  <a:lnTo>
                    <a:pt x="40" y="0"/>
                  </a:lnTo>
                  <a:lnTo>
                    <a:pt x="26" y="29"/>
                  </a:lnTo>
                  <a:lnTo>
                    <a:pt x="0" y="43"/>
                  </a:lnTo>
                  <a:lnTo>
                    <a:pt x="26" y="58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2242630" y="1651738"/>
            <a:ext cx="411245" cy="235947"/>
            <a:chOff x="7779638" y="1072086"/>
            <a:chExt cx="436722" cy="250564"/>
          </a:xfrm>
          <a:solidFill>
            <a:schemeClr val="bg1">
              <a:lumMod val="75000"/>
            </a:schemeClr>
          </a:solidFill>
        </p:grpSpPr>
        <p:sp>
          <p:nvSpPr>
            <p:cNvPr id="359" name="Freeform 16"/>
            <p:cNvSpPr>
              <a:spLocks/>
            </p:cNvSpPr>
            <p:nvPr/>
          </p:nvSpPr>
          <p:spPr bwMode="auto">
            <a:xfrm>
              <a:off x="7829045" y="1124140"/>
              <a:ext cx="117342" cy="146456"/>
            </a:xfrm>
            <a:custGeom>
              <a:avLst/>
              <a:gdLst>
                <a:gd name="T0" fmla="*/ 40 w 56"/>
                <a:gd name="T1" fmla="*/ 35 h 70"/>
                <a:gd name="T2" fmla="*/ 56 w 56"/>
                <a:gd name="T3" fmla="*/ 0 h 70"/>
                <a:gd name="T4" fmla="*/ 20 w 56"/>
                <a:gd name="T5" fmla="*/ 0 h 70"/>
                <a:gd name="T6" fmla="*/ 0 w 56"/>
                <a:gd name="T7" fmla="*/ 19 h 70"/>
                <a:gd name="T8" fmla="*/ 0 w 56"/>
                <a:gd name="T9" fmla="*/ 51 h 70"/>
                <a:gd name="T10" fmla="*/ 20 w 56"/>
                <a:gd name="T11" fmla="*/ 70 h 70"/>
                <a:gd name="T12" fmla="*/ 56 w 56"/>
                <a:gd name="T13" fmla="*/ 70 h 70"/>
                <a:gd name="T14" fmla="*/ 40 w 56"/>
                <a:gd name="T1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70">
                  <a:moveTo>
                    <a:pt x="40" y="35"/>
                  </a:moveTo>
                  <a:cubicBezTo>
                    <a:pt x="40" y="21"/>
                    <a:pt x="46" y="8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0"/>
                    <a:pt x="10" y="17"/>
                    <a:pt x="0" y="1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0" y="52"/>
                    <a:pt x="18" y="60"/>
                    <a:pt x="20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6" y="62"/>
                    <a:pt x="40" y="49"/>
                    <a:pt x="4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60" name="Freeform 17"/>
            <p:cNvSpPr>
              <a:spLocks/>
            </p:cNvSpPr>
            <p:nvPr/>
          </p:nvSpPr>
          <p:spPr bwMode="auto">
            <a:xfrm>
              <a:off x="8049611" y="1124140"/>
              <a:ext cx="114695" cy="146456"/>
            </a:xfrm>
            <a:custGeom>
              <a:avLst/>
              <a:gdLst>
                <a:gd name="T0" fmla="*/ 35 w 55"/>
                <a:gd name="T1" fmla="*/ 0 h 70"/>
                <a:gd name="T2" fmla="*/ 0 w 55"/>
                <a:gd name="T3" fmla="*/ 0 h 70"/>
                <a:gd name="T4" fmla="*/ 15 w 55"/>
                <a:gd name="T5" fmla="*/ 35 h 70"/>
                <a:gd name="T6" fmla="*/ 0 w 55"/>
                <a:gd name="T7" fmla="*/ 70 h 70"/>
                <a:gd name="T8" fmla="*/ 35 w 55"/>
                <a:gd name="T9" fmla="*/ 70 h 70"/>
                <a:gd name="T10" fmla="*/ 55 w 55"/>
                <a:gd name="T11" fmla="*/ 51 h 70"/>
                <a:gd name="T12" fmla="*/ 55 w 55"/>
                <a:gd name="T13" fmla="*/ 19 h 70"/>
                <a:gd name="T14" fmla="*/ 35 w 5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0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15" y="21"/>
                    <a:pt x="15" y="35"/>
                  </a:cubicBezTo>
                  <a:cubicBezTo>
                    <a:pt x="15" y="49"/>
                    <a:pt x="9" y="62"/>
                    <a:pt x="0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60"/>
                    <a:pt x="45" y="52"/>
                    <a:pt x="55" y="5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5" y="17"/>
                    <a:pt x="37" y="1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61" name="Freeform 18"/>
            <p:cNvSpPr>
              <a:spLocks noEditPoints="1"/>
            </p:cNvSpPr>
            <p:nvPr/>
          </p:nvSpPr>
          <p:spPr bwMode="auto">
            <a:xfrm>
              <a:off x="7932270" y="1124140"/>
              <a:ext cx="129693" cy="146456"/>
            </a:xfrm>
            <a:custGeom>
              <a:avLst/>
              <a:gdLst>
                <a:gd name="T0" fmla="*/ 31 w 62"/>
                <a:gd name="T1" fmla="*/ 0 h 70"/>
                <a:gd name="T2" fmla="*/ 0 w 62"/>
                <a:gd name="T3" fmla="*/ 35 h 70"/>
                <a:gd name="T4" fmla="*/ 31 w 62"/>
                <a:gd name="T5" fmla="*/ 70 h 70"/>
                <a:gd name="T6" fmla="*/ 62 w 62"/>
                <a:gd name="T7" fmla="*/ 35 h 70"/>
                <a:gd name="T8" fmla="*/ 31 w 62"/>
                <a:gd name="T9" fmla="*/ 0 h 70"/>
                <a:gd name="T10" fmla="*/ 34 w 62"/>
                <a:gd name="T11" fmla="*/ 54 h 70"/>
                <a:gd name="T12" fmla="*/ 34 w 62"/>
                <a:gd name="T13" fmla="*/ 61 h 70"/>
                <a:gd name="T14" fmla="*/ 28 w 62"/>
                <a:gd name="T15" fmla="*/ 61 h 70"/>
                <a:gd name="T16" fmla="*/ 28 w 62"/>
                <a:gd name="T17" fmla="*/ 55 h 70"/>
                <a:gd name="T18" fmla="*/ 17 w 62"/>
                <a:gd name="T19" fmla="*/ 52 h 70"/>
                <a:gd name="T20" fmla="*/ 19 w 62"/>
                <a:gd name="T21" fmla="*/ 45 h 70"/>
                <a:gd name="T22" fmla="*/ 29 w 62"/>
                <a:gd name="T23" fmla="*/ 47 h 70"/>
                <a:gd name="T24" fmla="*/ 36 w 62"/>
                <a:gd name="T25" fmla="*/ 43 h 70"/>
                <a:gd name="T26" fmla="*/ 29 w 62"/>
                <a:gd name="T27" fmla="*/ 38 h 70"/>
                <a:gd name="T28" fmla="*/ 18 w 62"/>
                <a:gd name="T29" fmla="*/ 26 h 70"/>
                <a:gd name="T30" fmla="*/ 28 w 62"/>
                <a:gd name="T31" fmla="*/ 15 h 70"/>
                <a:gd name="T32" fmla="*/ 28 w 62"/>
                <a:gd name="T33" fmla="*/ 9 h 70"/>
                <a:gd name="T34" fmla="*/ 34 w 62"/>
                <a:gd name="T35" fmla="*/ 9 h 70"/>
                <a:gd name="T36" fmla="*/ 34 w 62"/>
                <a:gd name="T37" fmla="*/ 15 h 70"/>
                <a:gd name="T38" fmla="*/ 44 w 62"/>
                <a:gd name="T39" fmla="*/ 17 h 70"/>
                <a:gd name="T40" fmla="*/ 42 w 62"/>
                <a:gd name="T41" fmla="*/ 24 h 70"/>
                <a:gd name="T42" fmla="*/ 33 w 62"/>
                <a:gd name="T43" fmla="*/ 22 h 70"/>
                <a:gd name="T44" fmla="*/ 27 w 62"/>
                <a:gd name="T45" fmla="*/ 25 h 70"/>
                <a:gd name="T46" fmla="*/ 35 w 62"/>
                <a:gd name="T47" fmla="*/ 31 h 70"/>
                <a:gd name="T48" fmla="*/ 45 w 62"/>
                <a:gd name="T49" fmla="*/ 43 h 70"/>
                <a:gd name="T50" fmla="*/ 34 w 62"/>
                <a:gd name="T5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70">
                  <a:moveTo>
                    <a:pt x="31" y="0"/>
                  </a:moveTo>
                  <a:cubicBezTo>
                    <a:pt x="14" y="0"/>
                    <a:pt x="0" y="15"/>
                    <a:pt x="0" y="35"/>
                  </a:cubicBezTo>
                  <a:cubicBezTo>
                    <a:pt x="0" y="54"/>
                    <a:pt x="14" y="70"/>
                    <a:pt x="31" y="70"/>
                  </a:cubicBezTo>
                  <a:cubicBezTo>
                    <a:pt x="48" y="70"/>
                    <a:pt x="62" y="54"/>
                    <a:pt x="62" y="35"/>
                  </a:cubicBezTo>
                  <a:cubicBezTo>
                    <a:pt x="62" y="15"/>
                    <a:pt x="48" y="0"/>
                    <a:pt x="31" y="0"/>
                  </a:cubicBezTo>
                  <a:close/>
                  <a:moveTo>
                    <a:pt x="34" y="5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4" y="54"/>
                    <a:pt x="20" y="53"/>
                    <a:pt x="17" y="5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6"/>
                    <a:pt x="25" y="47"/>
                    <a:pt x="29" y="47"/>
                  </a:cubicBezTo>
                  <a:cubicBezTo>
                    <a:pt x="33" y="47"/>
                    <a:pt x="36" y="46"/>
                    <a:pt x="36" y="43"/>
                  </a:cubicBezTo>
                  <a:cubicBezTo>
                    <a:pt x="36" y="41"/>
                    <a:pt x="34" y="40"/>
                    <a:pt x="29" y="38"/>
                  </a:cubicBezTo>
                  <a:cubicBezTo>
                    <a:pt x="22" y="36"/>
                    <a:pt x="18" y="33"/>
                    <a:pt x="18" y="26"/>
                  </a:cubicBezTo>
                  <a:cubicBezTo>
                    <a:pt x="18" y="21"/>
                    <a:pt x="21" y="16"/>
                    <a:pt x="28" y="1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1" y="16"/>
                    <a:pt x="44" y="17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0" y="23"/>
                    <a:pt x="37" y="22"/>
                    <a:pt x="33" y="22"/>
                  </a:cubicBezTo>
                  <a:cubicBezTo>
                    <a:pt x="28" y="22"/>
                    <a:pt x="27" y="24"/>
                    <a:pt x="27" y="25"/>
                  </a:cubicBezTo>
                  <a:cubicBezTo>
                    <a:pt x="27" y="27"/>
                    <a:pt x="29" y="29"/>
                    <a:pt x="35" y="31"/>
                  </a:cubicBezTo>
                  <a:cubicBezTo>
                    <a:pt x="42" y="33"/>
                    <a:pt x="45" y="37"/>
                    <a:pt x="45" y="43"/>
                  </a:cubicBezTo>
                  <a:cubicBezTo>
                    <a:pt x="45" y="48"/>
                    <a:pt x="41" y="53"/>
                    <a:pt x="3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62" name="Freeform 19"/>
            <p:cNvSpPr>
              <a:spLocks noEditPoints="1"/>
            </p:cNvSpPr>
            <p:nvPr/>
          </p:nvSpPr>
          <p:spPr bwMode="auto">
            <a:xfrm>
              <a:off x="7779638" y="1072086"/>
              <a:ext cx="436722" cy="250564"/>
            </a:xfrm>
            <a:custGeom>
              <a:avLst/>
              <a:gdLst>
                <a:gd name="T0" fmla="*/ 192 w 209"/>
                <a:gd name="T1" fmla="*/ 0 h 120"/>
                <a:gd name="T2" fmla="*/ 16 w 209"/>
                <a:gd name="T3" fmla="*/ 0 h 120"/>
                <a:gd name="T4" fmla="*/ 0 w 209"/>
                <a:gd name="T5" fmla="*/ 17 h 120"/>
                <a:gd name="T6" fmla="*/ 0 w 209"/>
                <a:gd name="T7" fmla="*/ 103 h 120"/>
                <a:gd name="T8" fmla="*/ 16 w 209"/>
                <a:gd name="T9" fmla="*/ 120 h 120"/>
                <a:gd name="T10" fmla="*/ 192 w 209"/>
                <a:gd name="T11" fmla="*/ 120 h 120"/>
                <a:gd name="T12" fmla="*/ 209 w 209"/>
                <a:gd name="T13" fmla="*/ 103 h 120"/>
                <a:gd name="T14" fmla="*/ 209 w 209"/>
                <a:gd name="T15" fmla="*/ 17 h 120"/>
                <a:gd name="T16" fmla="*/ 192 w 209"/>
                <a:gd name="T17" fmla="*/ 0 h 120"/>
                <a:gd name="T18" fmla="*/ 194 w 209"/>
                <a:gd name="T19" fmla="*/ 84 h 120"/>
                <a:gd name="T20" fmla="*/ 189 w 209"/>
                <a:gd name="T21" fmla="*/ 84 h 120"/>
                <a:gd name="T22" fmla="*/ 173 w 209"/>
                <a:gd name="T23" fmla="*/ 100 h 120"/>
                <a:gd name="T24" fmla="*/ 173 w 209"/>
                <a:gd name="T25" fmla="*/ 105 h 120"/>
                <a:gd name="T26" fmla="*/ 35 w 209"/>
                <a:gd name="T27" fmla="*/ 105 h 120"/>
                <a:gd name="T28" fmla="*/ 35 w 209"/>
                <a:gd name="T29" fmla="*/ 100 h 120"/>
                <a:gd name="T30" fmla="*/ 19 w 209"/>
                <a:gd name="T31" fmla="*/ 84 h 120"/>
                <a:gd name="T32" fmla="*/ 15 w 209"/>
                <a:gd name="T33" fmla="*/ 84 h 120"/>
                <a:gd name="T34" fmla="*/ 15 w 209"/>
                <a:gd name="T35" fmla="*/ 35 h 120"/>
                <a:gd name="T36" fmla="*/ 19 w 209"/>
                <a:gd name="T37" fmla="*/ 35 h 120"/>
                <a:gd name="T38" fmla="*/ 35 w 209"/>
                <a:gd name="T39" fmla="*/ 20 h 120"/>
                <a:gd name="T40" fmla="*/ 35 w 209"/>
                <a:gd name="T41" fmla="*/ 15 h 120"/>
                <a:gd name="T42" fmla="*/ 173 w 209"/>
                <a:gd name="T43" fmla="*/ 15 h 120"/>
                <a:gd name="T44" fmla="*/ 173 w 209"/>
                <a:gd name="T45" fmla="*/ 20 h 120"/>
                <a:gd name="T46" fmla="*/ 189 w 209"/>
                <a:gd name="T47" fmla="*/ 35 h 120"/>
                <a:gd name="T48" fmla="*/ 194 w 209"/>
                <a:gd name="T49" fmla="*/ 35 h 120"/>
                <a:gd name="T50" fmla="*/ 194 w 209"/>
                <a:gd name="T51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20">
                  <a:moveTo>
                    <a:pt x="19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201" y="120"/>
                    <a:pt x="209" y="112"/>
                    <a:pt x="209" y="103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8"/>
                    <a:pt x="201" y="0"/>
                    <a:pt x="192" y="0"/>
                  </a:cubicBezTo>
                  <a:close/>
                  <a:moveTo>
                    <a:pt x="194" y="84"/>
                  </a:moveTo>
                  <a:cubicBezTo>
                    <a:pt x="189" y="84"/>
                    <a:pt x="189" y="84"/>
                    <a:pt x="189" y="84"/>
                  </a:cubicBezTo>
                  <a:cubicBezTo>
                    <a:pt x="180" y="84"/>
                    <a:pt x="173" y="91"/>
                    <a:pt x="173" y="100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91"/>
                    <a:pt x="28" y="84"/>
                    <a:pt x="19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35" y="29"/>
                    <a:pt x="35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29"/>
                    <a:pt x="180" y="35"/>
                    <a:pt x="189" y="35"/>
                  </a:cubicBezTo>
                  <a:cubicBezTo>
                    <a:pt x="194" y="35"/>
                    <a:pt x="194" y="35"/>
                    <a:pt x="194" y="35"/>
                  </a:cubicBezTo>
                  <a:lnTo>
                    <a:pt x="19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ECA1B2F-6848-419A-9E1E-F8927B64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38"/>
            <a:ext cx="1219200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740"/>
        </a:solidFill>
        <a:effectLst/>
      </p:bgPr>
    </p:bg>
    <p:spTree>
      <p:nvGrpSpPr>
        <p:cNvPr id="1" name="Shape 4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9" name="Shape 4759"/>
          <p:cNvSpPr/>
          <p:nvPr/>
        </p:nvSpPr>
        <p:spPr>
          <a:xfrm>
            <a:off x="6243601" y="2883436"/>
            <a:ext cx="264098" cy="192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088" y="97500"/>
                </a:moveTo>
                <a:lnTo>
                  <a:pt x="57272" y="97500"/>
                </a:lnTo>
                <a:cubicBezTo>
                  <a:pt x="58777" y="97500"/>
                  <a:pt x="60000" y="95822"/>
                  <a:pt x="60000" y="93750"/>
                </a:cubicBezTo>
                <a:cubicBezTo>
                  <a:pt x="60000" y="91683"/>
                  <a:pt x="58777" y="90000"/>
                  <a:pt x="57272" y="90000"/>
                </a:cubicBezTo>
                <a:lnTo>
                  <a:pt x="19088" y="90000"/>
                </a:lnTo>
                <a:cubicBezTo>
                  <a:pt x="17588" y="90000"/>
                  <a:pt x="16361" y="91683"/>
                  <a:pt x="16361" y="93750"/>
                </a:cubicBezTo>
                <a:cubicBezTo>
                  <a:pt x="16361" y="95822"/>
                  <a:pt x="17588" y="97500"/>
                  <a:pt x="19088" y="97500"/>
                </a:cubicBezTo>
                <a:moveTo>
                  <a:pt x="19088" y="82500"/>
                </a:moveTo>
                <a:lnTo>
                  <a:pt x="68183" y="82500"/>
                </a:lnTo>
                <a:cubicBezTo>
                  <a:pt x="69688" y="82500"/>
                  <a:pt x="70911" y="80822"/>
                  <a:pt x="70911" y="78750"/>
                </a:cubicBezTo>
                <a:cubicBezTo>
                  <a:pt x="70911" y="76683"/>
                  <a:pt x="69688" y="75000"/>
                  <a:pt x="68183" y="75000"/>
                </a:cubicBezTo>
                <a:lnTo>
                  <a:pt x="19088" y="75000"/>
                </a:lnTo>
                <a:cubicBezTo>
                  <a:pt x="17588" y="75000"/>
                  <a:pt x="16361" y="76683"/>
                  <a:pt x="16361" y="78750"/>
                </a:cubicBezTo>
                <a:cubicBezTo>
                  <a:pt x="16361" y="80822"/>
                  <a:pt x="17588" y="82500"/>
                  <a:pt x="19088" y="82500"/>
                </a:cubicBezTo>
                <a:moveTo>
                  <a:pt x="114544" y="22500"/>
                </a:moveTo>
                <a:lnTo>
                  <a:pt x="5455" y="22500"/>
                </a:lnTo>
                <a:lnTo>
                  <a:pt x="5455" y="7500"/>
                </a:lnTo>
                <a:lnTo>
                  <a:pt x="114544" y="7500"/>
                </a:lnTo>
                <a:cubicBezTo>
                  <a:pt x="114544" y="7500"/>
                  <a:pt x="114544" y="22500"/>
                  <a:pt x="114544" y="22500"/>
                </a:cubicBezTo>
                <a:close/>
                <a:moveTo>
                  <a:pt x="114544" y="112500"/>
                </a:moveTo>
                <a:lnTo>
                  <a:pt x="5455" y="112500"/>
                </a:lnTo>
                <a:lnTo>
                  <a:pt x="5455" y="52500"/>
                </a:lnTo>
                <a:lnTo>
                  <a:pt x="114544" y="52500"/>
                </a:lnTo>
                <a:cubicBezTo>
                  <a:pt x="114544" y="52500"/>
                  <a:pt x="114544" y="112500"/>
                  <a:pt x="114544" y="112500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lnTo>
                  <a:pt x="0" y="112500"/>
                </a:lnTo>
                <a:cubicBezTo>
                  <a:pt x="0" y="116638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90000" y="97500"/>
                </a:moveTo>
                <a:lnTo>
                  <a:pt x="100911" y="97500"/>
                </a:lnTo>
                <a:cubicBezTo>
                  <a:pt x="102411" y="97500"/>
                  <a:pt x="103638" y="95822"/>
                  <a:pt x="103638" y="93750"/>
                </a:cubicBezTo>
                <a:lnTo>
                  <a:pt x="103638" y="78750"/>
                </a:lnTo>
                <a:cubicBezTo>
                  <a:pt x="103638" y="76683"/>
                  <a:pt x="102411" y="75000"/>
                  <a:pt x="100911" y="75000"/>
                </a:cubicBezTo>
                <a:lnTo>
                  <a:pt x="90000" y="75000"/>
                </a:lnTo>
                <a:cubicBezTo>
                  <a:pt x="88494" y="75000"/>
                  <a:pt x="87272" y="76683"/>
                  <a:pt x="87272" y="78750"/>
                </a:cubicBezTo>
                <a:lnTo>
                  <a:pt x="87272" y="93750"/>
                </a:lnTo>
                <a:cubicBezTo>
                  <a:pt x="87272" y="95822"/>
                  <a:pt x="88494" y="97500"/>
                  <a:pt x="90000" y="975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60" name="Shape 4760"/>
          <p:cNvSpPr/>
          <p:nvPr/>
        </p:nvSpPr>
        <p:spPr>
          <a:xfrm>
            <a:off x="6747787" y="2871431"/>
            <a:ext cx="264098" cy="2160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988"/>
                  <a:pt x="21816" y="6666"/>
                </a:cubicBezTo>
                <a:lnTo>
                  <a:pt x="21816" y="16666"/>
                </a:lnTo>
                <a:cubicBezTo>
                  <a:pt x="21816" y="18511"/>
                  <a:pt x="23038" y="20000"/>
                  <a:pt x="24544" y="20000"/>
                </a:cubicBezTo>
                <a:cubicBezTo>
                  <a:pt x="26050" y="20000"/>
                  <a:pt x="27272" y="18511"/>
                  <a:pt x="27272" y="16666"/>
                </a:cubicBezTo>
                <a:lnTo>
                  <a:pt x="27272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06361" y="86666"/>
                </a:lnTo>
                <a:cubicBezTo>
                  <a:pt x="104861" y="86666"/>
                  <a:pt x="103638" y="88161"/>
                  <a:pt x="103638" y="90000"/>
                </a:cubicBezTo>
                <a:cubicBezTo>
                  <a:pt x="103638" y="91844"/>
                  <a:pt x="104861" y="93333"/>
                  <a:pt x="106361" y="93333"/>
                </a:cubicBezTo>
                <a:lnTo>
                  <a:pt x="114544" y="93333"/>
                </a:lnTo>
                <a:cubicBezTo>
                  <a:pt x="117555" y="93333"/>
                  <a:pt x="120000" y="90344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92727" y="46666"/>
                </a:moveTo>
                <a:lnTo>
                  <a:pt x="5455" y="46666"/>
                </a:lnTo>
                <a:lnTo>
                  <a:pt x="5455" y="33333"/>
                </a:lnTo>
                <a:lnTo>
                  <a:pt x="92727" y="33333"/>
                </a:lnTo>
                <a:cubicBezTo>
                  <a:pt x="92727" y="33333"/>
                  <a:pt x="92727" y="46666"/>
                  <a:pt x="92727" y="46666"/>
                </a:cubicBezTo>
                <a:close/>
                <a:moveTo>
                  <a:pt x="92727" y="113333"/>
                </a:moveTo>
                <a:lnTo>
                  <a:pt x="5455" y="113333"/>
                </a:lnTo>
                <a:lnTo>
                  <a:pt x="5455" y="66666"/>
                </a:lnTo>
                <a:lnTo>
                  <a:pt x="92727" y="66666"/>
                </a:lnTo>
                <a:cubicBezTo>
                  <a:pt x="92727" y="66666"/>
                  <a:pt x="92727" y="113333"/>
                  <a:pt x="92727" y="113333"/>
                </a:cubicBezTo>
                <a:close/>
                <a:moveTo>
                  <a:pt x="92727" y="26666"/>
                </a:moveTo>
                <a:lnTo>
                  <a:pt x="5455" y="26666"/>
                </a:lnTo>
                <a:cubicBezTo>
                  <a:pt x="2444" y="26666"/>
                  <a:pt x="0" y="29655"/>
                  <a:pt x="0" y="33333"/>
                </a:cubicBezTo>
                <a:lnTo>
                  <a:pt x="0" y="113333"/>
                </a:lnTo>
                <a:cubicBezTo>
                  <a:pt x="0" y="1170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011"/>
                  <a:pt x="98183" y="113333"/>
                </a:cubicBezTo>
                <a:lnTo>
                  <a:pt x="98183" y="33333"/>
                </a:lnTo>
                <a:cubicBezTo>
                  <a:pt x="98183" y="29655"/>
                  <a:pt x="95738" y="26666"/>
                  <a:pt x="92727" y="26666"/>
                </a:cubicBezTo>
                <a:moveTo>
                  <a:pt x="19088" y="100000"/>
                </a:moveTo>
                <a:lnTo>
                  <a:pt x="40911" y="100000"/>
                </a:lnTo>
                <a:cubicBezTo>
                  <a:pt x="42411" y="100000"/>
                  <a:pt x="43638" y="98511"/>
                  <a:pt x="43638" y="96666"/>
                </a:cubicBezTo>
                <a:cubicBezTo>
                  <a:pt x="43638" y="94827"/>
                  <a:pt x="42411" y="93333"/>
                  <a:pt x="40911" y="93333"/>
                </a:cubicBezTo>
                <a:lnTo>
                  <a:pt x="19088" y="93333"/>
                </a:lnTo>
                <a:cubicBezTo>
                  <a:pt x="17588" y="93333"/>
                  <a:pt x="16361" y="94827"/>
                  <a:pt x="16361" y="96666"/>
                </a:cubicBezTo>
                <a:cubicBezTo>
                  <a:pt x="16361" y="98511"/>
                  <a:pt x="17588" y="100000"/>
                  <a:pt x="19088" y="100000"/>
                </a:cubicBezTo>
                <a:moveTo>
                  <a:pt x="19088" y="86666"/>
                </a:moveTo>
                <a:lnTo>
                  <a:pt x="51816" y="86666"/>
                </a:lnTo>
                <a:cubicBezTo>
                  <a:pt x="53322" y="86666"/>
                  <a:pt x="54544" y="85177"/>
                  <a:pt x="54544" y="83333"/>
                </a:cubicBezTo>
                <a:cubicBezTo>
                  <a:pt x="54544" y="81488"/>
                  <a:pt x="53322" y="80000"/>
                  <a:pt x="51816" y="80000"/>
                </a:cubicBezTo>
                <a:lnTo>
                  <a:pt x="19088" y="80000"/>
                </a:lnTo>
                <a:cubicBezTo>
                  <a:pt x="17588" y="80000"/>
                  <a:pt x="16361" y="81488"/>
                  <a:pt x="16361" y="83333"/>
                </a:cubicBezTo>
                <a:cubicBezTo>
                  <a:pt x="16361" y="85177"/>
                  <a:pt x="17588" y="86666"/>
                  <a:pt x="19088" y="86666"/>
                </a:cubicBezTo>
                <a:moveTo>
                  <a:pt x="68183" y="100000"/>
                </a:moveTo>
                <a:lnTo>
                  <a:pt x="79088" y="100000"/>
                </a:lnTo>
                <a:cubicBezTo>
                  <a:pt x="80594" y="100000"/>
                  <a:pt x="81816" y="98511"/>
                  <a:pt x="81816" y="96666"/>
                </a:cubicBezTo>
                <a:lnTo>
                  <a:pt x="81816" y="83333"/>
                </a:lnTo>
                <a:cubicBezTo>
                  <a:pt x="81816" y="81488"/>
                  <a:pt x="80594" y="80000"/>
                  <a:pt x="79088" y="80000"/>
                </a:cubicBezTo>
                <a:lnTo>
                  <a:pt x="68183" y="80000"/>
                </a:lnTo>
                <a:cubicBezTo>
                  <a:pt x="66677" y="80000"/>
                  <a:pt x="65455" y="81488"/>
                  <a:pt x="65455" y="83333"/>
                </a:cubicBezTo>
                <a:lnTo>
                  <a:pt x="65455" y="96666"/>
                </a:lnTo>
                <a:cubicBezTo>
                  <a:pt x="65455" y="98511"/>
                  <a:pt x="66677" y="100000"/>
                  <a:pt x="68183" y="100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61" name="Shape 4761"/>
          <p:cNvSpPr/>
          <p:nvPr/>
        </p:nvSpPr>
        <p:spPr>
          <a:xfrm>
            <a:off x="7251973" y="284742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6383" y="75444"/>
                </a:moveTo>
                <a:cubicBezTo>
                  <a:pt x="65005" y="76577"/>
                  <a:pt x="63744" y="77227"/>
                  <a:pt x="61583" y="77394"/>
                </a:cubicBezTo>
                <a:lnTo>
                  <a:pt x="61583" y="62994"/>
                </a:lnTo>
                <a:cubicBezTo>
                  <a:pt x="62505" y="63238"/>
                  <a:pt x="62894" y="63527"/>
                  <a:pt x="63772" y="63855"/>
                </a:cubicBezTo>
                <a:cubicBezTo>
                  <a:pt x="64655" y="64188"/>
                  <a:pt x="65444" y="64622"/>
                  <a:pt x="66144" y="65155"/>
                </a:cubicBezTo>
                <a:cubicBezTo>
                  <a:pt x="66844" y="65688"/>
                  <a:pt x="67405" y="66350"/>
                  <a:pt x="67822" y="67133"/>
                </a:cubicBezTo>
                <a:cubicBezTo>
                  <a:pt x="68244" y="67916"/>
                  <a:pt x="68455" y="68883"/>
                  <a:pt x="68455" y="70038"/>
                </a:cubicBezTo>
                <a:cubicBezTo>
                  <a:pt x="68455" y="72511"/>
                  <a:pt x="67766" y="74311"/>
                  <a:pt x="66383" y="75444"/>
                </a:cubicBezTo>
                <a:moveTo>
                  <a:pt x="57983" y="54650"/>
                </a:moveTo>
                <a:cubicBezTo>
                  <a:pt x="57144" y="54444"/>
                  <a:pt x="56822" y="54183"/>
                  <a:pt x="56005" y="53877"/>
                </a:cubicBezTo>
                <a:cubicBezTo>
                  <a:pt x="55183" y="53566"/>
                  <a:pt x="54461" y="53166"/>
                  <a:pt x="53844" y="52672"/>
                </a:cubicBezTo>
                <a:cubicBezTo>
                  <a:pt x="53227" y="52177"/>
                  <a:pt x="52716" y="51583"/>
                  <a:pt x="52316" y="50883"/>
                </a:cubicBezTo>
                <a:cubicBezTo>
                  <a:pt x="51916" y="50177"/>
                  <a:pt x="51716" y="49333"/>
                  <a:pt x="51716" y="48344"/>
                </a:cubicBezTo>
                <a:cubicBezTo>
                  <a:pt x="51716" y="46161"/>
                  <a:pt x="52305" y="44611"/>
                  <a:pt x="53483" y="43677"/>
                </a:cubicBezTo>
                <a:cubicBezTo>
                  <a:pt x="54661" y="42755"/>
                  <a:pt x="55822" y="42288"/>
                  <a:pt x="57983" y="42288"/>
                </a:cubicBezTo>
                <a:cubicBezTo>
                  <a:pt x="57983" y="42288"/>
                  <a:pt x="57983" y="54650"/>
                  <a:pt x="57983" y="54650"/>
                </a:cubicBezTo>
                <a:close/>
                <a:moveTo>
                  <a:pt x="70916" y="59594"/>
                </a:moveTo>
                <a:cubicBezTo>
                  <a:pt x="69594" y="58566"/>
                  <a:pt x="68072" y="57722"/>
                  <a:pt x="66355" y="57061"/>
                </a:cubicBezTo>
                <a:cubicBezTo>
                  <a:pt x="64633" y="56405"/>
                  <a:pt x="63388" y="55827"/>
                  <a:pt x="61583" y="55327"/>
                </a:cubicBezTo>
                <a:lnTo>
                  <a:pt x="61583" y="42288"/>
                </a:lnTo>
                <a:cubicBezTo>
                  <a:pt x="63744" y="42288"/>
                  <a:pt x="64805" y="42850"/>
                  <a:pt x="65783" y="43961"/>
                </a:cubicBezTo>
                <a:cubicBezTo>
                  <a:pt x="66761" y="45072"/>
                  <a:pt x="67294" y="46677"/>
                  <a:pt x="67372" y="48783"/>
                </a:cubicBezTo>
                <a:lnTo>
                  <a:pt x="74216" y="48783"/>
                </a:lnTo>
                <a:cubicBezTo>
                  <a:pt x="74216" y="46761"/>
                  <a:pt x="73861" y="44988"/>
                  <a:pt x="73166" y="43466"/>
                </a:cubicBezTo>
                <a:cubicBezTo>
                  <a:pt x="72461" y="41944"/>
                  <a:pt x="71527" y="40683"/>
                  <a:pt x="70344" y="39694"/>
                </a:cubicBezTo>
                <a:cubicBezTo>
                  <a:pt x="69161" y="38705"/>
                  <a:pt x="67777" y="37961"/>
                  <a:pt x="66172" y="37466"/>
                </a:cubicBezTo>
                <a:cubicBezTo>
                  <a:pt x="64572" y="36977"/>
                  <a:pt x="63388" y="36727"/>
                  <a:pt x="61583" y="36727"/>
                </a:cubicBezTo>
                <a:lnTo>
                  <a:pt x="61583" y="32672"/>
                </a:lnTo>
                <a:lnTo>
                  <a:pt x="57983" y="32672"/>
                </a:lnTo>
                <a:lnTo>
                  <a:pt x="57983" y="36727"/>
                </a:lnTo>
                <a:cubicBezTo>
                  <a:pt x="56183" y="36727"/>
                  <a:pt x="54972" y="36994"/>
                  <a:pt x="53333" y="37533"/>
                </a:cubicBezTo>
                <a:cubicBezTo>
                  <a:pt x="51694" y="38066"/>
                  <a:pt x="50244" y="38838"/>
                  <a:pt x="48983" y="39850"/>
                </a:cubicBezTo>
                <a:cubicBezTo>
                  <a:pt x="47722" y="40861"/>
                  <a:pt x="46722" y="42116"/>
                  <a:pt x="45983" y="43622"/>
                </a:cubicBezTo>
                <a:cubicBezTo>
                  <a:pt x="45244" y="45122"/>
                  <a:pt x="44872" y="46866"/>
                  <a:pt x="44872" y="48838"/>
                </a:cubicBezTo>
                <a:cubicBezTo>
                  <a:pt x="44872" y="51105"/>
                  <a:pt x="45277" y="53005"/>
                  <a:pt x="46072" y="54527"/>
                </a:cubicBezTo>
                <a:cubicBezTo>
                  <a:pt x="46877" y="56050"/>
                  <a:pt x="47922" y="57316"/>
                  <a:pt x="49222" y="58327"/>
                </a:cubicBezTo>
                <a:cubicBezTo>
                  <a:pt x="50522" y="59338"/>
                  <a:pt x="51983" y="60161"/>
                  <a:pt x="53605" y="60800"/>
                </a:cubicBezTo>
                <a:cubicBezTo>
                  <a:pt x="55222" y="61438"/>
                  <a:pt x="56344" y="61983"/>
                  <a:pt x="57983" y="62438"/>
                </a:cubicBezTo>
                <a:lnTo>
                  <a:pt x="57983" y="77394"/>
                </a:lnTo>
                <a:cubicBezTo>
                  <a:pt x="55222" y="77311"/>
                  <a:pt x="53755" y="76488"/>
                  <a:pt x="52555" y="74922"/>
                </a:cubicBezTo>
                <a:cubicBezTo>
                  <a:pt x="51355" y="73355"/>
                  <a:pt x="50772" y="71211"/>
                  <a:pt x="50816" y="68494"/>
                </a:cubicBezTo>
                <a:lnTo>
                  <a:pt x="43972" y="68494"/>
                </a:lnTo>
                <a:cubicBezTo>
                  <a:pt x="43933" y="70800"/>
                  <a:pt x="44261" y="72838"/>
                  <a:pt x="44966" y="74611"/>
                </a:cubicBezTo>
                <a:cubicBezTo>
                  <a:pt x="45666" y="76383"/>
                  <a:pt x="46650" y="77877"/>
                  <a:pt x="47933" y="79088"/>
                </a:cubicBezTo>
                <a:cubicBezTo>
                  <a:pt x="49211" y="80305"/>
                  <a:pt x="50755" y="81244"/>
                  <a:pt x="52555" y="81905"/>
                </a:cubicBezTo>
                <a:cubicBezTo>
                  <a:pt x="54355" y="82561"/>
                  <a:pt x="55822" y="82911"/>
                  <a:pt x="57983" y="82955"/>
                </a:cubicBezTo>
                <a:lnTo>
                  <a:pt x="57983" y="87177"/>
                </a:lnTo>
                <a:lnTo>
                  <a:pt x="61583" y="87177"/>
                </a:lnTo>
                <a:lnTo>
                  <a:pt x="61583" y="82955"/>
                </a:lnTo>
                <a:cubicBezTo>
                  <a:pt x="63588" y="82872"/>
                  <a:pt x="64933" y="82533"/>
                  <a:pt x="66655" y="81933"/>
                </a:cubicBezTo>
                <a:cubicBezTo>
                  <a:pt x="68372" y="81338"/>
                  <a:pt x="69877" y="80472"/>
                  <a:pt x="71155" y="79338"/>
                </a:cubicBezTo>
                <a:cubicBezTo>
                  <a:pt x="72433" y="78205"/>
                  <a:pt x="73444" y="76783"/>
                  <a:pt x="74183" y="75072"/>
                </a:cubicBezTo>
                <a:cubicBezTo>
                  <a:pt x="74922" y="73366"/>
                  <a:pt x="75294" y="71355"/>
                  <a:pt x="75294" y="69050"/>
                </a:cubicBezTo>
                <a:cubicBezTo>
                  <a:pt x="75294" y="66822"/>
                  <a:pt x="74894" y="64950"/>
                  <a:pt x="74094" y="63427"/>
                </a:cubicBezTo>
                <a:cubicBezTo>
                  <a:pt x="73294" y="61900"/>
                  <a:pt x="72233" y="60622"/>
                  <a:pt x="70916" y="5959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62" name="Shape 4762"/>
          <p:cNvSpPr/>
          <p:nvPr/>
        </p:nvSpPr>
        <p:spPr>
          <a:xfrm>
            <a:off x="7756159" y="284742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811" y="81777"/>
                </a:moveTo>
                <a:cubicBezTo>
                  <a:pt x="52850" y="82572"/>
                  <a:pt x="51972" y="83027"/>
                  <a:pt x="50466" y="83138"/>
                </a:cubicBezTo>
                <a:lnTo>
                  <a:pt x="50466" y="73061"/>
                </a:lnTo>
                <a:cubicBezTo>
                  <a:pt x="51105" y="73233"/>
                  <a:pt x="51377" y="73438"/>
                  <a:pt x="51988" y="73666"/>
                </a:cubicBezTo>
                <a:cubicBezTo>
                  <a:pt x="52605" y="73900"/>
                  <a:pt x="53155" y="74205"/>
                  <a:pt x="53644" y="74577"/>
                </a:cubicBezTo>
                <a:cubicBezTo>
                  <a:pt x="54133" y="74950"/>
                  <a:pt x="54522" y="75416"/>
                  <a:pt x="54816" y="75961"/>
                </a:cubicBezTo>
                <a:cubicBezTo>
                  <a:pt x="55111" y="76511"/>
                  <a:pt x="55255" y="77188"/>
                  <a:pt x="55255" y="77994"/>
                </a:cubicBezTo>
                <a:cubicBezTo>
                  <a:pt x="55255" y="79722"/>
                  <a:pt x="54772" y="80983"/>
                  <a:pt x="53811" y="81777"/>
                </a:cubicBezTo>
                <a:moveTo>
                  <a:pt x="47950" y="67222"/>
                </a:moveTo>
                <a:cubicBezTo>
                  <a:pt x="47366" y="67077"/>
                  <a:pt x="47144" y="66894"/>
                  <a:pt x="46572" y="66683"/>
                </a:cubicBezTo>
                <a:cubicBezTo>
                  <a:pt x="46000" y="66466"/>
                  <a:pt x="45494" y="66183"/>
                  <a:pt x="45066" y="65838"/>
                </a:cubicBezTo>
                <a:cubicBezTo>
                  <a:pt x="44633" y="65494"/>
                  <a:pt x="44272" y="65077"/>
                  <a:pt x="43994" y="64583"/>
                </a:cubicBezTo>
                <a:cubicBezTo>
                  <a:pt x="43716" y="64094"/>
                  <a:pt x="43577" y="63505"/>
                  <a:pt x="43577" y="62811"/>
                </a:cubicBezTo>
                <a:cubicBezTo>
                  <a:pt x="43577" y="61283"/>
                  <a:pt x="43988" y="60194"/>
                  <a:pt x="44816" y="59544"/>
                </a:cubicBezTo>
                <a:cubicBezTo>
                  <a:pt x="45633" y="58894"/>
                  <a:pt x="46444" y="58572"/>
                  <a:pt x="47950" y="58572"/>
                </a:cubicBezTo>
                <a:cubicBezTo>
                  <a:pt x="47950" y="58572"/>
                  <a:pt x="47950" y="67222"/>
                  <a:pt x="47950" y="67222"/>
                </a:cubicBezTo>
                <a:close/>
                <a:moveTo>
                  <a:pt x="56972" y="70683"/>
                </a:moveTo>
                <a:cubicBezTo>
                  <a:pt x="56050" y="69961"/>
                  <a:pt x="54988" y="69372"/>
                  <a:pt x="53794" y="68911"/>
                </a:cubicBezTo>
                <a:cubicBezTo>
                  <a:pt x="52588" y="68450"/>
                  <a:pt x="51722" y="68044"/>
                  <a:pt x="50466" y="67700"/>
                </a:cubicBezTo>
                <a:lnTo>
                  <a:pt x="50466" y="58572"/>
                </a:lnTo>
                <a:cubicBezTo>
                  <a:pt x="51972" y="58572"/>
                  <a:pt x="52711" y="58961"/>
                  <a:pt x="53394" y="59738"/>
                </a:cubicBezTo>
                <a:cubicBezTo>
                  <a:pt x="54077" y="60516"/>
                  <a:pt x="54444" y="61644"/>
                  <a:pt x="54500" y="63116"/>
                </a:cubicBezTo>
                <a:lnTo>
                  <a:pt x="59272" y="63116"/>
                </a:lnTo>
                <a:cubicBezTo>
                  <a:pt x="59272" y="61700"/>
                  <a:pt x="59027" y="60461"/>
                  <a:pt x="58538" y="59388"/>
                </a:cubicBezTo>
                <a:cubicBezTo>
                  <a:pt x="58055" y="58327"/>
                  <a:pt x="57394" y="57444"/>
                  <a:pt x="56572" y="56755"/>
                </a:cubicBezTo>
                <a:cubicBezTo>
                  <a:pt x="55750" y="56061"/>
                  <a:pt x="54777" y="55544"/>
                  <a:pt x="53661" y="55194"/>
                </a:cubicBezTo>
                <a:cubicBezTo>
                  <a:pt x="52550" y="54850"/>
                  <a:pt x="51722" y="54677"/>
                  <a:pt x="50466" y="54677"/>
                </a:cubicBezTo>
                <a:lnTo>
                  <a:pt x="50466" y="51838"/>
                </a:lnTo>
                <a:lnTo>
                  <a:pt x="47950" y="51838"/>
                </a:lnTo>
                <a:lnTo>
                  <a:pt x="47950" y="54677"/>
                </a:lnTo>
                <a:cubicBezTo>
                  <a:pt x="46694" y="54677"/>
                  <a:pt x="45850" y="54866"/>
                  <a:pt x="44711" y="55238"/>
                </a:cubicBezTo>
                <a:cubicBezTo>
                  <a:pt x="43566" y="55616"/>
                  <a:pt x="42555" y="56155"/>
                  <a:pt x="41672" y="56861"/>
                </a:cubicBezTo>
                <a:cubicBezTo>
                  <a:pt x="40794" y="57572"/>
                  <a:pt x="40100" y="58450"/>
                  <a:pt x="39583" y="59500"/>
                </a:cubicBezTo>
                <a:cubicBezTo>
                  <a:pt x="39066" y="60550"/>
                  <a:pt x="38805" y="61772"/>
                  <a:pt x="38805" y="63155"/>
                </a:cubicBezTo>
                <a:cubicBezTo>
                  <a:pt x="38805" y="64744"/>
                  <a:pt x="39083" y="66066"/>
                  <a:pt x="39644" y="67138"/>
                </a:cubicBezTo>
                <a:cubicBezTo>
                  <a:pt x="40205" y="68205"/>
                  <a:pt x="40933" y="69088"/>
                  <a:pt x="41838" y="69794"/>
                </a:cubicBezTo>
                <a:cubicBezTo>
                  <a:pt x="42744" y="70505"/>
                  <a:pt x="43766" y="71077"/>
                  <a:pt x="44894" y="71527"/>
                </a:cubicBezTo>
                <a:cubicBezTo>
                  <a:pt x="46027" y="71977"/>
                  <a:pt x="46811" y="72355"/>
                  <a:pt x="47950" y="72672"/>
                </a:cubicBezTo>
                <a:lnTo>
                  <a:pt x="47950" y="83138"/>
                </a:lnTo>
                <a:cubicBezTo>
                  <a:pt x="46027" y="83083"/>
                  <a:pt x="45000" y="82511"/>
                  <a:pt x="44166" y="81411"/>
                </a:cubicBezTo>
                <a:cubicBezTo>
                  <a:pt x="43327" y="80316"/>
                  <a:pt x="42922" y="78816"/>
                  <a:pt x="42950" y="76911"/>
                </a:cubicBezTo>
                <a:lnTo>
                  <a:pt x="38177" y="76911"/>
                </a:lnTo>
                <a:cubicBezTo>
                  <a:pt x="38150" y="78527"/>
                  <a:pt x="38377" y="79955"/>
                  <a:pt x="38866" y="81194"/>
                </a:cubicBezTo>
                <a:cubicBezTo>
                  <a:pt x="39361" y="82438"/>
                  <a:pt x="40050" y="83483"/>
                  <a:pt x="40938" y="84333"/>
                </a:cubicBezTo>
                <a:cubicBezTo>
                  <a:pt x="41833" y="85183"/>
                  <a:pt x="42905" y="85838"/>
                  <a:pt x="44166" y="86300"/>
                </a:cubicBezTo>
                <a:cubicBezTo>
                  <a:pt x="45422" y="86761"/>
                  <a:pt x="46444" y="87005"/>
                  <a:pt x="47950" y="87038"/>
                </a:cubicBezTo>
                <a:lnTo>
                  <a:pt x="47950" y="89994"/>
                </a:lnTo>
                <a:lnTo>
                  <a:pt x="50466" y="89994"/>
                </a:lnTo>
                <a:lnTo>
                  <a:pt x="50466" y="87038"/>
                </a:lnTo>
                <a:cubicBezTo>
                  <a:pt x="51861" y="86977"/>
                  <a:pt x="52800" y="86738"/>
                  <a:pt x="54000" y="86322"/>
                </a:cubicBezTo>
                <a:cubicBezTo>
                  <a:pt x="55200" y="85905"/>
                  <a:pt x="56244" y="85300"/>
                  <a:pt x="57138" y="84505"/>
                </a:cubicBezTo>
                <a:cubicBezTo>
                  <a:pt x="58027" y="83711"/>
                  <a:pt x="58738" y="82716"/>
                  <a:pt x="59255" y="81516"/>
                </a:cubicBezTo>
                <a:cubicBezTo>
                  <a:pt x="59766" y="80327"/>
                  <a:pt x="60027" y="78916"/>
                  <a:pt x="60027" y="77300"/>
                </a:cubicBezTo>
                <a:cubicBezTo>
                  <a:pt x="60027" y="75744"/>
                  <a:pt x="59750" y="74433"/>
                  <a:pt x="59188" y="73366"/>
                </a:cubicBezTo>
                <a:cubicBezTo>
                  <a:pt x="58633" y="72300"/>
                  <a:pt x="57894" y="71405"/>
                  <a:pt x="56972" y="7068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05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94" y="5483"/>
                  <a:pt x="114516" y="25011"/>
                  <a:pt x="114516" y="49088"/>
                </a:cubicBezTo>
                <a:cubicBezTo>
                  <a:pt x="114516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49088" y="114516"/>
                </a:moveTo>
                <a:cubicBezTo>
                  <a:pt x="25005" y="114516"/>
                  <a:pt x="5483" y="94988"/>
                  <a:pt x="5483" y="70911"/>
                </a:cubicBezTo>
                <a:cubicBezTo>
                  <a:pt x="5483" y="46827"/>
                  <a:pt x="25005" y="27305"/>
                  <a:pt x="49088" y="27305"/>
                </a:cubicBezTo>
                <a:cubicBezTo>
                  <a:pt x="73177" y="27305"/>
                  <a:pt x="92694" y="46827"/>
                  <a:pt x="92694" y="70911"/>
                </a:cubicBezTo>
                <a:cubicBezTo>
                  <a:pt x="92694" y="94988"/>
                  <a:pt x="73177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0" y="120000"/>
                  <a:pt x="98183" y="98022"/>
                  <a:pt x="98183" y="70911"/>
                </a:cubicBezTo>
                <a:cubicBezTo>
                  <a:pt x="98183" y="43800"/>
                  <a:pt x="76200" y="21816"/>
                  <a:pt x="49088" y="2181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63" name="Shape 4763"/>
          <p:cNvSpPr/>
          <p:nvPr/>
        </p:nvSpPr>
        <p:spPr>
          <a:xfrm>
            <a:off x="8260345" y="284742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4083" y="42911"/>
                </a:moveTo>
                <a:cubicBezTo>
                  <a:pt x="67122" y="42911"/>
                  <a:pt x="69922" y="44227"/>
                  <a:pt x="72483" y="46866"/>
                </a:cubicBezTo>
                <a:lnTo>
                  <a:pt x="75244" y="41244"/>
                </a:lnTo>
                <a:cubicBezTo>
                  <a:pt x="71600" y="38688"/>
                  <a:pt x="68044" y="37411"/>
                  <a:pt x="64561" y="37411"/>
                </a:cubicBezTo>
                <a:cubicBezTo>
                  <a:pt x="59761" y="37411"/>
                  <a:pt x="55822" y="38994"/>
                  <a:pt x="52744" y="42166"/>
                </a:cubicBezTo>
                <a:cubicBezTo>
                  <a:pt x="50105" y="44927"/>
                  <a:pt x="48283" y="48677"/>
                  <a:pt x="47277" y="53416"/>
                </a:cubicBezTo>
                <a:lnTo>
                  <a:pt x="44100" y="53416"/>
                </a:lnTo>
                <a:lnTo>
                  <a:pt x="42544" y="57372"/>
                </a:lnTo>
                <a:lnTo>
                  <a:pt x="46861" y="57372"/>
                </a:lnTo>
                <a:cubicBezTo>
                  <a:pt x="46822" y="57827"/>
                  <a:pt x="46794" y="58238"/>
                  <a:pt x="46772" y="58605"/>
                </a:cubicBezTo>
                <a:cubicBezTo>
                  <a:pt x="46750" y="58977"/>
                  <a:pt x="46744" y="59305"/>
                  <a:pt x="46744" y="59594"/>
                </a:cubicBezTo>
                <a:cubicBezTo>
                  <a:pt x="46744" y="59966"/>
                  <a:pt x="46750" y="60316"/>
                  <a:pt x="46772" y="60644"/>
                </a:cubicBezTo>
                <a:cubicBezTo>
                  <a:pt x="46794" y="60977"/>
                  <a:pt x="46822" y="61288"/>
                  <a:pt x="46861" y="61572"/>
                </a:cubicBezTo>
                <a:lnTo>
                  <a:pt x="44161" y="61572"/>
                </a:lnTo>
                <a:lnTo>
                  <a:pt x="42544" y="65466"/>
                </a:lnTo>
                <a:lnTo>
                  <a:pt x="47161" y="65466"/>
                </a:lnTo>
                <a:cubicBezTo>
                  <a:pt x="47800" y="70411"/>
                  <a:pt x="49422" y="74344"/>
                  <a:pt x="52022" y="77266"/>
                </a:cubicBezTo>
                <a:cubicBezTo>
                  <a:pt x="55022" y="80650"/>
                  <a:pt x="59200" y="82338"/>
                  <a:pt x="64561" y="82338"/>
                </a:cubicBezTo>
                <a:cubicBezTo>
                  <a:pt x="67883" y="82338"/>
                  <a:pt x="70900" y="81433"/>
                  <a:pt x="73622" y="79616"/>
                </a:cubicBezTo>
                <a:lnTo>
                  <a:pt x="73622" y="72761"/>
                </a:lnTo>
                <a:cubicBezTo>
                  <a:pt x="72100" y="74200"/>
                  <a:pt x="70738" y="75233"/>
                  <a:pt x="69538" y="75850"/>
                </a:cubicBezTo>
                <a:cubicBezTo>
                  <a:pt x="68222" y="76511"/>
                  <a:pt x="66561" y="76838"/>
                  <a:pt x="64561" y="76838"/>
                </a:cubicBezTo>
                <a:cubicBezTo>
                  <a:pt x="61483" y="76838"/>
                  <a:pt x="59038" y="75666"/>
                  <a:pt x="57244" y="73316"/>
                </a:cubicBezTo>
                <a:cubicBezTo>
                  <a:pt x="55683" y="71416"/>
                  <a:pt x="54661" y="68805"/>
                  <a:pt x="54183" y="65466"/>
                </a:cubicBezTo>
                <a:lnTo>
                  <a:pt x="66244" y="65466"/>
                </a:lnTo>
                <a:lnTo>
                  <a:pt x="67738" y="61572"/>
                </a:lnTo>
                <a:lnTo>
                  <a:pt x="53883" y="61572"/>
                </a:lnTo>
                <a:cubicBezTo>
                  <a:pt x="53844" y="61366"/>
                  <a:pt x="53822" y="60733"/>
                  <a:pt x="53822" y="59661"/>
                </a:cubicBezTo>
                <a:lnTo>
                  <a:pt x="53822" y="58238"/>
                </a:lnTo>
                <a:cubicBezTo>
                  <a:pt x="53822" y="57866"/>
                  <a:pt x="53844" y="57577"/>
                  <a:pt x="53883" y="57372"/>
                </a:cubicBezTo>
                <a:lnTo>
                  <a:pt x="68577" y="57372"/>
                </a:lnTo>
                <a:lnTo>
                  <a:pt x="70144" y="53416"/>
                </a:lnTo>
                <a:lnTo>
                  <a:pt x="54305" y="53416"/>
                </a:lnTo>
                <a:cubicBezTo>
                  <a:pt x="54822" y="50533"/>
                  <a:pt x="55838" y="48122"/>
                  <a:pt x="57361" y="46188"/>
                </a:cubicBezTo>
                <a:cubicBezTo>
                  <a:pt x="59161" y="44000"/>
                  <a:pt x="61400" y="42911"/>
                  <a:pt x="64083" y="4291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64" name="Shape 4764"/>
          <p:cNvSpPr/>
          <p:nvPr/>
        </p:nvSpPr>
        <p:spPr>
          <a:xfrm>
            <a:off x="8764532" y="284742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3" y="7494"/>
                  <a:pt x="32111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11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51622" y="58550"/>
                </a:moveTo>
                <a:cubicBezTo>
                  <a:pt x="53900" y="58550"/>
                  <a:pt x="56000" y="59511"/>
                  <a:pt x="57922" y="61427"/>
                </a:cubicBezTo>
                <a:lnTo>
                  <a:pt x="59988" y="57333"/>
                </a:lnTo>
                <a:cubicBezTo>
                  <a:pt x="57261" y="55472"/>
                  <a:pt x="54588" y="54538"/>
                  <a:pt x="51977" y="54538"/>
                </a:cubicBezTo>
                <a:cubicBezTo>
                  <a:pt x="48377" y="54538"/>
                  <a:pt x="45422" y="55700"/>
                  <a:pt x="43116" y="58005"/>
                </a:cubicBezTo>
                <a:cubicBezTo>
                  <a:pt x="41133" y="60022"/>
                  <a:pt x="39766" y="62755"/>
                  <a:pt x="39016" y="66205"/>
                </a:cubicBezTo>
                <a:lnTo>
                  <a:pt x="36633" y="66205"/>
                </a:lnTo>
                <a:lnTo>
                  <a:pt x="35466" y="69083"/>
                </a:lnTo>
                <a:lnTo>
                  <a:pt x="38705" y="69083"/>
                </a:lnTo>
                <a:cubicBezTo>
                  <a:pt x="38672" y="69416"/>
                  <a:pt x="38650" y="69716"/>
                  <a:pt x="38638" y="69988"/>
                </a:cubicBezTo>
                <a:cubicBezTo>
                  <a:pt x="38622" y="70255"/>
                  <a:pt x="38611" y="70500"/>
                  <a:pt x="38611" y="70705"/>
                </a:cubicBezTo>
                <a:cubicBezTo>
                  <a:pt x="38611" y="70977"/>
                  <a:pt x="38622" y="71233"/>
                  <a:pt x="38638" y="71472"/>
                </a:cubicBezTo>
                <a:cubicBezTo>
                  <a:pt x="38650" y="71711"/>
                  <a:pt x="38672" y="71938"/>
                  <a:pt x="38705" y="72150"/>
                </a:cubicBezTo>
                <a:lnTo>
                  <a:pt x="36677" y="72150"/>
                </a:lnTo>
                <a:lnTo>
                  <a:pt x="35466" y="74983"/>
                </a:lnTo>
                <a:lnTo>
                  <a:pt x="38927" y="74983"/>
                </a:lnTo>
                <a:cubicBezTo>
                  <a:pt x="39405" y="78588"/>
                  <a:pt x="40627" y="81455"/>
                  <a:pt x="42572" y="83583"/>
                </a:cubicBezTo>
                <a:cubicBezTo>
                  <a:pt x="44822" y="86050"/>
                  <a:pt x="47961" y="87277"/>
                  <a:pt x="51977" y="87277"/>
                </a:cubicBezTo>
                <a:cubicBezTo>
                  <a:pt x="54472" y="87277"/>
                  <a:pt x="56733" y="86616"/>
                  <a:pt x="58772" y="85300"/>
                </a:cubicBezTo>
                <a:lnTo>
                  <a:pt x="58772" y="80300"/>
                </a:lnTo>
                <a:cubicBezTo>
                  <a:pt x="57633" y="81350"/>
                  <a:pt x="56616" y="82100"/>
                  <a:pt x="55716" y="82550"/>
                </a:cubicBezTo>
                <a:cubicBezTo>
                  <a:pt x="54722" y="83027"/>
                  <a:pt x="53477" y="83272"/>
                  <a:pt x="51977" y="83272"/>
                </a:cubicBezTo>
                <a:cubicBezTo>
                  <a:pt x="49666" y="83272"/>
                  <a:pt x="47838" y="82411"/>
                  <a:pt x="46488" y="80705"/>
                </a:cubicBezTo>
                <a:cubicBezTo>
                  <a:pt x="45322" y="79327"/>
                  <a:pt x="44555" y="77416"/>
                  <a:pt x="44194" y="74983"/>
                </a:cubicBezTo>
                <a:lnTo>
                  <a:pt x="53238" y="74983"/>
                </a:lnTo>
                <a:lnTo>
                  <a:pt x="54366" y="72150"/>
                </a:lnTo>
                <a:lnTo>
                  <a:pt x="43966" y="72150"/>
                </a:lnTo>
                <a:cubicBezTo>
                  <a:pt x="43938" y="72000"/>
                  <a:pt x="43922" y="71533"/>
                  <a:pt x="43922" y="70750"/>
                </a:cubicBezTo>
                <a:lnTo>
                  <a:pt x="43922" y="69716"/>
                </a:lnTo>
                <a:cubicBezTo>
                  <a:pt x="43922" y="69444"/>
                  <a:pt x="43938" y="69233"/>
                  <a:pt x="43966" y="69083"/>
                </a:cubicBezTo>
                <a:lnTo>
                  <a:pt x="54994" y="69083"/>
                </a:lnTo>
                <a:lnTo>
                  <a:pt x="56166" y="66205"/>
                </a:lnTo>
                <a:lnTo>
                  <a:pt x="44288" y="66205"/>
                </a:lnTo>
                <a:cubicBezTo>
                  <a:pt x="44677" y="64105"/>
                  <a:pt x="45438" y="62344"/>
                  <a:pt x="46577" y="60933"/>
                </a:cubicBezTo>
                <a:cubicBezTo>
                  <a:pt x="47927" y="59344"/>
                  <a:pt x="49605" y="58550"/>
                  <a:pt x="51622" y="5855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65" name="Shape 4765"/>
          <p:cNvSpPr/>
          <p:nvPr/>
        </p:nvSpPr>
        <p:spPr>
          <a:xfrm>
            <a:off x="9268718" y="284742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333" y="55116"/>
                </a:moveTo>
                <a:cubicBezTo>
                  <a:pt x="69100" y="59922"/>
                  <a:pt x="61472" y="57477"/>
                  <a:pt x="59000" y="56877"/>
                </a:cubicBezTo>
                <a:lnTo>
                  <a:pt x="61172" y="48388"/>
                </a:lnTo>
                <a:cubicBezTo>
                  <a:pt x="63650" y="48988"/>
                  <a:pt x="71616" y="50105"/>
                  <a:pt x="70333" y="55116"/>
                </a:cubicBezTo>
                <a:moveTo>
                  <a:pt x="68977" y="68816"/>
                </a:moveTo>
                <a:cubicBezTo>
                  <a:pt x="67622" y="74100"/>
                  <a:pt x="58461" y="71244"/>
                  <a:pt x="55488" y="70527"/>
                </a:cubicBezTo>
                <a:lnTo>
                  <a:pt x="57894" y="61161"/>
                </a:lnTo>
                <a:cubicBezTo>
                  <a:pt x="60866" y="61883"/>
                  <a:pt x="70394" y="63305"/>
                  <a:pt x="68977" y="68816"/>
                </a:cubicBezTo>
                <a:moveTo>
                  <a:pt x="70205" y="45411"/>
                </a:moveTo>
                <a:lnTo>
                  <a:pt x="72000" y="38422"/>
                </a:lnTo>
                <a:lnTo>
                  <a:pt x="67616" y="37366"/>
                </a:lnTo>
                <a:lnTo>
                  <a:pt x="65872" y="44166"/>
                </a:lnTo>
                <a:cubicBezTo>
                  <a:pt x="64716" y="43888"/>
                  <a:pt x="63533" y="43627"/>
                  <a:pt x="62355" y="43366"/>
                </a:cubicBezTo>
                <a:lnTo>
                  <a:pt x="64116" y="36516"/>
                </a:lnTo>
                <a:lnTo>
                  <a:pt x="59738" y="35455"/>
                </a:lnTo>
                <a:lnTo>
                  <a:pt x="57938" y="42444"/>
                </a:lnTo>
                <a:cubicBezTo>
                  <a:pt x="56988" y="42233"/>
                  <a:pt x="56055" y="42027"/>
                  <a:pt x="55144" y="41805"/>
                </a:cubicBezTo>
                <a:lnTo>
                  <a:pt x="55150" y="41783"/>
                </a:lnTo>
                <a:lnTo>
                  <a:pt x="49105" y="40316"/>
                </a:lnTo>
                <a:lnTo>
                  <a:pt x="47938" y="44861"/>
                </a:lnTo>
                <a:cubicBezTo>
                  <a:pt x="47938" y="44861"/>
                  <a:pt x="51188" y="45583"/>
                  <a:pt x="51122" y="45633"/>
                </a:cubicBezTo>
                <a:cubicBezTo>
                  <a:pt x="52894" y="46061"/>
                  <a:pt x="53216" y="47200"/>
                  <a:pt x="53161" y="48100"/>
                </a:cubicBezTo>
                <a:lnTo>
                  <a:pt x="51122" y="56061"/>
                </a:lnTo>
                <a:cubicBezTo>
                  <a:pt x="51244" y="56094"/>
                  <a:pt x="51400" y="56133"/>
                  <a:pt x="51572" y="56200"/>
                </a:cubicBezTo>
                <a:cubicBezTo>
                  <a:pt x="51427" y="56166"/>
                  <a:pt x="51272" y="56127"/>
                  <a:pt x="51111" y="56094"/>
                </a:cubicBezTo>
                <a:lnTo>
                  <a:pt x="48244" y="67238"/>
                </a:lnTo>
                <a:cubicBezTo>
                  <a:pt x="48033" y="67766"/>
                  <a:pt x="47477" y="68550"/>
                  <a:pt x="46238" y="68250"/>
                </a:cubicBezTo>
                <a:cubicBezTo>
                  <a:pt x="46283" y="68316"/>
                  <a:pt x="43050" y="67483"/>
                  <a:pt x="43050" y="67483"/>
                </a:cubicBezTo>
                <a:lnTo>
                  <a:pt x="40877" y="72350"/>
                </a:lnTo>
                <a:lnTo>
                  <a:pt x="46577" y="73727"/>
                </a:lnTo>
                <a:cubicBezTo>
                  <a:pt x="47638" y="73983"/>
                  <a:pt x="48677" y="74255"/>
                  <a:pt x="49700" y="74511"/>
                </a:cubicBezTo>
                <a:lnTo>
                  <a:pt x="47894" y="81577"/>
                </a:lnTo>
                <a:lnTo>
                  <a:pt x="52266" y="82638"/>
                </a:lnTo>
                <a:lnTo>
                  <a:pt x="54061" y="75644"/>
                </a:lnTo>
                <a:cubicBezTo>
                  <a:pt x="55261" y="75961"/>
                  <a:pt x="56422" y="76250"/>
                  <a:pt x="57555" y="76527"/>
                </a:cubicBezTo>
                <a:lnTo>
                  <a:pt x="55766" y="83483"/>
                </a:lnTo>
                <a:lnTo>
                  <a:pt x="60150" y="84544"/>
                </a:lnTo>
                <a:lnTo>
                  <a:pt x="61961" y="77488"/>
                </a:lnTo>
                <a:cubicBezTo>
                  <a:pt x="69438" y="78861"/>
                  <a:pt x="75055" y="78305"/>
                  <a:pt x="77416" y="71750"/>
                </a:cubicBezTo>
                <a:cubicBezTo>
                  <a:pt x="79327" y="66466"/>
                  <a:pt x="77322" y="63422"/>
                  <a:pt x="73388" y="61433"/>
                </a:cubicBezTo>
                <a:cubicBezTo>
                  <a:pt x="76255" y="60794"/>
                  <a:pt x="78416" y="58966"/>
                  <a:pt x="78988" y="55188"/>
                </a:cubicBezTo>
                <a:cubicBezTo>
                  <a:pt x="79783" y="50033"/>
                  <a:pt x="75738" y="47261"/>
                  <a:pt x="70205" y="45411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66" name="Shape 4766"/>
          <p:cNvSpPr/>
          <p:nvPr/>
        </p:nvSpPr>
        <p:spPr>
          <a:xfrm>
            <a:off x="9772903" y="284742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844" y="67105"/>
                </a:moveTo>
                <a:cubicBezTo>
                  <a:pt x="54877" y="70844"/>
                  <a:pt x="48883" y="68950"/>
                  <a:pt x="46938" y="68483"/>
                </a:cubicBezTo>
                <a:lnTo>
                  <a:pt x="48655" y="61877"/>
                </a:lnTo>
                <a:cubicBezTo>
                  <a:pt x="50594" y="62344"/>
                  <a:pt x="56855" y="63211"/>
                  <a:pt x="55844" y="67105"/>
                </a:cubicBezTo>
                <a:moveTo>
                  <a:pt x="54777" y="77766"/>
                </a:moveTo>
                <a:cubicBezTo>
                  <a:pt x="53716" y="81872"/>
                  <a:pt x="46516" y="79655"/>
                  <a:pt x="44183" y="79100"/>
                </a:cubicBezTo>
                <a:lnTo>
                  <a:pt x="46072" y="71816"/>
                </a:lnTo>
                <a:cubicBezTo>
                  <a:pt x="48411" y="72372"/>
                  <a:pt x="55888" y="73483"/>
                  <a:pt x="54777" y="77766"/>
                </a:cubicBezTo>
                <a:moveTo>
                  <a:pt x="55744" y="59561"/>
                </a:moveTo>
                <a:lnTo>
                  <a:pt x="57155" y="54127"/>
                </a:lnTo>
                <a:lnTo>
                  <a:pt x="53711" y="53305"/>
                </a:lnTo>
                <a:lnTo>
                  <a:pt x="52338" y="58594"/>
                </a:lnTo>
                <a:cubicBezTo>
                  <a:pt x="51433" y="58377"/>
                  <a:pt x="50500" y="58172"/>
                  <a:pt x="49583" y="57966"/>
                </a:cubicBezTo>
                <a:lnTo>
                  <a:pt x="50961" y="52644"/>
                </a:lnTo>
                <a:lnTo>
                  <a:pt x="47522" y="51822"/>
                </a:lnTo>
                <a:lnTo>
                  <a:pt x="46111" y="57255"/>
                </a:lnTo>
                <a:cubicBezTo>
                  <a:pt x="45361" y="57088"/>
                  <a:pt x="44627" y="56927"/>
                  <a:pt x="43911" y="56755"/>
                </a:cubicBezTo>
                <a:lnTo>
                  <a:pt x="43911" y="56738"/>
                </a:lnTo>
                <a:lnTo>
                  <a:pt x="39166" y="55600"/>
                </a:lnTo>
                <a:lnTo>
                  <a:pt x="38250" y="59133"/>
                </a:lnTo>
                <a:cubicBezTo>
                  <a:pt x="38250" y="59133"/>
                  <a:pt x="40805" y="59694"/>
                  <a:pt x="40750" y="59727"/>
                </a:cubicBezTo>
                <a:cubicBezTo>
                  <a:pt x="42144" y="60066"/>
                  <a:pt x="42400" y="60950"/>
                  <a:pt x="42355" y="61655"/>
                </a:cubicBezTo>
                <a:lnTo>
                  <a:pt x="40750" y="67850"/>
                </a:lnTo>
                <a:cubicBezTo>
                  <a:pt x="40844" y="67866"/>
                  <a:pt x="40972" y="67900"/>
                  <a:pt x="41105" y="67955"/>
                </a:cubicBezTo>
                <a:cubicBezTo>
                  <a:pt x="40994" y="67927"/>
                  <a:pt x="40872" y="67900"/>
                  <a:pt x="40744" y="67866"/>
                </a:cubicBezTo>
                <a:lnTo>
                  <a:pt x="38488" y="76538"/>
                </a:lnTo>
                <a:cubicBezTo>
                  <a:pt x="38322" y="76950"/>
                  <a:pt x="37888" y="77555"/>
                  <a:pt x="36916" y="77327"/>
                </a:cubicBezTo>
                <a:cubicBezTo>
                  <a:pt x="36950" y="77377"/>
                  <a:pt x="34411" y="76727"/>
                  <a:pt x="34411" y="76727"/>
                </a:cubicBezTo>
                <a:lnTo>
                  <a:pt x="32700" y="80511"/>
                </a:lnTo>
                <a:lnTo>
                  <a:pt x="37177" y="81588"/>
                </a:lnTo>
                <a:cubicBezTo>
                  <a:pt x="38016" y="81783"/>
                  <a:pt x="38833" y="81994"/>
                  <a:pt x="39633" y="82194"/>
                </a:cubicBezTo>
                <a:lnTo>
                  <a:pt x="38211" y="87688"/>
                </a:lnTo>
                <a:lnTo>
                  <a:pt x="41650" y="88516"/>
                </a:lnTo>
                <a:lnTo>
                  <a:pt x="43061" y="83077"/>
                </a:lnTo>
                <a:cubicBezTo>
                  <a:pt x="44005" y="83322"/>
                  <a:pt x="44916" y="83550"/>
                  <a:pt x="45805" y="83761"/>
                </a:cubicBezTo>
                <a:lnTo>
                  <a:pt x="44400" y="89172"/>
                </a:lnTo>
                <a:lnTo>
                  <a:pt x="47844" y="90000"/>
                </a:lnTo>
                <a:lnTo>
                  <a:pt x="49266" y="84511"/>
                </a:lnTo>
                <a:cubicBezTo>
                  <a:pt x="55144" y="85577"/>
                  <a:pt x="59555" y="85150"/>
                  <a:pt x="61416" y="80044"/>
                </a:cubicBezTo>
                <a:cubicBezTo>
                  <a:pt x="62911" y="75938"/>
                  <a:pt x="61338" y="73566"/>
                  <a:pt x="58250" y="72027"/>
                </a:cubicBezTo>
                <a:cubicBezTo>
                  <a:pt x="60500" y="71527"/>
                  <a:pt x="62194" y="70105"/>
                  <a:pt x="62650" y="67166"/>
                </a:cubicBezTo>
                <a:cubicBezTo>
                  <a:pt x="63272" y="63155"/>
                  <a:pt x="60088" y="61000"/>
                  <a:pt x="55744" y="59561"/>
                </a:cubicBezTo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100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05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16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67" name="Shape 4767"/>
          <p:cNvSpPr/>
          <p:nvPr/>
        </p:nvSpPr>
        <p:spPr>
          <a:xfrm>
            <a:off x="10277088" y="2907445"/>
            <a:ext cx="264098" cy="1440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900" y="65766"/>
                </a:moveTo>
                <a:cubicBezTo>
                  <a:pt x="63472" y="65172"/>
                  <a:pt x="62988" y="64700"/>
                  <a:pt x="62455" y="64338"/>
                </a:cubicBezTo>
                <a:cubicBezTo>
                  <a:pt x="61911" y="63972"/>
                  <a:pt x="61677" y="63655"/>
                  <a:pt x="61116" y="63388"/>
                </a:cubicBezTo>
                <a:lnTo>
                  <a:pt x="61116" y="79227"/>
                </a:lnTo>
                <a:cubicBezTo>
                  <a:pt x="62433" y="79038"/>
                  <a:pt x="63205" y="78333"/>
                  <a:pt x="64044" y="77083"/>
                </a:cubicBezTo>
                <a:cubicBezTo>
                  <a:pt x="64888" y="75838"/>
                  <a:pt x="65311" y="73850"/>
                  <a:pt x="65311" y="71133"/>
                </a:cubicBezTo>
                <a:cubicBezTo>
                  <a:pt x="65311" y="69866"/>
                  <a:pt x="65183" y="68800"/>
                  <a:pt x="64922" y="67938"/>
                </a:cubicBezTo>
                <a:cubicBezTo>
                  <a:pt x="64666" y="67077"/>
                  <a:pt x="64327" y="66355"/>
                  <a:pt x="63900" y="65766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94" y="90000"/>
                  <a:pt x="87272" y="92233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3"/>
                  <a:pt x="96961" y="90000"/>
                  <a:pt x="95455" y="90000"/>
                </a:cubicBezTo>
                <a:moveTo>
                  <a:pt x="55094" y="47272"/>
                </a:moveTo>
                <a:cubicBezTo>
                  <a:pt x="55094" y="48366"/>
                  <a:pt x="55211" y="49288"/>
                  <a:pt x="55455" y="50061"/>
                </a:cubicBezTo>
                <a:cubicBezTo>
                  <a:pt x="55700" y="50833"/>
                  <a:pt x="56011" y="51488"/>
                  <a:pt x="56388" y="52033"/>
                </a:cubicBezTo>
                <a:cubicBezTo>
                  <a:pt x="56772" y="52577"/>
                  <a:pt x="57211" y="53022"/>
                  <a:pt x="57711" y="53361"/>
                </a:cubicBezTo>
                <a:cubicBezTo>
                  <a:pt x="58211" y="53694"/>
                  <a:pt x="58405" y="53983"/>
                  <a:pt x="58916" y="54205"/>
                </a:cubicBezTo>
                <a:lnTo>
                  <a:pt x="58916" y="40616"/>
                </a:lnTo>
                <a:cubicBezTo>
                  <a:pt x="57600" y="40616"/>
                  <a:pt x="56894" y="41122"/>
                  <a:pt x="56172" y="42138"/>
                </a:cubicBezTo>
                <a:cubicBezTo>
                  <a:pt x="55450" y="43161"/>
                  <a:pt x="55094" y="44872"/>
                  <a:pt x="55094" y="47272"/>
                </a:cubicBezTo>
                <a:moveTo>
                  <a:pt x="111816" y="20000"/>
                </a:moveTo>
                <a:cubicBezTo>
                  <a:pt x="110311" y="20000"/>
                  <a:pt x="109088" y="17761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7" y="10000"/>
                  <a:pt x="114544" y="12238"/>
                  <a:pt x="114544" y="15000"/>
                </a:cubicBezTo>
                <a:cubicBezTo>
                  <a:pt x="114544" y="17761"/>
                  <a:pt x="113327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11"/>
                  <a:pt x="103638" y="105000"/>
                </a:cubicBezTo>
                <a:cubicBezTo>
                  <a:pt x="103638" y="106761"/>
                  <a:pt x="103833" y="108427"/>
                  <a:pt x="104138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1"/>
                  <a:pt x="12700" y="90000"/>
                  <a:pt x="8183" y="90000"/>
                </a:cubicBezTo>
                <a:cubicBezTo>
                  <a:pt x="7222" y="90000"/>
                  <a:pt x="6311" y="90361"/>
                  <a:pt x="5455" y="90916"/>
                </a:cubicBezTo>
                <a:lnTo>
                  <a:pt x="5455" y="29077"/>
                </a:lnTo>
                <a:cubicBezTo>
                  <a:pt x="6311" y="29638"/>
                  <a:pt x="7222" y="30000"/>
                  <a:pt x="8183" y="30000"/>
                </a:cubicBezTo>
                <a:cubicBezTo>
                  <a:pt x="12700" y="30000"/>
                  <a:pt x="16361" y="23283"/>
                  <a:pt x="16361" y="15000"/>
                </a:cubicBezTo>
                <a:cubicBezTo>
                  <a:pt x="16361" y="13233"/>
                  <a:pt x="16166" y="11572"/>
                  <a:pt x="15861" y="10000"/>
                </a:cubicBezTo>
                <a:lnTo>
                  <a:pt x="104138" y="10000"/>
                </a:lnTo>
                <a:cubicBezTo>
                  <a:pt x="103833" y="11572"/>
                  <a:pt x="103638" y="13233"/>
                  <a:pt x="103638" y="15000"/>
                </a:cubicBezTo>
                <a:cubicBezTo>
                  <a:pt x="103638" y="23283"/>
                  <a:pt x="107300" y="30000"/>
                  <a:pt x="111816" y="30000"/>
                </a:cubicBezTo>
                <a:cubicBezTo>
                  <a:pt x="112777" y="30000"/>
                  <a:pt x="113688" y="29638"/>
                  <a:pt x="114544" y="29077"/>
                </a:cubicBezTo>
                <a:cubicBezTo>
                  <a:pt x="114544" y="29077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7" y="100000"/>
                  <a:pt x="114544" y="102238"/>
                  <a:pt x="114544" y="105000"/>
                </a:cubicBezTo>
                <a:cubicBezTo>
                  <a:pt x="114544" y="107761"/>
                  <a:pt x="113327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1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1"/>
                  <a:pt x="9688" y="20000"/>
                  <a:pt x="8183" y="20000"/>
                </a:cubicBezTo>
                <a:cubicBezTo>
                  <a:pt x="6672" y="20000"/>
                  <a:pt x="5455" y="17761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  <a:moveTo>
                  <a:pt x="68805" y="76672"/>
                </a:moveTo>
                <a:cubicBezTo>
                  <a:pt x="68355" y="78561"/>
                  <a:pt x="67738" y="80122"/>
                  <a:pt x="66955" y="81366"/>
                </a:cubicBezTo>
                <a:cubicBezTo>
                  <a:pt x="66177" y="82616"/>
                  <a:pt x="65261" y="83566"/>
                  <a:pt x="64211" y="84222"/>
                </a:cubicBezTo>
                <a:cubicBezTo>
                  <a:pt x="63161" y="84877"/>
                  <a:pt x="62338" y="85250"/>
                  <a:pt x="61116" y="85344"/>
                </a:cubicBezTo>
                <a:lnTo>
                  <a:pt x="61116" y="89988"/>
                </a:lnTo>
                <a:lnTo>
                  <a:pt x="58916" y="89988"/>
                </a:lnTo>
                <a:lnTo>
                  <a:pt x="58916" y="85344"/>
                </a:lnTo>
                <a:cubicBezTo>
                  <a:pt x="57600" y="85294"/>
                  <a:pt x="56700" y="84911"/>
                  <a:pt x="55605" y="84188"/>
                </a:cubicBezTo>
                <a:cubicBezTo>
                  <a:pt x="54505" y="83461"/>
                  <a:pt x="53566" y="82427"/>
                  <a:pt x="52783" y="81088"/>
                </a:cubicBezTo>
                <a:cubicBezTo>
                  <a:pt x="52005" y="79755"/>
                  <a:pt x="51400" y="78116"/>
                  <a:pt x="50972" y="76166"/>
                </a:cubicBezTo>
                <a:cubicBezTo>
                  <a:pt x="50544" y="74216"/>
                  <a:pt x="50344" y="71977"/>
                  <a:pt x="50366" y="69433"/>
                </a:cubicBezTo>
                <a:lnTo>
                  <a:pt x="54544" y="69433"/>
                </a:lnTo>
                <a:cubicBezTo>
                  <a:pt x="54516" y="72422"/>
                  <a:pt x="54872" y="74783"/>
                  <a:pt x="55605" y="76500"/>
                </a:cubicBezTo>
                <a:cubicBezTo>
                  <a:pt x="56333" y="78227"/>
                  <a:pt x="57233" y="79133"/>
                  <a:pt x="58916" y="79227"/>
                </a:cubicBezTo>
                <a:lnTo>
                  <a:pt x="58916" y="62772"/>
                </a:lnTo>
                <a:cubicBezTo>
                  <a:pt x="57916" y="62272"/>
                  <a:pt x="57233" y="61672"/>
                  <a:pt x="56244" y="60966"/>
                </a:cubicBezTo>
                <a:cubicBezTo>
                  <a:pt x="55255" y="60272"/>
                  <a:pt x="54366" y="59366"/>
                  <a:pt x="53572" y="58250"/>
                </a:cubicBezTo>
                <a:cubicBezTo>
                  <a:pt x="52777" y="57138"/>
                  <a:pt x="52138" y="55750"/>
                  <a:pt x="51650" y="54072"/>
                </a:cubicBezTo>
                <a:cubicBezTo>
                  <a:pt x="51161" y="52394"/>
                  <a:pt x="50916" y="50311"/>
                  <a:pt x="50916" y="47816"/>
                </a:cubicBezTo>
                <a:cubicBezTo>
                  <a:pt x="50916" y="45644"/>
                  <a:pt x="51144" y="43727"/>
                  <a:pt x="51594" y="42077"/>
                </a:cubicBezTo>
                <a:cubicBezTo>
                  <a:pt x="52050" y="40422"/>
                  <a:pt x="52655" y="39033"/>
                  <a:pt x="53427" y="37927"/>
                </a:cubicBezTo>
                <a:cubicBezTo>
                  <a:pt x="54194" y="36816"/>
                  <a:pt x="55077" y="35966"/>
                  <a:pt x="56077" y="35377"/>
                </a:cubicBezTo>
                <a:cubicBezTo>
                  <a:pt x="57083" y="34788"/>
                  <a:pt x="57822" y="34494"/>
                  <a:pt x="58916" y="34494"/>
                </a:cubicBezTo>
                <a:lnTo>
                  <a:pt x="58916" y="30033"/>
                </a:lnTo>
                <a:lnTo>
                  <a:pt x="61116" y="30033"/>
                </a:lnTo>
                <a:lnTo>
                  <a:pt x="61116" y="34494"/>
                </a:lnTo>
                <a:cubicBezTo>
                  <a:pt x="62216" y="34494"/>
                  <a:pt x="62938" y="34761"/>
                  <a:pt x="63916" y="35311"/>
                </a:cubicBezTo>
                <a:cubicBezTo>
                  <a:pt x="64894" y="35855"/>
                  <a:pt x="65744" y="36672"/>
                  <a:pt x="66461" y="37755"/>
                </a:cubicBezTo>
                <a:cubicBezTo>
                  <a:pt x="67183" y="38844"/>
                  <a:pt x="67755" y="40227"/>
                  <a:pt x="68183" y="41905"/>
                </a:cubicBezTo>
                <a:cubicBezTo>
                  <a:pt x="68611" y="43583"/>
                  <a:pt x="68827" y="45527"/>
                  <a:pt x="68827" y="47744"/>
                </a:cubicBezTo>
                <a:lnTo>
                  <a:pt x="64650" y="47744"/>
                </a:lnTo>
                <a:cubicBezTo>
                  <a:pt x="64600" y="45438"/>
                  <a:pt x="64277" y="43666"/>
                  <a:pt x="63683" y="42450"/>
                </a:cubicBezTo>
                <a:cubicBezTo>
                  <a:pt x="63083" y="41222"/>
                  <a:pt x="62433" y="40616"/>
                  <a:pt x="61116" y="40616"/>
                </a:cubicBezTo>
                <a:lnTo>
                  <a:pt x="61116" y="54955"/>
                </a:lnTo>
                <a:cubicBezTo>
                  <a:pt x="62216" y="55500"/>
                  <a:pt x="62977" y="56133"/>
                  <a:pt x="64027" y="56861"/>
                </a:cubicBezTo>
                <a:cubicBezTo>
                  <a:pt x="65077" y="57583"/>
                  <a:pt x="66005" y="58511"/>
                  <a:pt x="66811" y="59644"/>
                </a:cubicBezTo>
                <a:cubicBezTo>
                  <a:pt x="67616" y="60777"/>
                  <a:pt x="68261" y="62183"/>
                  <a:pt x="68750" y="63861"/>
                </a:cubicBezTo>
                <a:cubicBezTo>
                  <a:pt x="69238" y="65538"/>
                  <a:pt x="69483" y="67600"/>
                  <a:pt x="69483" y="70044"/>
                </a:cubicBezTo>
                <a:cubicBezTo>
                  <a:pt x="69483" y="72583"/>
                  <a:pt x="69255" y="74794"/>
                  <a:pt x="68805" y="7667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88"/>
                  <a:pt x="47950" y="100000"/>
                  <a:pt x="60000" y="100000"/>
                </a:cubicBezTo>
                <a:cubicBezTo>
                  <a:pt x="72050" y="100000"/>
                  <a:pt x="81816" y="82088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3"/>
                  <a:pt x="21816" y="25000"/>
                </a:cubicBezTo>
                <a:cubicBezTo>
                  <a:pt x="21816" y="27761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1"/>
                  <a:pt x="32727" y="25000"/>
                </a:cubicBezTo>
                <a:cubicBezTo>
                  <a:pt x="32727" y="22233"/>
                  <a:pt x="31505" y="20000"/>
                  <a:pt x="30000" y="20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68" name="Shape 4768"/>
          <p:cNvSpPr/>
          <p:nvPr/>
        </p:nvSpPr>
        <p:spPr>
          <a:xfrm>
            <a:off x="10781274" y="2883436"/>
            <a:ext cx="264098" cy="192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088" y="65455"/>
                </a:moveTo>
                <a:cubicBezTo>
                  <a:pt x="55088" y="66272"/>
                  <a:pt x="55216" y="66966"/>
                  <a:pt x="55455" y="67550"/>
                </a:cubicBezTo>
                <a:cubicBezTo>
                  <a:pt x="55700" y="68127"/>
                  <a:pt x="56011" y="68616"/>
                  <a:pt x="56394" y="69027"/>
                </a:cubicBezTo>
                <a:cubicBezTo>
                  <a:pt x="56772" y="69433"/>
                  <a:pt x="57211" y="69761"/>
                  <a:pt x="57711" y="70022"/>
                </a:cubicBezTo>
                <a:cubicBezTo>
                  <a:pt x="58211" y="70277"/>
                  <a:pt x="58405" y="70488"/>
                  <a:pt x="58916" y="70661"/>
                </a:cubicBezTo>
                <a:lnTo>
                  <a:pt x="58916" y="60455"/>
                </a:lnTo>
                <a:cubicBezTo>
                  <a:pt x="57600" y="60455"/>
                  <a:pt x="56894" y="60844"/>
                  <a:pt x="56172" y="61611"/>
                </a:cubicBezTo>
                <a:cubicBezTo>
                  <a:pt x="55450" y="62372"/>
                  <a:pt x="55088" y="63655"/>
                  <a:pt x="55088" y="65455"/>
                </a:cubicBezTo>
                <a:moveTo>
                  <a:pt x="63894" y="79322"/>
                </a:moveTo>
                <a:cubicBezTo>
                  <a:pt x="63472" y="78883"/>
                  <a:pt x="62988" y="78527"/>
                  <a:pt x="62455" y="78255"/>
                </a:cubicBezTo>
                <a:cubicBezTo>
                  <a:pt x="61916" y="77983"/>
                  <a:pt x="61677" y="77744"/>
                  <a:pt x="61116" y="77544"/>
                </a:cubicBezTo>
                <a:lnTo>
                  <a:pt x="61116" y="89422"/>
                </a:lnTo>
                <a:cubicBezTo>
                  <a:pt x="62433" y="89283"/>
                  <a:pt x="63205" y="88750"/>
                  <a:pt x="64044" y="87811"/>
                </a:cubicBezTo>
                <a:cubicBezTo>
                  <a:pt x="64888" y="86877"/>
                  <a:pt x="65311" y="85394"/>
                  <a:pt x="65311" y="83355"/>
                </a:cubicBezTo>
                <a:cubicBezTo>
                  <a:pt x="65311" y="82405"/>
                  <a:pt x="65183" y="81605"/>
                  <a:pt x="64922" y="80955"/>
                </a:cubicBezTo>
                <a:cubicBezTo>
                  <a:pt x="64666" y="80311"/>
                  <a:pt x="64327" y="79766"/>
                  <a:pt x="63894" y="79322"/>
                </a:cubicBezTo>
                <a:moveTo>
                  <a:pt x="68805" y="87505"/>
                </a:moveTo>
                <a:cubicBezTo>
                  <a:pt x="68355" y="88922"/>
                  <a:pt x="67738" y="90088"/>
                  <a:pt x="66955" y="91027"/>
                </a:cubicBezTo>
                <a:cubicBezTo>
                  <a:pt x="66172" y="91961"/>
                  <a:pt x="65261" y="92672"/>
                  <a:pt x="64211" y="93166"/>
                </a:cubicBezTo>
                <a:cubicBezTo>
                  <a:pt x="63161" y="93661"/>
                  <a:pt x="62338" y="93944"/>
                  <a:pt x="61116" y="94011"/>
                </a:cubicBezTo>
                <a:lnTo>
                  <a:pt x="61116" y="97494"/>
                </a:lnTo>
                <a:lnTo>
                  <a:pt x="58916" y="97494"/>
                </a:lnTo>
                <a:lnTo>
                  <a:pt x="58916" y="94011"/>
                </a:lnTo>
                <a:cubicBezTo>
                  <a:pt x="57600" y="93972"/>
                  <a:pt x="56700" y="93683"/>
                  <a:pt x="55605" y="93144"/>
                </a:cubicBezTo>
                <a:cubicBezTo>
                  <a:pt x="54505" y="92594"/>
                  <a:pt x="53566" y="91822"/>
                  <a:pt x="52783" y="90822"/>
                </a:cubicBezTo>
                <a:cubicBezTo>
                  <a:pt x="52005" y="89822"/>
                  <a:pt x="51400" y="88588"/>
                  <a:pt x="50972" y="87127"/>
                </a:cubicBezTo>
                <a:cubicBezTo>
                  <a:pt x="50544" y="85666"/>
                  <a:pt x="50344" y="83983"/>
                  <a:pt x="50366" y="82083"/>
                </a:cubicBezTo>
                <a:lnTo>
                  <a:pt x="54544" y="82083"/>
                </a:lnTo>
                <a:cubicBezTo>
                  <a:pt x="54516" y="84322"/>
                  <a:pt x="54872" y="86088"/>
                  <a:pt x="55605" y="87383"/>
                </a:cubicBezTo>
                <a:cubicBezTo>
                  <a:pt x="56333" y="88672"/>
                  <a:pt x="57233" y="89350"/>
                  <a:pt x="58916" y="89422"/>
                </a:cubicBezTo>
                <a:lnTo>
                  <a:pt x="58916" y="77083"/>
                </a:lnTo>
                <a:cubicBezTo>
                  <a:pt x="57916" y="76705"/>
                  <a:pt x="57233" y="76255"/>
                  <a:pt x="56244" y="75727"/>
                </a:cubicBezTo>
                <a:cubicBezTo>
                  <a:pt x="55255" y="75205"/>
                  <a:pt x="54366" y="74522"/>
                  <a:pt x="53572" y="73688"/>
                </a:cubicBezTo>
                <a:cubicBezTo>
                  <a:pt x="52777" y="72861"/>
                  <a:pt x="52138" y="71816"/>
                  <a:pt x="51650" y="70555"/>
                </a:cubicBezTo>
                <a:cubicBezTo>
                  <a:pt x="51161" y="69300"/>
                  <a:pt x="50916" y="67733"/>
                  <a:pt x="50916" y="65861"/>
                </a:cubicBezTo>
                <a:cubicBezTo>
                  <a:pt x="50916" y="64233"/>
                  <a:pt x="51144" y="62800"/>
                  <a:pt x="51594" y="61555"/>
                </a:cubicBezTo>
                <a:cubicBezTo>
                  <a:pt x="52050" y="60316"/>
                  <a:pt x="52655" y="59277"/>
                  <a:pt x="53427" y="58444"/>
                </a:cubicBezTo>
                <a:cubicBezTo>
                  <a:pt x="54194" y="57611"/>
                  <a:pt x="55077" y="56977"/>
                  <a:pt x="56077" y="56533"/>
                </a:cubicBezTo>
                <a:cubicBezTo>
                  <a:pt x="57077" y="56094"/>
                  <a:pt x="57816" y="55872"/>
                  <a:pt x="58916" y="55872"/>
                </a:cubicBezTo>
                <a:lnTo>
                  <a:pt x="58916" y="52527"/>
                </a:lnTo>
                <a:lnTo>
                  <a:pt x="61116" y="52527"/>
                </a:lnTo>
                <a:lnTo>
                  <a:pt x="61116" y="55872"/>
                </a:lnTo>
                <a:cubicBezTo>
                  <a:pt x="62216" y="55872"/>
                  <a:pt x="62938" y="56072"/>
                  <a:pt x="63916" y="56483"/>
                </a:cubicBezTo>
                <a:cubicBezTo>
                  <a:pt x="64894" y="56888"/>
                  <a:pt x="65744" y="57500"/>
                  <a:pt x="66461" y="58322"/>
                </a:cubicBezTo>
                <a:cubicBezTo>
                  <a:pt x="67183" y="59133"/>
                  <a:pt x="67755" y="60172"/>
                  <a:pt x="68183" y="61427"/>
                </a:cubicBezTo>
                <a:cubicBezTo>
                  <a:pt x="68611" y="62688"/>
                  <a:pt x="68822" y="64150"/>
                  <a:pt x="68822" y="65816"/>
                </a:cubicBezTo>
                <a:lnTo>
                  <a:pt x="64650" y="65816"/>
                </a:lnTo>
                <a:cubicBezTo>
                  <a:pt x="64600" y="64077"/>
                  <a:pt x="64277" y="62755"/>
                  <a:pt x="63683" y="61833"/>
                </a:cubicBezTo>
                <a:cubicBezTo>
                  <a:pt x="63083" y="60916"/>
                  <a:pt x="62433" y="60455"/>
                  <a:pt x="61116" y="60455"/>
                </a:cubicBezTo>
                <a:lnTo>
                  <a:pt x="61116" y="71216"/>
                </a:lnTo>
                <a:cubicBezTo>
                  <a:pt x="62216" y="71633"/>
                  <a:pt x="62977" y="72100"/>
                  <a:pt x="64027" y="72644"/>
                </a:cubicBezTo>
                <a:cubicBezTo>
                  <a:pt x="65077" y="73194"/>
                  <a:pt x="66005" y="73888"/>
                  <a:pt x="66811" y="74738"/>
                </a:cubicBezTo>
                <a:cubicBezTo>
                  <a:pt x="67616" y="75583"/>
                  <a:pt x="68261" y="76638"/>
                  <a:pt x="68750" y="77894"/>
                </a:cubicBezTo>
                <a:cubicBezTo>
                  <a:pt x="69238" y="79155"/>
                  <a:pt x="69483" y="80700"/>
                  <a:pt x="69483" y="82538"/>
                </a:cubicBezTo>
                <a:cubicBezTo>
                  <a:pt x="69483" y="84438"/>
                  <a:pt x="69255" y="86094"/>
                  <a:pt x="68805" y="87505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72"/>
                  <a:pt x="47950" y="105000"/>
                  <a:pt x="60000" y="105000"/>
                </a:cubicBezTo>
                <a:cubicBezTo>
                  <a:pt x="72050" y="105000"/>
                  <a:pt x="81816" y="91572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5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5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69" name="Shape 4769"/>
          <p:cNvSpPr/>
          <p:nvPr/>
        </p:nvSpPr>
        <p:spPr>
          <a:xfrm>
            <a:off x="1165726" y="2369575"/>
            <a:ext cx="264098" cy="168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711" y="84766"/>
                </a:moveTo>
                <a:cubicBezTo>
                  <a:pt x="56322" y="86111"/>
                  <a:pt x="55800" y="87227"/>
                  <a:pt x="55127" y="88116"/>
                </a:cubicBezTo>
                <a:cubicBezTo>
                  <a:pt x="54455" y="89011"/>
                  <a:pt x="53666" y="89688"/>
                  <a:pt x="52772" y="90155"/>
                </a:cubicBezTo>
                <a:cubicBezTo>
                  <a:pt x="52011" y="90555"/>
                  <a:pt x="51350" y="90777"/>
                  <a:pt x="50538" y="90888"/>
                </a:cubicBezTo>
                <a:lnTo>
                  <a:pt x="50538" y="94283"/>
                </a:lnTo>
                <a:lnTo>
                  <a:pt x="47811" y="94283"/>
                </a:lnTo>
                <a:lnTo>
                  <a:pt x="47811" y="90894"/>
                </a:lnTo>
                <a:cubicBezTo>
                  <a:pt x="46922" y="90805"/>
                  <a:pt x="46200" y="90577"/>
                  <a:pt x="45394" y="90133"/>
                </a:cubicBezTo>
                <a:cubicBezTo>
                  <a:pt x="44450" y="89611"/>
                  <a:pt x="43644" y="88877"/>
                  <a:pt x="42977" y="87922"/>
                </a:cubicBezTo>
                <a:cubicBezTo>
                  <a:pt x="42305" y="86972"/>
                  <a:pt x="41788" y="85794"/>
                  <a:pt x="41422" y="84405"/>
                </a:cubicBezTo>
                <a:cubicBezTo>
                  <a:pt x="41055" y="83011"/>
                  <a:pt x="40883" y="81411"/>
                  <a:pt x="40905" y="79594"/>
                </a:cubicBezTo>
                <a:lnTo>
                  <a:pt x="44483" y="79594"/>
                </a:lnTo>
                <a:cubicBezTo>
                  <a:pt x="44461" y="81733"/>
                  <a:pt x="44766" y="83416"/>
                  <a:pt x="45394" y="84644"/>
                </a:cubicBezTo>
                <a:cubicBezTo>
                  <a:pt x="45944" y="85727"/>
                  <a:pt x="46683" y="86277"/>
                  <a:pt x="47811" y="86461"/>
                </a:cubicBezTo>
                <a:lnTo>
                  <a:pt x="47811" y="74622"/>
                </a:lnTo>
                <a:cubicBezTo>
                  <a:pt x="47177" y="74311"/>
                  <a:pt x="46638" y="73961"/>
                  <a:pt x="45944" y="73550"/>
                </a:cubicBezTo>
                <a:cubicBezTo>
                  <a:pt x="45100" y="73050"/>
                  <a:pt x="44333" y="72405"/>
                  <a:pt x="43650" y="71611"/>
                </a:cubicBezTo>
                <a:cubicBezTo>
                  <a:pt x="42972" y="70811"/>
                  <a:pt x="42422" y="69822"/>
                  <a:pt x="42005" y="68622"/>
                </a:cubicBezTo>
                <a:cubicBezTo>
                  <a:pt x="41583" y="67422"/>
                  <a:pt x="41377" y="65933"/>
                  <a:pt x="41377" y="64155"/>
                </a:cubicBezTo>
                <a:cubicBezTo>
                  <a:pt x="41377" y="62600"/>
                  <a:pt x="41572" y="61238"/>
                  <a:pt x="41961" y="60050"/>
                </a:cubicBezTo>
                <a:cubicBezTo>
                  <a:pt x="42344" y="58866"/>
                  <a:pt x="42866" y="57883"/>
                  <a:pt x="43527" y="57088"/>
                </a:cubicBezTo>
                <a:cubicBezTo>
                  <a:pt x="44188" y="56300"/>
                  <a:pt x="44944" y="55688"/>
                  <a:pt x="45800" y="55266"/>
                </a:cubicBezTo>
                <a:cubicBezTo>
                  <a:pt x="46516" y="54916"/>
                  <a:pt x="47105" y="54750"/>
                  <a:pt x="47811" y="54688"/>
                </a:cubicBezTo>
                <a:lnTo>
                  <a:pt x="47811" y="51427"/>
                </a:lnTo>
                <a:lnTo>
                  <a:pt x="50538" y="51427"/>
                </a:lnTo>
                <a:lnTo>
                  <a:pt x="50538" y="54688"/>
                </a:lnTo>
                <a:cubicBezTo>
                  <a:pt x="51244" y="54738"/>
                  <a:pt x="51822" y="54894"/>
                  <a:pt x="52516" y="55216"/>
                </a:cubicBezTo>
                <a:cubicBezTo>
                  <a:pt x="53361" y="55605"/>
                  <a:pt x="54083" y="56188"/>
                  <a:pt x="54705" y="56972"/>
                </a:cubicBezTo>
                <a:cubicBezTo>
                  <a:pt x="55316" y="57744"/>
                  <a:pt x="55811" y="58733"/>
                  <a:pt x="56177" y="59933"/>
                </a:cubicBezTo>
                <a:cubicBezTo>
                  <a:pt x="56544" y="61127"/>
                  <a:pt x="56727" y="62522"/>
                  <a:pt x="56727" y="64111"/>
                </a:cubicBezTo>
                <a:lnTo>
                  <a:pt x="53150" y="64111"/>
                </a:lnTo>
                <a:cubicBezTo>
                  <a:pt x="53105" y="62455"/>
                  <a:pt x="52827" y="61194"/>
                  <a:pt x="52316" y="60316"/>
                </a:cubicBezTo>
                <a:cubicBezTo>
                  <a:pt x="51883" y="59583"/>
                  <a:pt x="51350" y="59227"/>
                  <a:pt x="50538" y="59111"/>
                </a:cubicBezTo>
                <a:lnTo>
                  <a:pt x="50538" y="69466"/>
                </a:lnTo>
                <a:cubicBezTo>
                  <a:pt x="51255" y="69805"/>
                  <a:pt x="51866" y="70183"/>
                  <a:pt x="52616" y="70611"/>
                </a:cubicBezTo>
                <a:cubicBezTo>
                  <a:pt x="53516" y="71133"/>
                  <a:pt x="54311" y="71794"/>
                  <a:pt x="55000" y="72605"/>
                </a:cubicBezTo>
                <a:cubicBezTo>
                  <a:pt x="55688" y="73416"/>
                  <a:pt x="56244" y="74416"/>
                  <a:pt x="56666" y="75611"/>
                </a:cubicBezTo>
                <a:cubicBezTo>
                  <a:pt x="57083" y="76816"/>
                  <a:pt x="57288" y="78283"/>
                  <a:pt x="57288" y="80038"/>
                </a:cubicBezTo>
                <a:cubicBezTo>
                  <a:pt x="57288" y="81844"/>
                  <a:pt x="57100" y="83422"/>
                  <a:pt x="56711" y="84766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2"/>
                  <a:pt x="38544" y="102855"/>
                  <a:pt x="49088" y="102855"/>
                </a:cubicBezTo>
                <a:cubicBezTo>
                  <a:pt x="59633" y="102855"/>
                  <a:pt x="68183" y="89422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3"/>
                  <a:pt x="21816" y="8572"/>
                </a:cubicBezTo>
                <a:lnTo>
                  <a:pt x="21816" y="12855"/>
                </a:lnTo>
                <a:cubicBezTo>
                  <a:pt x="21816" y="15222"/>
                  <a:pt x="23038" y="17144"/>
                  <a:pt x="24544" y="17144"/>
                </a:cubicBezTo>
                <a:cubicBezTo>
                  <a:pt x="26050" y="17144"/>
                  <a:pt x="27272" y="15222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44"/>
                  <a:pt x="120000" y="85716"/>
                </a:cubicBezTo>
                <a:lnTo>
                  <a:pt x="120000" y="8572"/>
                </a:lnTo>
                <a:cubicBezTo>
                  <a:pt x="120000" y="3833"/>
                  <a:pt x="117555" y="0"/>
                  <a:pt x="114544" y="0"/>
                </a:cubicBezTo>
                <a:moveTo>
                  <a:pt x="52505" y="76977"/>
                </a:moveTo>
                <a:cubicBezTo>
                  <a:pt x="52138" y="76555"/>
                  <a:pt x="51722" y="76211"/>
                  <a:pt x="51266" y="75950"/>
                </a:cubicBezTo>
                <a:cubicBezTo>
                  <a:pt x="50972" y="75788"/>
                  <a:pt x="50761" y="75644"/>
                  <a:pt x="50538" y="75500"/>
                </a:cubicBezTo>
                <a:lnTo>
                  <a:pt x="50538" y="86444"/>
                </a:lnTo>
                <a:cubicBezTo>
                  <a:pt x="51388" y="86238"/>
                  <a:pt x="52016" y="85816"/>
                  <a:pt x="52627" y="85061"/>
                </a:cubicBezTo>
                <a:cubicBezTo>
                  <a:pt x="53355" y="84172"/>
                  <a:pt x="53711" y="82755"/>
                  <a:pt x="53711" y="80805"/>
                </a:cubicBezTo>
                <a:cubicBezTo>
                  <a:pt x="53711" y="79905"/>
                  <a:pt x="53605" y="79144"/>
                  <a:pt x="53383" y="78527"/>
                </a:cubicBezTo>
                <a:cubicBezTo>
                  <a:pt x="53166" y="77911"/>
                  <a:pt x="52872" y="77394"/>
                  <a:pt x="52505" y="76977"/>
                </a:cubicBezTo>
                <a:moveTo>
                  <a:pt x="73638" y="94283"/>
                </a:moveTo>
                <a:cubicBezTo>
                  <a:pt x="72127" y="94283"/>
                  <a:pt x="70911" y="96200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0"/>
                  <a:pt x="75138" y="94283"/>
                  <a:pt x="73638" y="94283"/>
                </a:cubicBezTo>
                <a:moveTo>
                  <a:pt x="90000" y="42855"/>
                </a:moveTo>
                <a:cubicBezTo>
                  <a:pt x="88488" y="42855"/>
                  <a:pt x="87272" y="40938"/>
                  <a:pt x="87272" y="38572"/>
                </a:cubicBezTo>
                <a:cubicBezTo>
                  <a:pt x="87272" y="36200"/>
                  <a:pt x="88488" y="34283"/>
                  <a:pt x="90000" y="34283"/>
                </a:cubicBezTo>
                <a:cubicBezTo>
                  <a:pt x="91505" y="34283"/>
                  <a:pt x="92727" y="36200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594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0"/>
                  <a:pt x="82011" y="110077"/>
                  <a:pt x="82316" y="111427"/>
                </a:cubicBezTo>
                <a:lnTo>
                  <a:pt x="15861" y="111427"/>
                </a:lnTo>
                <a:cubicBezTo>
                  <a:pt x="16166" y="110077"/>
                  <a:pt x="16361" y="108650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594"/>
                  <a:pt x="5455" y="95072"/>
                </a:cubicBezTo>
                <a:lnTo>
                  <a:pt x="5455" y="50638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2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1" y="35633"/>
                  <a:pt x="81816" y="37061"/>
                  <a:pt x="81816" y="38572"/>
                </a:cubicBezTo>
                <a:cubicBezTo>
                  <a:pt x="81816" y="45672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38"/>
                </a:cubicBezTo>
                <a:cubicBezTo>
                  <a:pt x="92727" y="50638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88" y="111427"/>
                  <a:pt x="87272" y="109511"/>
                  <a:pt x="87272" y="107144"/>
                </a:cubicBezTo>
                <a:cubicBezTo>
                  <a:pt x="87272" y="104772"/>
                  <a:pt x="88488" y="102855"/>
                  <a:pt x="90000" y="102855"/>
                </a:cubicBezTo>
                <a:cubicBezTo>
                  <a:pt x="91505" y="102855"/>
                  <a:pt x="92727" y="104772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2"/>
                  <a:pt x="6672" y="102855"/>
                  <a:pt x="8183" y="102855"/>
                </a:cubicBezTo>
                <a:cubicBezTo>
                  <a:pt x="9688" y="102855"/>
                  <a:pt x="10911" y="104772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0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0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38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38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4955" y="63766"/>
                </a:moveTo>
                <a:cubicBezTo>
                  <a:pt x="44955" y="64544"/>
                  <a:pt x="45061" y="65211"/>
                  <a:pt x="45272" y="65755"/>
                </a:cubicBezTo>
                <a:cubicBezTo>
                  <a:pt x="45477" y="66311"/>
                  <a:pt x="45744" y="66777"/>
                  <a:pt x="46072" y="67166"/>
                </a:cubicBezTo>
                <a:cubicBezTo>
                  <a:pt x="46394" y="67555"/>
                  <a:pt x="46772" y="67872"/>
                  <a:pt x="47200" y="68111"/>
                </a:cubicBezTo>
                <a:cubicBezTo>
                  <a:pt x="47455" y="68255"/>
                  <a:pt x="47627" y="68388"/>
                  <a:pt x="47811" y="68500"/>
                </a:cubicBezTo>
                <a:lnTo>
                  <a:pt x="47811" y="59094"/>
                </a:lnTo>
                <a:cubicBezTo>
                  <a:pt x="46983" y="59183"/>
                  <a:pt x="46405" y="59488"/>
                  <a:pt x="45877" y="60100"/>
                </a:cubicBezTo>
                <a:cubicBezTo>
                  <a:pt x="45261" y="60827"/>
                  <a:pt x="44955" y="62055"/>
                  <a:pt x="44955" y="63766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70" name="Shape 4770"/>
          <p:cNvSpPr/>
          <p:nvPr/>
        </p:nvSpPr>
        <p:spPr>
          <a:xfrm>
            <a:off x="1669912" y="2381579"/>
            <a:ext cx="264098" cy="1440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877" y="52811"/>
                </a:moveTo>
                <a:lnTo>
                  <a:pt x="64838" y="57216"/>
                </a:lnTo>
                <a:lnTo>
                  <a:pt x="55038" y="57216"/>
                </a:lnTo>
                <a:cubicBezTo>
                  <a:pt x="55011" y="57444"/>
                  <a:pt x="55000" y="57766"/>
                  <a:pt x="55000" y="58177"/>
                </a:cubicBezTo>
                <a:lnTo>
                  <a:pt x="55000" y="59761"/>
                </a:lnTo>
                <a:cubicBezTo>
                  <a:pt x="55000" y="60955"/>
                  <a:pt x="55011" y="61666"/>
                  <a:pt x="55038" y="61894"/>
                </a:cubicBezTo>
                <a:lnTo>
                  <a:pt x="64277" y="61894"/>
                </a:lnTo>
                <a:lnTo>
                  <a:pt x="63277" y="66227"/>
                </a:lnTo>
                <a:lnTo>
                  <a:pt x="55238" y="66227"/>
                </a:lnTo>
                <a:cubicBezTo>
                  <a:pt x="55561" y="69938"/>
                  <a:pt x="56238" y="72855"/>
                  <a:pt x="57283" y="74966"/>
                </a:cubicBezTo>
                <a:cubicBezTo>
                  <a:pt x="58483" y="77577"/>
                  <a:pt x="60105" y="78883"/>
                  <a:pt x="62161" y="78883"/>
                </a:cubicBezTo>
                <a:cubicBezTo>
                  <a:pt x="63494" y="78883"/>
                  <a:pt x="64600" y="78522"/>
                  <a:pt x="65477" y="77783"/>
                </a:cubicBezTo>
                <a:cubicBezTo>
                  <a:pt x="66277" y="77100"/>
                  <a:pt x="67183" y="75950"/>
                  <a:pt x="68200" y="74344"/>
                </a:cubicBezTo>
                <a:lnTo>
                  <a:pt x="68200" y="81977"/>
                </a:lnTo>
                <a:cubicBezTo>
                  <a:pt x="66383" y="83994"/>
                  <a:pt x="64372" y="85005"/>
                  <a:pt x="62161" y="85005"/>
                </a:cubicBezTo>
                <a:cubicBezTo>
                  <a:pt x="58588" y="85005"/>
                  <a:pt x="55800" y="83127"/>
                  <a:pt x="53794" y="79372"/>
                </a:cubicBezTo>
                <a:cubicBezTo>
                  <a:pt x="52066" y="76111"/>
                  <a:pt x="50983" y="71733"/>
                  <a:pt x="50555" y="66227"/>
                </a:cubicBezTo>
                <a:lnTo>
                  <a:pt x="47477" y="66227"/>
                </a:lnTo>
                <a:lnTo>
                  <a:pt x="48555" y="61894"/>
                </a:lnTo>
                <a:lnTo>
                  <a:pt x="50361" y="61894"/>
                </a:lnTo>
                <a:cubicBezTo>
                  <a:pt x="50333" y="61572"/>
                  <a:pt x="50311" y="61233"/>
                  <a:pt x="50300" y="60861"/>
                </a:cubicBezTo>
                <a:cubicBezTo>
                  <a:pt x="50283" y="60494"/>
                  <a:pt x="50277" y="60105"/>
                  <a:pt x="50277" y="59688"/>
                </a:cubicBezTo>
                <a:cubicBezTo>
                  <a:pt x="50277" y="59372"/>
                  <a:pt x="50283" y="59000"/>
                  <a:pt x="50300" y="58594"/>
                </a:cubicBezTo>
                <a:cubicBezTo>
                  <a:pt x="50311" y="58177"/>
                  <a:pt x="50333" y="57716"/>
                  <a:pt x="50361" y="57216"/>
                </a:cubicBezTo>
                <a:lnTo>
                  <a:pt x="47477" y="57216"/>
                </a:lnTo>
                <a:lnTo>
                  <a:pt x="48522" y="52811"/>
                </a:lnTo>
                <a:lnTo>
                  <a:pt x="50638" y="52811"/>
                </a:lnTo>
                <a:cubicBezTo>
                  <a:pt x="51305" y="47538"/>
                  <a:pt x="52516" y="43366"/>
                  <a:pt x="54277" y="40294"/>
                </a:cubicBezTo>
                <a:cubicBezTo>
                  <a:pt x="56333" y="36761"/>
                  <a:pt x="58955" y="34994"/>
                  <a:pt x="62161" y="34994"/>
                </a:cubicBezTo>
                <a:cubicBezTo>
                  <a:pt x="64477" y="34994"/>
                  <a:pt x="66855" y="36416"/>
                  <a:pt x="69277" y="39255"/>
                </a:cubicBezTo>
                <a:lnTo>
                  <a:pt x="67438" y="45516"/>
                </a:lnTo>
                <a:cubicBezTo>
                  <a:pt x="65733" y="42588"/>
                  <a:pt x="63866" y="41116"/>
                  <a:pt x="61838" y="41116"/>
                </a:cubicBezTo>
                <a:cubicBezTo>
                  <a:pt x="60050" y="41116"/>
                  <a:pt x="58561" y="42333"/>
                  <a:pt x="57361" y="44766"/>
                </a:cubicBezTo>
                <a:cubicBezTo>
                  <a:pt x="56344" y="46916"/>
                  <a:pt x="55666" y="49605"/>
                  <a:pt x="55316" y="52811"/>
                </a:cubicBezTo>
                <a:cubicBezTo>
                  <a:pt x="55316" y="52811"/>
                  <a:pt x="65877" y="52811"/>
                  <a:pt x="65877" y="52811"/>
                </a:cubicBezTo>
                <a:close/>
                <a:moveTo>
                  <a:pt x="60000" y="20005"/>
                </a:moveTo>
                <a:cubicBezTo>
                  <a:pt x="47950" y="20005"/>
                  <a:pt x="38183" y="37911"/>
                  <a:pt x="38183" y="59994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59994"/>
                </a:cubicBezTo>
                <a:cubicBezTo>
                  <a:pt x="81816" y="37911"/>
                  <a:pt x="72050" y="20005"/>
                  <a:pt x="60000" y="20005"/>
                </a:cubicBezTo>
                <a:moveTo>
                  <a:pt x="30000" y="20005"/>
                </a:moveTo>
                <a:lnTo>
                  <a:pt x="24544" y="20005"/>
                </a:lnTo>
                <a:cubicBezTo>
                  <a:pt x="23038" y="20005"/>
                  <a:pt x="21816" y="22238"/>
                  <a:pt x="21816" y="25005"/>
                </a:cubicBezTo>
                <a:cubicBezTo>
                  <a:pt x="21816" y="27766"/>
                  <a:pt x="23038" y="30005"/>
                  <a:pt x="24544" y="30005"/>
                </a:cubicBezTo>
                <a:lnTo>
                  <a:pt x="30000" y="30005"/>
                </a:lnTo>
                <a:cubicBezTo>
                  <a:pt x="31505" y="30005"/>
                  <a:pt x="32727" y="27766"/>
                  <a:pt x="32727" y="25005"/>
                </a:cubicBezTo>
                <a:cubicBezTo>
                  <a:pt x="32727" y="22238"/>
                  <a:pt x="31505" y="20005"/>
                  <a:pt x="30000" y="20005"/>
                </a:cubicBezTo>
                <a:moveTo>
                  <a:pt x="95455" y="89994"/>
                </a:moveTo>
                <a:lnTo>
                  <a:pt x="90000" y="89994"/>
                </a:lnTo>
                <a:cubicBezTo>
                  <a:pt x="88494" y="89994"/>
                  <a:pt x="87272" y="92238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8"/>
                  <a:pt x="96961" y="89994"/>
                  <a:pt x="95455" y="89994"/>
                </a:cubicBezTo>
                <a:moveTo>
                  <a:pt x="111816" y="20005"/>
                </a:moveTo>
                <a:cubicBezTo>
                  <a:pt x="110311" y="20005"/>
                  <a:pt x="109088" y="17766"/>
                  <a:pt x="109088" y="15005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5"/>
                </a:cubicBezTo>
                <a:cubicBezTo>
                  <a:pt x="114544" y="17766"/>
                  <a:pt x="113322" y="20005"/>
                  <a:pt x="111816" y="20005"/>
                </a:cubicBezTo>
                <a:moveTo>
                  <a:pt x="114544" y="90916"/>
                </a:moveTo>
                <a:cubicBezTo>
                  <a:pt x="113688" y="90355"/>
                  <a:pt x="112777" y="89994"/>
                  <a:pt x="111816" y="89994"/>
                </a:cubicBezTo>
                <a:cubicBezTo>
                  <a:pt x="107300" y="89994"/>
                  <a:pt x="103638" y="96716"/>
                  <a:pt x="103638" y="105000"/>
                </a:cubicBezTo>
                <a:cubicBezTo>
                  <a:pt x="103638" y="106761"/>
                  <a:pt x="103827" y="108427"/>
                  <a:pt x="104133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6"/>
                  <a:pt x="12700" y="89994"/>
                  <a:pt x="8183" y="89994"/>
                </a:cubicBezTo>
                <a:cubicBezTo>
                  <a:pt x="7216" y="89994"/>
                  <a:pt x="6311" y="90355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5"/>
                  <a:pt x="8183" y="30005"/>
                </a:cubicBezTo>
                <a:cubicBezTo>
                  <a:pt x="12700" y="30005"/>
                  <a:pt x="16361" y="23288"/>
                  <a:pt x="16361" y="15005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27" y="11572"/>
                  <a:pt x="103638" y="13238"/>
                  <a:pt x="103638" y="15005"/>
                </a:cubicBezTo>
                <a:cubicBezTo>
                  <a:pt x="103638" y="23288"/>
                  <a:pt x="107300" y="30005"/>
                  <a:pt x="111816" y="30005"/>
                </a:cubicBezTo>
                <a:cubicBezTo>
                  <a:pt x="112777" y="30005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3"/>
                  <a:pt x="110311" y="100000"/>
                  <a:pt x="111816" y="100000"/>
                </a:cubicBezTo>
                <a:cubicBezTo>
                  <a:pt x="113322" y="100000"/>
                  <a:pt x="114544" y="102233"/>
                  <a:pt x="114544" y="105000"/>
                </a:cubicBezTo>
                <a:cubicBezTo>
                  <a:pt x="114544" y="107761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7" y="110000"/>
                  <a:pt x="5455" y="107761"/>
                  <a:pt x="5455" y="105000"/>
                </a:cubicBezTo>
                <a:cubicBezTo>
                  <a:pt x="5455" y="102233"/>
                  <a:pt x="6677" y="100000"/>
                  <a:pt x="8183" y="100000"/>
                </a:cubicBezTo>
                <a:cubicBezTo>
                  <a:pt x="9688" y="100000"/>
                  <a:pt x="10911" y="102233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5"/>
                </a:cubicBezTo>
                <a:cubicBezTo>
                  <a:pt x="10911" y="17766"/>
                  <a:pt x="9688" y="20005"/>
                  <a:pt x="8183" y="20005"/>
                </a:cubicBezTo>
                <a:cubicBezTo>
                  <a:pt x="6677" y="20005"/>
                  <a:pt x="5455" y="17766"/>
                  <a:pt x="5455" y="15005"/>
                </a:cubicBezTo>
                <a:cubicBezTo>
                  <a:pt x="5455" y="12238"/>
                  <a:pt x="6677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16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71" name="Shape 4771"/>
          <p:cNvSpPr/>
          <p:nvPr/>
        </p:nvSpPr>
        <p:spPr>
          <a:xfrm>
            <a:off x="2174098" y="2357569"/>
            <a:ext cx="264098" cy="192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  <a:moveTo>
                  <a:pt x="65877" y="69605"/>
                </a:moveTo>
                <a:lnTo>
                  <a:pt x="64838" y="72911"/>
                </a:lnTo>
                <a:lnTo>
                  <a:pt x="55044" y="72911"/>
                </a:lnTo>
                <a:cubicBezTo>
                  <a:pt x="55011" y="73083"/>
                  <a:pt x="55000" y="73322"/>
                  <a:pt x="55000" y="73633"/>
                </a:cubicBezTo>
                <a:lnTo>
                  <a:pt x="55000" y="74822"/>
                </a:lnTo>
                <a:cubicBezTo>
                  <a:pt x="55000" y="75716"/>
                  <a:pt x="55011" y="76250"/>
                  <a:pt x="55044" y="76422"/>
                </a:cubicBezTo>
                <a:lnTo>
                  <a:pt x="64277" y="76422"/>
                </a:lnTo>
                <a:lnTo>
                  <a:pt x="63283" y="79666"/>
                </a:lnTo>
                <a:lnTo>
                  <a:pt x="55238" y="79666"/>
                </a:lnTo>
                <a:cubicBezTo>
                  <a:pt x="55561" y="82455"/>
                  <a:pt x="56244" y="84644"/>
                  <a:pt x="57283" y="86222"/>
                </a:cubicBezTo>
                <a:cubicBezTo>
                  <a:pt x="58483" y="88183"/>
                  <a:pt x="60105" y="89166"/>
                  <a:pt x="62161" y="89166"/>
                </a:cubicBezTo>
                <a:cubicBezTo>
                  <a:pt x="63494" y="89166"/>
                  <a:pt x="64600" y="88888"/>
                  <a:pt x="65483" y="88338"/>
                </a:cubicBezTo>
                <a:cubicBezTo>
                  <a:pt x="66277" y="87822"/>
                  <a:pt x="67183" y="86966"/>
                  <a:pt x="68200" y="85761"/>
                </a:cubicBezTo>
                <a:lnTo>
                  <a:pt x="68200" y="91488"/>
                </a:lnTo>
                <a:cubicBezTo>
                  <a:pt x="66388" y="93005"/>
                  <a:pt x="64372" y="93755"/>
                  <a:pt x="62161" y="93755"/>
                </a:cubicBezTo>
                <a:cubicBezTo>
                  <a:pt x="58588" y="93755"/>
                  <a:pt x="55800" y="92350"/>
                  <a:pt x="53800" y="89522"/>
                </a:cubicBezTo>
                <a:cubicBezTo>
                  <a:pt x="52066" y="87088"/>
                  <a:pt x="50983" y="83800"/>
                  <a:pt x="50561" y="79666"/>
                </a:cubicBezTo>
                <a:lnTo>
                  <a:pt x="47483" y="79666"/>
                </a:lnTo>
                <a:lnTo>
                  <a:pt x="48561" y="76422"/>
                </a:lnTo>
                <a:lnTo>
                  <a:pt x="50361" y="76422"/>
                </a:lnTo>
                <a:cubicBezTo>
                  <a:pt x="50333" y="76177"/>
                  <a:pt x="50311" y="75922"/>
                  <a:pt x="50300" y="75650"/>
                </a:cubicBezTo>
                <a:cubicBezTo>
                  <a:pt x="50283" y="75372"/>
                  <a:pt x="50277" y="75083"/>
                  <a:pt x="50277" y="74766"/>
                </a:cubicBezTo>
                <a:cubicBezTo>
                  <a:pt x="50277" y="74533"/>
                  <a:pt x="50283" y="74255"/>
                  <a:pt x="50300" y="73944"/>
                </a:cubicBezTo>
                <a:cubicBezTo>
                  <a:pt x="50311" y="73633"/>
                  <a:pt x="50333" y="73288"/>
                  <a:pt x="50361" y="72911"/>
                </a:cubicBezTo>
                <a:lnTo>
                  <a:pt x="47483" y="72911"/>
                </a:lnTo>
                <a:lnTo>
                  <a:pt x="48522" y="69605"/>
                </a:lnTo>
                <a:lnTo>
                  <a:pt x="50638" y="69605"/>
                </a:lnTo>
                <a:cubicBezTo>
                  <a:pt x="51305" y="65655"/>
                  <a:pt x="52516" y="62522"/>
                  <a:pt x="54277" y="60222"/>
                </a:cubicBezTo>
                <a:cubicBezTo>
                  <a:pt x="56333" y="57572"/>
                  <a:pt x="58961" y="56244"/>
                  <a:pt x="62161" y="56244"/>
                </a:cubicBezTo>
                <a:cubicBezTo>
                  <a:pt x="64483" y="56244"/>
                  <a:pt x="66855" y="57311"/>
                  <a:pt x="69277" y="59444"/>
                </a:cubicBezTo>
                <a:lnTo>
                  <a:pt x="67438" y="64138"/>
                </a:lnTo>
                <a:cubicBezTo>
                  <a:pt x="65733" y="61944"/>
                  <a:pt x="63866" y="60838"/>
                  <a:pt x="61838" y="60838"/>
                </a:cubicBezTo>
                <a:cubicBezTo>
                  <a:pt x="60050" y="60838"/>
                  <a:pt x="58561" y="61750"/>
                  <a:pt x="57361" y="63572"/>
                </a:cubicBezTo>
                <a:cubicBezTo>
                  <a:pt x="56350" y="65188"/>
                  <a:pt x="55666" y="67205"/>
                  <a:pt x="55322" y="69605"/>
                </a:cubicBezTo>
                <a:cubicBezTo>
                  <a:pt x="55322" y="69605"/>
                  <a:pt x="65877" y="69605"/>
                  <a:pt x="65877" y="69605"/>
                </a:cubicBezTo>
                <a:close/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2" y="37500"/>
                  <a:pt x="114544" y="39177"/>
                  <a:pt x="114544" y="41250"/>
                </a:cubicBezTo>
                <a:cubicBezTo>
                  <a:pt x="114544" y="43322"/>
                  <a:pt x="113322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7"/>
                  <a:pt x="104138" y="112500"/>
                </a:cubicBezTo>
                <a:lnTo>
                  <a:pt x="15861" y="112500"/>
                </a:lnTo>
                <a:cubicBezTo>
                  <a:pt x="16166" y="111327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16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16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2" y="105000"/>
                  <a:pt x="114544" y="106683"/>
                  <a:pt x="114544" y="108750"/>
                </a:cubicBezTo>
                <a:cubicBezTo>
                  <a:pt x="114544" y="110822"/>
                  <a:pt x="113322" y="112500"/>
                  <a:pt x="111816" y="112500"/>
                </a:cubicBezTo>
                <a:moveTo>
                  <a:pt x="8183" y="112500"/>
                </a:moveTo>
                <a:cubicBezTo>
                  <a:pt x="6677" y="112500"/>
                  <a:pt x="5455" y="110822"/>
                  <a:pt x="5455" y="108750"/>
                </a:cubicBezTo>
                <a:cubicBezTo>
                  <a:pt x="5455" y="106683"/>
                  <a:pt x="6677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7" y="45000"/>
                  <a:pt x="5455" y="43322"/>
                  <a:pt x="5455" y="41250"/>
                </a:cubicBezTo>
                <a:cubicBezTo>
                  <a:pt x="5455" y="39177"/>
                  <a:pt x="6677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61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61"/>
                  <a:pt x="117555" y="30000"/>
                  <a:pt x="114544" y="30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66" y="22500"/>
                  <a:pt x="109088" y="20822"/>
                  <a:pt x="109088" y="18750"/>
                </a:cubicBezTo>
                <a:cubicBezTo>
                  <a:pt x="109088" y="16677"/>
                  <a:pt x="107866" y="15000"/>
                  <a:pt x="106361" y="15000"/>
                </a:cubicBezTo>
                <a:lnTo>
                  <a:pt x="13638" y="15000"/>
                </a:lnTo>
                <a:cubicBezTo>
                  <a:pt x="12133" y="15000"/>
                  <a:pt x="10911" y="16677"/>
                  <a:pt x="10911" y="18750"/>
                </a:cubicBezTo>
                <a:cubicBezTo>
                  <a:pt x="10911" y="20822"/>
                  <a:pt x="12133" y="22500"/>
                  <a:pt x="13638" y="225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72" name="Shape 4772"/>
          <p:cNvSpPr/>
          <p:nvPr/>
        </p:nvSpPr>
        <p:spPr>
          <a:xfrm>
            <a:off x="2678284" y="2369575"/>
            <a:ext cx="264098" cy="168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22" y="67927"/>
                </a:moveTo>
                <a:lnTo>
                  <a:pt x="52744" y="70950"/>
                </a:lnTo>
                <a:lnTo>
                  <a:pt x="45394" y="70950"/>
                </a:lnTo>
                <a:cubicBezTo>
                  <a:pt x="45372" y="71105"/>
                  <a:pt x="45361" y="71327"/>
                  <a:pt x="45361" y="71611"/>
                </a:cubicBezTo>
                <a:lnTo>
                  <a:pt x="45361" y="72694"/>
                </a:lnTo>
                <a:cubicBezTo>
                  <a:pt x="45361" y="73511"/>
                  <a:pt x="45372" y="74000"/>
                  <a:pt x="45394" y="74155"/>
                </a:cubicBezTo>
                <a:lnTo>
                  <a:pt x="52322" y="74155"/>
                </a:lnTo>
                <a:lnTo>
                  <a:pt x="51572" y="77127"/>
                </a:lnTo>
                <a:lnTo>
                  <a:pt x="45544" y="77127"/>
                </a:lnTo>
                <a:cubicBezTo>
                  <a:pt x="45783" y="79677"/>
                  <a:pt x="46294" y="81672"/>
                  <a:pt x="47072" y="83116"/>
                </a:cubicBezTo>
                <a:cubicBezTo>
                  <a:pt x="47972" y="84911"/>
                  <a:pt x="49194" y="85805"/>
                  <a:pt x="50733" y="85805"/>
                </a:cubicBezTo>
                <a:cubicBezTo>
                  <a:pt x="51733" y="85805"/>
                  <a:pt x="52561" y="85561"/>
                  <a:pt x="53222" y="85055"/>
                </a:cubicBezTo>
                <a:cubicBezTo>
                  <a:pt x="53822" y="84583"/>
                  <a:pt x="54500" y="83800"/>
                  <a:pt x="55261" y="82694"/>
                </a:cubicBezTo>
                <a:lnTo>
                  <a:pt x="55261" y="87933"/>
                </a:lnTo>
                <a:cubicBezTo>
                  <a:pt x="53900" y="89311"/>
                  <a:pt x="52388" y="90011"/>
                  <a:pt x="50733" y="90011"/>
                </a:cubicBezTo>
                <a:cubicBezTo>
                  <a:pt x="48050" y="90011"/>
                  <a:pt x="45961" y="88722"/>
                  <a:pt x="44461" y="86138"/>
                </a:cubicBezTo>
                <a:cubicBezTo>
                  <a:pt x="43161" y="83911"/>
                  <a:pt x="42350" y="80900"/>
                  <a:pt x="42033" y="77127"/>
                </a:cubicBezTo>
                <a:lnTo>
                  <a:pt x="39722" y="77127"/>
                </a:lnTo>
                <a:lnTo>
                  <a:pt x="40533" y="74155"/>
                </a:lnTo>
                <a:lnTo>
                  <a:pt x="41883" y="74155"/>
                </a:lnTo>
                <a:cubicBezTo>
                  <a:pt x="41866" y="73938"/>
                  <a:pt x="41844" y="73705"/>
                  <a:pt x="41833" y="73450"/>
                </a:cubicBezTo>
                <a:cubicBezTo>
                  <a:pt x="41827" y="73194"/>
                  <a:pt x="41822" y="72927"/>
                  <a:pt x="41822" y="72650"/>
                </a:cubicBezTo>
                <a:cubicBezTo>
                  <a:pt x="41822" y="72427"/>
                  <a:pt x="41827" y="72172"/>
                  <a:pt x="41833" y="71894"/>
                </a:cubicBezTo>
                <a:cubicBezTo>
                  <a:pt x="41844" y="71611"/>
                  <a:pt x="41866" y="71294"/>
                  <a:pt x="41883" y="70950"/>
                </a:cubicBezTo>
                <a:lnTo>
                  <a:pt x="39722" y="70950"/>
                </a:lnTo>
                <a:lnTo>
                  <a:pt x="40505" y="67927"/>
                </a:lnTo>
                <a:lnTo>
                  <a:pt x="42094" y="67927"/>
                </a:lnTo>
                <a:cubicBezTo>
                  <a:pt x="42594" y="64311"/>
                  <a:pt x="43505" y="61450"/>
                  <a:pt x="44822" y="59344"/>
                </a:cubicBezTo>
                <a:cubicBezTo>
                  <a:pt x="46361" y="56927"/>
                  <a:pt x="48333" y="55711"/>
                  <a:pt x="50733" y="55711"/>
                </a:cubicBezTo>
                <a:cubicBezTo>
                  <a:pt x="52472" y="55711"/>
                  <a:pt x="54255" y="56683"/>
                  <a:pt x="56072" y="58633"/>
                </a:cubicBezTo>
                <a:lnTo>
                  <a:pt x="54694" y="62927"/>
                </a:lnTo>
                <a:cubicBezTo>
                  <a:pt x="53411" y="60916"/>
                  <a:pt x="52011" y="59905"/>
                  <a:pt x="50494" y="59905"/>
                </a:cubicBezTo>
                <a:cubicBezTo>
                  <a:pt x="49150" y="59905"/>
                  <a:pt x="48033" y="60744"/>
                  <a:pt x="47133" y="62411"/>
                </a:cubicBezTo>
                <a:cubicBezTo>
                  <a:pt x="46372" y="63888"/>
                  <a:pt x="45861" y="65727"/>
                  <a:pt x="45605" y="67927"/>
                </a:cubicBezTo>
                <a:cubicBezTo>
                  <a:pt x="45605" y="67927"/>
                  <a:pt x="53522" y="67927"/>
                  <a:pt x="53522" y="67927"/>
                </a:cubicBezTo>
                <a:close/>
                <a:moveTo>
                  <a:pt x="49088" y="42855"/>
                </a:moveTo>
                <a:cubicBezTo>
                  <a:pt x="38544" y="42855"/>
                  <a:pt x="30000" y="56294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94"/>
                  <a:pt x="59633" y="42855"/>
                  <a:pt x="49088" y="42855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22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22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7" y="111427"/>
                  <a:pt x="5455" y="109511"/>
                  <a:pt x="5455" y="107144"/>
                </a:cubicBezTo>
                <a:cubicBezTo>
                  <a:pt x="5455" y="104777"/>
                  <a:pt x="6677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7" y="42855"/>
                  <a:pt x="5455" y="40938"/>
                  <a:pt x="5455" y="38572"/>
                </a:cubicBezTo>
                <a:cubicBezTo>
                  <a:pt x="5455" y="36205"/>
                  <a:pt x="6677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0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61" y="85716"/>
                  <a:pt x="103638" y="87638"/>
                  <a:pt x="103638" y="90000"/>
                </a:cubicBezTo>
                <a:cubicBezTo>
                  <a:pt x="103638" y="92366"/>
                  <a:pt x="104861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73638" y="94283"/>
                </a:moveTo>
                <a:cubicBezTo>
                  <a:pt x="72133" y="94283"/>
                  <a:pt x="70911" y="96205"/>
                  <a:pt x="70911" y="98572"/>
                </a:cubicBezTo>
                <a:cubicBezTo>
                  <a:pt x="70911" y="100938"/>
                  <a:pt x="72133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5"/>
                  <a:pt x="75138" y="94283"/>
                  <a:pt x="73638" y="9428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73" name="Shape 4773"/>
          <p:cNvSpPr/>
          <p:nvPr/>
        </p:nvSpPr>
        <p:spPr>
          <a:xfrm>
            <a:off x="3182470" y="2381579"/>
            <a:ext cx="264098" cy="1440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38" y="61427"/>
                </a:moveTo>
                <a:lnTo>
                  <a:pt x="56188" y="72866"/>
                </a:lnTo>
                <a:cubicBezTo>
                  <a:pt x="58100" y="73738"/>
                  <a:pt x="63988" y="77233"/>
                  <a:pt x="64861" y="70777"/>
                </a:cubicBezTo>
                <a:cubicBezTo>
                  <a:pt x="65772" y="64044"/>
                  <a:pt x="59644" y="62305"/>
                  <a:pt x="57738" y="61427"/>
                </a:cubicBezTo>
                <a:moveTo>
                  <a:pt x="59844" y="45811"/>
                </a:moveTo>
                <a:lnTo>
                  <a:pt x="58444" y="56188"/>
                </a:lnTo>
                <a:cubicBezTo>
                  <a:pt x="60033" y="56922"/>
                  <a:pt x="64938" y="59900"/>
                  <a:pt x="65733" y="54033"/>
                </a:cubicBezTo>
                <a:cubicBezTo>
                  <a:pt x="66561" y="47905"/>
                  <a:pt x="61438" y="46544"/>
                  <a:pt x="59844" y="45811"/>
                </a:cubicBezTo>
                <a:moveTo>
                  <a:pt x="71294" y="54122"/>
                </a:moveTo>
                <a:cubicBezTo>
                  <a:pt x="70927" y="58733"/>
                  <a:pt x="69538" y="60966"/>
                  <a:pt x="67700" y="61755"/>
                </a:cubicBezTo>
                <a:cubicBezTo>
                  <a:pt x="70227" y="64177"/>
                  <a:pt x="71511" y="67911"/>
                  <a:pt x="70288" y="74366"/>
                </a:cubicBezTo>
                <a:cubicBezTo>
                  <a:pt x="68766" y="82377"/>
                  <a:pt x="65155" y="83055"/>
                  <a:pt x="60350" y="81377"/>
                </a:cubicBezTo>
                <a:lnTo>
                  <a:pt x="59183" y="90000"/>
                </a:lnTo>
                <a:lnTo>
                  <a:pt x="56366" y="88700"/>
                </a:lnTo>
                <a:lnTo>
                  <a:pt x="57516" y="80194"/>
                </a:lnTo>
                <a:cubicBezTo>
                  <a:pt x="56788" y="79866"/>
                  <a:pt x="56044" y="79505"/>
                  <a:pt x="55272" y="79122"/>
                </a:cubicBezTo>
                <a:lnTo>
                  <a:pt x="54116" y="87666"/>
                </a:lnTo>
                <a:lnTo>
                  <a:pt x="51305" y="86377"/>
                </a:lnTo>
                <a:lnTo>
                  <a:pt x="52466" y="77738"/>
                </a:lnTo>
                <a:cubicBezTo>
                  <a:pt x="51811" y="77422"/>
                  <a:pt x="51144" y="77094"/>
                  <a:pt x="50461" y="76777"/>
                </a:cubicBezTo>
                <a:lnTo>
                  <a:pt x="46794" y="75094"/>
                </a:lnTo>
                <a:lnTo>
                  <a:pt x="48194" y="69144"/>
                </a:lnTo>
                <a:cubicBezTo>
                  <a:pt x="48194" y="69144"/>
                  <a:pt x="50272" y="70161"/>
                  <a:pt x="50238" y="70083"/>
                </a:cubicBezTo>
                <a:cubicBezTo>
                  <a:pt x="51038" y="70450"/>
                  <a:pt x="51394" y="69494"/>
                  <a:pt x="51533" y="68850"/>
                </a:cubicBezTo>
                <a:lnTo>
                  <a:pt x="53372" y="55222"/>
                </a:lnTo>
                <a:cubicBezTo>
                  <a:pt x="53477" y="55272"/>
                  <a:pt x="53577" y="55316"/>
                  <a:pt x="53672" y="55361"/>
                </a:cubicBezTo>
                <a:cubicBezTo>
                  <a:pt x="53561" y="55277"/>
                  <a:pt x="53461" y="55222"/>
                  <a:pt x="53377" y="55183"/>
                </a:cubicBezTo>
                <a:lnTo>
                  <a:pt x="54694" y="45461"/>
                </a:lnTo>
                <a:cubicBezTo>
                  <a:pt x="54727" y="44355"/>
                  <a:pt x="54522" y="42961"/>
                  <a:pt x="53377" y="42438"/>
                </a:cubicBezTo>
                <a:cubicBezTo>
                  <a:pt x="53422" y="42383"/>
                  <a:pt x="51333" y="41494"/>
                  <a:pt x="51333" y="41494"/>
                </a:cubicBezTo>
                <a:lnTo>
                  <a:pt x="52083" y="35950"/>
                </a:lnTo>
                <a:lnTo>
                  <a:pt x="55966" y="37738"/>
                </a:lnTo>
                <a:lnTo>
                  <a:pt x="55966" y="37766"/>
                </a:lnTo>
                <a:cubicBezTo>
                  <a:pt x="56550" y="38027"/>
                  <a:pt x="57155" y="38288"/>
                  <a:pt x="57766" y="38538"/>
                </a:cubicBezTo>
                <a:lnTo>
                  <a:pt x="58922" y="30005"/>
                </a:lnTo>
                <a:lnTo>
                  <a:pt x="61738" y="31300"/>
                </a:lnTo>
                <a:lnTo>
                  <a:pt x="60605" y="39666"/>
                </a:lnTo>
                <a:cubicBezTo>
                  <a:pt x="61361" y="39983"/>
                  <a:pt x="62122" y="40305"/>
                  <a:pt x="62861" y="40650"/>
                </a:cubicBezTo>
                <a:lnTo>
                  <a:pt x="63983" y="32338"/>
                </a:lnTo>
                <a:lnTo>
                  <a:pt x="66805" y="33633"/>
                </a:lnTo>
                <a:lnTo>
                  <a:pt x="65650" y="42166"/>
                </a:lnTo>
                <a:cubicBezTo>
                  <a:pt x="69205" y="44433"/>
                  <a:pt x="71811" y="47816"/>
                  <a:pt x="71294" y="5412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88" y="90000"/>
                  <a:pt x="87272" y="92238"/>
                  <a:pt x="87272" y="95000"/>
                </a:cubicBezTo>
                <a:cubicBezTo>
                  <a:pt x="87272" y="97766"/>
                  <a:pt x="88488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6"/>
                  <a:pt x="98183" y="95000"/>
                </a:cubicBezTo>
                <a:cubicBezTo>
                  <a:pt x="98183" y="92238"/>
                  <a:pt x="96961" y="90000"/>
                  <a:pt x="95455" y="9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8"/>
                  <a:pt x="21816" y="25000"/>
                </a:cubicBezTo>
                <a:cubicBezTo>
                  <a:pt x="21816" y="27766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6"/>
                  <a:pt x="32727" y="25000"/>
                </a:cubicBezTo>
                <a:cubicBezTo>
                  <a:pt x="32727" y="22238"/>
                  <a:pt x="31505" y="20000"/>
                  <a:pt x="30000" y="20000"/>
                </a:cubicBezTo>
                <a:moveTo>
                  <a:pt x="111816" y="20000"/>
                </a:moveTo>
                <a:cubicBezTo>
                  <a:pt x="110311" y="20000"/>
                  <a:pt x="109088" y="17766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0"/>
                </a:cubicBezTo>
                <a:cubicBezTo>
                  <a:pt x="114544" y="17766"/>
                  <a:pt x="113322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22"/>
                  <a:pt x="103638" y="105000"/>
                </a:cubicBezTo>
                <a:cubicBezTo>
                  <a:pt x="103638" y="106761"/>
                  <a:pt x="103833" y="108433"/>
                  <a:pt x="104133" y="110000"/>
                </a:cubicBezTo>
                <a:lnTo>
                  <a:pt x="15861" y="110000"/>
                </a:lnTo>
                <a:cubicBezTo>
                  <a:pt x="16166" y="108433"/>
                  <a:pt x="16361" y="106761"/>
                  <a:pt x="16361" y="105000"/>
                </a:cubicBezTo>
                <a:cubicBezTo>
                  <a:pt x="16361" y="96722"/>
                  <a:pt x="12700" y="90000"/>
                  <a:pt x="8183" y="90000"/>
                </a:cubicBezTo>
                <a:cubicBezTo>
                  <a:pt x="7216" y="90000"/>
                  <a:pt x="6311" y="90361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0"/>
                  <a:pt x="8183" y="30000"/>
                </a:cubicBezTo>
                <a:cubicBezTo>
                  <a:pt x="12700" y="30000"/>
                  <a:pt x="16361" y="23288"/>
                  <a:pt x="16361" y="15000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33" y="11572"/>
                  <a:pt x="103638" y="13238"/>
                  <a:pt x="103638" y="15000"/>
                </a:cubicBezTo>
                <a:cubicBezTo>
                  <a:pt x="103638" y="23288"/>
                  <a:pt x="107300" y="30000"/>
                  <a:pt x="111816" y="30000"/>
                </a:cubicBezTo>
                <a:cubicBezTo>
                  <a:pt x="112777" y="30000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6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2" y="100000"/>
                  <a:pt x="114544" y="102238"/>
                  <a:pt x="114544" y="105000"/>
                </a:cubicBezTo>
                <a:cubicBezTo>
                  <a:pt x="114544" y="107766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6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6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6"/>
                  <a:pt x="9688" y="20000"/>
                  <a:pt x="8183" y="20000"/>
                </a:cubicBezTo>
                <a:cubicBezTo>
                  <a:pt x="6672" y="20000"/>
                  <a:pt x="5455" y="17766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74" name="Shape 4774"/>
          <p:cNvSpPr/>
          <p:nvPr/>
        </p:nvSpPr>
        <p:spPr>
          <a:xfrm>
            <a:off x="3686657" y="2357569"/>
            <a:ext cx="264098" cy="192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38" y="76066"/>
                </a:moveTo>
                <a:lnTo>
                  <a:pt x="56188" y="84650"/>
                </a:lnTo>
                <a:cubicBezTo>
                  <a:pt x="58100" y="85305"/>
                  <a:pt x="63988" y="87922"/>
                  <a:pt x="64861" y="83083"/>
                </a:cubicBezTo>
                <a:cubicBezTo>
                  <a:pt x="65772" y="78033"/>
                  <a:pt x="59650" y="76727"/>
                  <a:pt x="57738" y="76066"/>
                </a:cubicBezTo>
                <a:moveTo>
                  <a:pt x="71300" y="70588"/>
                </a:moveTo>
                <a:cubicBezTo>
                  <a:pt x="70927" y="74050"/>
                  <a:pt x="69538" y="75727"/>
                  <a:pt x="67700" y="76316"/>
                </a:cubicBezTo>
                <a:cubicBezTo>
                  <a:pt x="70227" y="78133"/>
                  <a:pt x="71516" y="80927"/>
                  <a:pt x="70288" y="85772"/>
                </a:cubicBezTo>
                <a:cubicBezTo>
                  <a:pt x="68766" y="91783"/>
                  <a:pt x="65155" y="92294"/>
                  <a:pt x="60350" y="91033"/>
                </a:cubicBezTo>
                <a:lnTo>
                  <a:pt x="59183" y="97500"/>
                </a:lnTo>
                <a:lnTo>
                  <a:pt x="56372" y="96527"/>
                </a:lnTo>
                <a:lnTo>
                  <a:pt x="57522" y="90150"/>
                </a:lnTo>
                <a:cubicBezTo>
                  <a:pt x="56788" y="89900"/>
                  <a:pt x="56044" y="89627"/>
                  <a:pt x="55277" y="89338"/>
                </a:cubicBezTo>
                <a:lnTo>
                  <a:pt x="54116" y="95750"/>
                </a:lnTo>
                <a:lnTo>
                  <a:pt x="51305" y="94783"/>
                </a:lnTo>
                <a:lnTo>
                  <a:pt x="52472" y="88300"/>
                </a:lnTo>
                <a:cubicBezTo>
                  <a:pt x="51811" y="88066"/>
                  <a:pt x="51144" y="87822"/>
                  <a:pt x="50461" y="87583"/>
                </a:cubicBezTo>
                <a:lnTo>
                  <a:pt x="46800" y="86322"/>
                </a:lnTo>
                <a:lnTo>
                  <a:pt x="48194" y="81861"/>
                </a:lnTo>
                <a:cubicBezTo>
                  <a:pt x="48194" y="81861"/>
                  <a:pt x="50272" y="82622"/>
                  <a:pt x="50244" y="82566"/>
                </a:cubicBezTo>
                <a:cubicBezTo>
                  <a:pt x="51038" y="82838"/>
                  <a:pt x="51394" y="82116"/>
                  <a:pt x="51533" y="81638"/>
                </a:cubicBezTo>
                <a:lnTo>
                  <a:pt x="53377" y="71416"/>
                </a:lnTo>
                <a:cubicBezTo>
                  <a:pt x="53477" y="71455"/>
                  <a:pt x="53583" y="71488"/>
                  <a:pt x="53672" y="71522"/>
                </a:cubicBezTo>
                <a:cubicBezTo>
                  <a:pt x="53561" y="71455"/>
                  <a:pt x="53461" y="71416"/>
                  <a:pt x="53383" y="71388"/>
                </a:cubicBezTo>
                <a:lnTo>
                  <a:pt x="54694" y="64094"/>
                </a:lnTo>
                <a:cubicBezTo>
                  <a:pt x="54733" y="63266"/>
                  <a:pt x="54522" y="62222"/>
                  <a:pt x="53383" y="61827"/>
                </a:cubicBezTo>
                <a:cubicBezTo>
                  <a:pt x="53427" y="61783"/>
                  <a:pt x="51338" y="61122"/>
                  <a:pt x="51338" y="61122"/>
                </a:cubicBezTo>
                <a:lnTo>
                  <a:pt x="52088" y="56961"/>
                </a:lnTo>
                <a:lnTo>
                  <a:pt x="55972" y="58300"/>
                </a:lnTo>
                <a:lnTo>
                  <a:pt x="55966" y="58322"/>
                </a:lnTo>
                <a:cubicBezTo>
                  <a:pt x="56555" y="58522"/>
                  <a:pt x="57155" y="58716"/>
                  <a:pt x="57766" y="58905"/>
                </a:cubicBezTo>
                <a:lnTo>
                  <a:pt x="58922" y="52505"/>
                </a:lnTo>
                <a:lnTo>
                  <a:pt x="61738" y="53477"/>
                </a:lnTo>
                <a:lnTo>
                  <a:pt x="60605" y="59750"/>
                </a:lnTo>
                <a:cubicBezTo>
                  <a:pt x="61361" y="59988"/>
                  <a:pt x="62122" y="60233"/>
                  <a:pt x="62866" y="60483"/>
                </a:cubicBezTo>
                <a:lnTo>
                  <a:pt x="63988" y="54250"/>
                </a:lnTo>
                <a:lnTo>
                  <a:pt x="66805" y="55222"/>
                </a:lnTo>
                <a:lnTo>
                  <a:pt x="65650" y="61627"/>
                </a:lnTo>
                <a:cubicBezTo>
                  <a:pt x="69205" y="63322"/>
                  <a:pt x="71811" y="65861"/>
                  <a:pt x="71300" y="70588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77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77"/>
                  <a:pt x="31505" y="45000"/>
                  <a:pt x="3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83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83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59850" y="64355"/>
                </a:moveTo>
                <a:lnTo>
                  <a:pt x="58444" y="72138"/>
                </a:lnTo>
                <a:cubicBezTo>
                  <a:pt x="60038" y="72688"/>
                  <a:pt x="64938" y="74927"/>
                  <a:pt x="65733" y="70522"/>
                </a:cubicBezTo>
                <a:cubicBezTo>
                  <a:pt x="66561" y="65927"/>
                  <a:pt x="61438" y="64905"/>
                  <a:pt x="59850" y="64355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0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0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75" name="Shape 4775"/>
          <p:cNvSpPr/>
          <p:nvPr/>
        </p:nvSpPr>
        <p:spPr>
          <a:xfrm>
            <a:off x="4190843" y="2369575"/>
            <a:ext cx="264098" cy="168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011" y="68655"/>
                </a:moveTo>
                <a:cubicBezTo>
                  <a:pt x="57722" y="71955"/>
                  <a:pt x="56644" y="73555"/>
                  <a:pt x="55211" y="74111"/>
                </a:cubicBezTo>
                <a:cubicBezTo>
                  <a:pt x="57177" y="75850"/>
                  <a:pt x="58177" y="78505"/>
                  <a:pt x="57222" y="83116"/>
                </a:cubicBezTo>
                <a:cubicBezTo>
                  <a:pt x="56044" y="88838"/>
                  <a:pt x="53233" y="89322"/>
                  <a:pt x="49500" y="88127"/>
                </a:cubicBezTo>
                <a:lnTo>
                  <a:pt x="48588" y="94283"/>
                </a:lnTo>
                <a:lnTo>
                  <a:pt x="46400" y="93361"/>
                </a:lnTo>
                <a:lnTo>
                  <a:pt x="47294" y="87283"/>
                </a:lnTo>
                <a:cubicBezTo>
                  <a:pt x="46727" y="87044"/>
                  <a:pt x="46144" y="86788"/>
                  <a:pt x="45550" y="86516"/>
                </a:cubicBezTo>
                <a:lnTo>
                  <a:pt x="44650" y="92622"/>
                </a:lnTo>
                <a:lnTo>
                  <a:pt x="42461" y="91694"/>
                </a:lnTo>
                <a:lnTo>
                  <a:pt x="43366" y="85527"/>
                </a:lnTo>
                <a:cubicBezTo>
                  <a:pt x="42855" y="85305"/>
                  <a:pt x="42338" y="85066"/>
                  <a:pt x="41805" y="84844"/>
                </a:cubicBezTo>
                <a:lnTo>
                  <a:pt x="38955" y="83638"/>
                </a:lnTo>
                <a:lnTo>
                  <a:pt x="40038" y="79388"/>
                </a:lnTo>
                <a:cubicBezTo>
                  <a:pt x="40038" y="79388"/>
                  <a:pt x="41655" y="80116"/>
                  <a:pt x="41638" y="80066"/>
                </a:cubicBezTo>
                <a:cubicBezTo>
                  <a:pt x="42255" y="80327"/>
                  <a:pt x="42533" y="79638"/>
                  <a:pt x="42638" y="79177"/>
                </a:cubicBezTo>
                <a:lnTo>
                  <a:pt x="44072" y="69450"/>
                </a:lnTo>
                <a:cubicBezTo>
                  <a:pt x="44155" y="69477"/>
                  <a:pt x="44227" y="69511"/>
                  <a:pt x="44300" y="69544"/>
                </a:cubicBezTo>
                <a:cubicBezTo>
                  <a:pt x="44216" y="69483"/>
                  <a:pt x="44138" y="69450"/>
                  <a:pt x="44077" y="69416"/>
                </a:cubicBezTo>
                <a:lnTo>
                  <a:pt x="45100" y="62472"/>
                </a:lnTo>
                <a:cubicBezTo>
                  <a:pt x="45122" y="61683"/>
                  <a:pt x="44961" y="60688"/>
                  <a:pt x="44077" y="60311"/>
                </a:cubicBezTo>
                <a:cubicBezTo>
                  <a:pt x="44111" y="60272"/>
                  <a:pt x="42483" y="59638"/>
                  <a:pt x="42483" y="59638"/>
                </a:cubicBezTo>
                <a:lnTo>
                  <a:pt x="43066" y="55677"/>
                </a:lnTo>
                <a:lnTo>
                  <a:pt x="46094" y="56955"/>
                </a:lnTo>
                <a:lnTo>
                  <a:pt x="46088" y="56972"/>
                </a:lnTo>
                <a:cubicBezTo>
                  <a:pt x="46544" y="57161"/>
                  <a:pt x="47011" y="57344"/>
                  <a:pt x="47488" y="57533"/>
                </a:cubicBezTo>
                <a:lnTo>
                  <a:pt x="48383" y="51433"/>
                </a:lnTo>
                <a:lnTo>
                  <a:pt x="50572" y="52355"/>
                </a:lnTo>
                <a:lnTo>
                  <a:pt x="49694" y="58333"/>
                </a:lnTo>
                <a:cubicBezTo>
                  <a:pt x="50283" y="58561"/>
                  <a:pt x="50877" y="58788"/>
                  <a:pt x="51450" y="59038"/>
                </a:cubicBezTo>
                <a:lnTo>
                  <a:pt x="52322" y="53094"/>
                </a:lnTo>
                <a:lnTo>
                  <a:pt x="54516" y="54022"/>
                </a:lnTo>
                <a:lnTo>
                  <a:pt x="53616" y="60122"/>
                </a:lnTo>
                <a:cubicBezTo>
                  <a:pt x="56383" y="61733"/>
                  <a:pt x="58405" y="64155"/>
                  <a:pt x="58011" y="68655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73638" y="94283"/>
                </a:moveTo>
                <a:cubicBezTo>
                  <a:pt x="72127" y="94283"/>
                  <a:pt x="70911" y="96211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44" y="102855"/>
                  <a:pt x="76361" y="100938"/>
                  <a:pt x="76361" y="98572"/>
                </a:cubicBezTo>
                <a:cubicBezTo>
                  <a:pt x="76361" y="96211"/>
                  <a:pt x="75144" y="94283"/>
                  <a:pt x="73638" y="94283"/>
                </a:cubicBezTo>
                <a:moveTo>
                  <a:pt x="49105" y="62722"/>
                </a:moveTo>
                <a:lnTo>
                  <a:pt x="48016" y="70133"/>
                </a:lnTo>
                <a:cubicBezTo>
                  <a:pt x="49250" y="70655"/>
                  <a:pt x="53066" y="72788"/>
                  <a:pt x="53683" y="68594"/>
                </a:cubicBezTo>
                <a:cubicBezTo>
                  <a:pt x="54322" y="64216"/>
                  <a:pt x="50344" y="63244"/>
                  <a:pt x="49105" y="62722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5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83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16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22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22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83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7"/>
                  <a:pt x="6672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5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7461" y="73872"/>
                </a:moveTo>
                <a:lnTo>
                  <a:pt x="46261" y="82050"/>
                </a:lnTo>
                <a:cubicBezTo>
                  <a:pt x="47750" y="82677"/>
                  <a:pt x="52327" y="85166"/>
                  <a:pt x="53005" y="80555"/>
                </a:cubicBezTo>
                <a:cubicBezTo>
                  <a:pt x="53716" y="75744"/>
                  <a:pt x="48950" y="74500"/>
                  <a:pt x="47461" y="73872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5" y="51427"/>
                  <a:pt x="27272" y="49511"/>
                  <a:pt x="27272" y="47144"/>
                </a:cubicBezTo>
                <a:cubicBezTo>
                  <a:pt x="27272" y="44777"/>
                  <a:pt x="26055" y="42855"/>
                  <a:pt x="24544" y="428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76" name="Shape 4776"/>
          <p:cNvSpPr/>
          <p:nvPr/>
        </p:nvSpPr>
        <p:spPr>
          <a:xfrm>
            <a:off x="4695028" y="2357569"/>
            <a:ext cx="264098" cy="192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1" y="67500"/>
                </a:moveTo>
                <a:lnTo>
                  <a:pt x="96077" y="52500"/>
                </a:lnTo>
                <a:lnTo>
                  <a:pt x="110238" y="52500"/>
                </a:lnTo>
                <a:lnTo>
                  <a:pt x="107811" y="67500"/>
                </a:lnTo>
                <a:cubicBezTo>
                  <a:pt x="107811" y="67500"/>
                  <a:pt x="94861" y="67500"/>
                  <a:pt x="94861" y="67500"/>
                </a:cubicBezTo>
                <a:close/>
                <a:moveTo>
                  <a:pt x="104177" y="90000"/>
                </a:moveTo>
                <a:lnTo>
                  <a:pt x="93044" y="90000"/>
                </a:lnTo>
                <a:lnTo>
                  <a:pt x="94261" y="75000"/>
                </a:lnTo>
                <a:lnTo>
                  <a:pt x="106600" y="75000"/>
                </a:lnTo>
                <a:cubicBezTo>
                  <a:pt x="106600" y="75000"/>
                  <a:pt x="104177" y="90000"/>
                  <a:pt x="104177" y="90000"/>
                </a:cubicBezTo>
                <a:close/>
                <a:moveTo>
                  <a:pt x="98183" y="112500"/>
                </a:moveTo>
                <a:cubicBezTo>
                  <a:pt x="95172" y="112500"/>
                  <a:pt x="92727" y="109138"/>
                  <a:pt x="92727" y="105000"/>
                </a:cubicBezTo>
                <a:cubicBezTo>
                  <a:pt x="92727" y="100861"/>
                  <a:pt x="95172" y="97500"/>
                  <a:pt x="98183" y="97500"/>
                </a:cubicBezTo>
                <a:cubicBezTo>
                  <a:pt x="101194" y="97500"/>
                  <a:pt x="103638" y="100861"/>
                  <a:pt x="103638" y="105000"/>
                </a:cubicBezTo>
                <a:cubicBezTo>
                  <a:pt x="103638" y="109138"/>
                  <a:pt x="101194" y="112500"/>
                  <a:pt x="98183" y="112500"/>
                </a:cubicBezTo>
                <a:moveTo>
                  <a:pt x="91194" y="45000"/>
                </a:moveTo>
                <a:lnTo>
                  <a:pt x="76361" y="45000"/>
                </a:lnTo>
                <a:lnTo>
                  <a:pt x="76361" y="30000"/>
                </a:lnTo>
                <a:lnTo>
                  <a:pt x="92405" y="30000"/>
                </a:lnTo>
                <a:cubicBezTo>
                  <a:pt x="92405" y="30000"/>
                  <a:pt x="91194" y="45000"/>
                  <a:pt x="91194" y="45000"/>
                </a:cubicBezTo>
                <a:close/>
                <a:moveTo>
                  <a:pt x="89377" y="67500"/>
                </a:moveTo>
                <a:lnTo>
                  <a:pt x="76361" y="67500"/>
                </a:lnTo>
                <a:lnTo>
                  <a:pt x="76361" y="52500"/>
                </a:lnTo>
                <a:lnTo>
                  <a:pt x="90588" y="52500"/>
                </a:lnTo>
                <a:cubicBezTo>
                  <a:pt x="90588" y="52500"/>
                  <a:pt x="89377" y="67500"/>
                  <a:pt x="89377" y="67500"/>
                </a:cubicBezTo>
                <a:close/>
                <a:moveTo>
                  <a:pt x="87561" y="90000"/>
                </a:moveTo>
                <a:lnTo>
                  <a:pt x="76361" y="90000"/>
                </a:lnTo>
                <a:lnTo>
                  <a:pt x="76361" y="75000"/>
                </a:lnTo>
                <a:lnTo>
                  <a:pt x="88772" y="75000"/>
                </a:lnTo>
                <a:cubicBezTo>
                  <a:pt x="88772" y="75000"/>
                  <a:pt x="87561" y="90000"/>
                  <a:pt x="87561" y="90000"/>
                </a:cubicBezTo>
                <a:close/>
                <a:moveTo>
                  <a:pt x="70911" y="45000"/>
                </a:moveTo>
                <a:lnTo>
                  <a:pt x="56077" y="45000"/>
                </a:lnTo>
                <a:lnTo>
                  <a:pt x="54866" y="30000"/>
                </a:lnTo>
                <a:lnTo>
                  <a:pt x="70911" y="30000"/>
                </a:lnTo>
                <a:cubicBezTo>
                  <a:pt x="70911" y="30000"/>
                  <a:pt x="70911" y="45000"/>
                  <a:pt x="70911" y="45000"/>
                </a:cubicBezTo>
                <a:close/>
                <a:moveTo>
                  <a:pt x="70911" y="67500"/>
                </a:moveTo>
                <a:lnTo>
                  <a:pt x="57894" y="67500"/>
                </a:lnTo>
                <a:lnTo>
                  <a:pt x="56683" y="52500"/>
                </a:lnTo>
                <a:lnTo>
                  <a:pt x="70911" y="52500"/>
                </a:lnTo>
                <a:cubicBezTo>
                  <a:pt x="70911" y="52500"/>
                  <a:pt x="70911" y="67500"/>
                  <a:pt x="70911" y="67500"/>
                </a:cubicBezTo>
                <a:close/>
                <a:moveTo>
                  <a:pt x="70911" y="90000"/>
                </a:moveTo>
                <a:lnTo>
                  <a:pt x="59711" y="90000"/>
                </a:lnTo>
                <a:lnTo>
                  <a:pt x="58505" y="75000"/>
                </a:lnTo>
                <a:lnTo>
                  <a:pt x="70911" y="75000"/>
                </a:lnTo>
                <a:cubicBezTo>
                  <a:pt x="70911" y="75000"/>
                  <a:pt x="70911" y="90000"/>
                  <a:pt x="70911" y="90000"/>
                </a:cubicBezTo>
                <a:close/>
                <a:moveTo>
                  <a:pt x="49088" y="112500"/>
                </a:moveTo>
                <a:cubicBezTo>
                  <a:pt x="46077" y="112500"/>
                  <a:pt x="43638" y="109138"/>
                  <a:pt x="43638" y="105000"/>
                </a:cubicBezTo>
                <a:cubicBezTo>
                  <a:pt x="43638" y="100861"/>
                  <a:pt x="46077" y="97500"/>
                  <a:pt x="49088" y="97500"/>
                </a:cubicBezTo>
                <a:cubicBezTo>
                  <a:pt x="52105" y="97500"/>
                  <a:pt x="54544" y="100861"/>
                  <a:pt x="54544" y="105000"/>
                </a:cubicBezTo>
                <a:cubicBezTo>
                  <a:pt x="54544" y="109138"/>
                  <a:pt x="52105" y="112500"/>
                  <a:pt x="49088" y="112500"/>
                </a:cubicBezTo>
                <a:moveTo>
                  <a:pt x="40072" y="75000"/>
                </a:moveTo>
                <a:lnTo>
                  <a:pt x="53016" y="75000"/>
                </a:lnTo>
                <a:lnTo>
                  <a:pt x="54227" y="90000"/>
                </a:lnTo>
                <a:lnTo>
                  <a:pt x="43000" y="90000"/>
                </a:lnTo>
                <a:cubicBezTo>
                  <a:pt x="43000" y="90000"/>
                  <a:pt x="40072" y="75000"/>
                  <a:pt x="40072" y="75000"/>
                </a:cubicBezTo>
                <a:close/>
                <a:moveTo>
                  <a:pt x="38611" y="67500"/>
                </a:moveTo>
                <a:lnTo>
                  <a:pt x="35683" y="52500"/>
                </a:lnTo>
                <a:lnTo>
                  <a:pt x="51194" y="52500"/>
                </a:lnTo>
                <a:lnTo>
                  <a:pt x="52411" y="67500"/>
                </a:lnTo>
                <a:cubicBezTo>
                  <a:pt x="52411" y="67500"/>
                  <a:pt x="38611" y="67500"/>
                  <a:pt x="38611" y="67500"/>
                </a:cubicBezTo>
                <a:close/>
                <a:moveTo>
                  <a:pt x="31294" y="30000"/>
                </a:moveTo>
                <a:lnTo>
                  <a:pt x="49377" y="30000"/>
                </a:lnTo>
                <a:lnTo>
                  <a:pt x="50588" y="45000"/>
                </a:lnTo>
                <a:lnTo>
                  <a:pt x="34222" y="45000"/>
                </a:lnTo>
                <a:cubicBezTo>
                  <a:pt x="34222" y="45000"/>
                  <a:pt x="31294" y="30000"/>
                  <a:pt x="31294" y="30000"/>
                </a:cubicBezTo>
                <a:close/>
                <a:moveTo>
                  <a:pt x="97894" y="30000"/>
                </a:moveTo>
                <a:lnTo>
                  <a:pt x="113872" y="30000"/>
                </a:lnTo>
                <a:lnTo>
                  <a:pt x="111450" y="45000"/>
                </a:lnTo>
                <a:lnTo>
                  <a:pt x="96683" y="45000"/>
                </a:lnTo>
                <a:cubicBezTo>
                  <a:pt x="96683" y="45000"/>
                  <a:pt x="97894" y="30000"/>
                  <a:pt x="97894" y="30000"/>
                </a:cubicBezTo>
                <a:close/>
                <a:moveTo>
                  <a:pt x="108994" y="94655"/>
                </a:moveTo>
                <a:lnTo>
                  <a:pt x="109011" y="94655"/>
                </a:lnTo>
                <a:lnTo>
                  <a:pt x="119922" y="27161"/>
                </a:lnTo>
                <a:lnTo>
                  <a:pt x="119872" y="27144"/>
                </a:lnTo>
                <a:cubicBezTo>
                  <a:pt x="119922" y="26850"/>
                  <a:pt x="120000" y="26566"/>
                  <a:pt x="120000" y="26250"/>
                </a:cubicBezTo>
                <a:cubicBezTo>
                  <a:pt x="120000" y="24177"/>
                  <a:pt x="118777" y="22500"/>
                  <a:pt x="117272" y="22500"/>
                </a:cubicBezTo>
                <a:lnTo>
                  <a:pt x="29833" y="22500"/>
                </a:lnTo>
                <a:lnTo>
                  <a:pt x="25966" y="2672"/>
                </a:lnTo>
                <a:lnTo>
                  <a:pt x="25927" y="2688"/>
                </a:lnTo>
                <a:cubicBezTo>
                  <a:pt x="25583" y="1150"/>
                  <a:pt x="24583" y="0"/>
                  <a:pt x="23350" y="0"/>
                </a:cubicBezTo>
                <a:lnTo>
                  <a:pt x="2727" y="0"/>
                </a:lnTo>
                <a:cubicBezTo>
                  <a:pt x="1222" y="0"/>
                  <a:pt x="0" y="1677"/>
                  <a:pt x="0" y="3750"/>
                </a:cubicBezTo>
                <a:cubicBezTo>
                  <a:pt x="0" y="5822"/>
                  <a:pt x="1222" y="7500"/>
                  <a:pt x="2727" y="7500"/>
                </a:cubicBezTo>
                <a:lnTo>
                  <a:pt x="21261" y="7500"/>
                </a:lnTo>
                <a:lnTo>
                  <a:pt x="38294" y="94827"/>
                </a:lnTo>
                <a:lnTo>
                  <a:pt x="38300" y="94827"/>
                </a:lnTo>
                <a:cubicBezTo>
                  <a:pt x="38533" y="95883"/>
                  <a:pt x="39094" y="96744"/>
                  <a:pt x="39822" y="97183"/>
                </a:cubicBezTo>
                <a:cubicBezTo>
                  <a:pt x="38800" y="99461"/>
                  <a:pt x="38183" y="102127"/>
                  <a:pt x="38183" y="105000"/>
                </a:cubicBezTo>
                <a:cubicBezTo>
                  <a:pt x="38183" y="113283"/>
                  <a:pt x="43066" y="120000"/>
                  <a:pt x="49088" y="120000"/>
                </a:cubicBezTo>
                <a:cubicBezTo>
                  <a:pt x="55116" y="120000"/>
                  <a:pt x="60000" y="113283"/>
                  <a:pt x="60000" y="105000"/>
                </a:cubicBezTo>
                <a:cubicBezTo>
                  <a:pt x="60000" y="102255"/>
                  <a:pt x="59422" y="99716"/>
                  <a:pt x="58488" y="97500"/>
                </a:cubicBezTo>
                <a:lnTo>
                  <a:pt x="88783" y="97500"/>
                </a:lnTo>
                <a:cubicBezTo>
                  <a:pt x="87850" y="99716"/>
                  <a:pt x="87272" y="102255"/>
                  <a:pt x="87272" y="105000"/>
                </a:cubicBezTo>
                <a:cubicBezTo>
                  <a:pt x="87272" y="113283"/>
                  <a:pt x="92155" y="120000"/>
                  <a:pt x="98183" y="120000"/>
                </a:cubicBezTo>
                <a:cubicBezTo>
                  <a:pt x="104205" y="120000"/>
                  <a:pt x="109088" y="113283"/>
                  <a:pt x="109088" y="105000"/>
                </a:cubicBezTo>
                <a:cubicBezTo>
                  <a:pt x="109088" y="102127"/>
                  <a:pt x="108472" y="99461"/>
                  <a:pt x="107450" y="97183"/>
                </a:cubicBezTo>
                <a:cubicBezTo>
                  <a:pt x="108216" y="96722"/>
                  <a:pt x="108783" y="95788"/>
                  <a:pt x="108994" y="946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77" name="Shape 4777"/>
          <p:cNvSpPr/>
          <p:nvPr/>
        </p:nvSpPr>
        <p:spPr>
          <a:xfrm>
            <a:off x="5199213" y="2321557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1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1" y="81816"/>
                  <a:pt x="94861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22" y="52483"/>
                </a:lnTo>
                <a:lnTo>
                  <a:pt x="119872" y="52466"/>
                </a:lnTo>
                <a:cubicBezTo>
                  <a:pt x="119922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8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0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71705" y="42838"/>
                </a:moveTo>
                <a:cubicBezTo>
                  <a:pt x="72200" y="43333"/>
                  <a:pt x="72883" y="43638"/>
                  <a:pt x="73638" y="43638"/>
                </a:cubicBezTo>
                <a:cubicBezTo>
                  <a:pt x="74388" y="43638"/>
                  <a:pt x="75072" y="43333"/>
                  <a:pt x="75566" y="42838"/>
                </a:cubicBezTo>
                <a:lnTo>
                  <a:pt x="86472" y="31927"/>
                </a:lnTo>
                <a:cubicBezTo>
                  <a:pt x="86966" y="31433"/>
                  <a:pt x="87272" y="30755"/>
                  <a:pt x="87272" y="30000"/>
                </a:cubicBezTo>
                <a:cubicBezTo>
                  <a:pt x="87272" y="28494"/>
                  <a:pt x="86055" y="27277"/>
                  <a:pt x="84544" y="27277"/>
                </a:cubicBezTo>
                <a:cubicBezTo>
                  <a:pt x="83794" y="27277"/>
                  <a:pt x="83111" y="27577"/>
                  <a:pt x="82616" y="28072"/>
                </a:cubicBezTo>
                <a:lnTo>
                  <a:pt x="76361" y="34327"/>
                </a:lnTo>
                <a:lnTo>
                  <a:pt x="76361" y="2727"/>
                </a:lnTo>
                <a:lnTo>
                  <a:pt x="76361" y="2727"/>
                </a:lnTo>
                <a:cubicBezTo>
                  <a:pt x="76361" y="1222"/>
                  <a:pt x="75144" y="0"/>
                  <a:pt x="73638" y="0"/>
                </a:cubicBezTo>
                <a:cubicBezTo>
                  <a:pt x="72127" y="0"/>
                  <a:pt x="70911" y="1222"/>
                  <a:pt x="70911" y="2727"/>
                </a:cubicBezTo>
                <a:lnTo>
                  <a:pt x="70911" y="34327"/>
                </a:lnTo>
                <a:lnTo>
                  <a:pt x="64655" y="28072"/>
                </a:lnTo>
                <a:cubicBezTo>
                  <a:pt x="64161" y="27577"/>
                  <a:pt x="63483" y="27277"/>
                  <a:pt x="62727" y="27277"/>
                </a:cubicBezTo>
                <a:cubicBezTo>
                  <a:pt x="61222" y="27277"/>
                  <a:pt x="60000" y="28494"/>
                  <a:pt x="60000" y="30000"/>
                </a:cubicBezTo>
                <a:cubicBezTo>
                  <a:pt x="60000" y="30755"/>
                  <a:pt x="60305" y="31433"/>
                  <a:pt x="60800" y="31927"/>
                </a:cubicBezTo>
                <a:cubicBezTo>
                  <a:pt x="60800" y="31927"/>
                  <a:pt x="71705" y="42838"/>
                  <a:pt x="71705" y="4283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78" name="Shape 4778"/>
          <p:cNvSpPr/>
          <p:nvPr/>
        </p:nvSpPr>
        <p:spPr>
          <a:xfrm>
            <a:off x="5703399" y="2321557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6" y="81816"/>
                  <a:pt x="94866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16" y="52483"/>
                </a:lnTo>
                <a:lnTo>
                  <a:pt x="119872" y="52466"/>
                </a:lnTo>
                <a:cubicBezTo>
                  <a:pt x="119927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3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5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62727" y="16361"/>
                </a:moveTo>
                <a:cubicBezTo>
                  <a:pt x="63483" y="16361"/>
                  <a:pt x="64161" y="16061"/>
                  <a:pt x="64655" y="15566"/>
                </a:cubicBezTo>
                <a:lnTo>
                  <a:pt x="70911" y="9311"/>
                </a:lnTo>
                <a:lnTo>
                  <a:pt x="70911" y="40911"/>
                </a:lnTo>
                <a:cubicBezTo>
                  <a:pt x="70911" y="42411"/>
                  <a:pt x="72127" y="43638"/>
                  <a:pt x="73638" y="43638"/>
                </a:cubicBezTo>
                <a:cubicBezTo>
                  <a:pt x="75144" y="43638"/>
                  <a:pt x="76361" y="42411"/>
                  <a:pt x="76361" y="40911"/>
                </a:cubicBezTo>
                <a:lnTo>
                  <a:pt x="76361" y="9311"/>
                </a:lnTo>
                <a:lnTo>
                  <a:pt x="82616" y="15566"/>
                </a:lnTo>
                <a:cubicBezTo>
                  <a:pt x="83105" y="16061"/>
                  <a:pt x="83788" y="16361"/>
                  <a:pt x="84544" y="16361"/>
                </a:cubicBezTo>
                <a:cubicBezTo>
                  <a:pt x="86055" y="16361"/>
                  <a:pt x="87272" y="15144"/>
                  <a:pt x="87272" y="13638"/>
                </a:cubicBezTo>
                <a:cubicBezTo>
                  <a:pt x="87272" y="12883"/>
                  <a:pt x="86966" y="12200"/>
                  <a:pt x="86472" y="11705"/>
                </a:cubicBezTo>
                <a:lnTo>
                  <a:pt x="75566" y="800"/>
                </a:lnTo>
                <a:cubicBezTo>
                  <a:pt x="75072" y="305"/>
                  <a:pt x="74388" y="0"/>
                  <a:pt x="73638" y="0"/>
                </a:cubicBezTo>
                <a:cubicBezTo>
                  <a:pt x="72877" y="0"/>
                  <a:pt x="72200" y="305"/>
                  <a:pt x="71705" y="800"/>
                </a:cubicBezTo>
                <a:lnTo>
                  <a:pt x="60800" y="11705"/>
                </a:lnTo>
                <a:cubicBezTo>
                  <a:pt x="60305" y="12200"/>
                  <a:pt x="60000" y="12883"/>
                  <a:pt x="60000" y="13638"/>
                </a:cubicBezTo>
                <a:cubicBezTo>
                  <a:pt x="60000" y="15144"/>
                  <a:pt x="61222" y="16361"/>
                  <a:pt x="62727" y="1636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79" name="Shape 4779"/>
          <p:cNvSpPr/>
          <p:nvPr/>
        </p:nvSpPr>
        <p:spPr>
          <a:xfrm>
            <a:off x="6222381" y="1829375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5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51816" y="18000"/>
                </a:moveTo>
                <a:lnTo>
                  <a:pt x="83416" y="18000"/>
                </a:lnTo>
                <a:lnTo>
                  <a:pt x="77161" y="24877"/>
                </a:lnTo>
                <a:cubicBezTo>
                  <a:pt x="76672" y="25427"/>
                  <a:pt x="76361" y="26172"/>
                  <a:pt x="76361" y="27000"/>
                </a:cubicBezTo>
                <a:cubicBezTo>
                  <a:pt x="76361" y="28661"/>
                  <a:pt x="77588" y="30000"/>
                  <a:pt x="79088" y="30000"/>
                </a:cubicBezTo>
                <a:cubicBezTo>
                  <a:pt x="79850" y="30000"/>
                  <a:pt x="80527" y="29666"/>
                  <a:pt x="81016" y="29122"/>
                </a:cubicBezTo>
                <a:lnTo>
                  <a:pt x="91927" y="17122"/>
                </a:lnTo>
                <a:cubicBezTo>
                  <a:pt x="92422" y="16577"/>
                  <a:pt x="92727" y="15827"/>
                  <a:pt x="92727" y="15000"/>
                </a:cubicBezTo>
                <a:cubicBezTo>
                  <a:pt x="92727" y="14177"/>
                  <a:pt x="92422" y="13427"/>
                  <a:pt x="91927" y="12877"/>
                </a:cubicBezTo>
                <a:lnTo>
                  <a:pt x="81016" y="877"/>
                </a:lnTo>
                <a:cubicBezTo>
                  <a:pt x="80527" y="338"/>
                  <a:pt x="79850" y="0"/>
                  <a:pt x="79088" y="0"/>
                </a:cubicBezTo>
                <a:cubicBezTo>
                  <a:pt x="77588" y="0"/>
                  <a:pt x="76361" y="1344"/>
                  <a:pt x="76361" y="3000"/>
                </a:cubicBezTo>
                <a:cubicBezTo>
                  <a:pt x="76361" y="3827"/>
                  <a:pt x="76672" y="4577"/>
                  <a:pt x="77161" y="5122"/>
                </a:cubicBezTo>
                <a:lnTo>
                  <a:pt x="83416" y="12000"/>
                </a:lnTo>
                <a:lnTo>
                  <a:pt x="51816" y="12000"/>
                </a:lnTo>
                <a:cubicBezTo>
                  <a:pt x="50311" y="12000"/>
                  <a:pt x="49088" y="13344"/>
                  <a:pt x="49088" y="15000"/>
                </a:cubicBezTo>
                <a:cubicBezTo>
                  <a:pt x="49088" y="16661"/>
                  <a:pt x="50311" y="18000"/>
                  <a:pt x="51816" y="18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80" name="Shape 4780"/>
          <p:cNvSpPr/>
          <p:nvPr/>
        </p:nvSpPr>
        <p:spPr>
          <a:xfrm>
            <a:off x="6726567" y="1829375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800" y="29122"/>
                </a:moveTo>
                <a:cubicBezTo>
                  <a:pt x="61294" y="29666"/>
                  <a:pt x="61972" y="30000"/>
                  <a:pt x="62727" y="30000"/>
                </a:cubicBezTo>
                <a:cubicBezTo>
                  <a:pt x="64233" y="30000"/>
                  <a:pt x="65455" y="28661"/>
                  <a:pt x="65455" y="27000"/>
                </a:cubicBezTo>
                <a:cubicBezTo>
                  <a:pt x="65455" y="26172"/>
                  <a:pt x="65150" y="25427"/>
                  <a:pt x="64655" y="24877"/>
                </a:cubicBezTo>
                <a:lnTo>
                  <a:pt x="58400" y="18000"/>
                </a:lnTo>
                <a:lnTo>
                  <a:pt x="90000" y="18000"/>
                </a:lnTo>
                <a:cubicBezTo>
                  <a:pt x="91505" y="18000"/>
                  <a:pt x="92727" y="16661"/>
                  <a:pt x="92727" y="15000"/>
                </a:cubicBezTo>
                <a:cubicBezTo>
                  <a:pt x="92727" y="13344"/>
                  <a:pt x="91505" y="12000"/>
                  <a:pt x="90000" y="12000"/>
                </a:cubicBezTo>
                <a:lnTo>
                  <a:pt x="58400" y="12000"/>
                </a:lnTo>
                <a:lnTo>
                  <a:pt x="64655" y="5122"/>
                </a:lnTo>
                <a:cubicBezTo>
                  <a:pt x="65150" y="4577"/>
                  <a:pt x="65455" y="3827"/>
                  <a:pt x="65455" y="3000"/>
                </a:cubicBezTo>
                <a:cubicBezTo>
                  <a:pt x="65455" y="1344"/>
                  <a:pt x="64233" y="0"/>
                  <a:pt x="62727" y="0"/>
                </a:cubicBezTo>
                <a:cubicBezTo>
                  <a:pt x="61972" y="0"/>
                  <a:pt x="61294" y="338"/>
                  <a:pt x="60800" y="877"/>
                </a:cubicBezTo>
                <a:lnTo>
                  <a:pt x="49888" y="12877"/>
                </a:lnTo>
                <a:cubicBezTo>
                  <a:pt x="49394" y="13427"/>
                  <a:pt x="49088" y="14177"/>
                  <a:pt x="49088" y="15000"/>
                </a:cubicBezTo>
                <a:cubicBezTo>
                  <a:pt x="49088" y="15827"/>
                  <a:pt x="49394" y="16577"/>
                  <a:pt x="49888" y="17122"/>
                </a:cubicBezTo>
                <a:cubicBezTo>
                  <a:pt x="49888" y="17122"/>
                  <a:pt x="60800" y="29122"/>
                  <a:pt x="60800" y="291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81" name="Shape 4781"/>
          <p:cNvSpPr/>
          <p:nvPr/>
        </p:nvSpPr>
        <p:spPr>
          <a:xfrm>
            <a:off x="7230753" y="1829375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2" y="103572"/>
                  <a:pt x="107450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000" y="21000"/>
                </a:moveTo>
                <a:lnTo>
                  <a:pt x="70911" y="21000"/>
                </a:lnTo>
                <a:lnTo>
                  <a:pt x="70911" y="33000"/>
                </a:lnTo>
                <a:cubicBezTo>
                  <a:pt x="70911" y="34661"/>
                  <a:pt x="72133" y="36000"/>
                  <a:pt x="73638" y="36000"/>
                </a:cubicBezTo>
                <a:cubicBezTo>
                  <a:pt x="75144" y="36000"/>
                  <a:pt x="76361" y="34661"/>
                  <a:pt x="76361" y="33000"/>
                </a:cubicBezTo>
                <a:lnTo>
                  <a:pt x="76361" y="21000"/>
                </a:lnTo>
                <a:lnTo>
                  <a:pt x="87272" y="21000"/>
                </a:lnTo>
                <a:cubicBezTo>
                  <a:pt x="88777" y="21000"/>
                  <a:pt x="90000" y="19661"/>
                  <a:pt x="90000" y="18000"/>
                </a:cubicBezTo>
                <a:cubicBezTo>
                  <a:pt x="90000" y="16344"/>
                  <a:pt x="88777" y="15000"/>
                  <a:pt x="87272" y="15000"/>
                </a:cubicBezTo>
                <a:lnTo>
                  <a:pt x="76361" y="15000"/>
                </a:lnTo>
                <a:lnTo>
                  <a:pt x="76361" y="3000"/>
                </a:lnTo>
                <a:cubicBezTo>
                  <a:pt x="76361" y="1344"/>
                  <a:pt x="75144" y="0"/>
                  <a:pt x="73638" y="0"/>
                </a:cubicBezTo>
                <a:cubicBezTo>
                  <a:pt x="72133" y="0"/>
                  <a:pt x="70911" y="1344"/>
                  <a:pt x="70911" y="3000"/>
                </a:cubicBezTo>
                <a:lnTo>
                  <a:pt x="70911" y="15000"/>
                </a:lnTo>
                <a:lnTo>
                  <a:pt x="60000" y="15000"/>
                </a:lnTo>
                <a:cubicBezTo>
                  <a:pt x="58494" y="15000"/>
                  <a:pt x="57272" y="16344"/>
                  <a:pt x="57272" y="18000"/>
                </a:cubicBezTo>
                <a:cubicBezTo>
                  <a:pt x="57272" y="19661"/>
                  <a:pt x="58494" y="21000"/>
                  <a:pt x="60000" y="21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82" name="Shape 4782"/>
          <p:cNvSpPr/>
          <p:nvPr/>
        </p:nvSpPr>
        <p:spPr>
          <a:xfrm>
            <a:off x="7734939" y="1847381"/>
            <a:ext cx="264098" cy="2100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2000"/>
                </a:moveTo>
                <a:lnTo>
                  <a:pt x="96077" y="58283"/>
                </a:lnTo>
                <a:lnTo>
                  <a:pt x="110238" y="58283"/>
                </a:lnTo>
                <a:lnTo>
                  <a:pt x="107816" y="72000"/>
                </a:lnTo>
                <a:cubicBezTo>
                  <a:pt x="107816" y="72000"/>
                  <a:pt x="94866" y="72000"/>
                  <a:pt x="94866" y="72000"/>
                </a:cubicBezTo>
                <a:close/>
                <a:moveTo>
                  <a:pt x="104177" y="92572"/>
                </a:moveTo>
                <a:lnTo>
                  <a:pt x="93044" y="92572"/>
                </a:lnTo>
                <a:lnTo>
                  <a:pt x="94261" y="78855"/>
                </a:lnTo>
                <a:lnTo>
                  <a:pt x="106600" y="78855"/>
                </a:lnTo>
                <a:cubicBezTo>
                  <a:pt x="106600" y="78855"/>
                  <a:pt x="104177" y="92572"/>
                  <a:pt x="104177" y="92572"/>
                </a:cubicBezTo>
                <a:close/>
                <a:moveTo>
                  <a:pt x="98183" y="113144"/>
                </a:moveTo>
                <a:cubicBezTo>
                  <a:pt x="95172" y="113144"/>
                  <a:pt x="92727" y="110072"/>
                  <a:pt x="92727" y="106283"/>
                </a:cubicBezTo>
                <a:cubicBezTo>
                  <a:pt x="92727" y="102500"/>
                  <a:pt x="95172" y="99427"/>
                  <a:pt x="98183" y="99427"/>
                </a:cubicBezTo>
                <a:cubicBezTo>
                  <a:pt x="101194" y="99427"/>
                  <a:pt x="103638" y="102500"/>
                  <a:pt x="103638" y="106283"/>
                </a:cubicBezTo>
                <a:cubicBezTo>
                  <a:pt x="103638" y="110072"/>
                  <a:pt x="101194" y="113144"/>
                  <a:pt x="98183" y="113144"/>
                </a:cubicBezTo>
                <a:moveTo>
                  <a:pt x="91194" y="51427"/>
                </a:moveTo>
                <a:lnTo>
                  <a:pt x="76361" y="51427"/>
                </a:lnTo>
                <a:lnTo>
                  <a:pt x="76361" y="37716"/>
                </a:lnTo>
                <a:lnTo>
                  <a:pt x="92411" y="37716"/>
                </a:lnTo>
                <a:cubicBezTo>
                  <a:pt x="92411" y="37716"/>
                  <a:pt x="91194" y="51427"/>
                  <a:pt x="91194" y="51427"/>
                </a:cubicBezTo>
                <a:close/>
                <a:moveTo>
                  <a:pt x="89377" y="72000"/>
                </a:moveTo>
                <a:lnTo>
                  <a:pt x="76361" y="72000"/>
                </a:lnTo>
                <a:lnTo>
                  <a:pt x="76361" y="58283"/>
                </a:lnTo>
                <a:lnTo>
                  <a:pt x="90594" y="58283"/>
                </a:lnTo>
                <a:cubicBezTo>
                  <a:pt x="90594" y="58283"/>
                  <a:pt x="89377" y="72000"/>
                  <a:pt x="89377" y="72000"/>
                </a:cubicBezTo>
                <a:close/>
                <a:moveTo>
                  <a:pt x="87561" y="92572"/>
                </a:moveTo>
                <a:lnTo>
                  <a:pt x="76361" y="92572"/>
                </a:lnTo>
                <a:lnTo>
                  <a:pt x="76361" y="78855"/>
                </a:lnTo>
                <a:lnTo>
                  <a:pt x="88772" y="78855"/>
                </a:lnTo>
                <a:cubicBezTo>
                  <a:pt x="88772" y="78855"/>
                  <a:pt x="87561" y="92572"/>
                  <a:pt x="87561" y="92572"/>
                </a:cubicBezTo>
                <a:close/>
                <a:moveTo>
                  <a:pt x="70911" y="51427"/>
                </a:moveTo>
                <a:lnTo>
                  <a:pt x="56077" y="51427"/>
                </a:lnTo>
                <a:lnTo>
                  <a:pt x="54866" y="37716"/>
                </a:lnTo>
                <a:lnTo>
                  <a:pt x="70911" y="37716"/>
                </a:lnTo>
                <a:cubicBezTo>
                  <a:pt x="70911" y="37716"/>
                  <a:pt x="70911" y="51427"/>
                  <a:pt x="70911" y="51427"/>
                </a:cubicBezTo>
                <a:close/>
                <a:moveTo>
                  <a:pt x="70911" y="72000"/>
                </a:moveTo>
                <a:lnTo>
                  <a:pt x="57900" y="72000"/>
                </a:lnTo>
                <a:lnTo>
                  <a:pt x="56683" y="58283"/>
                </a:lnTo>
                <a:lnTo>
                  <a:pt x="70911" y="58283"/>
                </a:lnTo>
                <a:cubicBezTo>
                  <a:pt x="70911" y="58283"/>
                  <a:pt x="70911" y="72000"/>
                  <a:pt x="70911" y="72000"/>
                </a:cubicBezTo>
                <a:close/>
                <a:moveTo>
                  <a:pt x="70911" y="92572"/>
                </a:moveTo>
                <a:lnTo>
                  <a:pt x="59711" y="92572"/>
                </a:lnTo>
                <a:lnTo>
                  <a:pt x="58505" y="78855"/>
                </a:lnTo>
                <a:lnTo>
                  <a:pt x="70911" y="78855"/>
                </a:lnTo>
                <a:cubicBezTo>
                  <a:pt x="70911" y="78855"/>
                  <a:pt x="70911" y="92572"/>
                  <a:pt x="70911" y="92572"/>
                </a:cubicBezTo>
                <a:close/>
                <a:moveTo>
                  <a:pt x="49088" y="113144"/>
                </a:moveTo>
                <a:cubicBezTo>
                  <a:pt x="46077" y="113144"/>
                  <a:pt x="43638" y="110072"/>
                  <a:pt x="43638" y="106283"/>
                </a:cubicBezTo>
                <a:cubicBezTo>
                  <a:pt x="43638" y="102500"/>
                  <a:pt x="46077" y="99427"/>
                  <a:pt x="49088" y="99427"/>
                </a:cubicBezTo>
                <a:cubicBezTo>
                  <a:pt x="52105" y="99427"/>
                  <a:pt x="54544" y="102500"/>
                  <a:pt x="54544" y="106283"/>
                </a:cubicBezTo>
                <a:cubicBezTo>
                  <a:pt x="54544" y="110072"/>
                  <a:pt x="52105" y="113144"/>
                  <a:pt x="49088" y="113144"/>
                </a:cubicBezTo>
                <a:moveTo>
                  <a:pt x="40077" y="78855"/>
                </a:moveTo>
                <a:lnTo>
                  <a:pt x="53016" y="78855"/>
                </a:lnTo>
                <a:lnTo>
                  <a:pt x="54227" y="92572"/>
                </a:lnTo>
                <a:lnTo>
                  <a:pt x="43000" y="92572"/>
                </a:lnTo>
                <a:cubicBezTo>
                  <a:pt x="43000" y="92572"/>
                  <a:pt x="40077" y="78855"/>
                  <a:pt x="40077" y="78855"/>
                </a:cubicBezTo>
                <a:close/>
                <a:moveTo>
                  <a:pt x="38611" y="72000"/>
                </a:moveTo>
                <a:lnTo>
                  <a:pt x="35688" y="58283"/>
                </a:lnTo>
                <a:lnTo>
                  <a:pt x="51194" y="58283"/>
                </a:lnTo>
                <a:lnTo>
                  <a:pt x="52411" y="72000"/>
                </a:lnTo>
                <a:cubicBezTo>
                  <a:pt x="52411" y="72000"/>
                  <a:pt x="38611" y="72000"/>
                  <a:pt x="38611" y="72000"/>
                </a:cubicBezTo>
                <a:close/>
                <a:moveTo>
                  <a:pt x="31294" y="37716"/>
                </a:moveTo>
                <a:lnTo>
                  <a:pt x="49377" y="37716"/>
                </a:lnTo>
                <a:lnTo>
                  <a:pt x="50594" y="51427"/>
                </a:lnTo>
                <a:lnTo>
                  <a:pt x="34222" y="51427"/>
                </a:lnTo>
                <a:cubicBezTo>
                  <a:pt x="34222" y="51427"/>
                  <a:pt x="31294" y="37716"/>
                  <a:pt x="31294" y="37716"/>
                </a:cubicBezTo>
                <a:close/>
                <a:moveTo>
                  <a:pt x="97894" y="37716"/>
                </a:moveTo>
                <a:lnTo>
                  <a:pt x="113877" y="37716"/>
                </a:lnTo>
                <a:lnTo>
                  <a:pt x="111450" y="51427"/>
                </a:lnTo>
                <a:lnTo>
                  <a:pt x="96683" y="51427"/>
                </a:lnTo>
                <a:cubicBezTo>
                  <a:pt x="96683" y="51427"/>
                  <a:pt x="97894" y="37716"/>
                  <a:pt x="97894" y="37716"/>
                </a:cubicBezTo>
                <a:close/>
                <a:moveTo>
                  <a:pt x="108994" y="96827"/>
                </a:moveTo>
                <a:lnTo>
                  <a:pt x="109011" y="96827"/>
                </a:lnTo>
                <a:lnTo>
                  <a:pt x="119916" y="35116"/>
                </a:lnTo>
                <a:lnTo>
                  <a:pt x="119872" y="35100"/>
                </a:lnTo>
                <a:cubicBezTo>
                  <a:pt x="119922" y="34833"/>
                  <a:pt x="120000" y="34577"/>
                  <a:pt x="120000" y="34283"/>
                </a:cubicBezTo>
                <a:cubicBezTo>
                  <a:pt x="120000" y="32388"/>
                  <a:pt x="118777" y="30855"/>
                  <a:pt x="117272" y="30855"/>
                </a:cubicBezTo>
                <a:lnTo>
                  <a:pt x="29833" y="30855"/>
                </a:lnTo>
                <a:lnTo>
                  <a:pt x="25966" y="12727"/>
                </a:lnTo>
                <a:lnTo>
                  <a:pt x="25927" y="12744"/>
                </a:lnTo>
                <a:cubicBezTo>
                  <a:pt x="25588" y="11333"/>
                  <a:pt x="24588" y="10283"/>
                  <a:pt x="23355" y="10283"/>
                </a:cubicBezTo>
                <a:lnTo>
                  <a:pt x="2727" y="10283"/>
                </a:lnTo>
                <a:cubicBezTo>
                  <a:pt x="1222" y="10283"/>
                  <a:pt x="0" y="11816"/>
                  <a:pt x="0" y="13716"/>
                </a:cubicBezTo>
                <a:cubicBezTo>
                  <a:pt x="0" y="15611"/>
                  <a:pt x="1222" y="17144"/>
                  <a:pt x="2727" y="17144"/>
                </a:cubicBezTo>
                <a:lnTo>
                  <a:pt x="21261" y="17144"/>
                </a:lnTo>
                <a:lnTo>
                  <a:pt x="38294" y="96983"/>
                </a:lnTo>
                <a:lnTo>
                  <a:pt x="38300" y="96983"/>
                </a:lnTo>
                <a:cubicBezTo>
                  <a:pt x="38533" y="97950"/>
                  <a:pt x="39094" y="98733"/>
                  <a:pt x="39822" y="99138"/>
                </a:cubicBezTo>
                <a:cubicBezTo>
                  <a:pt x="38800" y="101222"/>
                  <a:pt x="38183" y="103655"/>
                  <a:pt x="38183" y="106283"/>
                </a:cubicBezTo>
                <a:cubicBezTo>
                  <a:pt x="38183" y="113861"/>
                  <a:pt x="43066" y="120000"/>
                  <a:pt x="49088" y="120000"/>
                </a:cubicBezTo>
                <a:cubicBezTo>
                  <a:pt x="55116" y="120000"/>
                  <a:pt x="60000" y="113861"/>
                  <a:pt x="60000" y="106283"/>
                </a:cubicBezTo>
                <a:cubicBezTo>
                  <a:pt x="60000" y="103777"/>
                  <a:pt x="59422" y="101455"/>
                  <a:pt x="58488" y="99427"/>
                </a:cubicBezTo>
                <a:lnTo>
                  <a:pt x="88788" y="99427"/>
                </a:lnTo>
                <a:cubicBezTo>
                  <a:pt x="87850" y="101455"/>
                  <a:pt x="87272" y="103777"/>
                  <a:pt x="87272" y="106283"/>
                </a:cubicBezTo>
                <a:cubicBezTo>
                  <a:pt x="87272" y="113861"/>
                  <a:pt x="92155" y="120000"/>
                  <a:pt x="98183" y="120000"/>
                </a:cubicBezTo>
                <a:cubicBezTo>
                  <a:pt x="104205" y="120000"/>
                  <a:pt x="109088" y="113861"/>
                  <a:pt x="109088" y="106283"/>
                </a:cubicBezTo>
                <a:cubicBezTo>
                  <a:pt x="109088" y="103655"/>
                  <a:pt x="108472" y="101222"/>
                  <a:pt x="107450" y="99138"/>
                </a:cubicBezTo>
                <a:cubicBezTo>
                  <a:pt x="108216" y="98716"/>
                  <a:pt x="108783" y="97861"/>
                  <a:pt x="108994" y="96827"/>
                </a:cubicBezTo>
                <a:moveTo>
                  <a:pt x="60000" y="6855"/>
                </a:moveTo>
                <a:lnTo>
                  <a:pt x="87272" y="6855"/>
                </a:lnTo>
                <a:cubicBezTo>
                  <a:pt x="88777" y="6855"/>
                  <a:pt x="90000" y="5327"/>
                  <a:pt x="90000" y="3427"/>
                </a:cubicBezTo>
                <a:cubicBezTo>
                  <a:pt x="90000" y="1533"/>
                  <a:pt x="88777" y="0"/>
                  <a:pt x="87272" y="0"/>
                </a:cubicBezTo>
                <a:lnTo>
                  <a:pt x="60000" y="0"/>
                </a:lnTo>
                <a:cubicBezTo>
                  <a:pt x="58494" y="0"/>
                  <a:pt x="57272" y="1533"/>
                  <a:pt x="57272" y="3427"/>
                </a:cubicBezTo>
                <a:cubicBezTo>
                  <a:pt x="57272" y="5327"/>
                  <a:pt x="58494" y="6855"/>
                  <a:pt x="60000" y="68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83" name="Shape 4783"/>
          <p:cNvSpPr/>
          <p:nvPr/>
        </p:nvSpPr>
        <p:spPr>
          <a:xfrm>
            <a:off x="8263133" y="1817371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60000"/>
                </a:moveTo>
                <a:lnTo>
                  <a:pt x="73333" y="60000"/>
                </a:lnTo>
                <a:lnTo>
                  <a:pt x="73333" y="65455"/>
                </a:lnTo>
                <a:lnTo>
                  <a:pt x="80000" y="65455"/>
                </a:lnTo>
                <a:cubicBezTo>
                  <a:pt x="80000" y="65455"/>
                  <a:pt x="80000" y="60000"/>
                  <a:pt x="80000" y="60000"/>
                </a:cubicBezTo>
                <a:close/>
                <a:moveTo>
                  <a:pt x="86666" y="65455"/>
                </a:moveTo>
                <a:lnTo>
                  <a:pt x="93333" y="65455"/>
                </a:lnTo>
                <a:lnTo>
                  <a:pt x="93333" y="60000"/>
                </a:lnTo>
                <a:lnTo>
                  <a:pt x="86666" y="60000"/>
                </a:lnTo>
                <a:cubicBezTo>
                  <a:pt x="86666" y="60000"/>
                  <a:pt x="86666" y="65455"/>
                  <a:pt x="86666" y="65455"/>
                </a:cubicBezTo>
                <a:close/>
                <a:moveTo>
                  <a:pt x="86666" y="87272"/>
                </a:moveTo>
                <a:lnTo>
                  <a:pt x="106666" y="87272"/>
                </a:lnTo>
                <a:lnTo>
                  <a:pt x="106666" y="81816"/>
                </a:lnTo>
                <a:lnTo>
                  <a:pt x="86666" y="81816"/>
                </a:lnTo>
                <a:cubicBezTo>
                  <a:pt x="86666" y="81816"/>
                  <a:pt x="86666" y="87272"/>
                  <a:pt x="86666" y="87272"/>
                </a:cubicBezTo>
                <a:close/>
                <a:moveTo>
                  <a:pt x="80000" y="49088"/>
                </a:moveTo>
                <a:lnTo>
                  <a:pt x="73333" y="49088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49088"/>
                  <a:pt x="80000" y="49088"/>
                </a:cubicBezTo>
                <a:close/>
                <a:moveTo>
                  <a:pt x="93333" y="49088"/>
                </a:moveTo>
                <a:lnTo>
                  <a:pt x="86666" y="49088"/>
                </a:lnTo>
                <a:lnTo>
                  <a:pt x="86666" y="54544"/>
                </a:lnTo>
                <a:lnTo>
                  <a:pt x="93333" y="54544"/>
                </a:lnTo>
                <a:cubicBezTo>
                  <a:pt x="93333" y="54544"/>
                  <a:pt x="93333" y="49088"/>
                  <a:pt x="93333" y="49088"/>
                </a:cubicBezTo>
                <a:close/>
                <a:moveTo>
                  <a:pt x="106666" y="38183"/>
                </a:moveTo>
                <a:lnTo>
                  <a:pt x="73333" y="38183"/>
                </a:lnTo>
                <a:lnTo>
                  <a:pt x="73333" y="43638"/>
                </a:lnTo>
                <a:lnTo>
                  <a:pt x="106666" y="43638"/>
                </a:lnTo>
                <a:cubicBezTo>
                  <a:pt x="106666" y="43638"/>
                  <a:pt x="106666" y="38183"/>
                  <a:pt x="106666" y="38183"/>
                </a:cubicBezTo>
                <a:close/>
                <a:moveTo>
                  <a:pt x="100000" y="54544"/>
                </a:moveTo>
                <a:lnTo>
                  <a:pt x="106666" y="54544"/>
                </a:lnTo>
                <a:lnTo>
                  <a:pt x="106666" y="49088"/>
                </a:lnTo>
                <a:lnTo>
                  <a:pt x="100000" y="49088"/>
                </a:lnTo>
                <a:cubicBezTo>
                  <a:pt x="100000" y="49088"/>
                  <a:pt x="100000" y="54544"/>
                  <a:pt x="100000" y="54544"/>
                </a:cubicBezTo>
                <a:close/>
                <a:moveTo>
                  <a:pt x="100000" y="65455"/>
                </a:moveTo>
                <a:lnTo>
                  <a:pt x="106666" y="65455"/>
                </a:lnTo>
                <a:lnTo>
                  <a:pt x="106666" y="60000"/>
                </a:lnTo>
                <a:lnTo>
                  <a:pt x="100000" y="60000"/>
                </a:lnTo>
                <a:cubicBezTo>
                  <a:pt x="100000" y="60000"/>
                  <a:pt x="100000" y="65455"/>
                  <a:pt x="100000" y="65455"/>
                </a:cubicBezTo>
                <a:close/>
                <a:moveTo>
                  <a:pt x="86666" y="76361"/>
                </a:moveTo>
                <a:lnTo>
                  <a:pt x="93333" y="76361"/>
                </a:lnTo>
                <a:lnTo>
                  <a:pt x="93333" y="70911"/>
                </a:lnTo>
                <a:lnTo>
                  <a:pt x="86666" y="70911"/>
                </a:lnTo>
                <a:cubicBezTo>
                  <a:pt x="86666" y="70911"/>
                  <a:pt x="86666" y="76361"/>
                  <a:pt x="86666" y="76361"/>
                </a:cubicBezTo>
                <a:close/>
                <a:moveTo>
                  <a:pt x="100000" y="76361"/>
                </a:moveTo>
                <a:lnTo>
                  <a:pt x="106666" y="76361"/>
                </a:lnTo>
                <a:lnTo>
                  <a:pt x="106666" y="70911"/>
                </a:lnTo>
                <a:lnTo>
                  <a:pt x="100000" y="70911"/>
                </a:lnTo>
                <a:cubicBezTo>
                  <a:pt x="100000" y="70911"/>
                  <a:pt x="100000" y="76361"/>
                  <a:pt x="100000" y="76361"/>
                </a:cubicBezTo>
                <a:close/>
                <a:moveTo>
                  <a:pt x="113333" y="92727"/>
                </a:moveTo>
                <a:lnTo>
                  <a:pt x="6666" y="92727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92727"/>
                  <a:pt x="113333" y="9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98183"/>
                </a:lnTo>
                <a:lnTo>
                  <a:pt x="113333" y="98183"/>
                </a:lnTo>
                <a:cubicBezTo>
                  <a:pt x="113333" y="98183"/>
                  <a:pt x="113333" y="114544"/>
                  <a:pt x="113333" y="114544"/>
                </a:cubicBezTo>
                <a:close/>
                <a:moveTo>
                  <a:pt x="83333" y="27272"/>
                </a:moveTo>
                <a:lnTo>
                  <a:pt x="76666" y="27272"/>
                </a:lnTo>
                <a:lnTo>
                  <a:pt x="76666" y="16361"/>
                </a:lnTo>
                <a:lnTo>
                  <a:pt x="83333" y="16361"/>
                </a:lnTo>
                <a:cubicBezTo>
                  <a:pt x="83333" y="16361"/>
                  <a:pt x="83333" y="27272"/>
                  <a:pt x="83333" y="27272"/>
                </a:cubicBezTo>
                <a:close/>
                <a:moveTo>
                  <a:pt x="73333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73333" y="10911"/>
                </a:lnTo>
                <a:cubicBezTo>
                  <a:pt x="73333" y="10911"/>
                  <a:pt x="73333" y="5455"/>
                  <a:pt x="73333" y="5455"/>
                </a:cubicBezTo>
                <a:close/>
                <a:moveTo>
                  <a:pt x="66666" y="10911"/>
                </a:moveTo>
                <a:lnTo>
                  <a:pt x="60000" y="10911"/>
                </a:lnTo>
                <a:lnTo>
                  <a:pt x="60000" y="5455"/>
                </a:lnTo>
                <a:lnTo>
                  <a:pt x="66666" y="5455"/>
                </a:lnTo>
                <a:cubicBezTo>
                  <a:pt x="66666" y="5455"/>
                  <a:pt x="66666" y="10911"/>
                  <a:pt x="66666" y="10911"/>
                </a:cubicBezTo>
                <a:close/>
                <a:moveTo>
                  <a:pt x="113333" y="27272"/>
                </a:moveTo>
                <a:lnTo>
                  <a:pt x="90000" y="27272"/>
                </a:lnTo>
                <a:lnTo>
                  <a:pt x="90000" y="16361"/>
                </a:lnTo>
                <a:lnTo>
                  <a:pt x="100000" y="16361"/>
                </a:lnTo>
                <a:cubicBezTo>
                  <a:pt x="103677" y="16361"/>
                  <a:pt x="106666" y="13922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60000" y="0"/>
                </a:lnTo>
                <a:cubicBezTo>
                  <a:pt x="56322" y="0"/>
                  <a:pt x="53333" y="2444"/>
                  <a:pt x="53333" y="5455"/>
                </a:cubicBezTo>
                <a:lnTo>
                  <a:pt x="53333" y="10911"/>
                </a:lnTo>
                <a:cubicBezTo>
                  <a:pt x="53333" y="13922"/>
                  <a:pt x="56322" y="16361"/>
                  <a:pt x="60000" y="16361"/>
                </a:cubicBezTo>
                <a:lnTo>
                  <a:pt x="70000" y="16361"/>
                </a:lnTo>
                <a:lnTo>
                  <a:pt x="70000" y="27272"/>
                </a:lnTo>
                <a:lnTo>
                  <a:pt x="6666" y="27272"/>
                </a:lnTo>
                <a:cubicBezTo>
                  <a:pt x="2988" y="27272"/>
                  <a:pt x="0" y="29716"/>
                  <a:pt x="0" y="32727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32727"/>
                </a:lnTo>
                <a:cubicBezTo>
                  <a:pt x="120000" y="29716"/>
                  <a:pt x="117011" y="27272"/>
                  <a:pt x="113333" y="27272"/>
                </a:cubicBezTo>
                <a:moveTo>
                  <a:pt x="20000" y="81816"/>
                </a:moveTo>
                <a:lnTo>
                  <a:pt x="13333" y="81816"/>
                </a:lnTo>
                <a:lnTo>
                  <a:pt x="13333" y="87272"/>
                </a:lnTo>
                <a:lnTo>
                  <a:pt x="20000" y="87272"/>
                </a:lnTo>
                <a:cubicBezTo>
                  <a:pt x="20000" y="87272"/>
                  <a:pt x="20000" y="81816"/>
                  <a:pt x="20000" y="81816"/>
                </a:cubicBezTo>
                <a:close/>
                <a:moveTo>
                  <a:pt x="26666" y="87272"/>
                </a:moveTo>
                <a:lnTo>
                  <a:pt x="33333" y="87272"/>
                </a:lnTo>
                <a:lnTo>
                  <a:pt x="33333" y="81816"/>
                </a:lnTo>
                <a:lnTo>
                  <a:pt x="26666" y="81816"/>
                </a:lnTo>
                <a:cubicBezTo>
                  <a:pt x="26666" y="81816"/>
                  <a:pt x="26666" y="87272"/>
                  <a:pt x="26666" y="87272"/>
                </a:cubicBezTo>
                <a:close/>
                <a:moveTo>
                  <a:pt x="50000" y="109088"/>
                </a:moveTo>
                <a:lnTo>
                  <a:pt x="70000" y="109088"/>
                </a:lnTo>
                <a:cubicBezTo>
                  <a:pt x="71838" y="109088"/>
                  <a:pt x="73333" y="107872"/>
                  <a:pt x="73333" y="106361"/>
                </a:cubicBezTo>
                <a:cubicBezTo>
                  <a:pt x="73333" y="104861"/>
                  <a:pt x="71838" y="103638"/>
                  <a:pt x="70000" y="103638"/>
                </a:cubicBezTo>
                <a:lnTo>
                  <a:pt x="50000" y="103638"/>
                </a:lnTo>
                <a:cubicBezTo>
                  <a:pt x="48161" y="103638"/>
                  <a:pt x="46666" y="104861"/>
                  <a:pt x="46666" y="106361"/>
                </a:cubicBezTo>
                <a:cubicBezTo>
                  <a:pt x="46666" y="107872"/>
                  <a:pt x="48161" y="109088"/>
                  <a:pt x="50000" y="109088"/>
                </a:cubicBezTo>
                <a:moveTo>
                  <a:pt x="40000" y="87272"/>
                </a:moveTo>
                <a:lnTo>
                  <a:pt x="46666" y="87272"/>
                </a:lnTo>
                <a:lnTo>
                  <a:pt x="46666" y="81816"/>
                </a:lnTo>
                <a:lnTo>
                  <a:pt x="40000" y="81816"/>
                </a:lnTo>
                <a:cubicBezTo>
                  <a:pt x="40000" y="81816"/>
                  <a:pt x="40000" y="87272"/>
                  <a:pt x="40000" y="87272"/>
                </a:cubicBezTo>
                <a:close/>
                <a:moveTo>
                  <a:pt x="80000" y="70911"/>
                </a:moveTo>
                <a:lnTo>
                  <a:pt x="73333" y="70911"/>
                </a:lnTo>
                <a:lnTo>
                  <a:pt x="73333" y="76361"/>
                </a:lnTo>
                <a:lnTo>
                  <a:pt x="80000" y="76361"/>
                </a:lnTo>
                <a:cubicBezTo>
                  <a:pt x="80000" y="76361"/>
                  <a:pt x="80000" y="70911"/>
                  <a:pt x="80000" y="70911"/>
                </a:cubicBezTo>
                <a:close/>
                <a:moveTo>
                  <a:pt x="60000" y="70911"/>
                </a:moveTo>
                <a:lnTo>
                  <a:pt x="20000" y="70911"/>
                </a:lnTo>
                <a:lnTo>
                  <a:pt x="20000" y="43638"/>
                </a:lnTo>
                <a:lnTo>
                  <a:pt x="60000" y="43638"/>
                </a:lnTo>
                <a:cubicBezTo>
                  <a:pt x="60000" y="43638"/>
                  <a:pt x="60000" y="70911"/>
                  <a:pt x="60000" y="70911"/>
                </a:cubicBezTo>
                <a:close/>
                <a:moveTo>
                  <a:pt x="66666" y="38183"/>
                </a:moveTo>
                <a:lnTo>
                  <a:pt x="13333" y="38183"/>
                </a:lnTo>
                <a:lnTo>
                  <a:pt x="13333" y="76361"/>
                </a:lnTo>
                <a:lnTo>
                  <a:pt x="66666" y="76361"/>
                </a:lnTo>
                <a:cubicBezTo>
                  <a:pt x="66666" y="76361"/>
                  <a:pt x="66666" y="38183"/>
                  <a:pt x="66666" y="3818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84" name="Shape 4784"/>
          <p:cNvSpPr/>
          <p:nvPr/>
        </p:nvSpPr>
        <p:spPr>
          <a:xfrm>
            <a:off x="8755315" y="1817371"/>
            <a:ext cx="240089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7" y="114544"/>
                </a:moveTo>
                <a:lnTo>
                  <a:pt x="7222" y="109088"/>
                </a:lnTo>
                <a:lnTo>
                  <a:pt x="112777" y="109088"/>
                </a:lnTo>
                <a:lnTo>
                  <a:pt x="113572" y="114544"/>
                </a:lnTo>
                <a:cubicBezTo>
                  <a:pt x="113572" y="114544"/>
                  <a:pt x="6427" y="114544"/>
                  <a:pt x="6427" y="114544"/>
                </a:cubicBezTo>
                <a:close/>
                <a:moveTo>
                  <a:pt x="17622" y="38183"/>
                </a:moveTo>
                <a:lnTo>
                  <a:pt x="36000" y="38183"/>
                </a:lnTo>
                <a:lnTo>
                  <a:pt x="36000" y="49850"/>
                </a:lnTo>
                <a:cubicBezTo>
                  <a:pt x="34211" y="50794"/>
                  <a:pt x="33000" y="52533"/>
                  <a:pt x="33000" y="54544"/>
                </a:cubicBezTo>
                <a:cubicBezTo>
                  <a:pt x="33000" y="57555"/>
                  <a:pt x="35688" y="60000"/>
                  <a:pt x="39000" y="60000"/>
                </a:cubicBezTo>
                <a:cubicBezTo>
                  <a:pt x="42311" y="60000"/>
                  <a:pt x="45000" y="57555"/>
                  <a:pt x="45000" y="54544"/>
                </a:cubicBezTo>
                <a:cubicBezTo>
                  <a:pt x="45000" y="52533"/>
                  <a:pt x="43788" y="50794"/>
                  <a:pt x="42000" y="49850"/>
                </a:cubicBezTo>
                <a:lnTo>
                  <a:pt x="42000" y="38183"/>
                </a:lnTo>
                <a:lnTo>
                  <a:pt x="78000" y="38183"/>
                </a:lnTo>
                <a:lnTo>
                  <a:pt x="78000" y="49850"/>
                </a:lnTo>
                <a:cubicBezTo>
                  <a:pt x="76211" y="50794"/>
                  <a:pt x="75000" y="52533"/>
                  <a:pt x="75000" y="54544"/>
                </a:cubicBezTo>
                <a:cubicBezTo>
                  <a:pt x="75000" y="57555"/>
                  <a:pt x="77688" y="60000"/>
                  <a:pt x="81000" y="60000"/>
                </a:cubicBezTo>
                <a:cubicBezTo>
                  <a:pt x="84311" y="60000"/>
                  <a:pt x="87000" y="57555"/>
                  <a:pt x="87000" y="54544"/>
                </a:cubicBezTo>
                <a:cubicBezTo>
                  <a:pt x="87000" y="52533"/>
                  <a:pt x="85788" y="50794"/>
                  <a:pt x="84000" y="49850"/>
                </a:cubicBezTo>
                <a:lnTo>
                  <a:pt x="84000" y="38183"/>
                </a:lnTo>
                <a:lnTo>
                  <a:pt x="102377" y="38183"/>
                </a:lnTo>
                <a:lnTo>
                  <a:pt x="111972" y="103638"/>
                </a:lnTo>
                <a:lnTo>
                  <a:pt x="8027" y="103638"/>
                </a:lnTo>
                <a:cubicBezTo>
                  <a:pt x="8027" y="103638"/>
                  <a:pt x="17622" y="38183"/>
                  <a:pt x="17622" y="38183"/>
                </a:cubicBezTo>
                <a:close/>
                <a:moveTo>
                  <a:pt x="42000" y="21816"/>
                </a:moveTo>
                <a:cubicBezTo>
                  <a:pt x="42000" y="12783"/>
                  <a:pt x="50061" y="5455"/>
                  <a:pt x="60000" y="5455"/>
                </a:cubicBezTo>
                <a:cubicBezTo>
                  <a:pt x="69944" y="5455"/>
                  <a:pt x="78000" y="12783"/>
                  <a:pt x="78000" y="21816"/>
                </a:cubicBezTo>
                <a:lnTo>
                  <a:pt x="78000" y="32727"/>
                </a:lnTo>
                <a:lnTo>
                  <a:pt x="42000" y="32727"/>
                </a:lnTo>
                <a:cubicBezTo>
                  <a:pt x="42000" y="32727"/>
                  <a:pt x="42000" y="21816"/>
                  <a:pt x="42000" y="21816"/>
                </a:cubicBezTo>
                <a:close/>
                <a:moveTo>
                  <a:pt x="119922" y="116916"/>
                </a:moveTo>
                <a:lnTo>
                  <a:pt x="119972" y="116911"/>
                </a:lnTo>
                <a:lnTo>
                  <a:pt x="107972" y="35094"/>
                </a:lnTo>
                <a:lnTo>
                  <a:pt x="107922" y="35100"/>
                </a:lnTo>
                <a:cubicBezTo>
                  <a:pt x="107722" y="33772"/>
                  <a:pt x="106516" y="32727"/>
                  <a:pt x="105000" y="32727"/>
                </a:cubicBezTo>
                <a:lnTo>
                  <a:pt x="84000" y="32727"/>
                </a:lnTo>
                <a:lnTo>
                  <a:pt x="84000" y="21816"/>
                </a:lnTo>
                <a:cubicBezTo>
                  <a:pt x="84000" y="9766"/>
                  <a:pt x="73255" y="0"/>
                  <a:pt x="60000" y="0"/>
                </a:cubicBezTo>
                <a:cubicBezTo>
                  <a:pt x="46744" y="0"/>
                  <a:pt x="36000" y="9766"/>
                  <a:pt x="36000" y="21816"/>
                </a:cubicBezTo>
                <a:lnTo>
                  <a:pt x="36000" y="32727"/>
                </a:lnTo>
                <a:lnTo>
                  <a:pt x="15000" y="32727"/>
                </a:lnTo>
                <a:cubicBezTo>
                  <a:pt x="13483" y="32727"/>
                  <a:pt x="12277" y="33772"/>
                  <a:pt x="12077" y="35100"/>
                </a:cubicBezTo>
                <a:lnTo>
                  <a:pt x="12027" y="35094"/>
                </a:lnTo>
                <a:lnTo>
                  <a:pt x="27" y="116911"/>
                </a:lnTo>
                <a:lnTo>
                  <a:pt x="77" y="116916"/>
                </a:lnTo>
                <a:cubicBezTo>
                  <a:pt x="61" y="117038"/>
                  <a:pt x="0" y="117150"/>
                  <a:pt x="0" y="117272"/>
                </a:cubicBezTo>
                <a:cubicBezTo>
                  <a:pt x="0" y="118783"/>
                  <a:pt x="1344" y="120000"/>
                  <a:pt x="3000" y="120000"/>
                </a:cubicBezTo>
                <a:lnTo>
                  <a:pt x="117000" y="120000"/>
                </a:lnTo>
                <a:cubicBezTo>
                  <a:pt x="118655" y="120000"/>
                  <a:pt x="120000" y="118783"/>
                  <a:pt x="120000" y="117272"/>
                </a:cubicBezTo>
                <a:cubicBezTo>
                  <a:pt x="120000" y="117150"/>
                  <a:pt x="119938" y="117038"/>
                  <a:pt x="119922" y="11691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85" name="Shape 4785"/>
          <p:cNvSpPr/>
          <p:nvPr/>
        </p:nvSpPr>
        <p:spPr>
          <a:xfrm>
            <a:off x="9241495" y="1817371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7" y="100555"/>
                </a:moveTo>
                <a:lnTo>
                  <a:pt x="119977" y="100550"/>
                </a:lnTo>
                <a:lnTo>
                  <a:pt x="114522" y="29638"/>
                </a:lnTo>
                <a:lnTo>
                  <a:pt x="114472" y="29650"/>
                </a:lnTo>
                <a:cubicBezTo>
                  <a:pt x="114294" y="28316"/>
                  <a:pt x="113200" y="27272"/>
                  <a:pt x="111816" y="27272"/>
                </a:cubicBezTo>
                <a:lnTo>
                  <a:pt x="92727" y="27272"/>
                </a:lnTo>
                <a:lnTo>
                  <a:pt x="92727" y="21816"/>
                </a:lnTo>
                <a:cubicBezTo>
                  <a:pt x="92727" y="9766"/>
                  <a:pt x="82955" y="0"/>
                  <a:pt x="70911" y="0"/>
                </a:cubicBezTo>
                <a:cubicBezTo>
                  <a:pt x="62777" y="0"/>
                  <a:pt x="55694" y="4461"/>
                  <a:pt x="51944" y="11061"/>
                </a:cubicBezTo>
                <a:cubicBezTo>
                  <a:pt x="53916" y="11261"/>
                  <a:pt x="55822" y="11694"/>
                  <a:pt x="57650" y="12300"/>
                </a:cubicBezTo>
                <a:cubicBezTo>
                  <a:pt x="60616" y="8166"/>
                  <a:pt x="65433" y="5455"/>
                  <a:pt x="70911" y="5455"/>
                </a:cubicBezTo>
                <a:cubicBezTo>
                  <a:pt x="79944" y="5455"/>
                  <a:pt x="87272" y="12783"/>
                  <a:pt x="87272" y="21816"/>
                </a:cubicBezTo>
                <a:lnTo>
                  <a:pt x="87272" y="27272"/>
                </a:lnTo>
                <a:lnTo>
                  <a:pt x="74094" y="27272"/>
                </a:lnTo>
                <a:cubicBezTo>
                  <a:pt x="74855" y="29005"/>
                  <a:pt x="75450" y="30827"/>
                  <a:pt x="75838" y="32727"/>
                </a:cubicBezTo>
                <a:lnTo>
                  <a:pt x="87272" y="32727"/>
                </a:lnTo>
                <a:lnTo>
                  <a:pt x="87272" y="38183"/>
                </a:lnTo>
                <a:lnTo>
                  <a:pt x="90022" y="38183"/>
                </a:lnTo>
                <a:cubicBezTo>
                  <a:pt x="90972" y="38183"/>
                  <a:pt x="91872" y="38361"/>
                  <a:pt x="92727" y="38672"/>
                </a:cubicBezTo>
                <a:lnTo>
                  <a:pt x="92727" y="32727"/>
                </a:lnTo>
                <a:lnTo>
                  <a:pt x="109300" y="32727"/>
                </a:lnTo>
                <a:lnTo>
                  <a:pt x="113494" y="87272"/>
                </a:lnTo>
                <a:lnTo>
                  <a:pt x="101372" y="87272"/>
                </a:lnTo>
                <a:lnTo>
                  <a:pt x="101794" y="92727"/>
                </a:lnTo>
                <a:lnTo>
                  <a:pt x="113911" y="92727"/>
                </a:lnTo>
                <a:lnTo>
                  <a:pt x="114333" y="98183"/>
                </a:lnTo>
                <a:lnTo>
                  <a:pt x="102211" y="98183"/>
                </a:lnTo>
                <a:lnTo>
                  <a:pt x="102633" y="103638"/>
                </a:lnTo>
                <a:lnTo>
                  <a:pt x="117272" y="103638"/>
                </a:lnTo>
                <a:cubicBezTo>
                  <a:pt x="118777" y="103638"/>
                  <a:pt x="120000" y="102416"/>
                  <a:pt x="120000" y="100911"/>
                </a:cubicBezTo>
                <a:cubicBezTo>
                  <a:pt x="120000" y="100783"/>
                  <a:pt x="119944" y="100677"/>
                  <a:pt x="119927" y="100555"/>
                </a:cubicBezTo>
                <a:moveTo>
                  <a:pt x="5666" y="114544"/>
                </a:moveTo>
                <a:lnTo>
                  <a:pt x="6088" y="109088"/>
                </a:lnTo>
                <a:lnTo>
                  <a:pt x="92094" y="109088"/>
                </a:lnTo>
                <a:lnTo>
                  <a:pt x="92516" y="114544"/>
                </a:lnTo>
                <a:cubicBezTo>
                  <a:pt x="92516" y="114544"/>
                  <a:pt x="5666" y="114544"/>
                  <a:pt x="5666" y="114544"/>
                </a:cubicBezTo>
                <a:close/>
                <a:moveTo>
                  <a:pt x="10700" y="49088"/>
                </a:moveTo>
                <a:lnTo>
                  <a:pt x="27272" y="49088"/>
                </a:lnTo>
                <a:lnTo>
                  <a:pt x="27272" y="60755"/>
                </a:lnTo>
                <a:cubicBezTo>
                  <a:pt x="25650" y="61700"/>
                  <a:pt x="24544" y="63444"/>
                  <a:pt x="24544" y="65455"/>
                </a:cubicBezTo>
                <a:cubicBezTo>
                  <a:pt x="24544" y="68466"/>
                  <a:pt x="26988" y="70911"/>
                  <a:pt x="30000" y="70911"/>
                </a:cubicBezTo>
                <a:cubicBezTo>
                  <a:pt x="33011" y="70911"/>
                  <a:pt x="35455" y="68466"/>
                  <a:pt x="35455" y="65455"/>
                </a:cubicBezTo>
                <a:cubicBezTo>
                  <a:pt x="35455" y="63444"/>
                  <a:pt x="34350" y="61700"/>
                  <a:pt x="32727" y="60755"/>
                </a:cubicBezTo>
                <a:lnTo>
                  <a:pt x="32727" y="49088"/>
                </a:lnTo>
                <a:lnTo>
                  <a:pt x="65455" y="49088"/>
                </a:lnTo>
                <a:lnTo>
                  <a:pt x="65455" y="60755"/>
                </a:lnTo>
                <a:cubicBezTo>
                  <a:pt x="63827" y="61700"/>
                  <a:pt x="62727" y="63444"/>
                  <a:pt x="62727" y="65455"/>
                </a:cubicBezTo>
                <a:cubicBezTo>
                  <a:pt x="62727" y="68466"/>
                  <a:pt x="65172" y="70911"/>
                  <a:pt x="68183" y="70911"/>
                </a:cubicBezTo>
                <a:cubicBezTo>
                  <a:pt x="71194" y="70911"/>
                  <a:pt x="73638" y="68466"/>
                  <a:pt x="73638" y="65455"/>
                </a:cubicBezTo>
                <a:cubicBezTo>
                  <a:pt x="73638" y="63444"/>
                  <a:pt x="72533" y="61700"/>
                  <a:pt x="70911" y="60755"/>
                </a:cubicBezTo>
                <a:lnTo>
                  <a:pt x="70911" y="49088"/>
                </a:lnTo>
                <a:lnTo>
                  <a:pt x="87477" y="49088"/>
                </a:lnTo>
                <a:lnTo>
                  <a:pt x="91677" y="103638"/>
                </a:lnTo>
                <a:lnTo>
                  <a:pt x="6511" y="103638"/>
                </a:lnTo>
                <a:cubicBezTo>
                  <a:pt x="6511" y="103638"/>
                  <a:pt x="10700" y="49088"/>
                  <a:pt x="10700" y="49088"/>
                </a:cubicBezTo>
                <a:close/>
                <a:moveTo>
                  <a:pt x="32727" y="38183"/>
                </a:moveTo>
                <a:cubicBezTo>
                  <a:pt x="32727" y="29144"/>
                  <a:pt x="40055" y="21816"/>
                  <a:pt x="49088" y="21816"/>
                </a:cubicBezTo>
                <a:cubicBezTo>
                  <a:pt x="58127" y="21816"/>
                  <a:pt x="65455" y="29144"/>
                  <a:pt x="65455" y="38183"/>
                </a:cubicBezTo>
                <a:lnTo>
                  <a:pt x="65455" y="43638"/>
                </a:lnTo>
                <a:lnTo>
                  <a:pt x="32727" y="43638"/>
                </a:lnTo>
                <a:cubicBezTo>
                  <a:pt x="32727" y="43638"/>
                  <a:pt x="32727" y="38183"/>
                  <a:pt x="32727" y="38183"/>
                </a:cubicBezTo>
                <a:close/>
                <a:moveTo>
                  <a:pt x="98155" y="116911"/>
                </a:moveTo>
                <a:lnTo>
                  <a:pt x="92705" y="46005"/>
                </a:lnTo>
                <a:lnTo>
                  <a:pt x="92655" y="46011"/>
                </a:lnTo>
                <a:cubicBezTo>
                  <a:pt x="92477" y="44683"/>
                  <a:pt x="91377" y="43638"/>
                  <a:pt x="90000" y="43638"/>
                </a:cubicBezTo>
                <a:lnTo>
                  <a:pt x="70911" y="43638"/>
                </a:lnTo>
                <a:lnTo>
                  <a:pt x="70911" y="38183"/>
                </a:lnTo>
                <a:cubicBezTo>
                  <a:pt x="70911" y="26133"/>
                  <a:pt x="61138" y="16361"/>
                  <a:pt x="49088" y="16361"/>
                </a:cubicBezTo>
                <a:cubicBezTo>
                  <a:pt x="37044" y="16361"/>
                  <a:pt x="27272" y="26133"/>
                  <a:pt x="27272" y="38183"/>
                </a:cubicBezTo>
                <a:lnTo>
                  <a:pt x="27272" y="43638"/>
                </a:lnTo>
                <a:lnTo>
                  <a:pt x="8183" y="43638"/>
                </a:lnTo>
                <a:cubicBezTo>
                  <a:pt x="6800" y="43638"/>
                  <a:pt x="5705" y="44683"/>
                  <a:pt x="5527" y="46011"/>
                </a:cubicBezTo>
                <a:lnTo>
                  <a:pt x="5477" y="46005"/>
                </a:lnTo>
                <a:lnTo>
                  <a:pt x="22" y="116911"/>
                </a:lnTo>
                <a:lnTo>
                  <a:pt x="72" y="116916"/>
                </a:lnTo>
                <a:cubicBezTo>
                  <a:pt x="55" y="117038"/>
                  <a:pt x="0" y="117150"/>
                  <a:pt x="0" y="117272"/>
                </a:cubicBezTo>
                <a:cubicBezTo>
                  <a:pt x="0" y="118783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83"/>
                  <a:pt x="98183" y="117272"/>
                </a:cubicBezTo>
                <a:cubicBezTo>
                  <a:pt x="98183" y="117150"/>
                  <a:pt x="98127" y="117038"/>
                  <a:pt x="98111" y="116916"/>
                </a:cubicBezTo>
                <a:cubicBezTo>
                  <a:pt x="98111" y="116916"/>
                  <a:pt x="98155" y="116911"/>
                  <a:pt x="98155" y="11691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86" name="Shape 4786"/>
          <p:cNvSpPr/>
          <p:nvPr/>
        </p:nvSpPr>
        <p:spPr>
          <a:xfrm>
            <a:off x="9751684" y="1841379"/>
            <a:ext cx="264098" cy="2160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3333"/>
                </a:moveTo>
                <a:lnTo>
                  <a:pt x="5455" y="53333"/>
                </a:lnTo>
                <a:lnTo>
                  <a:pt x="5455" y="46666"/>
                </a:lnTo>
                <a:lnTo>
                  <a:pt x="114544" y="46666"/>
                </a:lnTo>
                <a:cubicBezTo>
                  <a:pt x="114544" y="46666"/>
                  <a:pt x="114544" y="53333"/>
                  <a:pt x="114544" y="53333"/>
                </a:cubicBezTo>
                <a:close/>
                <a:moveTo>
                  <a:pt x="105588" y="73333"/>
                </a:moveTo>
                <a:lnTo>
                  <a:pt x="87416" y="73333"/>
                </a:lnTo>
                <a:lnTo>
                  <a:pt x="89138" y="60000"/>
                </a:lnTo>
                <a:lnTo>
                  <a:pt x="107883" y="60000"/>
                </a:lnTo>
                <a:cubicBezTo>
                  <a:pt x="107883" y="60000"/>
                  <a:pt x="105588" y="73333"/>
                  <a:pt x="105588" y="73333"/>
                </a:cubicBezTo>
                <a:close/>
                <a:moveTo>
                  <a:pt x="102144" y="93333"/>
                </a:moveTo>
                <a:lnTo>
                  <a:pt x="84833" y="93333"/>
                </a:lnTo>
                <a:lnTo>
                  <a:pt x="86555" y="80000"/>
                </a:lnTo>
                <a:lnTo>
                  <a:pt x="104438" y="80000"/>
                </a:lnTo>
                <a:cubicBezTo>
                  <a:pt x="104438" y="80000"/>
                  <a:pt x="102144" y="93333"/>
                  <a:pt x="102144" y="93333"/>
                </a:cubicBezTo>
                <a:close/>
                <a:moveTo>
                  <a:pt x="98700" y="113333"/>
                </a:moveTo>
                <a:lnTo>
                  <a:pt x="82250" y="113333"/>
                </a:lnTo>
                <a:lnTo>
                  <a:pt x="83972" y="100000"/>
                </a:lnTo>
                <a:lnTo>
                  <a:pt x="100994" y="100000"/>
                </a:lnTo>
                <a:cubicBezTo>
                  <a:pt x="100994" y="100000"/>
                  <a:pt x="98700" y="113333"/>
                  <a:pt x="98700" y="113333"/>
                </a:cubicBezTo>
                <a:close/>
                <a:moveTo>
                  <a:pt x="62727" y="73333"/>
                </a:moveTo>
                <a:lnTo>
                  <a:pt x="62727" y="60000"/>
                </a:lnTo>
                <a:lnTo>
                  <a:pt x="83683" y="60000"/>
                </a:lnTo>
                <a:lnTo>
                  <a:pt x="81961" y="73333"/>
                </a:lnTo>
                <a:cubicBezTo>
                  <a:pt x="81961" y="73333"/>
                  <a:pt x="62727" y="73333"/>
                  <a:pt x="62727" y="73333"/>
                </a:cubicBezTo>
                <a:close/>
                <a:moveTo>
                  <a:pt x="79383" y="93333"/>
                </a:moveTo>
                <a:lnTo>
                  <a:pt x="62727" y="93333"/>
                </a:lnTo>
                <a:lnTo>
                  <a:pt x="62727" y="80000"/>
                </a:lnTo>
                <a:lnTo>
                  <a:pt x="81100" y="80000"/>
                </a:lnTo>
                <a:cubicBezTo>
                  <a:pt x="81100" y="80000"/>
                  <a:pt x="79383" y="93333"/>
                  <a:pt x="79383" y="93333"/>
                </a:cubicBezTo>
                <a:close/>
                <a:moveTo>
                  <a:pt x="76794" y="113333"/>
                </a:moveTo>
                <a:lnTo>
                  <a:pt x="62727" y="113333"/>
                </a:lnTo>
                <a:lnTo>
                  <a:pt x="62727" y="100000"/>
                </a:lnTo>
                <a:lnTo>
                  <a:pt x="78516" y="100000"/>
                </a:lnTo>
                <a:cubicBezTo>
                  <a:pt x="78516" y="100000"/>
                  <a:pt x="76794" y="113333"/>
                  <a:pt x="76794" y="113333"/>
                </a:cubicBezTo>
                <a:close/>
                <a:moveTo>
                  <a:pt x="57272" y="73333"/>
                </a:moveTo>
                <a:lnTo>
                  <a:pt x="38038" y="73333"/>
                </a:lnTo>
                <a:lnTo>
                  <a:pt x="36316" y="60000"/>
                </a:lnTo>
                <a:lnTo>
                  <a:pt x="57272" y="60000"/>
                </a:lnTo>
                <a:cubicBezTo>
                  <a:pt x="57272" y="60000"/>
                  <a:pt x="57272" y="73333"/>
                  <a:pt x="57272" y="73333"/>
                </a:cubicBezTo>
                <a:close/>
                <a:moveTo>
                  <a:pt x="57272" y="93333"/>
                </a:moveTo>
                <a:lnTo>
                  <a:pt x="40616" y="93333"/>
                </a:lnTo>
                <a:lnTo>
                  <a:pt x="38900" y="80000"/>
                </a:lnTo>
                <a:lnTo>
                  <a:pt x="57272" y="80000"/>
                </a:lnTo>
                <a:cubicBezTo>
                  <a:pt x="57272" y="80000"/>
                  <a:pt x="57272" y="93333"/>
                  <a:pt x="57272" y="93333"/>
                </a:cubicBezTo>
                <a:close/>
                <a:moveTo>
                  <a:pt x="57272" y="113333"/>
                </a:moveTo>
                <a:lnTo>
                  <a:pt x="43205" y="113333"/>
                </a:lnTo>
                <a:lnTo>
                  <a:pt x="41483" y="100000"/>
                </a:lnTo>
                <a:lnTo>
                  <a:pt x="57272" y="100000"/>
                </a:lnTo>
                <a:cubicBezTo>
                  <a:pt x="57272" y="100000"/>
                  <a:pt x="57272" y="113333"/>
                  <a:pt x="57272" y="113333"/>
                </a:cubicBezTo>
                <a:close/>
                <a:moveTo>
                  <a:pt x="21300" y="113333"/>
                </a:moveTo>
                <a:lnTo>
                  <a:pt x="19005" y="100000"/>
                </a:lnTo>
                <a:lnTo>
                  <a:pt x="36027" y="100000"/>
                </a:lnTo>
                <a:lnTo>
                  <a:pt x="37750" y="113333"/>
                </a:lnTo>
                <a:cubicBezTo>
                  <a:pt x="37750" y="113333"/>
                  <a:pt x="21300" y="113333"/>
                  <a:pt x="21300" y="113333"/>
                </a:cubicBezTo>
                <a:close/>
                <a:moveTo>
                  <a:pt x="15561" y="80000"/>
                </a:moveTo>
                <a:lnTo>
                  <a:pt x="33444" y="80000"/>
                </a:lnTo>
                <a:lnTo>
                  <a:pt x="35166" y="93333"/>
                </a:lnTo>
                <a:lnTo>
                  <a:pt x="17855" y="93333"/>
                </a:lnTo>
                <a:cubicBezTo>
                  <a:pt x="17855" y="93333"/>
                  <a:pt x="15561" y="80000"/>
                  <a:pt x="15561" y="80000"/>
                </a:cubicBezTo>
                <a:close/>
                <a:moveTo>
                  <a:pt x="12116" y="60000"/>
                </a:moveTo>
                <a:lnTo>
                  <a:pt x="30861" y="60000"/>
                </a:lnTo>
                <a:lnTo>
                  <a:pt x="32583" y="73333"/>
                </a:lnTo>
                <a:lnTo>
                  <a:pt x="14411" y="73333"/>
                </a:lnTo>
                <a:cubicBezTo>
                  <a:pt x="14411" y="73333"/>
                  <a:pt x="12116" y="60000"/>
                  <a:pt x="12116" y="60000"/>
                </a:cubicBezTo>
                <a:close/>
                <a:moveTo>
                  <a:pt x="60000" y="7333"/>
                </a:moveTo>
                <a:lnTo>
                  <a:pt x="97866" y="40000"/>
                </a:lnTo>
                <a:lnTo>
                  <a:pt x="22133" y="40000"/>
                </a:lnTo>
                <a:cubicBezTo>
                  <a:pt x="22133" y="40000"/>
                  <a:pt x="60000" y="7333"/>
                  <a:pt x="60000" y="7333"/>
                </a:cubicBezTo>
                <a:close/>
                <a:moveTo>
                  <a:pt x="114544" y="40000"/>
                </a:moveTo>
                <a:lnTo>
                  <a:pt x="107133" y="40000"/>
                </a:lnTo>
                <a:lnTo>
                  <a:pt x="61983" y="1044"/>
                </a:lnTo>
                <a:lnTo>
                  <a:pt x="61972" y="1055"/>
                </a:lnTo>
                <a:cubicBezTo>
                  <a:pt x="61477" y="411"/>
                  <a:pt x="60783" y="0"/>
                  <a:pt x="60000" y="0"/>
                </a:cubicBezTo>
                <a:cubicBezTo>
                  <a:pt x="59216" y="0"/>
                  <a:pt x="58522" y="411"/>
                  <a:pt x="58027" y="1055"/>
                </a:cubicBezTo>
                <a:lnTo>
                  <a:pt x="58016" y="1044"/>
                </a:lnTo>
                <a:lnTo>
                  <a:pt x="12866" y="40000"/>
                </a:lnTo>
                <a:lnTo>
                  <a:pt x="5455" y="40000"/>
                </a:lnTo>
                <a:cubicBezTo>
                  <a:pt x="2438" y="40000"/>
                  <a:pt x="0" y="42988"/>
                  <a:pt x="0" y="46666"/>
                </a:cubicBezTo>
                <a:lnTo>
                  <a:pt x="0" y="53333"/>
                </a:lnTo>
                <a:cubicBezTo>
                  <a:pt x="0" y="57011"/>
                  <a:pt x="2438" y="60000"/>
                  <a:pt x="5455" y="60000"/>
                </a:cubicBezTo>
                <a:lnTo>
                  <a:pt x="6544" y="60000"/>
                </a:lnTo>
                <a:lnTo>
                  <a:pt x="16444" y="117472"/>
                </a:lnTo>
                <a:lnTo>
                  <a:pt x="16494" y="117461"/>
                </a:lnTo>
                <a:cubicBezTo>
                  <a:pt x="16794" y="118905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905"/>
                  <a:pt x="103505" y="117461"/>
                </a:cubicBezTo>
                <a:lnTo>
                  <a:pt x="103555" y="117472"/>
                </a:lnTo>
                <a:lnTo>
                  <a:pt x="113455" y="60000"/>
                </a:ln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46666"/>
                </a:lnTo>
                <a:cubicBezTo>
                  <a:pt x="120000" y="42988"/>
                  <a:pt x="117555" y="40000"/>
                  <a:pt x="114544" y="40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87" name="Shape 4787"/>
          <p:cNvSpPr/>
          <p:nvPr/>
        </p:nvSpPr>
        <p:spPr>
          <a:xfrm>
            <a:off x="10255870" y="1829375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58072" y="41122"/>
                </a:moveTo>
                <a:cubicBezTo>
                  <a:pt x="58566" y="41666"/>
                  <a:pt x="59250" y="42000"/>
                  <a:pt x="60000" y="42000"/>
                </a:cubicBezTo>
                <a:cubicBezTo>
                  <a:pt x="60755" y="42000"/>
                  <a:pt x="61433" y="41666"/>
                  <a:pt x="61927" y="41122"/>
                </a:cubicBezTo>
                <a:lnTo>
                  <a:pt x="72838" y="29122"/>
                </a:lnTo>
                <a:cubicBezTo>
                  <a:pt x="73333" y="28577"/>
                  <a:pt x="73638" y="27827"/>
                  <a:pt x="73638" y="27000"/>
                </a:cubicBezTo>
                <a:cubicBezTo>
                  <a:pt x="73638" y="25344"/>
                  <a:pt x="72416" y="24000"/>
                  <a:pt x="70911" y="24000"/>
                </a:cubicBezTo>
                <a:cubicBezTo>
                  <a:pt x="70155" y="24000"/>
                  <a:pt x="69477" y="24338"/>
                  <a:pt x="68983" y="24877"/>
                </a:cubicBezTo>
                <a:lnTo>
                  <a:pt x="62727" y="31755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31755"/>
                </a:lnTo>
                <a:lnTo>
                  <a:pt x="51016" y="24877"/>
                </a:lnTo>
                <a:cubicBezTo>
                  <a:pt x="50527" y="24338"/>
                  <a:pt x="49844" y="24000"/>
                  <a:pt x="49088" y="24000"/>
                </a:cubicBezTo>
                <a:cubicBezTo>
                  <a:pt x="47583" y="24000"/>
                  <a:pt x="46361" y="25344"/>
                  <a:pt x="46361" y="27000"/>
                </a:cubicBezTo>
                <a:cubicBezTo>
                  <a:pt x="46361" y="27827"/>
                  <a:pt x="46666" y="28577"/>
                  <a:pt x="47161" y="29122"/>
                </a:cubicBezTo>
                <a:cubicBezTo>
                  <a:pt x="47161" y="29122"/>
                  <a:pt x="58072" y="41122"/>
                  <a:pt x="58072" y="411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88" name="Shape 4788"/>
          <p:cNvSpPr/>
          <p:nvPr/>
        </p:nvSpPr>
        <p:spPr>
          <a:xfrm>
            <a:off x="10760055" y="1829375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9088" y="18000"/>
                </a:moveTo>
                <a:cubicBezTo>
                  <a:pt x="49844" y="18000"/>
                  <a:pt x="50527" y="17661"/>
                  <a:pt x="51016" y="17122"/>
                </a:cubicBezTo>
                <a:lnTo>
                  <a:pt x="57272" y="10244"/>
                </a:lnTo>
                <a:lnTo>
                  <a:pt x="57272" y="39000"/>
                </a:lnTo>
                <a:cubicBezTo>
                  <a:pt x="57272" y="40655"/>
                  <a:pt x="58494" y="42000"/>
                  <a:pt x="60000" y="42000"/>
                </a:cubicBezTo>
                <a:cubicBezTo>
                  <a:pt x="61505" y="42000"/>
                  <a:pt x="62727" y="40655"/>
                  <a:pt x="62727" y="39000"/>
                </a:cubicBezTo>
                <a:lnTo>
                  <a:pt x="62727" y="10244"/>
                </a:lnTo>
                <a:lnTo>
                  <a:pt x="68983" y="17122"/>
                </a:lnTo>
                <a:cubicBezTo>
                  <a:pt x="69472" y="17661"/>
                  <a:pt x="70155" y="18000"/>
                  <a:pt x="70911" y="18000"/>
                </a:cubicBezTo>
                <a:cubicBezTo>
                  <a:pt x="72416" y="18000"/>
                  <a:pt x="73638" y="16655"/>
                  <a:pt x="73638" y="15000"/>
                </a:cubicBezTo>
                <a:cubicBezTo>
                  <a:pt x="73638" y="14172"/>
                  <a:pt x="73327" y="13422"/>
                  <a:pt x="72838" y="12877"/>
                </a:cubicBezTo>
                <a:lnTo>
                  <a:pt x="61927" y="877"/>
                </a:lnTo>
                <a:cubicBezTo>
                  <a:pt x="61433" y="338"/>
                  <a:pt x="60755" y="0"/>
                  <a:pt x="60000" y="0"/>
                </a:cubicBezTo>
                <a:cubicBezTo>
                  <a:pt x="59244" y="0"/>
                  <a:pt x="58566" y="333"/>
                  <a:pt x="58072" y="877"/>
                </a:cubicBezTo>
                <a:lnTo>
                  <a:pt x="47161" y="12877"/>
                </a:lnTo>
                <a:cubicBezTo>
                  <a:pt x="46666" y="13422"/>
                  <a:pt x="46361" y="14172"/>
                  <a:pt x="46361" y="15000"/>
                </a:cubicBezTo>
                <a:cubicBezTo>
                  <a:pt x="46361" y="16655"/>
                  <a:pt x="47583" y="18000"/>
                  <a:pt x="49088" y="18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89" name="Shape 4789"/>
          <p:cNvSpPr/>
          <p:nvPr/>
        </p:nvSpPr>
        <p:spPr>
          <a:xfrm>
            <a:off x="6222381" y="2333561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1705" y="17122"/>
                </a:moveTo>
                <a:lnTo>
                  <a:pt x="41705" y="17122"/>
                </a:lnTo>
                <a:lnTo>
                  <a:pt x="52616" y="29122"/>
                </a:lnTo>
                <a:cubicBezTo>
                  <a:pt x="53111" y="29666"/>
                  <a:pt x="53794" y="30000"/>
                  <a:pt x="54544" y="30000"/>
                </a:cubicBezTo>
                <a:cubicBezTo>
                  <a:pt x="56050" y="30000"/>
                  <a:pt x="57272" y="28655"/>
                  <a:pt x="57272" y="27000"/>
                </a:cubicBezTo>
                <a:cubicBezTo>
                  <a:pt x="57272" y="26177"/>
                  <a:pt x="56966" y="25427"/>
                  <a:pt x="56472" y="24877"/>
                </a:cubicBezTo>
                <a:lnTo>
                  <a:pt x="50222" y="18000"/>
                </a:lnTo>
                <a:lnTo>
                  <a:pt x="76361" y="18000"/>
                </a:lnTo>
                <a:lnTo>
                  <a:pt x="76361" y="18000"/>
                </a:lnTo>
                <a:cubicBezTo>
                  <a:pt x="77866" y="18000"/>
                  <a:pt x="79088" y="16655"/>
                  <a:pt x="79088" y="15000"/>
                </a:cubicBezTo>
                <a:cubicBezTo>
                  <a:pt x="79088" y="13344"/>
                  <a:pt x="77866" y="12000"/>
                  <a:pt x="76361" y="12000"/>
                </a:cubicBezTo>
                <a:lnTo>
                  <a:pt x="50222" y="12000"/>
                </a:lnTo>
                <a:lnTo>
                  <a:pt x="56472" y="5122"/>
                </a:lnTo>
                <a:cubicBezTo>
                  <a:pt x="56966" y="4577"/>
                  <a:pt x="57272" y="3827"/>
                  <a:pt x="57272" y="3000"/>
                </a:cubicBezTo>
                <a:cubicBezTo>
                  <a:pt x="57272" y="1344"/>
                  <a:pt x="56050" y="0"/>
                  <a:pt x="54544" y="0"/>
                </a:cubicBezTo>
                <a:cubicBezTo>
                  <a:pt x="53794" y="0"/>
                  <a:pt x="53111" y="338"/>
                  <a:pt x="52616" y="877"/>
                </a:cubicBezTo>
                <a:lnTo>
                  <a:pt x="41705" y="12877"/>
                </a:lnTo>
                <a:lnTo>
                  <a:pt x="41705" y="12877"/>
                </a:lnTo>
                <a:cubicBezTo>
                  <a:pt x="41216" y="13427"/>
                  <a:pt x="40911" y="14177"/>
                  <a:pt x="40911" y="15000"/>
                </a:cubicBezTo>
                <a:cubicBezTo>
                  <a:pt x="40911" y="15827"/>
                  <a:pt x="41216" y="16577"/>
                  <a:pt x="41705" y="1712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90" name="Shape 4790"/>
          <p:cNvSpPr/>
          <p:nvPr/>
        </p:nvSpPr>
        <p:spPr>
          <a:xfrm>
            <a:off x="6726567" y="2333561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3638" y="18000"/>
                </a:moveTo>
                <a:lnTo>
                  <a:pt x="43638" y="18000"/>
                </a:lnTo>
                <a:lnTo>
                  <a:pt x="69777" y="18000"/>
                </a:lnTo>
                <a:lnTo>
                  <a:pt x="63527" y="24877"/>
                </a:lnTo>
                <a:cubicBezTo>
                  <a:pt x="63033" y="25427"/>
                  <a:pt x="62727" y="26177"/>
                  <a:pt x="62727" y="27000"/>
                </a:cubicBezTo>
                <a:cubicBezTo>
                  <a:pt x="62727" y="28655"/>
                  <a:pt x="63950" y="30000"/>
                  <a:pt x="65455" y="30000"/>
                </a:cubicBezTo>
                <a:cubicBezTo>
                  <a:pt x="66205" y="30000"/>
                  <a:pt x="66888" y="29666"/>
                  <a:pt x="67383" y="29122"/>
                </a:cubicBezTo>
                <a:lnTo>
                  <a:pt x="78294" y="17122"/>
                </a:lnTo>
                <a:cubicBezTo>
                  <a:pt x="78783" y="16577"/>
                  <a:pt x="79088" y="15827"/>
                  <a:pt x="79088" y="15000"/>
                </a:cubicBezTo>
                <a:cubicBezTo>
                  <a:pt x="79088" y="14177"/>
                  <a:pt x="78783" y="13427"/>
                  <a:pt x="78294" y="12877"/>
                </a:cubicBezTo>
                <a:lnTo>
                  <a:pt x="67383" y="877"/>
                </a:lnTo>
                <a:cubicBezTo>
                  <a:pt x="66888" y="338"/>
                  <a:pt x="66205" y="0"/>
                  <a:pt x="65455" y="0"/>
                </a:cubicBezTo>
                <a:cubicBezTo>
                  <a:pt x="63950" y="0"/>
                  <a:pt x="62727" y="1344"/>
                  <a:pt x="62727" y="3000"/>
                </a:cubicBezTo>
                <a:cubicBezTo>
                  <a:pt x="62727" y="3827"/>
                  <a:pt x="63033" y="4577"/>
                  <a:pt x="63527" y="5122"/>
                </a:cubicBezTo>
                <a:lnTo>
                  <a:pt x="69777" y="12000"/>
                </a:lnTo>
                <a:lnTo>
                  <a:pt x="43638" y="12000"/>
                </a:lnTo>
                <a:cubicBezTo>
                  <a:pt x="42133" y="12000"/>
                  <a:pt x="40911" y="13344"/>
                  <a:pt x="40911" y="15000"/>
                </a:cubicBezTo>
                <a:cubicBezTo>
                  <a:pt x="40911" y="16655"/>
                  <a:pt x="42133" y="18000"/>
                  <a:pt x="43638" y="18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91" name="Shape 4791"/>
          <p:cNvSpPr/>
          <p:nvPr/>
        </p:nvSpPr>
        <p:spPr>
          <a:xfrm>
            <a:off x="7230753" y="2333561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6361" y="21000"/>
                </a:moveTo>
                <a:lnTo>
                  <a:pt x="57272" y="21000"/>
                </a:lnTo>
                <a:lnTo>
                  <a:pt x="57272" y="33000"/>
                </a:lnTo>
                <a:cubicBezTo>
                  <a:pt x="57272" y="34655"/>
                  <a:pt x="58494" y="36000"/>
                  <a:pt x="60000" y="36000"/>
                </a:cubicBezTo>
                <a:cubicBezTo>
                  <a:pt x="61505" y="36000"/>
                  <a:pt x="62727" y="34655"/>
                  <a:pt x="62727" y="33000"/>
                </a:cubicBezTo>
                <a:lnTo>
                  <a:pt x="62727" y="21000"/>
                </a:lnTo>
                <a:lnTo>
                  <a:pt x="73638" y="21000"/>
                </a:lnTo>
                <a:cubicBezTo>
                  <a:pt x="75138" y="21000"/>
                  <a:pt x="76361" y="19655"/>
                  <a:pt x="76361" y="18000"/>
                </a:cubicBezTo>
                <a:cubicBezTo>
                  <a:pt x="76361" y="16344"/>
                  <a:pt x="75138" y="15000"/>
                  <a:pt x="73638" y="15000"/>
                </a:cubicBezTo>
                <a:lnTo>
                  <a:pt x="62727" y="15000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15000"/>
                </a:lnTo>
                <a:lnTo>
                  <a:pt x="46361" y="15000"/>
                </a:lnTo>
                <a:cubicBezTo>
                  <a:pt x="44861" y="15000"/>
                  <a:pt x="43638" y="16344"/>
                  <a:pt x="43638" y="18000"/>
                </a:cubicBezTo>
                <a:cubicBezTo>
                  <a:pt x="43638" y="19655"/>
                  <a:pt x="44861" y="21000"/>
                  <a:pt x="46361" y="21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92" name="Shape 4792"/>
          <p:cNvSpPr/>
          <p:nvPr/>
        </p:nvSpPr>
        <p:spPr>
          <a:xfrm>
            <a:off x="7734939" y="2351567"/>
            <a:ext cx="264098" cy="2100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1427"/>
                </a:moveTo>
                <a:lnTo>
                  <a:pt x="5455" y="51427"/>
                </a:lnTo>
                <a:lnTo>
                  <a:pt x="5455" y="44572"/>
                </a:lnTo>
                <a:lnTo>
                  <a:pt x="114544" y="44572"/>
                </a:lnTo>
                <a:cubicBezTo>
                  <a:pt x="114544" y="44572"/>
                  <a:pt x="114544" y="51427"/>
                  <a:pt x="114544" y="51427"/>
                </a:cubicBezTo>
                <a:close/>
                <a:moveTo>
                  <a:pt x="105588" y="72000"/>
                </a:moveTo>
                <a:lnTo>
                  <a:pt x="87416" y="72000"/>
                </a:lnTo>
                <a:lnTo>
                  <a:pt x="89138" y="58283"/>
                </a:lnTo>
                <a:lnTo>
                  <a:pt x="107883" y="58283"/>
                </a:lnTo>
                <a:cubicBezTo>
                  <a:pt x="107883" y="58283"/>
                  <a:pt x="105588" y="72000"/>
                  <a:pt x="105588" y="72000"/>
                </a:cubicBezTo>
                <a:close/>
                <a:moveTo>
                  <a:pt x="102144" y="92572"/>
                </a:moveTo>
                <a:lnTo>
                  <a:pt x="84833" y="92572"/>
                </a:lnTo>
                <a:lnTo>
                  <a:pt x="86555" y="78855"/>
                </a:lnTo>
                <a:lnTo>
                  <a:pt x="104438" y="78855"/>
                </a:lnTo>
                <a:cubicBezTo>
                  <a:pt x="104438" y="78855"/>
                  <a:pt x="102144" y="92572"/>
                  <a:pt x="102144" y="92572"/>
                </a:cubicBezTo>
                <a:close/>
                <a:moveTo>
                  <a:pt x="98694" y="113144"/>
                </a:moveTo>
                <a:lnTo>
                  <a:pt x="82250" y="113144"/>
                </a:lnTo>
                <a:lnTo>
                  <a:pt x="83972" y="99427"/>
                </a:lnTo>
                <a:lnTo>
                  <a:pt x="100994" y="99427"/>
                </a:lnTo>
                <a:cubicBezTo>
                  <a:pt x="100994" y="99427"/>
                  <a:pt x="98694" y="113144"/>
                  <a:pt x="98694" y="113144"/>
                </a:cubicBezTo>
                <a:close/>
                <a:moveTo>
                  <a:pt x="62727" y="72000"/>
                </a:moveTo>
                <a:lnTo>
                  <a:pt x="62727" y="58283"/>
                </a:lnTo>
                <a:lnTo>
                  <a:pt x="83683" y="58283"/>
                </a:lnTo>
                <a:lnTo>
                  <a:pt x="81961" y="72000"/>
                </a:lnTo>
                <a:cubicBezTo>
                  <a:pt x="81961" y="72000"/>
                  <a:pt x="62727" y="72000"/>
                  <a:pt x="62727" y="72000"/>
                </a:cubicBezTo>
                <a:close/>
                <a:moveTo>
                  <a:pt x="79377" y="92572"/>
                </a:moveTo>
                <a:lnTo>
                  <a:pt x="62727" y="92572"/>
                </a:lnTo>
                <a:lnTo>
                  <a:pt x="62727" y="78855"/>
                </a:lnTo>
                <a:lnTo>
                  <a:pt x="81100" y="78855"/>
                </a:lnTo>
                <a:cubicBezTo>
                  <a:pt x="81100" y="78855"/>
                  <a:pt x="79377" y="92572"/>
                  <a:pt x="79377" y="92572"/>
                </a:cubicBezTo>
                <a:close/>
                <a:moveTo>
                  <a:pt x="76794" y="113144"/>
                </a:moveTo>
                <a:lnTo>
                  <a:pt x="62727" y="113144"/>
                </a:lnTo>
                <a:lnTo>
                  <a:pt x="62727" y="99427"/>
                </a:lnTo>
                <a:lnTo>
                  <a:pt x="78516" y="99427"/>
                </a:lnTo>
                <a:cubicBezTo>
                  <a:pt x="78516" y="99427"/>
                  <a:pt x="76794" y="113144"/>
                  <a:pt x="76794" y="113144"/>
                </a:cubicBezTo>
                <a:close/>
                <a:moveTo>
                  <a:pt x="57272" y="72000"/>
                </a:moveTo>
                <a:lnTo>
                  <a:pt x="38038" y="72000"/>
                </a:lnTo>
                <a:lnTo>
                  <a:pt x="36316" y="58283"/>
                </a:lnTo>
                <a:lnTo>
                  <a:pt x="57272" y="58283"/>
                </a:lnTo>
                <a:cubicBezTo>
                  <a:pt x="57272" y="58283"/>
                  <a:pt x="57272" y="72000"/>
                  <a:pt x="57272" y="72000"/>
                </a:cubicBezTo>
                <a:close/>
                <a:moveTo>
                  <a:pt x="57272" y="92572"/>
                </a:moveTo>
                <a:lnTo>
                  <a:pt x="40622" y="92572"/>
                </a:lnTo>
                <a:lnTo>
                  <a:pt x="38900" y="78855"/>
                </a:lnTo>
                <a:lnTo>
                  <a:pt x="57272" y="78855"/>
                </a:lnTo>
                <a:cubicBezTo>
                  <a:pt x="57272" y="78855"/>
                  <a:pt x="57272" y="92572"/>
                  <a:pt x="57272" y="92572"/>
                </a:cubicBezTo>
                <a:close/>
                <a:moveTo>
                  <a:pt x="57272" y="113144"/>
                </a:moveTo>
                <a:lnTo>
                  <a:pt x="43205" y="113144"/>
                </a:lnTo>
                <a:lnTo>
                  <a:pt x="41483" y="99427"/>
                </a:lnTo>
                <a:lnTo>
                  <a:pt x="57272" y="99427"/>
                </a:lnTo>
                <a:cubicBezTo>
                  <a:pt x="57272" y="99427"/>
                  <a:pt x="57272" y="113144"/>
                  <a:pt x="57272" y="113144"/>
                </a:cubicBezTo>
                <a:close/>
                <a:moveTo>
                  <a:pt x="21300" y="113144"/>
                </a:moveTo>
                <a:lnTo>
                  <a:pt x="19005" y="99427"/>
                </a:lnTo>
                <a:lnTo>
                  <a:pt x="36027" y="99427"/>
                </a:lnTo>
                <a:lnTo>
                  <a:pt x="37750" y="113144"/>
                </a:lnTo>
                <a:cubicBezTo>
                  <a:pt x="37750" y="113144"/>
                  <a:pt x="21300" y="113144"/>
                  <a:pt x="21300" y="113144"/>
                </a:cubicBezTo>
                <a:close/>
                <a:moveTo>
                  <a:pt x="15561" y="78855"/>
                </a:moveTo>
                <a:lnTo>
                  <a:pt x="33444" y="78855"/>
                </a:lnTo>
                <a:lnTo>
                  <a:pt x="35166" y="92572"/>
                </a:lnTo>
                <a:lnTo>
                  <a:pt x="17855" y="92572"/>
                </a:lnTo>
                <a:cubicBezTo>
                  <a:pt x="17855" y="92572"/>
                  <a:pt x="15561" y="78855"/>
                  <a:pt x="15561" y="78855"/>
                </a:cubicBezTo>
                <a:close/>
                <a:moveTo>
                  <a:pt x="12116" y="58283"/>
                </a:moveTo>
                <a:lnTo>
                  <a:pt x="30861" y="58283"/>
                </a:lnTo>
                <a:lnTo>
                  <a:pt x="32583" y="72000"/>
                </a:lnTo>
                <a:lnTo>
                  <a:pt x="14411" y="72000"/>
                </a:lnTo>
                <a:cubicBezTo>
                  <a:pt x="14411" y="72000"/>
                  <a:pt x="12116" y="58283"/>
                  <a:pt x="12116" y="58283"/>
                </a:cubicBezTo>
                <a:close/>
                <a:moveTo>
                  <a:pt x="114544" y="37716"/>
                </a:moveTo>
                <a:lnTo>
                  <a:pt x="5455" y="37716"/>
                </a:lnTo>
                <a:cubicBezTo>
                  <a:pt x="2444" y="37716"/>
                  <a:pt x="0" y="40788"/>
                  <a:pt x="0" y="44572"/>
                </a:cubicBezTo>
                <a:lnTo>
                  <a:pt x="0" y="51427"/>
                </a:lnTo>
                <a:cubicBezTo>
                  <a:pt x="0" y="55216"/>
                  <a:pt x="2444" y="58283"/>
                  <a:pt x="5455" y="58283"/>
                </a:cubicBezTo>
                <a:lnTo>
                  <a:pt x="6544" y="58283"/>
                </a:lnTo>
                <a:lnTo>
                  <a:pt x="16444" y="117405"/>
                </a:lnTo>
                <a:lnTo>
                  <a:pt x="16494" y="117388"/>
                </a:lnTo>
                <a:cubicBezTo>
                  <a:pt x="16794" y="118877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877"/>
                  <a:pt x="103505" y="117388"/>
                </a:cubicBezTo>
                <a:lnTo>
                  <a:pt x="103555" y="117405"/>
                </a:lnTo>
                <a:lnTo>
                  <a:pt x="113455" y="58283"/>
                </a:lnTo>
                <a:lnTo>
                  <a:pt x="114544" y="58283"/>
                </a:lnTo>
                <a:cubicBezTo>
                  <a:pt x="117555" y="58283"/>
                  <a:pt x="120000" y="55216"/>
                  <a:pt x="120000" y="51427"/>
                </a:cubicBezTo>
                <a:lnTo>
                  <a:pt x="120000" y="44572"/>
                </a:lnTo>
                <a:cubicBezTo>
                  <a:pt x="120000" y="40788"/>
                  <a:pt x="117555" y="37716"/>
                  <a:pt x="114544" y="37716"/>
                </a:cubicBezTo>
                <a:moveTo>
                  <a:pt x="46361" y="6855"/>
                </a:moveTo>
                <a:lnTo>
                  <a:pt x="73638" y="6855"/>
                </a:lnTo>
                <a:cubicBezTo>
                  <a:pt x="75138" y="6855"/>
                  <a:pt x="76361" y="5322"/>
                  <a:pt x="76361" y="3427"/>
                </a:cubicBezTo>
                <a:cubicBezTo>
                  <a:pt x="76361" y="1533"/>
                  <a:pt x="75138" y="0"/>
                  <a:pt x="73638" y="0"/>
                </a:cubicBezTo>
                <a:lnTo>
                  <a:pt x="46361" y="0"/>
                </a:lnTo>
                <a:cubicBezTo>
                  <a:pt x="44861" y="0"/>
                  <a:pt x="43638" y="1533"/>
                  <a:pt x="43638" y="3427"/>
                </a:cubicBezTo>
                <a:cubicBezTo>
                  <a:pt x="43638" y="5322"/>
                  <a:pt x="44861" y="6855"/>
                  <a:pt x="46361" y="68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93" name="Shape 4793"/>
          <p:cNvSpPr/>
          <p:nvPr/>
        </p:nvSpPr>
        <p:spPr>
          <a:xfrm>
            <a:off x="8239125" y="2321557"/>
            <a:ext cx="264098" cy="2640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54535"/>
                </a:moveTo>
                <a:lnTo>
                  <a:pt x="51816" y="54535"/>
                </a:lnTo>
                <a:cubicBezTo>
                  <a:pt x="50311" y="54535"/>
                  <a:pt x="49088" y="55752"/>
                  <a:pt x="49088" y="57262"/>
                </a:cubicBezTo>
                <a:cubicBezTo>
                  <a:pt x="49088" y="58771"/>
                  <a:pt x="50311" y="59988"/>
                  <a:pt x="51816" y="59988"/>
                </a:cubicBezTo>
                <a:lnTo>
                  <a:pt x="57272" y="59988"/>
                </a:lnTo>
                <a:cubicBezTo>
                  <a:pt x="58777" y="59988"/>
                  <a:pt x="60000" y="58771"/>
                  <a:pt x="60000" y="57262"/>
                </a:cubicBezTo>
                <a:cubicBezTo>
                  <a:pt x="60000" y="55752"/>
                  <a:pt x="58777" y="54535"/>
                  <a:pt x="57272" y="54535"/>
                </a:cubicBezTo>
                <a:moveTo>
                  <a:pt x="73638" y="103633"/>
                </a:moveTo>
                <a:lnTo>
                  <a:pt x="68183" y="103633"/>
                </a:lnTo>
                <a:cubicBezTo>
                  <a:pt x="66677" y="103633"/>
                  <a:pt x="65455" y="104856"/>
                  <a:pt x="65455" y="106360"/>
                </a:cubicBezTo>
                <a:cubicBezTo>
                  <a:pt x="65455" y="107869"/>
                  <a:pt x="66677" y="109087"/>
                  <a:pt x="68183" y="109087"/>
                </a:cubicBezTo>
                <a:lnTo>
                  <a:pt x="73638" y="109087"/>
                </a:lnTo>
                <a:cubicBezTo>
                  <a:pt x="75138" y="109087"/>
                  <a:pt x="76361" y="107869"/>
                  <a:pt x="76361" y="106360"/>
                </a:cubicBezTo>
                <a:cubicBezTo>
                  <a:pt x="76361" y="104856"/>
                  <a:pt x="75138" y="103633"/>
                  <a:pt x="73638" y="103633"/>
                </a:cubicBezTo>
                <a:moveTo>
                  <a:pt x="57272" y="103633"/>
                </a:moveTo>
                <a:lnTo>
                  <a:pt x="51816" y="103633"/>
                </a:lnTo>
                <a:cubicBezTo>
                  <a:pt x="50311" y="103633"/>
                  <a:pt x="49088" y="104856"/>
                  <a:pt x="49088" y="106360"/>
                </a:cubicBezTo>
                <a:cubicBezTo>
                  <a:pt x="49088" y="107869"/>
                  <a:pt x="50311" y="109087"/>
                  <a:pt x="51816" y="109087"/>
                </a:cubicBezTo>
                <a:lnTo>
                  <a:pt x="57272" y="109087"/>
                </a:lnTo>
                <a:cubicBezTo>
                  <a:pt x="58777" y="109087"/>
                  <a:pt x="60000" y="107869"/>
                  <a:pt x="60000" y="106360"/>
                </a:cubicBezTo>
                <a:cubicBezTo>
                  <a:pt x="60000" y="104856"/>
                  <a:pt x="58777" y="103633"/>
                  <a:pt x="57272" y="103633"/>
                </a:cubicBezTo>
                <a:moveTo>
                  <a:pt x="114544" y="87267"/>
                </a:moveTo>
                <a:cubicBezTo>
                  <a:pt x="114544" y="90280"/>
                  <a:pt x="112100" y="92721"/>
                  <a:pt x="109088" y="92721"/>
                </a:cubicBezTo>
                <a:lnTo>
                  <a:pt x="92727" y="92721"/>
                </a:lnTo>
                <a:cubicBezTo>
                  <a:pt x="89716" y="92721"/>
                  <a:pt x="87272" y="90280"/>
                  <a:pt x="87272" y="87267"/>
                </a:cubicBezTo>
                <a:lnTo>
                  <a:pt x="87272" y="76354"/>
                </a:lnTo>
                <a:cubicBezTo>
                  <a:pt x="87272" y="73347"/>
                  <a:pt x="89716" y="70901"/>
                  <a:pt x="92727" y="70901"/>
                </a:cubicBezTo>
                <a:lnTo>
                  <a:pt x="109088" y="70901"/>
                </a:lnTo>
                <a:cubicBezTo>
                  <a:pt x="112100" y="70901"/>
                  <a:pt x="114544" y="73347"/>
                  <a:pt x="114544" y="76354"/>
                </a:cubicBezTo>
                <a:cubicBezTo>
                  <a:pt x="114544" y="76354"/>
                  <a:pt x="114544" y="87267"/>
                  <a:pt x="114544" y="87267"/>
                </a:cubicBezTo>
                <a:close/>
                <a:moveTo>
                  <a:pt x="103638" y="109087"/>
                </a:moveTo>
                <a:cubicBezTo>
                  <a:pt x="103638" y="112100"/>
                  <a:pt x="101194" y="114546"/>
                  <a:pt x="98183" y="114546"/>
                </a:cubicBezTo>
                <a:lnTo>
                  <a:pt x="10911" y="114546"/>
                </a:lnTo>
                <a:cubicBezTo>
                  <a:pt x="7900" y="114546"/>
                  <a:pt x="5455" y="112100"/>
                  <a:pt x="5455" y="109087"/>
                </a:cubicBezTo>
                <a:lnTo>
                  <a:pt x="5455" y="54535"/>
                </a:lnTo>
                <a:cubicBezTo>
                  <a:pt x="5455" y="51522"/>
                  <a:pt x="7900" y="49076"/>
                  <a:pt x="10911" y="49076"/>
                </a:cubicBezTo>
                <a:lnTo>
                  <a:pt x="98183" y="49076"/>
                </a:lnTo>
                <a:cubicBezTo>
                  <a:pt x="101194" y="49076"/>
                  <a:pt x="103638" y="51522"/>
                  <a:pt x="103638" y="54535"/>
                </a:cubicBezTo>
                <a:lnTo>
                  <a:pt x="103638" y="65442"/>
                </a:lnTo>
                <a:lnTo>
                  <a:pt x="92727" y="65442"/>
                </a:lnTo>
                <a:cubicBezTo>
                  <a:pt x="86700" y="65442"/>
                  <a:pt x="81816" y="70329"/>
                  <a:pt x="81816" y="76354"/>
                </a:cubicBezTo>
                <a:lnTo>
                  <a:pt x="81816" y="87267"/>
                </a:lnTo>
                <a:cubicBezTo>
                  <a:pt x="81816" y="93293"/>
                  <a:pt x="86700" y="98180"/>
                  <a:pt x="92727" y="98180"/>
                </a:cubicBezTo>
                <a:lnTo>
                  <a:pt x="103638" y="98180"/>
                </a:lnTo>
                <a:cubicBezTo>
                  <a:pt x="103638" y="98180"/>
                  <a:pt x="103638" y="109087"/>
                  <a:pt x="103638" y="109087"/>
                </a:cubicBezTo>
                <a:close/>
                <a:moveTo>
                  <a:pt x="5455" y="43622"/>
                </a:moveTo>
                <a:cubicBezTo>
                  <a:pt x="5455" y="40609"/>
                  <a:pt x="7900" y="38169"/>
                  <a:pt x="10911" y="38169"/>
                </a:cubicBezTo>
                <a:lnTo>
                  <a:pt x="14194" y="38169"/>
                </a:lnTo>
                <a:lnTo>
                  <a:pt x="15650" y="43622"/>
                </a:lnTo>
                <a:lnTo>
                  <a:pt x="10911" y="43622"/>
                </a:lnTo>
                <a:cubicBezTo>
                  <a:pt x="8911" y="43622"/>
                  <a:pt x="7061" y="44200"/>
                  <a:pt x="5455" y="45137"/>
                </a:cubicBezTo>
                <a:cubicBezTo>
                  <a:pt x="5455" y="45137"/>
                  <a:pt x="5455" y="43622"/>
                  <a:pt x="5455" y="43622"/>
                </a:cubicBezTo>
                <a:close/>
                <a:moveTo>
                  <a:pt x="20672" y="20198"/>
                </a:moveTo>
                <a:lnTo>
                  <a:pt x="75716" y="5638"/>
                </a:lnTo>
                <a:cubicBezTo>
                  <a:pt x="78622" y="4858"/>
                  <a:pt x="81611" y="6586"/>
                  <a:pt x="82394" y="9498"/>
                </a:cubicBezTo>
                <a:lnTo>
                  <a:pt x="83805" y="14761"/>
                </a:lnTo>
                <a:lnTo>
                  <a:pt x="18227" y="32154"/>
                </a:lnTo>
                <a:lnTo>
                  <a:pt x="16811" y="26880"/>
                </a:lnTo>
                <a:cubicBezTo>
                  <a:pt x="16033" y="23968"/>
                  <a:pt x="17761" y="20978"/>
                  <a:pt x="20672" y="20198"/>
                </a:cubicBezTo>
                <a:moveTo>
                  <a:pt x="88038" y="30566"/>
                </a:moveTo>
                <a:lnTo>
                  <a:pt x="91533" y="43622"/>
                </a:lnTo>
                <a:lnTo>
                  <a:pt x="38827" y="43622"/>
                </a:lnTo>
                <a:cubicBezTo>
                  <a:pt x="38827" y="43622"/>
                  <a:pt x="88038" y="30566"/>
                  <a:pt x="88038" y="30566"/>
                </a:cubicBezTo>
                <a:close/>
                <a:moveTo>
                  <a:pt x="98183" y="38169"/>
                </a:moveTo>
                <a:cubicBezTo>
                  <a:pt x="101194" y="38169"/>
                  <a:pt x="103638" y="40609"/>
                  <a:pt x="103638" y="43622"/>
                </a:cubicBezTo>
                <a:lnTo>
                  <a:pt x="103638" y="45137"/>
                </a:lnTo>
                <a:cubicBezTo>
                  <a:pt x="102027" y="44200"/>
                  <a:pt x="100177" y="43622"/>
                  <a:pt x="98183" y="43622"/>
                </a:cubicBezTo>
                <a:lnTo>
                  <a:pt x="97183" y="43622"/>
                </a:lnTo>
                <a:lnTo>
                  <a:pt x="95722" y="38169"/>
                </a:lnTo>
                <a:cubicBezTo>
                  <a:pt x="95722" y="38169"/>
                  <a:pt x="98183" y="38169"/>
                  <a:pt x="98183" y="38169"/>
                </a:cubicBezTo>
                <a:close/>
                <a:moveTo>
                  <a:pt x="109088" y="65442"/>
                </a:moveTo>
                <a:lnTo>
                  <a:pt x="109088" y="43622"/>
                </a:lnTo>
                <a:cubicBezTo>
                  <a:pt x="109088" y="37596"/>
                  <a:pt x="104205" y="32709"/>
                  <a:pt x="98183" y="32709"/>
                </a:cubicBezTo>
                <a:lnTo>
                  <a:pt x="94261" y="32709"/>
                </a:lnTo>
                <a:lnTo>
                  <a:pt x="87661" y="8084"/>
                </a:lnTo>
                <a:cubicBezTo>
                  <a:pt x="86100" y="2266"/>
                  <a:pt x="80122" y="-1189"/>
                  <a:pt x="74300" y="370"/>
                </a:cubicBezTo>
                <a:lnTo>
                  <a:pt x="19261" y="14924"/>
                </a:lnTo>
                <a:cubicBezTo>
                  <a:pt x="13438" y="16489"/>
                  <a:pt x="9988" y="22470"/>
                  <a:pt x="11544" y="28288"/>
                </a:cubicBezTo>
                <a:lnTo>
                  <a:pt x="12727" y="32709"/>
                </a:lnTo>
                <a:lnTo>
                  <a:pt x="10911" y="32709"/>
                </a:lnTo>
                <a:cubicBezTo>
                  <a:pt x="4883" y="32709"/>
                  <a:pt x="0" y="37596"/>
                  <a:pt x="0" y="43622"/>
                </a:cubicBezTo>
                <a:lnTo>
                  <a:pt x="0" y="109087"/>
                </a:lnTo>
                <a:cubicBezTo>
                  <a:pt x="0" y="115113"/>
                  <a:pt x="4883" y="119999"/>
                  <a:pt x="10911" y="119999"/>
                </a:cubicBezTo>
                <a:lnTo>
                  <a:pt x="98183" y="119999"/>
                </a:lnTo>
                <a:cubicBezTo>
                  <a:pt x="104205" y="119999"/>
                  <a:pt x="109088" y="115113"/>
                  <a:pt x="109088" y="109087"/>
                </a:cubicBezTo>
                <a:lnTo>
                  <a:pt x="109088" y="98180"/>
                </a:lnTo>
                <a:cubicBezTo>
                  <a:pt x="115116" y="98180"/>
                  <a:pt x="120000" y="93293"/>
                  <a:pt x="120000" y="87267"/>
                </a:cubicBezTo>
                <a:lnTo>
                  <a:pt x="120000" y="76354"/>
                </a:lnTo>
                <a:cubicBezTo>
                  <a:pt x="120000" y="70329"/>
                  <a:pt x="115116" y="65442"/>
                  <a:pt x="109088" y="65442"/>
                </a:cubicBezTo>
                <a:moveTo>
                  <a:pt x="73638" y="54535"/>
                </a:moveTo>
                <a:lnTo>
                  <a:pt x="68183" y="54535"/>
                </a:lnTo>
                <a:cubicBezTo>
                  <a:pt x="66677" y="54535"/>
                  <a:pt x="65455" y="55752"/>
                  <a:pt x="65455" y="57262"/>
                </a:cubicBezTo>
                <a:cubicBezTo>
                  <a:pt x="65455" y="58771"/>
                  <a:pt x="66677" y="59988"/>
                  <a:pt x="68183" y="59988"/>
                </a:cubicBezTo>
                <a:lnTo>
                  <a:pt x="73638" y="59988"/>
                </a:lnTo>
                <a:cubicBezTo>
                  <a:pt x="75138" y="59988"/>
                  <a:pt x="76361" y="58771"/>
                  <a:pt x="76361" y="57262"/>
                </a:cubicBezTo>
                <a:cubicBezTo>
                  <a:pt x="76361" y="55752"/>
                  <a:pt x="75138" y="54535"/>
                  <a:pt x="73638" y="54535"/>
                </a:cubicBezTo>
                <a:moveTo>
                  <a:pt x="40911" y="54535"/>
                </a:moveTo>
                <a:lnTo>
                  <a:pt x="35455" y="54535"/>
                </a:lnTo>
                <a:cubicBezTo>
                  <a:pt x="33950" y="54535"/>
                  <a:pt x="32727" y="55752"/>
                  <a:pt x="32727" y="57262"/>
                </a:cubicBezTo>
                <a:cubicBezTo>
                  <a:pt x="32727" y="58771"/>
                  <a:pt x="33950" y="59988"/>
                  <a:pt x="35455" y="59988"/>
                </a:cubicBezTo>
                <a:lnTo>
                  <a:pt x="40911" y="59988"/>
                </a:lnTo>
                <a:cubicBezTo>
                  <a:pt x="42411" y="59988"/>
                  <a:pt x="43638" y="58771"/>
                  <a:pt x="43638" y="57262"/>
                </a:cubicBezTo>
                <a:cubicBezTo>
                  <a:pt x="43638" y="55752"/>
                  <a:pt x="42411" y="54535"/>
                  <a:pt x="40911" y="54535"/>
                </a:cubicBezTo>
                <a:moveTo>
                  <a:pt x="95455" y="79081"/>
                </a:moveTo>
                <a:cubicBezTo>
                  <a:pt x="93950" y="79081"/>
                  <a:pt x="92727" y="80304"/>
                  <a:pt x="92727" y="81808"/>
                </a:cubicBezTo>
                <a:cubicBezTo>
                  <a:pt x="92727" y="83317"/>
                  <a:pt x="93950" y="84540"/>
                  <a:pt x="95455" y="84540"/>
                </a:cubicBezTo>
                <a:cubicBezTo>
                  <a:pt x="96961" y="84540"/>
                  <a:pt x="98183" y="83317"/>
                  <a:pt x="98183" y="81808"/>
                </a:cubicBezTo>
                <a:cubicBezTo>
                  <a:pt x="98183" y="80304"/>
                  <a:pt x="96961" y="79081"/>
                  <a:pt x="95455" y="79081"/>
                </a:cubicBezTo>
                <a:moveTo>
                  <a:pt x="90000" y="103633"/>
                </a:moveTo>
                <a:lnTo>
                  <a:pt x="84544" y="103633"/>
                </a:lnTo>
                <a:cubicBezTo>
                  <a:pt x="83038" y="103633"/>
                  <a:pt x="81816" y="104856"/>
                  <a:pt x="81816" y="106360"/>
                </a:cubicBezTo>
                <a:cubicBezTo>
                  <a:pt x="81816" y="107869"/>
                  <a:pt x="83038" y="109087"/>
                  <a:pt x="84544" y="109087"/>
                </a:cubicBezTo>
                <a:lnTo>
                  <a:pt x="90000" y="109087"/>
                </a:lnTo>
                <a:cubicBezTo>
                  <a:pt x="91505" y="109087"/>
                  <a:pt x="92727" y="107869"/>
                  <a:pt x="92727" y="106360"/>
                </a:cubicBezTo>
                <a:cubicBezTo>
                  <a:pt x="92727" y="104856"/>
                  <a:pt x="91505" y="103633"/>
                  <a:pt x="90000" y="103633"/>
                </a:cubicBezTo>
                <a:moveTo>
                  <a:pt x="84544" y="59988"/>
                </a:moveTo>
                <a:lnTo>
                  <a:pt x="90000" y="59988"/>
                </a:lnTo>
                <a:cubicBezTo>
                  <a:pt x="91505" y="59988"/>
                  <a:pt x="92727" y="58771"/>
                  <a:pt x="92727" y="57262"/>
                </a:cubicBezTo>
                <a:cubicBezTo>
                  <a:pt x="92727" y="55752"/>
                  <a:pt x="91505" y="54535"/>
                  <a:pt x="90000" y="54535"/>
                </a:cubicBezTo>
                <a:lnTo>
                  <a:pt x="84544" y="54535"/>
                </a:lnTo>
                <a:cubicBezTo>
                  <a:pt x="83038" y="54535"/>
                  <a:pt x="81816" y="55752"/>
                  <a:pt x="81816" y="57262"/>
                </a:cubicBezTo>
                <a:cubicBezTo>
                  <a:pt x="81816" y="58771"/>
                  <a:pt x="83038" y="59988"/>
                  <a:pt x="84544" y="59988"/>
                </a:cubicBezTo>
                <a:moveTo>
                  <a:pt x="24544" y="103633"/>
                </a:moveTo>
                <a:lnTo>
                  <a:pt x="19088" y="103633"/>
                </a:lnTo>
                <a:cubicBezTo>
                  <a:pt x="17588" y="103633"/>
                  <a:pt x="16361" y="104856"/>
                  <a:pt x="16361" y="106360"/>
                </a:cubicBezTo>
                <a:cubicBezTo>
                  <a:pt x="16361" y="107869"/>
                  <a:pt x="17588" y="109087"/>
                  <a:pt x="19088" y="109087"/>
                </a:cubicBezTo>
                <a:lnTo>
                  <a:pt x="24544" y="109087"/>
                </a:lnTo>
                <a:cubicBezTo>
                  <a:pt x="26050" y="109087"/>
                  <a:pt x="27272" y="107869"/>
                  <a:pt x="27272" y="106360"/>
                </a:cubicBezTo>
                <a:cubicBezTo>
                  <a:pt x="27272" y="104856"/>
                  <a:pt x="26050" y="103633"/>
                  <a:pt x="24544" y="103633"/>
                </a:cubicBezTo>
                <a:moveTo>
                  <a:pt x="40911" y="103633"/>
                </a:moveTo>
                <a:lnTo>
                  <a:pt x="35455" y="103633"/>
                </a:lnTo>
                <a:cubicBezTo>
                  <a:pt x="33950" y="103633"/>
                  <a:pt x="32727" y="104856"/>
                  <a:pt x="32727" y="106360"/>
                </a:cubicBezTo>
                <a:cubicBezTo>
                  <a:pt x="32727" y="107869"/>
                  <a:pt x="33950" y="109087"/>
                  <a:pt x="35455" y="109087"/>
                </a:cubicBezTo>
                <a:lnTo>
                  <a:pt x="40911" y="109087"/>
                </a:lnTo>
                <a:cubicBezTo>
                  <a:pt x="42411" y="109087"/>
                  <a:pt x="43638" y="107869"/>
                  <a:pt x="43638" y="106360"/>
                </a:cubicBezTo>
                <a:cubicBezTo>
                  <a:pt x="43638" y="104856"/>
                  <a:pt x="42411" y="103633"/>
                  <a:pt x="40911" y="103633"/>
                </a:cubicBezTo>
                <a:moveTo>
                  <a:pt x="24544" y="54535"/>
                </a:moveTo>
                <a:lnTo>
                  <a:pt x="19088" y="54535"/>
                </a:lnTo>
                <a:cubicBezTo>
                  <a:pt x="17588" y="54535"/>
                  <a:pt x="16361" y="55752"/>
                  <a:pt x="16361" y="57262"/>
                </a:cubicBezTo>
                <a:cubicBezTo>
                  <a:pt x="16361" y="58771"/>
                  <a:pt x="17588" y="59988"/>
                  <a:pt x="19088" y="59988"/>
                </a:cubicBezTo>
                <a:lnTo>
                  <a:pt x="24544" y="59988"/>
                </a:lnTo>
                <a:cubicBezTo>
                  <a:pt x="26050" y="59988"/>
                  <a:pt x="27272" y="58771"/>
                  <a:pt x="27272" y="57262"/>
                </a:cubicBezTo>
                <a:cubicBezTo>
                  <a:pt x="27272" y="55752"/>
                  <a:pt x="26050" y="54535"/>
                  <a:pt x="24544" y="5453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94" name="Shape 4794"/>
          <p:cNvSpPr/>
          <p:nvPr/>
        </p:nvSpPr>
        <p:spPr>
          <a:xfrm>
            <a:off x="8743311" y="2357569"/>
            <a:ext cx="264098" cy="192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97500"/>
                </a:moveTo>
                <a:lnTo>
                  <a:pt x="68183" y="97500"/>
                </a:lnTo>
                <a:cubicBezTo>
                  <a:pt x="66672" y="97500"/>
                  <a:pt x="65455" y="99183"/>
                  <a:pt x="65455" y="101250"/>
                </a:cubicBezTo>
                <a:cubicBezTo>
                  <a:pt x="65455" y="103322"/>
                  <a:pt x="66672" y="105000"/>
                  <a:pt x="68183" y="105000"/>
                </a:cubicBezTo>
                <a:lnTo>
                  <a:pt x="73638" y="105000"/>
                </a:lnTo>
                <a:cubicBezTo>
                  <a:pt x="75144" y="105000"/>
                  <a:pt x="76361" y="103322"/>
                  <a:pt x="76361" y="101250"/>
                </a:cubicBezTo>
                <a:cubicBezTo>
                  <a:pt x="76361" y="99183"/>
                  <a:pt x="75144" y="97500"/>
                  <a:pt x="73638" y="97500"/>
                </a:cubicBezTo>
                <a:moveTo>
                  <a:pt x="57272" y="30000"/>
                </a:moveTo>
                <a:lnTo>
                  <a:pt x="51816" y="30000"/>
                </a:lnTo>
                <a:cubicBezTo>
                  <a:pt x="50311" y="30000"/>
                  <a:pt x="49088" y="31677"/>
                  <a:pt x="49088" y="33750"/>
                </a:cubicBezTo>
                <a:cubicBezTo>
                  <a:pt x="49088" y="35822"/>
                  <a:pt x="50311" y="37500"/>
                  <a:pt x="51816" y="37500"/>
                </a:cubicBezTo>
                <a:lnTo>
                  <a:pt x="57272" y="37500"/>
                </a:lnTo>
                <a:cubicBezTo>
                  <a:pt x="58777" y="37500"/>
                  <a:pt x="60000" y="35822"/>
                  <a:pt x="60000" y="33750"/>
                </a:cubicBezTo>
                <a:cubicBezTo>
                  <a:pt x="60000" y="31677"/>
                  <a:pt x="58777" y="30000"/>
                  <a:pt x="57272" y="30000"/>
                </a:cubicBezTo>
                <a:moveTo>
                  <a:pt x="90000" y="97500"/>
                </a:moveTo>
                <a:lnTo>
                  <a:pt x="84544" y="97500"/>
                </a:lnTo>
                <a:cubicBezTo>
                  <a:pt x="83038" y="97500"/>
                  <a:pt x="81816" y="99183"/>
                  <a:pt x="81816" y="101250"/>
                </a:cubicBezTo>
                <a:cubicBezTo>
                  <a:pt x="81816" y="103322"/>
                  <a:pt x="83038" y="105000"/>
                  <a:pt x="84544" y="105000"/>
                </a:cubicBezTo>
                <a:lnTo>
                  <a:pt x="90000" y="105000"/>
                </a:lnTo>
                <a:cubicBezTo>
                  <a:pt x="91505" y="105000"/>
                  <a:pt x="92727" y="103322"/>
                  <a:pt x="92727" y="101250"/>
                </a:cubicBezTo>
                <a:cubicBezTo>
                  <a:pt x="92727" y="99183"/>
                  <a:pt x="91505" y="97500"/>
                  <a:pt x="90000" y="97500"/>
                </a:cubicBezTo>
                <a:moveTo>
                  <a:pt x="73638" y="30000"/>
                </a:moveTo>
                <a:lnTo>
                  <a:pt x="68183" y="30000"/>
                </a:lnTo>
                <a:cubicBezTo>
                  <a:pt x="66672" y="30000"/>
                  <a:pt x="65455" y="31677"/>
                  <a:pt x="65455" y="33750"/>
                </a:cubicBezTo>
                <a:cubicBezTo>
                  <a:pt x="65455" y="35822"/>
                  <a:pt x="66672" y="37500"/>
                  <a:pt x="68183" y="37500"/>
                </a:cubicBezTo>
                <a:lnTo>
                  <a:pt x="73638" y="37500"/>
                </a:lnTo>
                <a:cubicBezTo>
                  <a:pt x="75144" y="37500"/>
                  <a:pt x="76361" y="35822"/>
                  <a:pt x="76361" y="33750"/>
                </a:cubicBezTo>
                <a:cubicBezTo>
                  <a:pt x="76361" y="31677"/>
                  <a:pt x="75144" y="30000"/>
                  <a:pt x="73638" y="30000"/>
                </a:cubicBezTo>
                <a:moveTo>
                  <a:pt x="57272" y="97500"/>
                </a:moveTo>
                <a:lnTo>
                  <a:pt x="51816" y="97500"/>
                </a:lnTo>
                <a:cubicBezTo>
                  <a:pt x="50311" y="97500"/>
                  <a:pt x="49088" y="99183"/>
                  <a:pt x="49088" y="101250"/>
                </a:cubicBezTo>
                <a:cubicBezTo>
                  <a:pt x="49088" y="103322"/>
                  <a:pt x="50311" y="105000"/>
                  <a:pt x="51816" y="105000"/>
                </a:cubicBezTo>
                <a:lnTo>
                  <a:pt x="57272" y="105000"/>
                </a:lnTo>
                <a:cubicBezTo>
                  <a:pt x="58777" y="105000"/>
                  <a:pt x="60000" y="103322"/>
                  <a:pt x="60000" y="101250"/>
                </a:cubicBezTo>
                <a:cubicBezTo>
                  <a:pt x="60000" y="99183"/>
                  <a:pt x="58777" y="97500"/>
                  <a:pt x="57272" y="97500"/>
                </a:cubicBezTo>
                <a:moveTo>
                  <a:pt x="24544" y="97500"/>
                </a:moveTo>
                <a:lnTo>
                  <a:pt x="19088" y="97500"/>
                </a:lnTo>
                <a:cubicBezTo>
                  <a:pt x="17583" y="97500"/>
                  <a:pt x="16361" y="99183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lnTo>
                  <a:pt x="24544" y="105000"/>
                </a:lnTo>
                <a:cubicBezTo>
                  <a:pt x="26055" y="105000"/>
                  <a:pt x="27272" y="103322"/>
                  <a:pt x="27272" y="101250"/>
                </a:cubicBezTo>
                <a:cubicBezTo>
                  <a:pt x="27272" y="99183"/>
                  <a:pt x="26055" y="97500"/>
                  <a:pt x="24544" y="97500"/>
                </a:cubicBezTo>
                <a:moveTo>
                  <a:pt x="84544" y="37500"/>
                </a:moveTo>
                <a:lnTo>
                  <a:pt x="90000" y="37500"/>
                </a:lnTo>
                <a:cubicBezTo>
                  <a:pt x="91505" y="37500"/>
                  <a:pt x="92727" y="35822"/>
                  <a:pt x="92727" y="33750"/>
                </a:cubicBezTo>
                <a:cubicBezTo>
                  <a:pt x="92727" y="31677"/>
                  <a:pt x="91505" y="30000"/>
                  <a:pt x="90000" y="30000"/>
                </a:cubicBezTo>
                <a:lnTo>
                  <a:pt x="84544" y="30000"/>
                </a:lnTo>
                <a:cubicBezTo>
                  <a:pt x="83038" y="30000"/>
                  <a:pt x="81816" y="31677"/>
                  <a:pt x="81816" y="33750"/>
                </a:cubicBezTo>
                <a:cubicBezTo>
                  <a:pt x="81816" y="35822"/>
                  <a:pt x="83038" y="37500"/>
                  <a:pt x="84544" y="37500"/>
                </a:cubicBezTo>
                <a:moveTo>
                  <a:pt x="114544" y="75000"/>
                </a:moveTo>
                <a:cubicBezTo>
                  <a:pt x="114544" y="79138"/>
                  <a:pt x="112100" y="82500"/>
                  <a:pt x="109088" y="82500"/>
                </a:cubicBezTo>
                <a:lnTo>
                  <a:pt x="92727" y="82500"/>
                </a:lnTo>
                <a:cubicBezTo>
                  <a:pt x="89716" y="82500"/>
                  <a:pt x="87272" y="79138"/>
                  <a:pt x="87272" y="75000"/>
                </a:cubicBezTo>
                <a:lnTo>
                  <a:pt x="87272" y="60000"/>
                </a:lnTo>
                <a:cubicBezTo>
                  <a:pt x="87272" y="55861"/>
                  <a:pt x="89716" y="52500"/>
                  <a:pt x="92727" y="52500"/>
                </a:cubicBezTo>
                <a:lnTo>
                  <a:pt x="109088" y="52500"/>
                </a:lnTo>
                <a:cubicBezTo>
                  <a:pt x="112100" y="52500"/>
                  <a:pt x="114544" y="55861"/>
                  <a:pt x="114544" y="60000"/>
                </a:cubicBezTo>
                <a:cubicBezTo>
                  <a:pt x="114544" y="60000"/>
                  <a:pt x="114544" y="75000"/>
                  <a:pt x="114544" y="75000"/>
                </a:cubicBezTo>
                <a:close/>
                <a:moveTo>
                  <a:pt x="103638" y="105000"/>
                </a:moveTo>
                <a:cubicBezTo>
                  <a:pt x="103638" y="109138"/>
                  <a:pt x="101188" y="112500"/>
                  <a:pt x="98183" y="112500"/>
                </a:cubicBezTo>
                <a:lnTo>
                  <a:pt x="10911" y="112500"/>
                </a:lnTo>
                <a:cubicBezTo>
                  <a:pt x="7900" y="112500"/>
                  <a:pt x="5455" y="109138"/>
                  <a:pt x="5455" y="105000"/>
                </a:cubicBezTo>
                <a:lnTo>
                  <a:pt x="5455" y="30000"/>
                </a:lnTo>
                <a:cubicBezTo>
                  <a:pt x="5455" y="25861"/>
                  <a:pt x="7900" y="22500"/>
                  <a:pt x="10911" y="22500"/>
                </a:cubicBezTo>
                <a:lnTo>
                  <a:pt x="98183" y="22500"/>
                </a:lnTo>
                <a:cubicBezTo>
                  <a:pt x="101188" y="22500"/>
                  <a:pt x="103638" y="25861"/>
                  <a:pt x="103638" y="30000"/>
                </a:cubicBezTo>
                <a:lnTo>
                  <a:pt x="103638" y="45000"/>
                </a:lnTo>
                <a:lnTo>
                  <a:pt x="92727" y="45000"/>
                </a:lnTo>
                <a:cubicBezTo>
                  <a:pt x="86700" y="45000"/>
                  <a:pt x="81816" y="51716"/>
                  <a:pt x="81816" y="60000"/>
                </a:cubicBezTo>
                <a:lnTo>
                  <a:pt x="81816" y="75000"/>
                </a:lnTo>
                <a:cubicBezTo>
                  <a:pt x="81816" y="83283"/>
                  <a:pt x="86700" y="90000"/>
                  <a:pt x="92727" y="90000"/>
                </a:cubicBezTo>
                <a:lnTo>
                  <a:pt x="103638" y="90000"/>
                </a:lnTo>
                <a:cubicBezTo>
                  <a:pt x="103638" y="90000"/>
                  <a:pt x="103638" y="105000"/>
                  <a:pt x="103638" y="105000"/>
                </a:cubicBezTo>
                <a:close/>
                <a:moveTo>
                  <a:pt x="5455" y="15000"/>
                </a:moveTo>
                <a:cubicBezTo>
                  <a:pt x="5455" y="10861"/>
                  <a:pt x="7900" y="7500"/>
                  <a:pt x="10911" y="7500"/>
                </a:cubicBezTo>
                <a:lnTo>
                  <a:pt x="98183" y="7500"/>
                </a:lnTo>
                <a:cubicBezTo>
                  <a:pt x="101188" y="7500"/>
                  <a:pt x="103638" y="10861"/>
                  <a:pt x="103638" y="15000"/>
                </a:cubicBezTo>
                <a:lnTo>
                  <a:pt x="103638" y="17083"/>
                </a:lnTo>
                <a:cubicBezTo>
                  <a:pt x="102027" y="15788"/>
                  <a:pt x="100177" y="15000"/>
                  <a:pt x="98183" y="15000"/>
                </a:cubicBezTo>
                <a:lnTo>
                  <a:pt x="10911" y="15000"/>
                </a:lnTo>
                <a:cubicBezTo>
                  <a:pt x="8911" y="15000"/>
                  <a:pt x="7061" y="15788"/>
                  <a:pt x="5455" y="17083"/>
                </a:cubicBezTo>
                <a:cubicBezTo>
                  <a:pt x="5455" y="17083"/>
                  <a:pt x="5455" y="15000"/>
                  <a:pt x="5455" y="15000"/>
                </a:cubicBezTo>
                <a:close/>
                <a:moveTo>
                  <a:pt x="109088" y="45000"/>
                </a:moveTo>
                <a:lnTo>
                  <a:pt x="109088" y="15000"/>
                </a:lnTo>
                <a:cubicBezTo>
                  <a:pt x="109088" y="6716"/>
                  <a:pt x="104205" y="0"/>
                  <a:pt x="98183" y="0"/>
                </a:cubicBezTo>
                <a:lnTo>
                  <a:pt x="10911" y="0"/>
                </a:lnTo>
                <a:cubicBezTo>
                  <a:pt x="4883" y="0"/>
                  <a:pt x="0" y="6716"/>
                  <a:pt x="0" y="15000"/>
                </a:cubicBezTo>
                <a:lnTo>
                  <a:pt x="0" y="105000"/>
                </a:lnTo>
                <a:cubicBezTo>
                  <a:pt x="0" y="11328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3283"/>
                  <a:pt x="109088" y="105000"/>
                </a:cubicBezTo>
                <a:lnTo>
                  <a:pt x="109088" y="90000"/>
                </a:lnTo>
                <a:cubicBezTo>
                  <a:pt x="115116" y="90000"/>
                  <a:pt x="120000" y="83283"/>
                  <a:pt x="120000" y="75000"/>
                </a:cubicBezTo>
                <a:lnTo>
                  <a:pt x="120000" y="60000"/>
                </a:lnTo>
                <a:cubicBezTo>
                  <a:pt x="120000" y="51716"/>
                  <a:pt x="115116" y="45000"/>
                  <a:pt x="109088" y="45000"/>
                </a:cubicBezTo>
                <a:moveTo>
                  <a:pt x="95455" y="63750"/>
                </a:moveTo>
                <a:cubicBezTo>
                  <a:pt x="93944" y="63750"/>
                  <a:pt x="92727" y="65427"/>
                  <a:pt x="92727" y="67500"/>
                </a:cubicBezTo>
                <a:cubicBezTo>
                  <a:pt x="92727" y="69572"/>
                  <a:pt x="93944" y="71250"/>
                  <a:pt x="95455" y="71250"/>
                </a:cubicBezTo>
                <a:cubicBezTo>
                  <a:pt x="96961" y="71250"/>
                  <a:pt x="98183" y="69572"/>
                  <a:pt x="98183" y="67500"/>
                </a:cubicBezTo>
                <a:cubicBezTo>
                  <a:pt x="98183" y="65427"/>
                  <a:pt x="96961" y="63750"/>
                  <a:pt x="95455" y="63750"/>
                </a:cubicBezTo>
                <a:moveTo>
                  <a:pt x="40911" y="97500"/>
                </a:moveTo>
                <a:lnTo>
                  <a:pt x="35455" y="97500"/>
                </a:lnTo>
                <a:cubicBezTo>
                  <a:pt x="33944" y="97500"/>
                  <a:pt x="32727" y="99183"/>
                  <a:pt x="32727" y="101250"/>
                </a:cubicBezTo>
                <a:cubicBezTo>
                  <a:pt x="32727" y="103322"/>
                  <a:pt x="33944" y="105000"/>
                  <a:pt x="35455" y="105000"/>
                </a:cubicBezTo>
                <a:lnTo>
                  <a:pt x="40911" y="105000"/>
                </a:lnTo>
                <a:cubicBezTo>
                  <a:pt x="42416" y="105000"/>
                  <a:pt x="43638" y="103322"/>
                  <a:pt x="43638" y="101250"/>
                </a:cubicBezTo>
                <a:cubicBezTo>
                  <a:pt x="43638" y="99183"/>
                  <a:pt x="42416" y="97500"/>
                  <a:pt x="40911" y="97500"/>
                </a:cubicBezTo>
                <a:moveTo>
                  <a:pt x="40911" y="30000"/>
                </a:moveTo>
                <a:lnTo>
                  <a:pt x="35455" y="30000"/>
                </a:lnTo>
                <a:cubicBezTo>
                  <a:pt x="33944" y="30000"/>
                  <a:pt x="32727" y="31677"/>
                  <a:pt x="32727" y="33750"/>
                </a:cubicBezTo>
                <a:cubicBezTo>
                  <a:pt x="32727" y="35822"/>
                  <a:pt x="33944" y="37500"/>
                  <a:pt x="35455" y="37500"/>
                </a:cubicBezTo>
                <a:lnTo>
                  <a:pt x="40911" y="37500"/>
                </a:lnTo>
                <a:cubicBezTo>
                  <a:pt x="42416" y="37500"/>
                  <a:pt x="43638" y="35822"/>
                  <a:pt x="43638" y="33750"/>
                </a:cubicBezTo>
                <a:cubicBezTo>
                  <a:pt x="43638" y="31677"/>
                  <a:pt x="42416" y="30000"/>
                  <a:pt x="40911" y="30000"/>
                </a:cubicBezTo>
                <a:moveTo>
                  <a:pt x="24544" y="30000"/>
                </a:moveTo>
                <a:lnTo>
                  <a:pt x="19088" y="30000"/>
                </a:lnTo>
                <a:cubicBezTo>
                  <a:pt x="17583" y="30000"/>
                  <a:pt x="16361" y="31677"/>
                  <a:pt x="16361" y="33750"/>
                </a:cubicBezTo>
                <a:cubicBezTo>
                  <a:pt x="16361" y="35822"/>
                  <a:pt x="17583" y="37500"/>
                  <a:pt x="19088" y="37500"/>
                </a:cubicBezTo>
                <a:lnTo>
                  <a:pt x="24544" y="37500"/>
                </a:lnTo>
                <a:cubicBezTo>
                  <a:pt x="26055" y="37500"/>
                  <a:pt x="27272" y="35822"/>
                  <a:pt x="27272" y="33750"/>
                </a:cubicBezTo>
                <a:cubicBezTo>
                  <a:pt x="27272" y="31677"/>
                  <a:pt x="26055" y="30000"/>
                  <a:pt x="24544" y="30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95" name="Shape 4795"/>
          <p:cNvSpPr/>
          <p:nvPr/>
        </p:nvSpPr>
        <p:spPr>
          <a:xfrm>
            <a:off x="9247498" y="2345565"/>
            <a:ext cx="264098" cy="2162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40077"/>
                </a:moveTo>
                <a:lnTo>
                  <a:pt x="51816" y="40077"/>
                </a:lnTo>
                <a:cubicBezTo>
                  <a:pt x="50311" y="40077"/>
                  <a:pt x="49088" y="41566"/>
                  <a:pt x="49088" y="43405"/>
                </a:cubicBezTo>
                <a:cubicBezTo>
                  <a:pt x="49088" y="45250"/>
                  <a:pt x="50311" y="46738"/>
                  <a:pt x="51816" y="46738"/>
                </a:cubicBezTo>
                <a:lnTo>
                  <a:pt x="57272" y="46738"/>
                </a:lnTo>
                <a:cubicBezTo>
                  <a:pt x="58777" y="46738"/>
                  <a:pt x="60000" y="45250"/>
                  <a:pt x="60000" y="43405"/>
                </a:cubicBezTo>
                <a:cubicBezTo>
                  <a:pt x="60000" y="41566"/>
                  <a:pt x="58777" y="40077"/>
                  <a:pt x="57272" y="40077"/>
                </a:cubicBezTo>
                <a:moveTo>
                  <a:pt x="40911" y="40077"/>
                </a:moveTo>
                <a:lnTo>
                  <a:pt x="35455" y="40077"/>
                </a:lnTo>
                <a:cubicBezTo>
                  <a:pt x="33944" y="40077"/>
                  <a:pt x="32727" y="41566"/>
                  <a:pt x="32727" y="43405"/>
                </a:cubicBezTo>
                <a:cubicBezTo>
                  <a:pt x="32727" y="45250"/>
                  <a:pt x="33944" y="46738"/>
                  <a:pt x="35455" y="46738"/>
                </a:cubicBezTo>
                <a:lnTo>
                  <a:pt x="40911" y="46738"/>
                </a:lnTo>
                <a:cubicBezTo>
                  <a:pt x="42416" y="46738"/>
                  <a:pt x="43638" y="45250"/>
                  <a:pt x="43638" y="43405"/>
                </a:cubicBezTo>
                <a:cubicBezTo>
                  <a:pt x="43638" y="41566"/>
                  <a:pt x="42416" y="40077"/>
                  <a:pt x="40911" y="40077"/>
                </a:cubicBezTo>
                <a:moveTo>
                  <a:pt x="57272" y="100022"/>
                </a:moveTo>
                <a:lnTo>
                  <a:pt x="51816" y="100022"/>
                </a:lnTo>
                <a:cubicBezTo>
                  <a:pt x="50311" y="100022"/>
                  <a:pt x="49088" y="101511"/>
                  <a:pt x="49088" y="103350"/>
                </a:cubicBezTo>
                <a:cubicBezTo>
                  <a:pt x="49088" y="105194"/>
                  <a:pt x="50311" y="106677"/>
                  <a:pt x="51816" y="106677"/>
                </a:cubicBezTo>
                <a:lnTo>
                  <a:pt x="57272" y="106677"/>
                </a:lnTo>
                <a:cubicBezTo>
                  <a:pt x="58777" y="106677"/>
                  <a:pt x="60000" y="105194"/>
                  <a:pt x="60000" y="103350"/>
                </a:cubicBezTo>
                <a:cubicBezTo>
                  <a:pt x="60000" y="101511"/>
                  <a:pt x="58777" y="100022"/>
                  <a:pt x="57272" y="100022"/>
                </a:cubicBezTo>
                <a:moveTo>
                  <a:pt x="73638" y="100022"/>
                </a:moveTo>
                <a:lnTo>
                  <a:pt x="68183" y="100022"/>
                </a:lnTo>
                <a:cubicBezTo>
                  <a:pt x="66672" y="100022"/>
                  <a:pt x="65455" y="101511"/>
                  <a:pt x="65455" y="103350"/>
                </a:cubicBezTo>
                <a:cubicBezTo>
                  <a:pt x="65455" y="105194"/>
                  <a:pt x="66672" y="106677"/>
                  <a:pt x="68183" y="106677"/>
                </a:cubicBezTo>
                <a:lnTo>
                  <a:pt x="73638" y="106677"/>
                </a:lnTo>
                <a:cubicBezTo>
                  <a:pt x="75144" y="106677"/>
                  <a:pt x="76361" y="105194"/>
                  <a:pt x="76361" y="103350"/>
                </a:cubicBezTo>
                <a:cubicBezTo>
                  <a:pt x="76361" y="101511"/>
                  <a:pt x="75144" y="100022"/>
                  <a:pt x="73638" y="100022"/>
                </a:cubicBezTo>
                <a:moveTo>
                  <a:pt x="114544" y="80038"/>
                </a:moveTo>
                <a:cubicBezTo>
                  <a:pt x="114544" y="83716"/>
                  <a:pt x="112100" y="86700"/>
                  <a:pt x="109088" y="86700"/>
                </a:cubicBezTo>
                <a:lnTo>
                  <a:pt x="92727" y="86700"/>
                </a:lnTo>
                <a:cubicBezTo>
                  <a:pt x="89711" y="86700"/>
                  <a:pt x="87272" y="83716"/>
                  <a:pt x="87272" y="80038"/>
                </a:cubicBezTo>
                <a:lnTo>
                  <a:pt x="87272" y="66716"/>
                </a:lnTo>
                <a:cubicBezTo>
                  <a:pt x="87272" y="63044"/>
                  <a:pt x="89711" y="60061"/>
                  <a:pt x="92727" y="60061"/>
                </a:cubicBezTo>
                <a:lnTo>
                  <a:pt x="109088" y="60061"/>
                </a:lnTo>
                <a:cubicBezTo>
                  <a:pt x="112100" y="60061"/>
                  <a:pt x="114544" y="63044"/>
                  <a:pt x="114544" y="66716"/>
                </a:cubicBezTo>
                <a:cubicBezTo>
                  <a:pt x="114544" y="66716"/>
                  <a:pt x="114544" y="80038"/>
                  <a:pt x="114544" y="80038"/>
                </a:cubicBezTo>
                <a:close/>
                <a:moveTo>
                  <a:pt x="103638" y="106677"/>
                </a:moveTo>
                <a:cubicBezTo>
                  <a:pt x="103638" y="110355"/>
                  <a:pt x="101188" y="113338"/>
                  <a:pt x="98183" y="113338"/>
                </a:cubicBezTo>
                <a:lnTo>
                  <a:pt x="10911" y="113338"/>
                </a:lnTo>
                <a:cubicBezTo>
                  <a:pt x="7894" y="113338"/>
                  <a:pt x="5455" y="110355"/>
                  <a:pt x="5455" y="106677"/>
                </a:cubicBezTo>
                <a:lnTo>
                  <a:pt x="5455" y="40077"/>
                </a:lnTo>
                <a:cubicBezTo>
                  <a:pt x="5455" y="36405"/>
                  <a:pt x="7894" y="33416"/>
                  <a:pt x="10911" y="33416"/>
                </a:cubicBezTo>
                <a:lnTo>
                  <a:pt x="98183" y="33416"/>
                </a:lnTo>
                <a:cubicBezTo>
                  <a:pt x="101188" y="33416"/>
                  <a:pt x="103638" y="36405"/>
                  <a:pt x="103638" y="40077"/>
                </a:cubicBezTo>
                <a:lnTo>
                  <a:pt x="103638" y="53400"/>
                </a:lnTo>
                <a:lnTo>
                  <a:pt x="92727" y="53400"/>
                </a:lnTo>
                <a:cubicBezTo>
                  <a:pt x="86700" y="53400"/>
                  <a:pt x="81816" y="59361"/>
                  <a:pt x="81816" y="66716"/>
                </a:cubicBezTo>
                <a:lnTo>
                  <a:pt x="81816" y="80038"/>
                </a:lnTo>
                <a:cubicBezTo>
                  <a:pt x="81816" y="87394"/>
                  <a:pt x="86700" y="93361"/>
                  <a:pt x="92727" y="93361"/>
                </a:cubicBezTo>
                <a:lnTo>
                  <a:pt x="103638" y="93361"/>
                </a:lnTo>
                <a:cubicBezTo>
                  <a:pt x="103638" y="93361"/>
                  <a:pt x="103638" y="106677"/>
                  <a:pt x="103638" y="106677"/>
                </a:cubicBezTo>
                <a:close/>
                <a:moveTo>
                  <a:pt x="5455" y="26755"/>
                </a:moveTo>
                <a:cubicBezTo>
                  <a:pt x="5455" y="23083"/>
                  <a:pt x="7888" y="20100"/>
                  <a:pt x="10905" y="20100"/>
                </a:cubicBezTo>
                <a:lnTo>
                  <a:pt x="9400" y="26944"/>
                </a:lnTo>
                <a:cubicBezTo>
                  <a:pt x="7977" y="27188"/>
                  <a:pt x="6650" y="27755"/>
                  <a:pt x="5455" y="28605"/>
                </a:cubicBezTo>
                <a:cubicBezTo>
                  <a:pt x="5455" y="28605"/>
                  <a:pt x="5455" y="26755"/>
                  <a:pt x="5455" y="26755"/>
                </a:cubicBezTo>
                <a:close/>
                <a:moveTo>
                  <a:pt x="19172" y="8155"/>
                </a:moveTo>
                <a:lnTo>
                  <a:pt x="76022" y="26755"/>
                </a:lnTo>
                <a:lnTo>
                  <a:pt x="15088" y="26755"/>
                </a:lnTo>
                <a:cubicBezTo>
                  <a:pt x="15088" y="26755"/>
                  <a:pt x="19172" y="8155"/>
                  <a:pt x="19172" y="8155"/>
                </a:cubicBezTo>
                <a:close/>
                <a:moveTo>
                  <a:pt x="93200" y="14344"/>
                </a:moveTo>
                <a:lnTo>
                  <a:pt x="94344" y="25855"/>
                </a:lnTo>
                <a:lnTo>
                  <a:pt x="69777" y="17822"/>
                </a:lnTo>
                <a:cubicBezTo>
                  <a:pt x="69777" y="17822"/>
                  <a:pt x="93200" y="14344"/>
                  <a:pt x="93200" y="14344"/>
                </a:cubicBezTo>
                <a:close/>
                <a:moveTo>
                  <a:pt x="103638" y="26755"/>
                </a:moveTo>
                <a:lnTo>
                  <a:pt x="103638" y="28605"/>
                </a:lnTo>
                <a:cubicBezTo>
                  <a:pt x="102516" y="27805"/>
                  <a:pt x="101283" y="27244"/>
                  <a:pt x="99955" y="26977"/>
                </a:cubicBezTo>
                <a:lnTo>
                  <a:pt x="99283" y="20233"/>
                </a:lnTo>
                <a:cubicBezTo>
                  <a:pt x="101766" y="20855"/>
                  <a:pt x="103638" y="23538"/>
                  <a:pt x="103638" y="26755"/>
                </a:cubicBezTo>
                <a:moveTo>
                  <a:pt x="109088" y="53400"/>
                </a:moveTo>
                <a:lnTo>
                  <a:pt x="109088" y="26755"/>
                </a:lnTo>
                <a:cubicBezTo>
                  <a:pt x="109088" y="19583"/>
                  <a:pt x="104433" y="13772"/>
                  <a:pt x="98611" y="13488"/>
                </a:cubicBezTo>
                <a:lnTo>
                  <a:pt x="97961" y="6927"/>
                </a:lnTo>
                <a:lnTo>
                  <a:pt x="55666" y="13205"/>
                </a:lnTo>
                <a:lnTo>
                  <a:pt x="15316" y="0"/>
                </a:lnTo>
                <a:lnTo>
                  <a:pt x="12366" y="13438"/>
                </a:lnTo>
                <a:lnTo>
                  <a:pt x="10911" y="13438"/>
                </a:lnTo>
                <a:cubicBezTo>
                  <a:pt x="4883" y="13438"/>
                  <a:pt x="0" y="19400"/>
                  <a:pt x="0" y="26755"/>
                </a:cubicBezTo>
                <a:lnTo>
                  <a:pt x="0" y="106677"/>
                </a:lnTo>
                <a:cubicBezTo>
                  <a:pt x="0" y="11403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4033"/>
                  <a:pt x="109088" y="106677"/>
                </a:cubicBezTo>
                <a:lnTo>
                  <a:pt x="109088" y="93361"/>
                </a:lnTo>
                <a:cubicBezTo>
                  <a:pt x="115116" y="93361"/>
                  <a:pt x="120000" y="87394"/>
                  <a:pt x="120000" y="80038"/>
                </a:cubicBezTo>
                <a:lnTo>
                  <a:pt x="120000" y="66716"/>
                </a:lnTo>
                <a:cubicBezTo>
                  <a:pt x="120000" y="59361"/>
                  <a:pt x="115116" y="53400"/>
                  <a:pt x="109088" y="53400"/>
                </a:cubicBezTo>
                <a:moveTo>
                  <a:pt x="73638" y="40077"/>
                </a:moveTo>
                <a:lnTo>
                  <a:pt x="68183" y="40077"/>
                </a:lnTo>
                <a:cubicBezTo>
                  <a:pt x="66672" y="40077"/>
                  <a:pt x="65455" y="41566"/>
                  <a:pt x="65455" y="43405"/>
                </a:cubicBezTo>
                <a:cubicBezTo>
                  <a:pt x="65455" y="45250"/>
                  <a:pt x="66672" y="46738"/>
                  <a:pt x="68183" y="46738"/>
                </a:cubicBezTo>
                <a:lnTo>
                  <a:pt x="73638" y="46738"/>
                </a:lnTo>
                <a:cubicBezTo>
                  <a:pt x="75144" y="46738"/>
                  <a:pt x="76361" y="45250"/>
                  <a:pt x="76361" y="43405"/>
                </a:cubicBezTo>
                <a:cubicBezTo>
                  <a:pt x="76361" y="41566"/>
                  <a:pt x="75144" y="40077"/>
                  <a:pt x="73638" y="40077"/>
                </a:cubicBezTo>
                <a:moveTo>
                  <a:pt x="90000" y="100022"/>
                </a:moveTo>
                <a:lnTo>
                  <a:pt x="84544" y="100022"/>
                </a:lnTo>
                <a:cubicBezTo>
                  <a:pt x="83038" y="100022"/>
                  <a:pt x="81816" y="101511"/>
                  <a:pt x="81816" y="103350"/>
                </a:cubicBezTo>
                <a:cubicBezTo>
                  <a:pt x="81816" y="105194"/>
                  <a:pt x="83038" y="106677"/>
                  <a:pt x="84544" y="106677"/>
                </a:cubicBezTo>
                <a:lnTo>
                  <a:pt x="90000" y="106677"/>
                </a:lnTo>
                <a:cubicBezTo>
                  <a:pt x="91505" y="106677"/>
                  <a:pt x="92727" y="105194"/>
                  <a:pt x="92727" y="103350"/>
                </a:cubicBezTo>
                <a:cubicBezTo>
                  <a:pt x="92727" y="101511"/>
                  <a:pt x="91505" y="100022"/>
                  <a:pt x="90000" y="100022"/>
                </a:cubicBezTo>
                <a:moveTo>
                  <a:pt x="95455" y="70050"/>
                </a:moveTo>
                <a:cubicBezTo>
                  <a:pt x="93944" y="70050"/>
                  <a:pt x="92727" y="71538"/>
                  <a:pt x="92727" y="73377"/>
                </a:cubicBezTo>
                <a:cubicBezTo>
                  <a:pt x="92727" y="75222"/>
                  <a:pt x="93944" y="76711"/>
                  <a:pt x="95455" y="76711"/>
                </a:cubicBezTo>
                <a:cubicBezTo>
                  <a:pt x="96961" y="76711"/>
                  <a:pt x="98183" y="75222"/>
                  <a:pt x="98183" y="73377"/>
                </a:cubicBezTo>
                <a:cubicBezTo>
                  <a:pt x="98183" y="71538"/>
                  <a:pt x="96961" y="70050"/>
                  <a:pt x="95455" y="70050"/>
                </a:cubicBezTo>
                <a:moveTo>
                  <a:pt x="24544" y="40077"/>
                </a:moveTo>
                <a:lnTo>
                  <a:pt x="19088" y="40077"/>
                </a:lnTo>
                <a:cubicBezTo>
                  <a:pt x="17583" y="40077"/>
                  <a:pt x="16361" y="41566"/>
                  <a:pt x="16361" y="43405"/>
                </a:cubicBezTo>
                <a:cubicBezTo>
                  <a:pt x="16361" y="45250"/>
                  <a:pt x="17583" y="46738"/>
                  <a:pt x="19088" y="46738"/>
                </a:cubicBezTo>
                <a:lnTo>
                  <a:pt x="24544" y="46738"/>
                </a:lnTo>
                <a:cubicBezTo>
                  <a:pt x="26055" y="46738"/>
                  <a:pt x="27272" y="45250"/>
                  <a:pt x="27272" y="43405"/>
                </a:cubicBezTo>
                <a:cubicBezTo>
                  <a:pt x="27272" y="41566"/>
                  <a:pt x="26055" y="40077"/>
                  <a:pt x="24544" y="40077"/>
                </a:cubicBezTo>
                <a:moveTo>
                  <a:pt x="84544" y="46738"/>
                </a:moveTo>
                <a:lnTo>
                  <a:pt x="90000" y="46738"/>
                </a:lnTo>
                <a:cubicBezTo>
                  <a:pt x="91505" y="46738"/>
                  <a:pt x="92727" y="45250"/>
                  <a:pt x="92727" y="43405"/>
                </a:cubicBezTo>
                <a:cubicBezTo>
                  <a:pt x="92727" y="41566"/>
                  <a:pt x="91505" y="40077"/>
                  <a:pt x="90000" y="40077"/>
                </a:cubicBezTo>
                <a:lnTo>
                  <a:pt x="84544" y="40077"/>
                </a:lnTo>
                <a:cubicBezTo>
                  <a:pt x="83038" y="40077"/>
                  <a:pt x="81816" y="41566"/>
                  <a:pt x="81816" y="43405"/>
                </a:cubicBezTo>
                <a:cubicBezTo>
                  <a:pt x="81816" y="45250"/>
                  <a:pt x="83038" y="46738"/>
                  <a:pt x="84544" y="46738"/>
                </a:cubicBezTo>
                <a:moveTo>
                  <a:pt x="40911" y="100022"/>
                </a:moveTo>
                <a:lnTo>
                  <a:pt x="35455" y="100022"/>
                </a:lnTo>
                <a:cubicBezTo>
                  <a:pt x="33944" y="100022"/>
                  <a:pt x="32727" y="101511"/>
                  <a:pt x="32727" y="103350"/>
                </a:cubicBezTo>
                <a:cubicBezTo>
                  <a:pt x="32727" y="105194"/>
                  <a:pt x="33944" y="106677"/>
                  <a:pt x="35455" y="106677"/>
                </a:cubicBezTo>
                <a:lnTo>
                  <a:pt x="40911" y="106677"/>
                </a:lnTo>
                <a:cubicBezTo>
                  <a:pt x="42416" y="106677"/>
                  <a:pt x="43638" y="105194"/>
                  <a:pt x="43638" y="103350"/>
                </a:cubicBezTo>
                <a:cubicBezTo>
                  <a:pt x="43638" y="101511"/>
                  <a:pt x="42416" y="100022"/>
                  <a:pt x="40911" y="100022"/>
                </a:cubicBezTo>
                <a:moveTo>
                  <a:pt x="24544" y="100022"/>
                </a:moveTo>
                <a:lnTo>
                  <a:pt x="19088" y="100022"/>
                </a:lnTo>
                <a:cubicBezTo>
                  <a:pt x="17583" y="100022"/>
                  <a:pt x="16361" y="101511"/>
                  <a:pt x="16361" y="103350"/>
                </a:cubicBezTo>
                <a:cubicBezTo>
                  <a:pt x="16361" y="105194"/>
                  <a:pt x="17583" y="106677"/>
                  <a:pt x="19088" y="106677"/>
                </a:cubicBezTo>
                <a:lnTo>
                  <a:pt x="24544" y="106677"/>
                </a:lnTo>
                <a:cubicBezTo>
                  <a:pt x="26055" y="106677"/>
                  <a:pt x="27272" y="105194"/>
                  <a:pt x="27272" y="103350"/>
                </a:cubicBezTo>
                <a:cubicBezTo>
                  <a:pt x="27272" y="101511"/>
                  <a:pt x="26055" y="100022"/>
                  <a:pt x="24544" y="10002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96" name="Shape 4796"/>
          <p:cNvSpPr/>
          <p:nvPr/>
        </p:nvSpPr>
        <p:spPr>
          <a:xfrm>
            <a:off x="9787696" y="2321557"/>
            <a:ext cx="192071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0" y="54544"/>
                </a:moveTo>
                <a:lnTo>
                  <a:pt x="15000" y="54544"/>
                </a:lnTo>
                <a:lnTo>
                  <a:pt x="15000" y="60000"/>
                </a:lnTo>
                <a:lnTo>
                  <a:pt x="75000" y="60000"/>
                </a:lnTo>
                <a:cubicBezTo>
                  <a:pt x="75000" y="60000"/>
                  <a:pt x="75000" y="54544"/>
                  <a:pt x="75000" y="54544"/>
                </a:cubicBezTo>
                <a:close/>
                <a:moveTo>
                  <a:pt x="105000" y="65455"/>
                </a:moveTo>
                <a:lnTo>
                  <a:pt x="15000" y="65455"/>
                </a:lnTo>
                <a:lnTo>
                  <a:pt x="15000" y="70911"/>
                </a:lnTo>
                <a:lnTo>
                  <a:pt x="105000" y="70911"/>
                </a:lnTo>
                <a:cubicBezTo>
                  <a:pt x="105000" y="70911"/>
                  <a:pt x="105000" y="65455"/>
                  <a:pt x="105000" y="65455"/>
                </a:cubicBezTo>
                <a:close/>
                <a:moveTo>
                  <a:pt x="22500" y="10911"/>
                </a:moveTo>
                <a:lnTo>
                  <a:pt x="15000" y="10911"/>
                </a:lnTo>
                <a:lnTo>
                  <a:pt x="15000" y="43638"/>
                </a:lnTo>
                <a:lnTo>
                  <a:pt x="22500" y="43638"/>
                </a:lnTo>
                <a:cubicBezTo>
                  <a:pt x="22500" y="43638"/>
                  <a:pt x="22500" y="10911"/>
                  <a:pt x="22500" y="10911"/>
                </a:cubicBezTo>
                <a:close/>
                <a:moveTo>
                  <a:pt x="105000" y="76361"/>
                </a:moveTo>
                <a:lnTo>
                  <a:pt x="15000" y="76361"/>
                </a:lnTo>
                <a:lnTo>
                  <a:pt x="15000" y="81816"/>
                </a:lnTo>
                <a:lnTo>
                  <a:pt x="105000" y="81816"/>
                </a:lnTo>
                <a:cubicBezTo>
                  <a:pt x="105000" y="81816"/>
                  <a:pt x="105000" y="76361"/>
                  <a:pt x="105000" y="76361"/>
                </a:cubicBezTo>
                <a:close/>
                <a:moveTo>
                  <a:pt x="90000" y="87272"/>
                </a:moveTo>
                <a:lnTo>
                  <a:pt x="15000" y="87272"/>
                </a:lnTo>
                <a:lnTo>
                  <a:pt x="15000" y="92727"/>
                </a:lnTo>
                <a:lnTo>
                  <a:pt x="90000" y="92727"/>
                </a:lnTo>
                <a:cubicBezTo>
                  <a:pt x="90000" y="92727"/>
                  <a:pt x="90000" y="87272"/>
                  <a:pt x="90000" y="87272"/>
                </a:cubicBezTo>
                <a:close/>
                <a:moveTo>
                  <a:pt x="112500" y="110688"/>
                </a:moveTo>
                <a:lnTo>
                  <a:pt x="103900" y="104433"/>
                </a:lnTo>
                <a:cubicBezTo>
                  <a:pt x="103222" y="103944"/>
                  <a:pt x="102288" y="103638"/>
                  <a:pt x="101250" y="103638"/>
                </a:cubicBezTo>
                <a:cubicBezTo>
                  <a:pt x="100216" y="103638"/>
                  <a:pt x="99277" y="103944"/>
                  <a:pt x="98600" y="104433"/>
                </a:cubicBezTo>
                <a:lnTo>
                  <a:pt x="86250" y="113416"/>
                </a:lnTo>
                <a:lnTo>
                  <a:pt x="73900" y="104433"/>
                </a:lnTo>
                <a:cubicBezTo>
                  <a:pt x="73222" y="103944"/>
                  <a:pt x="72288" y="103638"/>
                  <a:pt x="71250" y="103638"/>
                </a:cubicBezTo>
                <a:cubicBezTo>
                  <a:pt x="70022" y="103638"/>
                  <a:pt x="68988" y="104094"/>
                  <a:pt x="68300" y="104755"/>
                </a:cubicBezTo>
                <a:lnTo>
                  <a:pt x="68250" y="104727"/>
                </a:lnTo>
                <a:lnTo>
                  <a:pt x="60000" y="112727"/>
                </a:lnTo>
                <a:lnTo>
                  <a:pt x="51750" y="104727"/>
                </a:lnTo>
                <a:lnTo>
                  <a:pt x="51700" y="104755"/>
                </a:lnTo>
                <a:cubicBezTo>
                  <a:pt x="51011" y="104094"/>
                  <a:pt x="49977" y="103638"/>
                  <a:pt x="48750" y="103638"/>
                </a:cubicBezTo>
                <a:cubicBezTo>
                  <a:pt x="47716" y="103638"/>
                  <a:pt x="46777" y="103944"/>
                  <a:pt x="46100" y="104433"/>
                </a:cubicBezTo>
                <a:lnTo>
                  <a:pt x="33750" y="113416"/>
                </a:lnTo>
                <a:lnTo>
                  <a:pt x="21400" y="104433"/>
                </a:lnTo>
                <a:cubicBezTo>
                  <a:pt x="20722" y="103944"/>
                  <a:pt x="19788" y="103638"/>
                  <a:pt x="18750" y="103638"/>
                </a:cubicBezTo>
                <a:cubicBezTo>
                  <a:pt x="17711" y="103638"/>
                  <a:pt x="16777" y="103944"/>
                  <a:pt x="16100" y="104433"/>
                </a:cubicBezTo>
                <a:lnTo>
                  <a:pt x="7500" y="11068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0688"/>
                  <a:pt x="112500" y="11068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788" y="120000"/>
                  <a:pt x="5727" y="119694"/>
                  <a:pt x="6400" y="119200"/>
                </a:cubicBezTo>
                <a:lnTo>
                  <a:pt x="18750" y="110222"/>
                </a:lnTo>
                <a:lnTo>
                  <a:pt x="31100" y="119200"/>
                </a:lnTo>
                <a:cubicBezTo>
                  <a:pt x="31777" y="119694"/>
                  <a:pt x="32711" y="120000"/>
                  <a:pt x="33750" y="120000"/>
                </a:cubicBezTo>
                <a:cubicBezTo>
                  <a:pt x="34788" y="120000"/>
                  <a:pt x="35727" y="119694"/>
                  <a:pt x="36400" y="119200"/>
                </a:cubicBezTo>
                <a:lnTo>
                  <a:pt x="48344" y="110516"/>
                </a:lnTo>
                <a:lnTo>
                  <a:pt x="57000" y="118911"/>
                </a:lnTo>
                <a:lnTo>
                  <a:pt x="57050" y="118883"/>
                </a:lnTo>
                <a:cubicBezTo>
                  <a:pt x="57738" y="119544"/>
                  <a:pt x="58772" y="120000"/>
                  <a:pt x="60000" y="120000"/>
                </a:cubicBezTo>
                <a:cubicBezTo>
                  <a:pt x="61227" y="120000"/>
                  <a:pt x="62261" y="119544"/>
                  <a:pt x="62950" y="118883"/>
                </a:cubicBezTo>
                <a:lnTo>
                  <a:pt x="63000" y="118911"/>
                </a:lnTo>
                <a:lnTo>
                  <a:pt x="71655" y="110516"/>
                </a:lnTo>
                <a:lnTo>
                  <a:pt x="83600" y="119200"/>
                </a:lnTo>
                <a:cubicBezTo>
                  <a:pt x="84277" y="119694"/>
                  <a:pt x="85211" y="120000"/>
                  <a:pt x="86250" y="120000"/>
                </a:cubicBezTo>
                <a:cubicBezTo>
                  <a:pt x="87288" y="120000"/>
                  <a:pt x="88227" y="119694"/>
                  <a:pt x="88900" y="119200"/>
                </a:cubicBezTo>
                <a:lnTo>
                  <a:pt x="101250" y="110222"/>
                </a:lnTo>
                <a:lnTo>
                  <a:pt x="113600" y="119200"/>
                </a:lnTo>
                <a:cubicBezTo>
                  <a:pt x="114277" y="119694"/>
                  <a:pt x="115211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90000" y="10911"/>
                </a:moveTo>
                <a:lnTo>
                  <a:pt x="82500" y="10911"/>
                </a:lnTo>
                <a:lnTo>
                  <a:pt x="82500" y="43638"/>
                </a:lnTo>
                <a:lnTo>
                  <a:pt x="90000" y="43638"/>
                </a:lnTo>
                <a:cubicBezTo>
                  <a:pt x="90000" y="43638"/>
                  <a:pt x="90000" y="10911"/>
                  <a:pt x="90000" y="10911"/>
                </a:cubicBezTo>
                <a:close/>
                <a:moveTo>
                  <a:pt x="105000" y="10911"/>
                </a:moveTo>
                <a:lnTo>
                  <a:pt x="97500" y="10911"/>
                </a:lnTo>
                <a:lnTo>
                  <a:pt x="97500" y="43638"/>
                </a:lnTo>
                <a:lnTo>
                  <a:pt x="105000" y="43638"/>
                </a:lnTo>
                <a:cubicBezTo>
                  <a:pt x="105000" y="43638"/>
                  <a:pt x="105000" y="10911"/>
                  <a:pt x="105000" y="10911"/>
                </a:cubicBezTo>
                <a:close/>
                <a:moveTo>
                  <a:pt x="60000" y="10911"/>
                </a:moveTo>
                <a:lnTo>
                  <a:pt x="52500" y="10911"/>
                </a:lnTo>
                <a:lnTo>
                  <a:pt x="52500" y="43638"/>
                </a:lnTo>
                <a:lnTo>
                  <a:pt x="60000" y="43638"/>
                </a:lnTo>
                <a:cubicBezTo>
                  <a:pt x="60000" y="43638"/>
                  <a:pt x="60000" y="10911"/>
                  <a:pt x="60000" y="10911"/>
                </a:cubicBezTo>
                <a:close/>
                <a:moveTo>
                  <a:pt x="45000" y="10911"/>
                </a:moveTo>
                <a:lnTo>
                  <a:pt x="30000" y="10911"/>
                </a:lnTo>
                <a:lnTo>
                  <a:pt x="30000" y="43638"/>
                </a:lnTo>
                <a:lnTo>
                  <a:pt x="45000" y="43638"/>
                </a:lnTo>
                <a:cubicBezTo>
                  <a:pt x="45000" y="43638"/>
                  <a:pt x="45000" y="10911"/>
                  <a:pt x="45000" y="10911"/>
                </a:cubicBezTo>
                <a:close/>
                <a:moveTo>
                  <a:pt x="75000" y="10911"/>
                </a:moveTo>
                <a:lnTo>
                  <a:pt x="67500" y="10911"/>
                </a:lnTo>
                <a:lnTo>
                  <a:pt x="67500" y="43638"/>
                </a:lnTo>
                <a:lnTo>
                  <a:pt x="75000" y="43638"/>
                </a:lnTo>
                <a:cubicBezTo>
                  <a:pt x="75000" y="43638"/>
                  <a:pt x="75000" y="10911"/>
                  <a:pt x="75000" y="1091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97" name="Shape 4797"/>
          <p:cNvSpPr/>
          <p:nvPr/>
        </p:nvSpPr>
        <p:spPr>
          <a:xfrm>
            <a:off x="10279878" y="2321557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76361"/>
                </a:moveTo>
                <a:lnTo>
                  <a:pt x="13333" y="76361"/>
                </a:lnTo>
                <a:lnTo>
                  <a:pt x="13333" y="81816"/>
                </a:lnTo>
                <a:lnTo>
                  <a:pt x="80000" y="81816"/>
                </a:lnTo>
                <a:cubicBezTo>
                  <a:pt x="80000" y="81816"/>
                  <a:pt x="80000" y="76361"/>
                  <a:pt x="80000" y="76361"/>
                </a:cubicBezTo>
                <a:close/>
                <a:moveTo>
                  <a:pt x="86666" y="111622"/>
                </a:moveTo>
                <a:lnTo>
                  <a:pt x="75688" y="104433"/>
                </a:lnTo>
                <a:cubicBezTo>
                  <a:pt x="75083" y="103944"/>
                  <a:pt x="74255" y="103638"/>
                  <a:pt x="73333" y="103638"/>
                </a:cubicBezTo>
                <a:cubicBezTo>
                  <a:pt x="72416" y="103638"/>
                  <a:pt x="71583" y="103944"/>
                  <a:pt x="70977" y="104433"/>
                </a:cubicBezTo>
                <a:lnTo>
                  <a:pt x="60000" y="113416"/>
                </a:lnTo>
                <a:lnTo>
                  <a:pt x="49022" y="104433"/>
                </a:lnTo>
                <a:cubicBezTo>
                  <a:pt x="48422" y="103944"/>
                  <a:pt x="47588" y="103638"/>
                  <a:pt x="46666" y="103638"/>
                </a:cubicBezTo>
                <a:cubicBezTo>
                  <a:pt x="45750" y="103638"/>
                  <a:pt x="44916" y="103944"/>
                  <a:pt x="44311" y="104433"/>
                </a:cubicBezTo>
                <a:lnTo>
                  <a:pt x="33333" y="113416"/>
                </a:lnTo>
                <a:lnTo>
                  <a:pt x="22355" y="104433"/>
                </a:lnTo>
                <a:cubicBezTo>
                  <a:pt x="21750" y="103944"/>
                  <a:pt x="20922" y="103638"/>
                  <a:pt x="20000" y="103638"/>
                </a:cubicBezTo>
                <a:cubicBezTo>
                  <a:pt x="19083" y="103638"/>
                  <a:pt x="18250" y="103944"/>
                  <a:pt x="17644" y="104433"/>
                </a:cubicBezTo>
                <a:lnTo>
                  <a:pt x="6666" y="111622"/>
                </a:lnTo>
                <a:lnTo>
                  <a:pt x="6666" y="21816"/>
                </a:lnTo>
                <a:lnTo>
                  <a:pt x="86666" y="21816"/>
                </a:lnTo>
                <a:cubicBezTo>
                  <a:pt x="86666" y="21816"/>
                  <a:pt x="86666" y="111622"/>
                  <a:pt x="86666" y="111622"/>
                </a:cubicBezTo>
                <a:close/>
                <a:moveTo>
                  <a:pt x="90000" y="16361"/>
                </a:moveTo>
                <a:lnTo>
                  <a:pt x="3333" y="16361"/>
                </a:lnTo>
                <a:cubicBezTo>
                  <a:pt x="1488" y="16361"/>
                  <a:pt x="0" y="17583"/>
                  <a:pt x="0" y="19088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4255" y="120000"/>
                  <a:pt x="5088" y="119694"/>
                  <a:pt x="5688" y="119200"/>
                </a:cubicBezTo>
                <a:lnTo>
                  <a:pt x="19738" y="110005"/>
                </a:lnTo>
                <a:lnTo>
                  <a:pt x="30977" y="119200"/>
                </a:lnTo>
                <a:cubicBezTo>
                  <a:pt x="31577" y="119694"/>
                  <a:pt x="32411" y="120000"/>
                  <a:pt x="33333" y="120000"/>
                </a:cubicBezTo>
                <a:cubicBezTo>
                  <a:pt x="34255" y="120000"/>
                  <a:pt x="35088" y="119694"/>
                  <a:pt x="35688" y="119200"/>
                </a:cubicBezTo>
                <a:lnTo>
                  <a:pt x="46666" y="110222"/>
                </a:lnTo>
                <a:lnTo>
                  <a:pt x="57644" y="119200"/>
                </a:lnTo>
                <a:cubicBezTo>
                  <a:pt x="58244" y="119694"/>
                  <a:pt x="59077" y="120000"/>
                  <a:pt x="60000" y="120000"/>
                </a:cubicBezTo>
                <a:cubicBezTo>
                  <a:pt x="60922" y="120000"/>
                  <a:pt x="61755" y="119694"/>
                  <a:pt x="62355" y="119200"/>
                </a:cubicBezTo>
                <a:lnTo>
                  <a:pt x="73594" y="110005"/>
                </a:lnTo>
                <a:lnTo>
                  <a:pt x="87644" y="119200"/>
                </a:lnTo>
                <a:cubicBezTo>
                  <a:pt x="88244" y="119694"/>
                  <a:pt x="89077" y="120000"/>
                  <a:pt x="90000" y="120000"/>
                </a:cubicBezTo>
                <a:cubicBezTo>
                  <a:pt x="91844" y="120000"/>
                  <a:pt x="93333" y="118777"/>
                  <a:pt x="93333" y="117272"/>
                </a:cubicBezTo>
                <a:lnTo>
                  <a:pt x="93333" y="19088"/>
                </a:lnTo>
                <a:cubicBezTo>
                  <a:pt x="93333" y="17583"/>
                  <a:pt x="91844" y="16361"/>
                  <a:pt x="90000" y="16361"/>
                </a:cubicBezTo>
                <a:moveTo>
                  <a:pt x="46666" y="65455"/>
                </a:moveTo>
                <a:lnTo>
                  <a:pt x="13333" y="65455"/>
                </a:lnTo>
                <a:lnTo>
                  <a:pt x="13333" y="70911"/>
                </a:lnTo>
                <a:lnTo>
                  <a:pt x="46666" y="70911"/>
                </a:lnTo>
                <a:cubicBezTo>
                  <a:pt x="46666" y="70911"/>
                  <a:pt x="46666" y="65455"/>
                  <a:pt x="46666" y="65455"/>
                </a:cubicBezTo>
                <a:close/>
                <a:moveTo>
                  <a:pt x="116666" y="0"/>
                </a:moveTo>
                <a:lnTo>
                  <a:pt x="30000" y="0"/>
                </a:lnTo>
                <a:cubicBezTo>
                  <a:pt x="28155" y="0"/>
                  <a:pt x="26666" y="1222"/>
                  <a:pt x="26666" y="2727"/>
                </a:cubicBezTo>
                <a:lnTo>
                  <a:pt x="26666" y="10911"/>
                </a:lnTo>
                <a:lnTo>
                  <a:pt x="33333" y="10911"/>
                </a:lnTo>
                <a:lnTo>
                  <a:pt x="33333" y="5455"/>
                </a:lnTo>
                <a:lnTo>
                  <a:pt x="113333" y="5455"/>
                </a:lnTo>
                <a:lnTo>
                  <a:pt x="113333" y="95255"/>
                </a:lnTo>
                <a:lnTo>
                  <a:pt x="102355" y="88072"/>
                </a:lnTo>
                <a:cubicBezTo>
                  <a:pt x="101755" y="87577"/>
                  <a:pt x="100922" y="87272"/>
                  <a:pt x="100000" y="87272"/>
                </a:cubicBezTo>
                <a:lnTo>
                  <a:pt x="100000" y="93855"/>
                </a:lnTo>
                <a:lnTo>
                  <a:pt x="100261" y="93644"/>
                </a:lnTo>
                <a:lnTo>
                  <a:pt x="114311" y="102838"/>
                </a:lnTo>
                <a:cubicBezTo>
                  <a:pt x="114911" y="103327"/>
                  <a:pt x="115744" y="103638"/>
                  <a:pt x="116666" y="103638"/>
                </a:cubicBezTo>
                <a:cubicBezTo>
                  <a:pt x="118511" y="103638"/>
                  <a:pt x="120000" y="102416"/>
                  <a:pt x="120000" y="100911"/>
                </a:cubicBezTo>
                <a:lnTo>
                  <a:pt x="120000" y="2727"/>
                </a:lnTo>
                <a:cubicBezTo>
                  <a:pt x="120000" y="1222"/>
                  <a:pt x="118511" y="0"/>
                  <a:pt x="116666" y="0"/>
                </a:cubicBezTo>
                <a:moveTo>
                  <a:pt x="60000" y="87272"/>
                </a:moveTo>
                <a:lnTo>
                  <a:pt x="13333" y="87272"/>
                </a:lnTo>
                <a:lnTo>
                  <a:pt x="13333" y="92727"/>
                </a:lnTo>
                <a:lnTo>
                  <a:pt x="60000" y="92727"/>
                </a:lnTo>
                <a:cubicBezTo>
                  <a:pt x="60000" y="92727"/>
                  <a:pt x="60000" y="87272"/>
                  <a:pt x="60000" y="87272"/>
                </a:cubicBezTo>
                <a:close/>
                <a:moveTo>
                  <a:pt x="66666" y="27272"/>
                </a:moveTo>
                <a:lnTo>
                  <a:pt x="60000" y="27272"/>
                </a:lnTo>
                <a:lnTo>
                  <a:pt x="60000" y="54544"/>
                </a:lnTo>
                <a:lnTo>
                  <a:pt x="66666" y="54544"/>
                </a:lnTo>
                <a:cubicBezTo>
                  <a:pt x="66666" y="54544"/>
                  <a:pt x="66666" y="27272"/>
                  <a:pt x="66666" y="27272"/>
                </a:cubicBezTo>
                <a:close/>
                <a:moveTo>
                  <a:pt x="80000" y="27272"/>
                </a:moveTo>
                <a:lnTo>
                  <a:pt x="73333" y="27272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27272"/>
                  <a:pt x="80000" y="27272"/>
                </a:cubicBezTo>
                <a:close/>
                <a:moveTo>
                  <a:pt x="40000" y="27272"/>
                </a:moveTo>
                <a:lnTo>
                  <a:pt x="26666" y="27272"/>
                </a:lnTo>
                <a:lnTo>
                  <a:pt x="26666" y="54544"/>
                </a:lnTo>
                <a:lnTo>
                  <a:pt x="40000" y="54544"/>
                </a:lnTo>
                <a:cubicBezTo>
                  <a:pt x="40000" y="54544"/>
                  <a:pt x="40000" y="27272"/>
                  <a:pt x="40000" y="27272"/>
                </a:cubicBezTo>
                <a:close/>
                <a:moveTo>
                  <a:pt x="20000" y="27272"/>
                </a:moveTo>
                <a:lnTo>
                  <a:pt x="13333" y="27272"/>
                </a:lnTo>
                <a:lnTo>
                  <a:pt x="13333" y="54544"/>
                </a:lnTo>
                <a:lnTo>
                  <a:pt x="20000" y="54544"/>
                </a:lnTo>
                <a:cubicBezTo>
                  <a:pt x="20000" y="54544"/>
                  <a:pt x="20000" y="27272"/>
                  <a:pt x="20000" y="27272"/>
                </a:cubicBezTo>
                <a:close/>
                <a:moveTo>
                  <a:pt x="53333" y="27272"/>
                </a:moveTo>
                <a:lnTo>
                  <a:pt x="46666" y="27272"/>
                </a:lnTo>
                <a:lnTo>
                  <a:pt x="46666" y="54544"/>
                </a:lnTo>
                <a:lnTo>
                  <a:pt x="53333" y="54544"/>
                </a:lnTo>
                <a:cubicBezTo>
                  <a:pt x="53333" y="54544"/>
                  <a:pt x="53333" y="27272"/>
                  <a:pt x="53333" y="2727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98" name="Shape 4798"/>
          <p:cNvSpPr/>
          <p:nvPr/>
        </p:nvSpPr>
        <p:spPr>
          <a:xfrm>
            <a:off x="10760055" y="2321557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0911"/>
                </a:moveTo>
                <a:cubicBezTo>
                  <a:pt x="58494" y="70911"/>
                  <a:pt x="57272" y="69688"/>
                  <a:pt x="57272" y="68183"/>
                </a:cubicBezTo>
                <a:cubicBezTo>
                  <a:pt x="57272" y="66672"/>
                  <a:pt x="58494" y="65455"/>
                  <a:pt x="60000" y="65455"/>
                </a:cubicBezTo>
                <a:cubicBezTo>
                  <a:pt x="61505" y="65455"/>
                  <a:pt x="62727" y="66672"/>
                  <a:pt x="62727" y="68183"/>
                </a:cubicBezTo>
                <a:cubicBezTo>
                  <a:pt x="62727" y="69688"/>
                  <a:pt x="61505" y="70911"/>
                  <a:pt x="60000" y="70911"/>
                </a:cubicBezTo>
                <a:moveTo>
                  <a:pt x="60000" y="60000"/>
                </a:moveTo>
                <a:cubicBezTo>
                  <a:pt x="55483" y="60000"/>
                  <a:pt x="51816" y="63666"/>
                  <a:pt x="51816" y="68183"/>
                </a:cubicBezTo>
                <a:cubicBezTo>
                  <a:pt x="51816" y="72700"/>
                  <a:pt x="55483" y="76361"/>
                  <a:pt x="60000" y="76361"/>
                </a:cubicBezTo>
                <a:cubicBezTo>
                  <a:pt x="64516" y="76361"/>
                  <a:pt x="68183" y="72700"/>
                  <a:pt x="68183" y="68183"/>
                </a:cubicBezTo>
                <a:cubicBezTo>
                  <a:pt x="68183" y="63666"/>
                  <a:pt x="64516" y="60000"/>
                  <a:pt x="60000" y="60000"/>
                </a:cubicBezTo>
                <a:moveTo>
                  <a:pt x="113716" y="64238"/>
                </a:moveTo>
                <a:lnTo>
                  <a:pt x="109694" y="76033"/>
                </a:lnTo>
                <a:cubicBezTo>
                  <a:pt x="97177" y="82950"/>
                  <a:pt x="80200" y="87272"/>
                  <a:pt x="61361" y="87272"/>
                </a:cubicBezTo>
                <a:cubicBezTo>
                  <a:pt x="40761" y="87272"/>
                  <a:pt x="22355" y="82127"/>
                  <a:pt x="9622" y="74033"/>
                </a:cubicBezTo>
                <a:lnTo>
                  <a:pt x="6288" y="64266"/>
                </a:lnTo>
                <a:cubicBezTo>
                  <a:pt x="6288" y="64266"/>
                  <a:pt x="5455" y="62061"/>
                  <a:pt x="5455" y="60000"/>
                </a:cubicBezTo>
                <a:cubicBezTo>
                  <a:pt x="5455" y="53988"/>
                  <a:pt x="10350" y="49088"/>
                  <a:pt x="16361" y="49088"/>
                </a:cubicBezTo>
                <a:lnTo>
                  <a:pt x="103638" y="49088"/>
                </a:lnTo>
                <a:cubicBezTo>
                  <a:pt x="109655" y="49088"/>
                  <a:pt x="114544" y="53988"/>
                  <a:pt x="114544" y="60000"/>
                </a:cubicBezTo>
                <a:cubicBezTo>
                  <a:pt x="114544" y="62072"/>
                  <a:pt x="113716" y="64238"/>
                  <a:pt x="113716" y="64238"/>
                </a:cubicBezTo>
                <a:moveTo>
                  <a:pt x="98000" y="110333"/>
                </a:moveTo>
                <a:cubicBezTo>
                  <a:pt x="97977" y="110338"/>
                  <a:pt x="96877" y="114544"/>
                  <a:pt x="92727" y="114544"/>
                </a:cubicBezTo>
                <a:lnTo>
                  <a:pt x="27272" y="114544"/>
                </a:lnTo>
                <a:cubicBezTo>
                  <a:pt x="23161" y="114544"/>
                  <a:pt x="22000" y="110333"/>
                  <a:pt x="22000" y="110333"/>
                </a:cubicBezTo>
                <a:lnTo>
                  <a:pt x="12200" y="81594"/>
                </a:lnTo>
                <a:cubicBezTo>
                  <a:pt x="25372" y="88488"/>
                  <a:pt x="42505" y="92727"/>
                  <a:pt x="61361" y="92727"/>
                </a:cubicBezTo>
                <a:cubicBezTo>
                  <a:pt x="78683" y="92727"/>
                  <a:pt x="94550" y="89144"/>
                  <a:pt x="107244" y="83227"/>
                </a:cubicBezTo>
                <a:cubicBezTo>
                  <a:pt x="107244" y="83227"/>
                  <a:pt x="98000" y="110333"/>
                  <a:pt x="98000" y="110333"/>
                </a:cubicBezTo>
                <a:close/>
                <a:moveTo>
                  <a:pt x="60000" y="5455"/>
                </a:moveTo>
                <a:cubicBezTo>
                  <a:pt x="74644" y="5455"/>
                  <a:pt x="86983" y="21527"/>
                  <a:pt x="91161" y="43638"/>
                </a:cubicBezTo>
                <a:lnTo>
                  <a:pt x="28838" y="43638"/>
                </a:lnTo>
                <a:cubicBezTo>
                  <a:pt x="33016" y="21527"/>
                  <a:pt x="45355" y="5455"/>
                  <a:pt x="60000" y="5455"/>
                </a:cubicBezTo>
                <a:moveTo>
                  <a:pt x="103638" y="43638"/>
                </a:moveTo>
                <a:lnTo>
                  <a:pt x="96672" y="43638"/>
                </a:lnTo>
                <a:cubicBezTo>
                  <a:pt x="92133" y="18472"/>
                  <a:pt x="77466" y="0"/>
                  <a:pt x="60000" y="0"/>
                </a:cubicBezTo>
                <a:cubicBezTo>
                  <a:pt x="42533" y="0"/>
                  <a:pt x="27866" y="18472"/>
                  <a:pt x="23333" y="43638"/>
                </a:cubicBezTo>
                <a:lnTo>
                  <a:pt x="16361" y="43638"/>
                </a:lnTo>
                <a:cubicBezTo>
                  <a:pt x="7327" y="43638"/>
                  <a:pt x="0" y="50966"/>
                  <a:pt x="0" y="60000"/>
                </a:cubicBezTo>
                <a:cubicBezTo>
                  <a:pt x="0" y="63044"/>
                  <a:pt x="838" y="65177"/>
                  <a:pt x="838" y="65177"/>
                </a:cubicBezTo>
                <a:lnTo>
                  <a:pt x="17322" y="113527"/>
                </a:lnTo>
                <a:cubicBezTo>
                  <a:pt x="17322" y="113527"/>
                  <a:pt x="19177" y="120000"/>
                  <a:pt x="27272" y="120000"/>
                </a:cubicBezTo>
                <a:lnTo>
                  <a:pt x="92727" y="120000"/>
                </a:lnTo>
                <a:cubicBezTo>
                  <a:pt x="100850" y="120000"/>
                  <a:pt x="103138" y="112188"/>
                  <a:pt x="103166" y="112094"/>
                </a:cubicBezTo>
                <a:lnTo>
                  <a:pt x="119094" y="65150"/>
                </a:lnTo>
                <a:cubicBezTo>
                  <a:pt x="119633" y="63522"/>
                  <a:pt x="120000" y="61811"/>
                  <a:pt x="120000" y="60000"/>
                </a:cubicBezTo>
                <a:cubicBezTo>
                  <a:pt x="120000" y="50966"/>
                  <a:pt x="112672" y="43638"/>
                  <a:pt x="103638" y="4363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799" name="Shape 4799"/>
          <p:cNvSpPr/>
          <p:nvPr/>
        </p:nvSpPr>
        <p:spPr>
          <a:xfrm>
            <a:off x="1201739" y="2819741"/>
            <a:ext cx="192071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250" y="38183"/>
                </a:moveTo>
                <a:lnTo>
                  <a:pt x="75000" y="38183"/>
                </a:lnTo>
                <a:cubicBezTo>
                  <a:pt x="72933" y="38183"/>
                  <a:pt x="71250" y="39405"/>
                  <a:pt x="71250" y="40911"/>
                </a:cubicBezTo>
                <a:cubicBezTo>
                  <a:pt x="71250" y="42416"/>
                  <a:pt x="72933" y="43638"/>
                  <a:pt x="75000" y="43638"/>
                </a:cubicBezTo>
                <a:lnTo>
                  <a:pt x="112500" y="43638"/>
                </a:lnTo>
                <a:lnTo>
                  <a:pt x="112500" y="114544"/>
                </a:lnTo>
                <a:lnTo>
                  <a:pt x="7500" y="114544"/>
                </a:lnTo>
                <a:lnTo>
                  <a:pt x="7500" y="43638"/>
                </a:lnTo>
                <a:lnTo>
                  <a:pt x="45000" y="43638"/>
                </a:lnTo>
                <a:cubicBezTo>
                  <a:pt x="47066" y="43638"/>
                  <a:pt x="48750" y="42416"/>
                  <a:pt x="48750" y="40911"/>
                </a:cubicBezTo>
                <a:cubicBezTo>
                  <a:pt x="48750" y="39405"/>
                  <a:pt x="47066" y="38183"/>
                  <a:pt x="45000" y="38183"/>
                </a:cubicBezTo>
                <a:lnTo>
                  <a:pt x="3750" y="38183"/>
                </a:lnTo>
                <a:cubicBezTo>
                  <a:pt x="1683" y="38183"/>
                  <a:pt x="0" y="39405"/>
                  <a:pt x="0" y="40911"/>
                </a:cubicBezTo>
                <a:lnTo>
                  <a:pt x="0" y="117272"/>
                </a:lnTo>
                <a:cubicBezTo>
                  <a:pt x="0" y="118783"/>
                  <a:pt x="1683" y="120000"/>
                  <a:pt x="3750" y="120000"/>
                </a:cubicBezTo>
                <a:lnTo>
                  <a:pt x="116250" y="120000"/>
                </a:lnTo>
                <a:cubicBezTo>
                  <a:pt x="118316" y="120000"/>
                  <a:pt x="120000" y="118783"/>
                  <a:pt x="120000" y="117272"/>
                </a:cubicBezTo>
                <a:lnTo>
                  <a:pt x="120000" y="40911"/>
                </a:lnTo>
                <a:cubicBezTo>
                  <a:pt x="120000" y="39405"/>
                  <a:pt x="118316" y="38183"/>
                  <a:pt x="116250" y="38183"/>
                </a:cubicBezTo>
                <a:moveTo>
                  <a:pt x="30000" y="70911"/>
                </a:moveTo>
                <a:cubicBezTo>
                  <a:pt x="27933" y="70911"/>
                  <a:pt x="26250" y="72127"/>
                  <a:pt x="26250" y="73638"/>
                </a:cubicBezTo>
                <a:cubicBezTo>
                  <a:pt x="26250" y="74388"/>
                  <a:pt x="26666" y="75072"/>
                  <a:pt x="27350" y="75566"/>
                </a:cubicBezTo>
                <a:lnTo>
                  <a:pt x="57350" y="97383"/>
                </a:lnTo>
                <a:cubicBezTo>
                  <a:pt x="58027" y="97877"/>
                  <a:pt x="58966" y="98183"/>
                  <a:pt x="60000" y="98183"/>
                </a:cubicBezTo>
                <a:cubicBezTo>
                  <a:pt x="61033" y="98183"/>
                  <a:pt x="61972" y="97877"/>
                  <a:pt x="62650" y="97383"/>
                </a:cubicBezTo>
                <a:lnTo>
                  <a:pt x="92650" y="75566"/>
                </a:lnTo>
                <a:cubicBezTo>
                  <a:pt x="93333" y="75072"/>
                  <a:pt x="93750" y="74388"/>
                  <a:pt x="93750" y="73638"/>
                </a:cubicBezTo>
                <a:cubicBezTo>
                  <a:pt x="93750" y="72127"/>
                  <a:pt x="92066" y="70911"/>
                  <a:pt x="90000" y="70911"/>
                </a:cubicBezTo>
                <a:cubicBezTo>
                  <a:pt x="88966" y="70911"/>
                  <a:pt x="88027" y="71216"/>
                  <a:pt x="87350" y="71705"/>
                </a:cubicBezTo>
                <a:lnTo>
                  <a:pt x="63750" y="88872"/>
                </a:lnTo>
                <a:lnTo>
                  <a:pt x="63750" y="2727"/>
                </a:lnTo>
                <a:cubicBezTo>
                  <a:pt x="63750" y="1222"/>
                  <a:pt x="62066" y="0"/>
                  <a:pt x="60000" y="0"/>
                </a:cubicBezTo>
                <a:cubicBezTo>
                  <a:pt x="57933" y="0"/>
                  <a:pt x="56250" y="1222"/>
                  <a:pt x="56250" y="2727"/>
                </a:cubicBezTo>
                <a:lnTo>
                  <a:pt x="56250" y="88872"/>
                </a:lnTo>
                <a:lnTo>
                  <a:pt x="32650" y="71705"/>
                </a:lnTo>
                <a:cubicBezTo>
                  <a:pt x="31972" y="71216"/>
                  <a:pt x="31033" y="70911"/>
                  <a:pt x="30000" y="7091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00" name="Shape 4800"/>
          <p:cNvSpPr/>
          <p:nvPr/>
        </p:nvSpPr>
        <p:spPr>
          <a:xfrm>
            <a:off x="1705924" y="2819741"/>
            <a:ext cx="192071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27272"/>
                </a:moveTo>
                <a:cubicBezTo>
                  <a:pt x="31033" y="27272"/>
                  <a:pt x="31972" y="26972"/>
                  <a:pt x="32650" y="26472"/>
                </a:cubicBezTo>
                <a:lnTo>
                  <a:pt x="56250" y="9311"/>
                </a:lnTo>
                <a:lnTo>
                  <a:pt x="56250" y="95455"/>
                </a:lnTo>
                <a:cubicBezTo>
                  <a:pt x="56250" y="96961"/>
                  <a:pt x="57933" y="98183"/>
                  <a:pt x="60000" y="98183"/>
                </a:cubicBezTo>
                <a:cubicBezTo>
                  <a:pt x="62066" y="98183"/>
                  <a:pt x="63750" y="96961"/>
                  <a:pt x="63750" y="95455"/>
                </a:cubicBezTo>
                <a:lnTo>
                  <a:pt x="63750" y="9311"/>
                </a:lnTo>
                <a:lnTo>
                  <a:pt x="87350" y="26472"/>
                </a:lnTo>
                <a:cubicBezTo>
                  <a:pt x="88027" y="26972"/>
                  <a:pt x="88966" y="27272"/>
                  <a:pt x="90000" y="27272"/>
                </a:cubicBezTo>
                <a:cubicBezTo>
                  <a:pt x="92066" y="27272"/>
                  <a:pt x="93750" y="26055"/>
                  <a:pt x="93750" y="24544"/>
                </a:cubicBezTo>
                <a:cubicBezTo>
                  <a:pt x="93750" y="23794"/>
                  <a:pt x="93333" y="23116"/>
                  <a:pt x="92650" y="22616"/>
                </a:cubicBezTo>
                <a:lnTo>
                  <a:pt x="62650" y="800"/>
                </a:lnTo>
                <a:cubicBezTo>
                  <a:pt x="61972" y="305"/>
                  <a:pt x="61033" y="0"/>
                  <a:pt x="60000" y="0"/>
                </a:cubicBezTo>
                <a:cubicBezTo>
                  <a:pt x="58966" y="0"/>
                  <a:pt x="58027" y="305"/>
                  <a:pt x="57350" y="800"/>
                </a:cubicBezTo>
                <a:lnTo>
                  <a:pt x="27350" y="22616"/>
                </a:lnTo>
                <a:cubicBezTo>
                  <a:pt x="26666" y="23116"/>
                  <a:pt x="26250" y="23794"/>
                  <a:pt x="26250" y="24544"/>
                </a:cubicBezTo>
                <a:cubicBezTo>
                  <a:pt x="26250" y="26055"/>
                  <a:pt x="27933" y="27272"/>
                  <a:pt x="30000" y="27272"/>
                </a:cubicBezTo>
                <a:moveTo>
                  <a:pt x="116250" y="38183"/>
                </a:moveTo>
                <a:lnTo>
                  <a:pt x="75000" y="38183"/>
                </a:lnTo>
                <a:cubicBezTo>
                  <a:pt x="72933" y="38183"/>
                  <a:pt x="71250" y="39405"/>
                  <a:pt x="71250" y="40911"/>
                </a:cubicBezTo>
                <a:cubicBezTo>
                  <a:pt x="71250" y="42416"/>
                  <a:pt x="72933" y="43638"/>
                  <a:pt x="75000" y="43638"/>
                </a:cubicBezTo>
                <a:lnTo>
                  <a:pt x="112500" y="43638"/>
                </a:lnTo>
                <a:lnTo>
                  <a:pt x="112500" y="114544"/>
                </a:lnTo>
                <a:lnTo>
                  <a:pt x="7500" y="114544"/>
                </a:lnTo>
                <a:lnTo>
                  <a:pt x="7500" y="43638"/>
                </a:lnTo>
                <a:lnTo>
                  <a:pt x="45000" y="43638"/>
                </a:lnTo>
                <a:cubicBezTo>
                  <a:pt x="47066" y="43638"/>
                  <a:pt x="48750" y="42416"/>
                  <a:pt x="48750" y="40911"/>
                </a:cubicBezTo>
                <a:cubicBezTo>
                  <a:pt x="48750" y="39405"/>
                  <a:pt x="47066" y="38183"/>
                  <a:pt x="45000" y="38183"/>
                </a:cubicBezTo>
                <a:lnTo>
                  <a:pt x="3750" y="38183"/>
                </a:lnTo>
                <a:cubicBezTo>
                  <a:pt x="1683" y="38183"/>
                  <a:pt x="0" y="39405"/>
                  <a:pt x="0" y="40911"/>
                </a:cubicBezTo>
                <a:lnTo>
                  <a:pt x="0" y="117272"/>
                </a:lnTo>
                <a:cubicBezTo>
                  <a:pt x="0" y="118783"/>
                  <a:pt x="1683" y="120000"/>
                  <a:pt x="3750" y="120000"/>
                </a:cubicBezTo>
                <a:lnTo>
                  <a:pt x="116250" y="120000"/>
                </a:lnTo>
                <a:cubicBezTo>
                  <a:pt x="118316" y="120000"/>
                  <a:pt x="120000" y="118783"/>
                  <a:pt x="120000" y="117272"/>
                </a:cubicBezTo>
                <a:lnTo>
                  <a:pt x="120000" y="40911"/>
                </a:lnTo>
                <a:cubicBezTo>
                  <a:pt x="120000" y="39405"/>
                  <a:pt x="118316" y="38183"/>
                  <a:pt x="116250" y="3818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01" name="Shape 4801"/>
          <p:cNvSpPr/>
          <p:nvPr/>
        </p:nvSpPr>
        <p:spPr>
          <a:xfrm>
            <a:off x="2174098" y="2819741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10911"/>
                </a:moveTo>
                <a:cubicBezTo>
                  <a:pt x="33950" y="10911"/>
                  <a:pt x="32727" y="12133"/>
                  <a:pt x="32727" y="13638"/>
                </a:cubicBezTo>
                <a:cubicBezTo>
                  <a:pt x="32727" y="15144"/>
                  <a:pt x="33950" y="16361"/>
                  <a:pt x="35455" y="16361"/>
                </a:cubicBezTo>
                <a:cubicBezTo>
                  <a:pt x="36961" y="16361"/>
                  <a:pt x="38183" y="15144"/>
                  <a:pt x="38183" y="13638"/>
                </a:cubicBezTo>
                <a:cubicBezTo>
                  <a:pt x="38183" y="12133"/>
                  <a:pt x="36961" y="10911"/>
                  <a:pt x="35455" y="10911"/>
                </a:cubicBezTo>
                <a:moveTo>
                  <a:pt x="24544" y="10911"/>
                </a:moveTo>
                <a:cubicBezTo>
                  <a:pt x="23038" y="10911"/>
                  <a:pt x="21816" y="12133"/>
                  <a:pt x="21816" y="13638"/>
                </a:cubicBezTo>
                <a:cubicBezTo>
                  <a:pt x="21816" y="15144"/>
                  <a:pt x="23038" y="16361"/>
                  <a:pt x="24544" y="16361"/>
                </a:cubicBezTo>
                <a:cubicBezTo>
                  <a:pt x="26050" y="16361"/>
                  <a:pt x="27272" y="15144"/>
                  <a:pt x="27272" y="13638"/>
                </a:cubicBezTo>
                <a:cubicBezTo>
                  <a:pt x="27272" y="12133"/>
                  <a:pt x="26050" y="10911"/>
                  <a:pt x="24544" y="10911"/>
                </a:cubicBezTo>
                <a:moveTo>
                  <a:pt x="106361" y="10911"/>
                </a:moveTo>
                <a:lnTo>
                  <a:pt x="46361" y="10911"/>
                </a:lnTo>
                <a:cubicBezTo>
                  <a:pt x="44861" y="10911"/>
                  <a:pt x="43638" y="12133"/>
                  <a:pt x="43638" y="13638"/>
                </a:cubicBezTo>
                <a:cubicBezTo>
                  <a:pt x="43638" y="15144"/>
                  <a:pt x="44861" y="16361"/>
                  <a:pt x="46361" y="16361"/>
                </a:cubicBezTo>
                <a:lnTo>
                  <a:pt x="106361" y="16361"/>
                </a:lnTo>
                <a:cubicBezTo>
                  <a:pt x="107866" y="16361"/>
                  <a:pt x="109088" y="15144"/>
                  <a:pt x="109088" y="13638"/>
                </a:cubicBezTo>
                <a:cubicBezTo>
                  <a:pt x="109088" y="12133"/>
                  <a:pt x="107866" y="10911"/>
                  <a:pt x="106361" y="10911"/>
                </a:cubicBezTo>
                <a:moveTo>
                  <a:pt x="114544" y="21816"/>
                </a:moveTo>
                <a:lnTo>
                  <a:pt x="5455" y="2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21816"/>
                  <a:pt x="114544" y="21816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27272"/>
                </a:lnTo>
                <a:lnTo>
                  <a:pt x="114544" y="27272"/>
                </a:lnTo>
                <a:cubicBezTo>
                  <a:pt x="114544" y="27272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3638" y="10911"/>
                </a:moveTo>
                <a:cubicBezTo>
                  <a:pt x="12133" y="10911"/>
                  <a:pt x="10911" y="12133"/>
                  <a:pt x="10911" y="13638"/>
                </a:cubicBezTo>
                <a:cubicBezTo>
                  <a:pt x="10911" y="15144"/>
                  <a:pt x="12133" y="16361"/>
                  <a:pt x="13638" y="16361"/>
                </a:cubicBezTo>
                <a:cubicBezTo>
                  <a:pt x="15138" y="16361"/>
                  <a:pt x="16361" y="15144"/>
                  <a:pt x="16361" y="13638"/>
                </a:cubicBezTo>
                <a:cubicBezTo>
                  <a:pt x="16361" y="12133"/>
                  <a:pt x="15138" y="10911"/>
                  <a:pt x="13638" y="10911"/>
                </a:cubicBezTo>
                <a:moveTo>
                  <a:pt x="39666" y="78783"/>
                </a:moveTo>
                <a:cubicBezTo>
                  <a:pt x="38722" y="76338"/>
                  <a:pt x="38183" y="73688"/>
                  <a:pt x="38183" y="70911"/>
                </a:cubicBezTo>
                <a:cubicBezTo>
                  <a:pt x="38183" y="58861"/>
                  <a:pt x="47950" y="49088"/>
                  <a:pt x="60000" y="49088"/>
                </a:cubicBezTo>
                <a:cubicBezTo>
                  <a:pt x="62777" y="49088"/>
                  <a:pt x="65427" y="49633"/>
                  <a:pt x="67872" y="50577"/>
                </a:cubicBezTo>
                <a:lnTo>
                  <a:pt x="73427" y="47188"/>
                </a:lnTo>
                <a:cubicBezTo>
                  <a:pt x="69461" y="44938"/>
                  <a:pt x="64888" y="43638"/>
                  <a:pt x="60000" y="43638"/>
                </a:cubicBezTo>
                <a:cubicBezTo>
                  <a:pt x="44938" y="43638"/>
                  <a:pt x="32727" y="55850"/>
                  <a:pt x="32727" y="70911"/>
                </a:cubicBezTo>
                <a:cubicBezTo>
                  <a:pt x="32727" y="75794"/>
                  <a:pt x="34027" y="80372"/>
                  <a:pt x="36277" y="84338"/>
                </a:cubicBezTo>
                <a:cubicBezTo>
                  <a:pt x="36277" y="84338"/>
                  <a:pt x="39666" y="78783"/>
                  <a:pt x="39666" y="78783"/>
                </a:cubicBezTo>
                <a:close/>
                <a:moveTo>
                  <a:pt x="80333" y="63038"/>
                </a:moveTo>
                <a:cubicBezTo>
                  <a:pt x="81277" y="65483"/>
                  <a:pt x="81816" y="68127"/>
                  <a:pt x="81816" y="70911"/>
                </a:cubicBezTo>
                <a:cubicBezTo>
                  <a:pt x="81816" y="82955"/>
                  <a:pt x="72050" y="92727"/>
                  <a:pt x="60000" y="92727"/>
                </a:cubicBezTo>
                <a:cubicBezTo>
                  <a:pt x="57222" y="92727"/>
                  <a:pt x="54572" y="92188"/>
                  <a:pt x="52127" y="91238"/>
                </a:cubicBezTo>
                <a:lnTo>
                  <a:pt x="46572" y="94633"/>
                </a:lnTo>
                <a:cubicBezTo>
                  <a:pt x="50538" y="96883"/>
                  <a:pt x="55111" y="98183"/>
                  <a:pt x="60000" y="98183"/>
                </a:cubicBezTo>
                <a:cubicBezTo>
                  <a:pt x="75061" y="98183"/>
                  <a:pt x="87272" y="85972"/>
                  <a:pt x="87272" y="70911"/>
                </a:cubicBezTo>
                <a:cubicBezTo>
                  <a:pt x="87272" y="66022"/>
                  <a:pt x="85972" y="61450"/>
                  <a:pt x="83722" y="57477"/>
                </a:cubicBezTo>
                <a:cubicBezTo>
                  <a:pt x="83722" y="57477"/>
                  <a:pt x="80333" y="63038"/>
                  <a:pt x="80333" y="63038"/>
                </a:cubicBezTo>
                <a:close/>
                <a:moveTo>
                  <a:pt x="58072" y="68983"/>
                </a:moveTo>
                <a:cubicBezTo>
                  <a:pt x="59138" y="67916"/>
                  <a:pt x="60861" y="67916"/>
                  <a:pt x="61927" y="68983"/>
                </a:cubicBezTo>
                <a:cubicBezTo>
                  <a:pt x="62994" y="70050"/>
                  <a:pt x="62994" y="71772"/>
                  <a:pt x="61927" y="72838"/>
                </a:cubicBezTo>
                <a:cubicBezTo>
                  <a:pt x="60861" y="73905"/>
                  <a:pt x="59138" y="73905"/>
                  <a:pt x="58072" y="72838"/>
                </a:cubicBezTo>
                <a:cubicBezTo>
                  <a:pt x="57005" y="71772"/>
                  <a:pt x="57005" y="70050"/>
                  <a:pt x="58072" y="68983"/>
                </a:cubicBezTo>
                <a:moveTo>
                  <a:pt x="34133" y="96777"/>
                </a:moveTo>
                <a:lnTo>
                  <a:pt x="65788" y="76694"/>
                </a:lnTo>
                <a:lnTo>
                  <a:pt x="85866" y="45038"/>
                </a:lnTo>
                <a:lnTo>
                  <a:pt x="54216" y="65122"/>
                </a:lnTo>
                <a:cubicBezTo>
                  <a:pt x="54216" y="65122"/>
                  <a:pt x="34133" y="96777"/>
                  <a:pt x="34133" y="967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02" name="Shape 4802"/>
          <p:cNvSpPr/>
          <p:nvPr/>
        </p:nvSpPr>
        <p:spPr>
          <a:xfrm>
            <a:off x="2678284" y="2819741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361" y="10911"/>
                </a:moveTo>
                <a:lnTo>
                  <a:pt x="46361" y="10911"/>
                </a:lnTo>
                <a:cubicBezTo>
                  <a:pt x="44861" y="10911"/>
                  <a:pt x="43638" y="12133"/>
                  <a:pt x="43638" y="13638"/>
                </a:cubicBezTo>
                <a:cubicBezTo>
                  <a:pt x="43638" y="15144"/>
                  <a:pt x="44861" y="16361"/>
                  <a:pt x="46361" y="16361"/>
                </a:cubicBezTo>
                <a:lnTo>
                  <a:pt x="106361" y="16361"/>
                </a:lnTo>
                <a:cubicBezTo>
                  <a:pt x="107866" y="16361"/>
                  <a:pt x="109088" y="15144"/>
                  <a:pt x="109088" y="13638"/>
                </a:cubicBezTo>
                <a:cubicBezTo>
                  <a:pt x="109088" y="12133"/>
                  <a:pt x="107866" y="10911"/>
                  <a:pt x="106361" y="10911"/>
                </a:cubicBezTo>
                <a:moveTo>
                  <a:pt x="114544" y="21816"/>
                </a:moveTo>
                <a:lnTo>
                  <a:pt x="5455" y="2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21816"/>
                  <a:pt x="114544" y="21816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27272"/>
                </a:lnTo>
                <a:lnTo>
                  <a:pt x="114544" y="27272"/>
                </a:lnTo>
                <a:cubicBezTo>
                  <a:pt x="114544" y="27272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35455" y="10911"/>
                </a:moveTo>
                <a:cubicBezTo>
                  <a:pt x="33950" y="10911"/>
                  <a:pt x="32727" y="12133"/>
                  <a:pt x="32727" y="13638"/>
                </a:cubicBezTo>
                <a:cubicBezTo>
                  <a:pt x="32727" y="15144"/>
                  <a:pt x="33950" y="16361"/>
                  <a:pt x="35455" y="16361"/>
                </a:cubicBezTo>
                <a:cubicBezTo>
                  <a:pt x="36961" y="16361"/>
                  <a:pt x="38183" y="15144"/>
                  <a:pt x="38183" y="13638"/>
                </a:cubicBezTo>
                <a:cubicBezTo>
                  <a:pt x="38183" y="12133"/>
                  <a:pt x="36961" y="10911"/>
                  <a:pt x="35455" y="10911"/>
                </a:cubicBezTo>
                <a:moveTo>
                  <a:pt x="24544" y="10911"/>
                </a:moveTo>
                <a:cubicBezTo>
                  <a:pt x="23038" y="10911"/>
                  <a:pt x="21816" y="12133"/>
                  <a:pt x="21816" y="13638"/>
                </a:cubicBezTo>
                <a:cubicBezTo>
                  <a:pt x="21816" y="15144"/>
                  <a:pt x="23038" y="16361"/>
                  <a:pt x="24544" y="16361"/>
                </a:cubicBezTo>
                <a:cubicBezTo>
                  <a:pt x="26050" y="16361"/>
                  <a:pt x="27272" y="15144"/>
                  <a:pt x="27272" y="13638"/>
                </a:cubicBezTo>
                <a:cubicBezTo>
                  <a:pt x="27272" y="12133"/>
                  <a:pt x="26050" y="10911"/>
                  <a:pt x="24544" y="10911"/>
                </a:cubicBezTo>
                <a:moveTo>
                  <a:pt x="13638" y="10911"/>
                </a:moveTo>
                <a:cubicBezTo>
                  <a:pt x="12133" y="10911"/>
                  <a:pt x="10911" y="12133"/>
                  <a:pt x="10911" y="13638"/>
                </a:cubicBezTo>
                <a:cubicBezTo>
                  <a:pt x="10911" y="15144"/>
                  <a:pt x="12133" y="16361"/>
                  <a:pt x="13638" y="16361"/>
                </a:cubicBezTo>
                <a:cubicBezTo>
                  <a:pt x="15138" y="16361"/>
                  <a:pt x="16361" y="15144"/>
                  <a:pt x="16361" y="13638"/>
                </a:cubicBezTo>
                <a:cubicBezTo>
                  <a:pt x="16361" y="12133"/>
                  <a:pt x="15138" y="10911"/>
                  <a:pt x="13638" y="1091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03" name="Shape 4803"/>
          <p:cNvSpPr/>
          <p:nvPr/>
        </p:nvSpPr>
        <p:spPr>
          <a:xfrm>
            <a:off x="3182470" y="2819741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544" y="32727"/>
                </a:moveTo>
                <a:lnTo>
                  <a:pt x="46361" y="32727"/>
                </a:lnTo>
                <a:cubicBezTo>
                  <a:pt x="44861" y="32727"/>
                  <a:pt x="43638" y="33950"/>
                  <a:pt x="43638" y="35455"/>
                </a:cubicBezTo>
                <a:cubicBezTo>
                  <a:pt x="43638" y="36961"/>
                  <a:pt x="44861" y="38183"/>
                  <a:pt x="46361" y="38183"/>
                </a:cubicBezTo>
                <a:lnTo>
                  <a:pt x="84544" y="38183"/>
                </a:lnTo>
                <a:cubicBezTo>
                  <a:pt x="86050" y="38183"/>
                  <a:pt x="87272" y="36961"/>
                  <a:pt x="87272" y="35455"/>
                </a:cubicBezTo>
                <a:cubicBezTo>
                  <a:pt x="87272" y="33950"/>
                  <a:pt x="86050" y="32727"/>
                  <a:pt x="84544" y="32727"/>
                </a:cubicBezTo>
                <a:moveTo>
                  <a:pt x="35455" y="32727"/>
                </a:moveTo>
                <a:cubicBezTo>
                  <a:pt x="33950" y="32727"/>
                  <a:pt x="32727" y="33950"/>
                  <a:pt x="32727" y="35455"/>
                </a:cubicBezTo>
                <a:cubicBezTo>
                  <a:pt x="32727" y="36961"/>
                  <a:pt x="33950" y="38183"/>
                  <a:pt x="35455" y="38183"/>
                </a:cubicBezTo>
                <a:cubicBezTo>
                  <a:pt x="36961" y="38183"/>
                  <a:pt x="38183" y="36961"/>
                  <a:pt x="38183" y="35455"/>
                </a:cubicBezTo>
                <a:cubicBezTo>
                  <a:pt x="38183" y="33950"/>
                  <a:pt x="36961" y="32727"/>
                  <a:pt x="35455" y="32727"/>
                </a:cubicBezTo>
                <a:moveTo>
                  <a:pt x="109088" y="0"/>
                </a:moveTo>
                <a:lnTo>
                  <a:pt x="32727" y="0"/>
                </a:lnTo>
                <a:cubicBezTo>
                  <a:pt x="26700" y="0"/>
                  <a:pt x="21816" y="4883"/>
                  <a:pt x="21816" y="10911"/>
                </a:cubicBezTo>
                <a:lnTo>
                  <a:pt x="21816" y="13638"/>
                </a:lnTo>
                <a:cubicBezTo>
                  <a:pt x="21816" y="15144"/>
                  <a:pt x="23038" y="16361"/>
                  <a:pt x="24544" y="16361"/>
                </a:cubicBezTo>
                <a:cubicBezTo>
                  <a:pt x="26050" y="16361"/>
                  <a:pt x="27272" y="15144"/>
                  <a:pt x="27272" y="13638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87272"/>
                </a:lnTo>
                <a:cubicBezTo>
                  <a:pt x="114544" y="90288"/>
                  <a:pt x="112100" y="92727"/>
                  <a:pt x="109088" y="92727"/>
                </a:cubicBezTo>
                <a:lnTo>
                  <a:pt x="106361" y="92727"/>
                </a:lnTo>
                <a:cubicBezTo>
                  <a:pt x="104861" y="92727"/>
                  <a:pt x="103638" y="93944"/>
                  <a:pt x="103638" y="95455"/>
                </a:cubicBezTo>
                <a:cubicBezTo>
                  <a:pt x="103638" y="96961"/>
                  <a:pt x="104861" y="98183"/>
                  <a:pt x="106361" y="98183"/>
                </a:cubicBezTo>
                <a:lnTo>
                  <a:pt x="109088" y="98183"/>
                </a:lnTo>
                <a:cubicBezTo>
                  <a:pt x="115116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3638" y="32727"/>
                </a:moveTo>
                <a:cubicBezTo>
                  <a:pt x="12133" y="32727"/>
                  <a:pt x="10911" y="33950"/>
                  <a:pt x="10911" y="35455"/>
                </a:cubicBezTo>
                <a:cubicBezTo>
                  <a:pt x="10911" y="36961"/>
                  <a:pt x="12133" y="38183"/>
                  <a:pt x="13638" y="38183"/>
                </a:cubicBezTo>
                <a:cubicBezTo>
                  <a:pt x="15138" y="38183"/>
                  <a:pt x="16361" y="36961"/>
                  <a:pt x="16361" y="35455"/>
                </a:cubicBezTo>
                <a:cubicBezTo>
                  <a:pt x="16361" y="33950"/>
                  <a:pt x="15138" y="32727"/>
                  <a:pt x="13638" y="32727"/>
                </a:cubicBezTo>
                <a:moveTo>
                  <a:pt x="24544" y="32727"/>
                </a:moveTo>
                <a:cubicBezTo>
                  <a:pt x="23038" y="32727"/>
                  <a:pt x="21816" y="33950"/>
                  <a:pt x="21816" y="35455"/>
                </a:cubicBezTo>
                <a:cubicBezTo>
                  <a:pt x="21816" y="36961"/>
                  <a:pt x="23038" y="38183"/>
                  <a:pt x="24544" y="38183"/>
                </a:cubicBezTo>
                <a:cubicBezTo>
                  <a:pt x="26050" y="38183"/>
                  <a:pt x="27272" y="36961"/>
                  <a:pt x="27272" y="35455"/>
                </a:cubicBezTo>
                <a:cubicBezTo>
                  <a:pt x="27272" y="33950"/>
                  <a:pt x="26050" y="32727"/>
                  <a:pt x="24544" y="32727"/>
                </a:cubicBezTo>
                <a:moveTo>
                  <a:pt x="92727" y="43638"/>
                </a:moveTo>
                <a:lnTo>
                  <a:pt x="5455" y="43638"/>
                </a:ln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87272" y="27272"/>
                </a:lnTo>
                <a:cubicBezTo>
                  <a:pt x="90283" y="27272"/>
                  <a:pt x="92727" y="29716"/>
                  <a:pt x="92727" y="32727"/>
                </a:cubicBezTo>
                <a:cubicBezTo>
                  <a:pt x="92727" y="32727"/>
                  <a:pt x="92727" y="43638"/>
                  <a:pt x="92727" y="43638"/>
                </a:cubicBezTo>
                <a:close/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49088"/>
                </a:lnTo>
                <a:lnTo>
                  <a:pt x="92727" y="49088"/>
                </a:lnTo>
                <a:cubicBezTo>
                  <a:pt x="92727" y="49088"/>
                  <a:pt x="92727" y="109088"/>
                  <a:pt x="92727" y="109088"/>
                </a:cubicBezTo>
                <a:close/>
                <a:moveTo>
                  <a:pt x="87272" y="21816"/>
                </a:move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32727"/>
                </a:lnTo>
                <a:cubicBezTo>
                  <a:pt x="98183" y="26700"/>
                  <a:pt x="93300" y="21816"/>
                  <a:pt x="87272" y="2181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04" name="Shape 4804"/>
          <p:cNvSpPr/>
          <p:nvPr/>
        </p:nvSpPr>
        <p:spPr>
          <a:xfrm>
            <a:off x="3686657" y="2855753"/>
            <a:ext cx="264098" cy="192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5000"/>
                </a:moveTo>
                <a:cubicBezTo>
                  <a:pt x="114544" y="105444"/>
                  <a:pt x="114505" y="105877"/>
                  <a:pt x="114450" y="106305"/>
                </a:cubicBezTo>
                <a:lnTo>
                  <a:pt x="80772" y="60000"/>
                </a:lnTo>
                <a:lnTo>
                  <a:pt x="114450" y="13694"/>
                </a:lnTo>
                <a:cubicBezTo>
                  <a:pt x="114505" y="14122"/>
                  <a:pt x="114544" y="14555"/>
                  <a:pt x="114544" y="15000"/>
                </a:cubicBezTo>
                <a:cubicBezTo>
                  <a:pt x="114544" y="15000"/>
                  <a:pt x="114544" y="105000"/>
                  <a:pt x="114544" y="105000"/>
                </a:cubicBezTo>
                <a:close/>
                <a:moveTo>
                  <a:pt x="109088" y="112500"/>
                </a:moveTo>
                <a:lnTo>
                  <a:pt x="10911" y="112500"/>
                </a:lnTo>
                <a:cubicBezTo>
                  <a:pt x="10272" y="112500"/>
                  <a:pt x="9661" y="112322"/>
                  <a:pt x="9094" y="112044"/>
                </a:cubicBezTo>
                <a:lnTo>
                  <a:pt x="43083" y="65300"/>
                </a:lnTo>
                <a:lnTo>
                  <a:pt x="52444" y="78177"/>
                </a:lnTo>
                <a:cubicBezTo>
                  <a:pt x="54533" y="81050"/>
                  <a:pt x="57266" y="82483"/>
                  <a:pt x="60000" y="82483"/>
                </a:cubicBezTo>
                <a:cubicBezTo>
                  <a:pt x="62733" y="82483"/>
                  <a:pt x="65466" y="81050"/>
                  <a:pt x="67550" y="78177"/>
                </a:cubicBezTo>
                <a:lnTo>
                  <a:pt x="76916" y="65300"/>
                </a:lnTo>
                <a:lnTo>
                  <a:pt x="110911" y="112044"/>
                </a:lnTo>
                <a:cubicBezTo>
                  <a:pt x="110338" y="112322"/>
                  <a:pt x="109733" y="112500"/>
                  <a:pt x="109088" y="112500"/>
                </a:cubicBezTo>
                <a:moveTo>
                  <a:pt x="5455" y="105000"/>
                </a:moveTo>
                <a:lnTo>
                  <a:pt x="5455" y="15000"/>
                </a:lnTo>
                <a:cubicBezTo>
                  <a:pt x="5455" y="14555"/>
                  <a:pt x="5494" y="14122"/>
                  <a:pt x="5550" y="13694"/>
                </a:cubicBezTo>
                <a:lnTo>
                  <a:pt x="39227" y="60000"/>
                </a:lnTo>
                <a:lnTo>
                  <a:pt x="5550" y="106305"/>
                </a:lnTo>
                <a:cubicBezTo>
                  <a:pt x="5494" y="105877"/>
                  <a:pt x="5455" y="105444"/>
                  <a:pt x="5455" y="105000"/>
                </a:cubicBezTo>
                <a:moveTo>
                  <a:pt x="10911" y="7500"/>
                </a:moveTo>
                <a:lnTo>
                  <a:pt x="109088" y="7500"/>
                </a:lnTo>
                <a:cubicBezTo>
                  <a:pt x="109733" y="7500"/>
                  <a:pt x="110338" y="7677"/>
                  <a:pt x="110911" y="7961"/>
                </a:cubicBezTo>
                <a:lnTo>
                  <a:pt x="63694" y="72877"/>
                </a:lnTo>
                <a:cubicBezTo>
                  <a:pt x="62711" y="74233"/>
                  <a:pt x="61394" y="74983"/>
                  <a:pt x="60000" y="74983"/>
                </a:cubicBezTo>
                <a:cubicBezTo>
                  <a:pt x="58605" y="74983"/>
                  <a:pt x="57288" y="74233"/>
                  <a:pt x="56300" y="72877"/>
                </a:cubicBezTo>
                <a:lnTo>
                  <a:pt x="9094" y="7961"/>
                </a:lnTo>
                <a:cubicBezTo>
                  <a:pt x="9661" y="7677"/>
                  <a:pt x="10272" y="7500"/>
                  <a:pt x="10911" y="7500"/>
                </a:cubicBezTo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6716"/>
                  <a:pt x="0" y="15000"/>
                </a:cubicBezTo>
                <a:lnTo>
                  <a:pt x="0" y="105000"/>
                </a:lnTo>
                <a:cubicBezTo>
                  <a:pt x="0" y="113283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116" y="0"/>
                  <a:pt x="10908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05" name="Shape 4805"/>
          <p:cNvSpPr/>
          <p:nvPr/>
        </p:nvSpPr>
        <p:spPr>
          <a:xfrm>
            <a:off x="4190843" y="2849751"/>
            <a:ext cx="264098" cy="204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03705"/>
                </a:moveTo>
                <a:lnTo>
                  <a:pt x="69866" y="74116"/>
                </a:lnTo>
                <a:lnTo>
                  <a:pt x="92727" y="44533"/>
                </a:lnTo>
                <a:cubicBezTo>
                  <a:pt x="92727" y="44533"/>
                  <a:pt x="92727" y="103705"/>
                  <a:pt x="92727" y="103705"/>
                </a:cubicBezTo>
                <a:close/>
                <a:moveTo>
                  <a:pt x="87272" y="112938"/>
                </a:moveTo>
                <a:lnTo>
                  <a:pt x="10911" y="112938"/>
                </a:lnTo>
                <a:cubicBezTo>
                  <a:pt x="9550" y="112938"/>
                  <a:pt x="8322" y="112277"/>
                  <a:pt x="7366" y="111211"/>
                </a:cubicBezTo>
                <a:lnTo>
                  <a:pt x="32172" y="79111"/>
                </a:lnTo>
                <a:lnTo>
                  <a:pt x="41538" y="91227"/>
                </a:lnTo>
                <a:cubicBezTo>
                  <a:pt x="43627" y="93927"/>
                  <a:pt x="46355" y="95277"/>
                  <a:pt x="49088" y="95277"/>
                </a:cubicBezTo>
                <a:cubicBezTo>
                  <a:pt x="51827" y="95277"/>
                  <a:pt x="54561" y="93927"/>
                  <a:pt x="56638" y="91227"/>
                </a:cubicBezTo>
                <a:lnTo>
                  <a:pt x="66011" y="79111"/>
                </a:lnTo>
                <a:lnTo>
                  <a:pt x="90816" y="111211"/>
                </a:lnTo>
                <a:cubicBezTo>
                  <a:pt x="89861" y="112277"/>
                  <a:pt x="88633" y="112938"/>
                  <a:pt x="87272" y="112938"/>
                </a:cubicBezTo>
                <a:moveTo>
                  <a:pt x="5455" y="44533"/>
                </a:moveTo>
                <a:lnTo>
                  <a:pt x="28316" y="74116"/>
                </a:lnTo>
                <a:lnTo>
                  <a:pt x="5455" y="103705"/>
                </a:lnTo>
                <a:cubicBezTo>
                  <a:pt x="5455" y="103705"/>
                  <a:pt x="5455" y="44533"/>
                  <a:pt x="5455" y="44533"/>
                </a:cubicBezTo>
                <a:close/>
                <a:moveTo>
                  <a:pt x="10911" y="35294"/>
                </a:moveTo>
                <a:lnTo>
                  <a:pt x="87272" y="35294"/>
                </a:lnTo>
                <a:cubicBezTo>
                  <a:pt x="88633" y="35294"/>
                  <a:pt x="89861" y="35966"/>
                  <a:pt x="90816" y="37027"/>
                </a:cubicBezTo>
                <a:lnTo>
                  <a:pt x="52788" y="86238"/>
                </a:lnTo>
                <a:cubicBezTo>
                  <a:pt x="51800" y="87511"/>
                  <a:pt x="50488" y="88222"/>
                  <a:pt x="49088" y="88222"/>
                </a:cubicBezTo>
                <a:cubicBezTo>
                  <a:pt x="47694" y="88222"/>
                  <a:pt x="46383" y="87511"/>
                  <a:pt x="45388" y="86238"/>
                </a:cubicBezTo>
                <a:lnTo>
                  <a:pt x="7366" y="37022"/>
                </a:lnTo>
                <a:cubicBezTo>
                  <a:pt x="8322" y="35966"/>
                  <a:pt x="9550" y="35294"/>
                  <a:pt x="10911" y="35294"/>
                </a:cubicBezTo>
                <a:moveTo>
                  <a:pt x="87272" y="28233"/>
                </a:moveTo>
                <a:lnTo>
                  <a:pt x="10911" y="28233"/>
                </a:lnTo>
                <a:cubicBezTo>
                  <a:pt x="4883" y="28233"/>
                  <a:pt x="0" y="34555"/>
                  <a:pt x="0" y="42355"/>
                </a:cubicBezTo>
                <a:lnTo>
                  <a:pt x="0" y="105883"/>
                </a:lnTo>
                <a:cubicBezTo>
                  <a:pt x="0" y="113677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3677"/>
                  <a:pt x="98183" y="105883"/>
                </a:cubicBezTo>
                <a:lnTo>
                  <a:pt x="98183" y="42355"/>
                </a:lnTo>
                <a:cubicBezTo>
                  <a:pt x="98183" y="34555"/>
                  <a:pt x="93300" y="28233"/>
                  <a:pt x="87272" y="28233"/>
                </a:cubicBezTo>
                <a:moveTo>
                  <a:pt x="109088" y="0"/>
                </a:moveTo>
                <a:lnTo>
                  <a:pt x="32727" y="0"/>
                </a:lnTo>
                <a:cubicBezTo>
                  <a:pt x="26700" y="0"/>
                  <a:pt x="21816" y="6322"/>
                  <a:pt x="21816" y="14116"/>
                </a:cubicBezTo>
                <a:lnTo>
                  <a:pt x="21816" y="17644"/>
                </a:lnTo>
                <a:cubicBezTo>
                  <a:pt x="21816" y="19600"/>
                  <a:pt x="23038" y="21177"/>
                  <a:pt x="24544" y="21177"/>
                </a:cubicBezTo>
                <a:cubicBezTo>
                  <a:pt x="26055" y="21177"/>
                  <a:pt x="27272" y="19600"/>
                  <a:pt x="27272" y="17644"/>
                </a:cubicBezTo>
                <a:lnTo>
                  <a:pt x="27272" y="14116"/>
                </a:lnTo>
                <a:cubicBezTo>
                  <a:pt x="27272" y="10222"/>
                  <a:pt x="29711" y="7061"/>
                  <a:pt x="32727" y="7061"/>
                </a:cubicBezTo>
                <a:lnTo>
                  <a:pt x="109088" y="7061"/>
                </a:lnTo>
                <a:cubicBezTo>
                  <a:pt x="112100" y="7061"/>
                  <a:pt x="114544" y="10222"/>
                  <a:pt x="114544" y="14116"/>
                </a:cubicBezTo>
                <a:lnTo>
                  <a:pt x="114544" y="77644"/>
                </a:lnTo>
                <a:cubicBezTo>
                  <a:pt x="114544" y="81544"/>
                  <a:pt x="112100" y="84705"/>
                  <a:pt x="109088" y="84705"/>
                </a:cubicBezTo>
                <a:lnTo>
                  <a:pt x="106361" y="84705"/>
                </a:lnTo>
                <a:cubicBezTo>
                  <a:pt x="104855" y="84705"/>
                  <a:pt x="103638" y="86288"/>
                  <a:pt x="103638" y="88233"/>
                </a:cubicBezTo>
                <a:cubicBezTo>
                  <a:pt x="103638" y="90188"/>
                  <a:pt x="104855" y="91766"/>
                  <a:pt x="106361" y="91766"/>
                </a:cubicBezTo>
                <a:lnTo>
                  <a:pt x="109088" y="91766"/>
                </a:lnTo>
                <a:cubicBezTo>
                  <a:pt x="115116" y="91766"/>
                  <a:pt x="120000" y="85444"/>
                  <a:pt x="120000" y="77644"/>
                </a:cubicBezTo>
                <a:lnTo>
                  <a:pt x="120000" y="14116"/>
                </a:lnTo>
                <a:cubicBezTo>
                  <a:pt x="120000" y="6322"/>
                  <a:pt x="115116" y="0"/>
                  <a:pt x="10908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06" name="Shape 4806"/>
          <p:cNvSpPr/>
          <p:nvPr/>
        </p:nvSpPr>
        <p:spPr>
          <a:xfrm>
            <a:off x="4695028" y="2843749"/>
            <a:ext cx="264098" cy="2160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3333"/>
                </a:moveTo>
                <a:lnTo>
                  <a:pt x="5455" y="113333"/>
                </a:lnTo>
                <a:lnTo>
                  <a:pt x="5455" y="73333"/>
                </a:lnTo>
                <a:lnTo>
                  <a:pt x="38372" y="73333"/>
                </a:lnTo>
                <a:cubicBezTo>
                  <a:pt x="39716" y="86483"/>
                  <a:pt x="48877" y="96666"/>
                  <a:pt x="60000" y="96666"/>
                </a:cubicBezTo>
                <a:cubicBezTo>
                  <a:pt x="71122" y="96666"/>
                  <a:pt x="80283" y="86483"/>
                  <a:pt x="81633" y="73333"/>
                </a:cubicBezTo>
                <a:lnTo>
                  <a:pt x="114544" y="73333"/>
                </a:lnTo>
                <a:cubicBezTo>
                  <a:pt x="114544" y="73333"/>
                  <a:pt x="114544" y="113333"/>
                  <a:pt x="114544" y="113333"/>
                </a:cubicBezTo>
                <a:close/>
                <a:moveTo>
                  <a:pt x="31683" y="6666"/>
                </a:moveTo>
                <a:lnTo>
                  <a:pt x="88316" y="6666"/>
                </a:lnTo>
                <a:lnTo>
                  <a:pt x="112861" y="66666"/>
                </a:lnTo>
                <a:lnTo>
                  <a:pt x="79088" y="66666"/>
                </a:lnTo>
                <a:cubicBezTo>
                  <a:pt x="77583" y="66666"/>
                  <a:pt x="76361" y="68161"/>
                  <a:pt x="76361" y="70000"/>
                </a:cubicBezTo>
                <a:cubicBezTo>
                  <a:pt x="76361" y="81050"/>
                  <a:pt x="69033" y="90000"/>
                  <a:pt x="60000" y="90000"/>
                </a:cubicBezTo>
                <a:cubicBezTo>
                  <a:pt x="50961" y="90000"/>
                  <a:pt x="43638" y="81050"/>
                  <a:pt x="43638" y="70000"/>
                </a:cubicBezTo>
                <a:cubicBezTo>
                  <a:pt x="43638" y="68161"/>
                  <a:pt x="42416" y="66666"/>
                  <a:pt x="40911" y="66666"/>
                </a:cubicBezTo>
                <a:lnTo>
                  <a:pt x="7138" y="66666"/>
                </a:lnTo>
                <a:cubicBezTo>
                  <a:pt x="7138" y="66666"/>
                  <a:pt x="31683" y="6666"/>
                  <a:pt x="31683" y="6666"/>
                </a:cubicBezTo>
                <a:close/>
                <a:moveTo>
                  <a:pt x="119683" y="68527"/>
                </a:moveTo>
                <a:lnTo>
                  <a:pt x="119711" y="68511"/>
                </a:lnTo>
                <a:lnTo>
                  <a:pt x="92438" y="1844"/>
                </a:lnTo>
                <a:lnTo>
                  <a:pt x="92411" y="1861"/>
                </a:lnTo>
                <a:cubicBezTo>
                  <a:pt x="91966" y="766"/>
                  <a:pt x="91066" y="0"/>
                  <a:pt x="90000" y="0"/>
                </a:cubicBezTo>
                <a:lnTo>
                  <a:pt x="30000" y="0"/>
                </a:lnTo>
                <a:cubicBezTo>
                  <a:pt x="28933" y="0"/>
                  <a:pt x="28033" y="766"/>
                  <a:pt x="27588" y="1861"/>
                </a:cubicBezTo>
                <a:lnTo>
                  <a:pt x="27561" y="1844"/>
                </a:lnTo>
                <a:lnTo>
                  <a:pt x="288" y="68511"/>
                </a:lnTo>
                <a:lnTo>
                  <a:pt x="316" y="68527"/>
                </a:lnTo>
                <a:cubicBezTo>
                  <a:pt x="127" y="68972"/>
                  <a:pt x="0" y="69461"/>
                  <a:pt x="0" y="70000"/>
                </a:cubicBezTo>
                <a:lnTo>
                  <a:pt x="0" y="116666"/>
                </a:lnTo>
                <a:cubicBezTo>
                  <a:pt x="0" y="11851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511"/>
                  <a:pt x="120000" y="116666"/>
                </a:cubicBezTo>
                <a:lnTo>
                  <a:pt x="120000" y="70000"/>
                </a:lnTo>
                <a:cubicBezTo>
                  <a:pt x="120000" y="69461"/>
                  <a:pt x="119872" y="68972"/>
                  <a:pt x="119683" y="6852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07" name="Shape 4807"/>
          <p:cNvSpPr/>
          <p:nvPr/>
        </p:nvSpPr>
        <p:spPr>
          <a:xfrm>
            <a:off x="5199213" y="2831745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4000"/>
                </a:moveTo>
                <a:lnTo>
                  <a:pt x="5455" y="114000"/>
                </a:lnTo>
                <a:lnTo>
                  <a:pt x="5455" y="78000"/>
                </a:lnTo>
                <a:lnTo>
                  <a:pt x="38372" y="78000"/>
                </a:lnTo>
                <a:cubicBezTo>
                  <a:pt x="39716" y="89833"/>
                  <a:pt x="48877" y="99000"/>
                  <a:pt x="60000" y="99000"/>
                </a:cubicBezTo>
                <a:cubicBezTo>
                  <a:pt x="71122" y="99000"/>
                  <a:pt x="80283" y="89833"/>
                  <a:pt x="81633" y="78000"/>
                </a:cubicBezTo>
                <a:lnTo>
                  <a:pt x="114544" y="78000"/>
                </a:lnTo>
                <a:cubicBezTo>
                  <a:pt x="114544" y="78000"/>
                  <a:pt x="114544" y="114000"/>
                  <a:pt x="114544" y="114000"/>
                </a:cubicBezTo>
                <a:close/>
                <a:moveTo>
                  <a:pt x="119683" y="73672"/>
                </a:moveTo>
                <a:lnTo>
                  <a:pt x="119711" y="73661"/>
                </a:lnTo>
                <a:lnTo>
                  <a:pt x="92438" y="13661"/>
                </a:lnTo>
                <a:lnTo>
                  <a:pt x="92411" y="13672"/>
                </a:lnTo>
                <a:cubicBezTo>
                  <a:pt x="91966" y="12688"/>
                  <a:pt x="91066" y="12000"/>
                  <a:pt x="90000" y="12000"/>
                </a:cubicBezTo>
                <a:lnTo>
                  <a:pt x="70911" y="12000"/>
                </a:lnTo>
                <a:cubicBezTo>
                  <a:pt x="69400" y="12000"/>
                  <a:pt x="68183" y="13344"/>
                  <a:pt x="68183" y="15000"/>
                </a:cubicBezTo>
                <a:cubicBezTo>
                  <a:pt x="68183" y="16661"/>
                  <a:pt x="69400" y="18000"/>
                  <a:pt x="70911" y="18000"/>
                </a:cubicBezTo>
                <a:lnTo>
                  <a:pt x="88316" y="18000"/>
                </a:lnTo>
                <a:lnTo>
                  <a:pt x="112861" y="72000"/>
                </a:lnTo>
                <a:lnTo>
                  <a:pt x="79088" y="72000"/>
                </a:lnTo>
                <a:cubicBezTo>
                  <a:pt x="77583" y="72000"/>
                  <a:pt x="76361" y="73344"/>
                  <a:pt x="76361" y="75000"/>
                </a:cubicBezTo>
                <a:cubicBezTo>
                  <a:pt x="76361" y="84944"/>
                  <a:pt x="69033" y="93000"/>
                  <a:pt x="60000" y="93000"/>
                </a:cubicBezTo>
                <a:cubicBezTo>
                  <a:pt x="50961" y="93000"/>
                  <a:pt x="43638" y="84944"/>
                  <a:pt x="43638" y="75000"/>
                </a:cubicBezTo>
                <a:cubicBezTo>
                  <a:pt x="43638" y="73344"/>
                  <a:pt x="42416" y="72000"/>
                  <a:pt x="40911" y="72000"/>
                </a:cubicBezTo>
                <a:lnTo>
                  <a:pt x="7138" y="72000"/>
                </a:lnTo>
                <a:lnTo>
                  <a:pt x="31683" y="18000"/>
                </a:lnTo>
                <a:lnTo>
                  <a:pt x="49088" y="18000"/>
                </a:lnTo>
                <a:cubicBezTo>
                  <a:pt x="50600" y="18000"/>
                  <a:pt x="51816" y="16661"/>
                  <a:pt x="51816" y="15000"/>
                </a:cubicBezTo>
                <a:cubicBezTo>
                  <a:pt x="51816" y="13344"/>
                  <a:pt x="50600" y="12000"/>
                  <a:pt x="49088" y="12000"/>
                </a:cubicBezTo>
                <a:lnTo>
                  <a:pt x="30000" y="12000"/>
                </a:lnTo>
                <a:cubicBezTo>
                  <a:pt x="28933" y="12000"/>
                  <a:pt x="28033" y="12688"/>
                  <a:pt x="27588" y="13672"/>
                </a:cubicBezTo>
                <a:lnTo>
                  <a:pt x="27561" y="13661"/>
                </a:lnTo>
                <a:lnTo>
                  <a:pt x="288" y="73661"/>
                </a:lnTo>
                <a:lnTo>
                  <a:pt x="316" y="73672"/>
                </a:lnTo>
                <a:cubicBezTo>
                  <a:pt x="127" y="74077"/>
                  <a:pt x="0" y="74516"/>
                  <a:pt x="0" y="75000"/>
                </a:cubicBezTo>
                <a:lnTo>
                  <a:pt x="0" y="117000"/>
                </a:lnTo>
                <a:cubicBezTo>
                  <a:pt x="0" y="1186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661"/>
                  <a:pt x="120000" y="117000"/>
                </a:cubicBezTo>
                <a:lnTo>
                  <a:pt x="120000" y="75000"/>
                </a:lnTo>
                <a:cubicBezTo>
                  <a:pt x="120000" y="74516"/>
                  <a:pt x="119872" y="74077"/>
                  <a:pt x="119683" y="73672"/>
                </a:cubicBezTo>
                <a:moveTo>
                  <a:pt x="43638" y="48000"/>
                </a:moveTo>
                <a:cubicBezTo>
                  <a:pt x="42127" y="48000"/>
                  <a:pt x="40911" y="49344"/>
                  <a:pt x="40911" y="51000"/>
                </a:cubicBezTo>
                <a:cubicBezTo>
                  <a:pt x="40911" y="51827"/>
                  <a:pt x="41211" y="52577"/>
                  <a:pt x="41705" y="53122"/>
                </a:cubicBezTo>
                <a:lnTo>
                  <a:pt x="58072" y="71122"/>
                </a:lnTo>
                <a:cubicBezTo>
                  <a:pt x="58566" y="71666"/>
                  <a:pt x="59250" y="72000"/>
                  <a:pt x="60000" y="72000"/>
                </a:cubicBezTo>
                <a:cubicBezTo>
                  <a:pt x="60755" y="72000"/>
                  <a:pt x="61433" y="71666"/>
                  <a:pt x="61927" y="71122"/>
                </a:cubicBezTo>
                <a:lnTo>
                  <a:pt x="78294" y="53122"/>
                </a:lnTo>
                <a:cubicBezTo>
                  <a:pt x="78788" y="52577"/>
                  <a:pt x="79088" y="51827"/>
                  <a:pt x="79088" y="51000"/>
                </a:cubicBezTo>
                <a:cubicBezTo>
                  <a:pt x="79088" y="49344"/>
                  <a:pt x="77872" y="48000"/>
                  <a:pt x="76361" y="48000"/>
                </a:cubicBezTo>
                <a:cubicBezTo>
                  <a:pt x="75611" y="48000"/>
                  <a:pt x="74927" y="48338"/>
                  <a:pt x="74433" y="48877"/>
                </a:cubicBezTo>
                <a:lnTo>
                  <a:pt x="62727" y="61755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61755"/>
                </a:lnTo>
                <a:lnTo>
                  <a:pt x="45566" y="48877"/>
                </a:lnTo>
                <a:cubicBezTo>
                  <a:pt x="45072" y="48338"/>
                  <a:pt x="44388" y="48000"/>
                  <a:pt x="43638" y="48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08" name="Shape 4808"/>
          <p:cNvSpPr/>
          <p:nvPr/>
        </p:nvSpPr>
        <p:spPr>
          <a:xfrm>
            <a:off x="5703399" y="2831745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4000"/>
                </a:moveTo>
                <a:lnTo>
                  <a:pt x="5455" y="114000"/>
                </a:lnTo>
                <a:lnTo>
                  <a:pt x="5455" y="78000"/>
                </a:lnTo>
                <a:lnTo>
                  <a:pt x="38372" y="78000"/>
                </a:lnTo>
                <a:cubicBezTo>
                  <a:pt x="39716" y="89833"/>
                  <a:pt x="48877" y="99000"/>
                  <a:pt x="60000" y="99000"/>
                </a:cubicBezTo>
                <a:cubicBezTo>
                  <a:pt x="71122" y="99000"/>
                  <a:pt x="80283" y="89833"/>
                  <a:pt x="81627" y="78000"/>
                </a:cubicBezTo>
                <a:lnTo>
                  <a:pt x="114544" y="78000"/>
                </a:lnTo>
                <a:cubicBezTo>
                  <a:pt x="114544" y="78000"/>
                  <a:pt x="114544" y="114000"/>
                  <a:pt x="114544" y="114000"/>
                </a:cubicBezTo>
                <a:close/>
                <a:moveTo>
                  <a:pt x="119688" y="73672"/>
                </a:moveTo>
                <a:lnTo>
                  <a:pt x="119711" y="73661"/>
                </a:lnTo>
                <a:lnTo>
                  <a:pt x="92438" y="13661"/>
                </a:lnTo>
                <a:lnTo>
                  <a:pt x="92416" y="13672"/>
                </a:lnTo>
                <a:cubicBezTo>
                  <a:pt x="91966" y="12688"/>
                  <a:pt x="91066" y="12000"/>
                  <a:pt x="90000" y="12000"/>
                </a:cubicBezTo>
                <a:lnTo>
                  <a:pt x="87272" y="12000"/>
                </a:lnTo>
                <a:cubicBezTo>
                  <a:pt x="85766" y="12000"/>
                  <a:pt x="84544" y="13344"/>
                  <a:pt x="84544" y="15000"/>
                </a:cubicBezTo>
                <a:cubicBezTo>
                  <a:pt x="84544" y="16661"/>
                  <a:pt x="85766" y="18000"/>
                  <a:pt x="87272" y="18000"/>
                </a:cubicBezTo>
                <a:lnTo>
                  <a:pt x="88316" y="18000"/>
                </a:lnTo>
                <a:lnTo>
                  <a:pt x="112861" y="72000"/>
                </a:lnTo>
                <a:lnTo>
                  <a:pt x="79088" y="72000"/>
                </a:lnTo>
                <a:cubicBezTo>
                  <a:pt x="77583" y="72000"/>
                  <a:pt x="76361" y="73344"/>
                  <a:pt x="76361" y="75000"/>
                </a:cubicBezTo>
                <a:cubicBezTo>
                  <a:pt x="76361" y="84944"/>
                  <a:pt x="69033" y="93000"/>
                  <a:pt x="60000" y="93000"/>
                </a:cubicBezTo>
                <a:cubicBezTo>
                  <a:pt x="50961" y="93000"/>
                  <a:pt x="43638" y="84944"/>
                  <a:pt x="43638" y="75000"/>
                </a:cubicBezTo>
                <a:cubicBezTo>
                  <a:pt x="43638" y="73344"/>
                  <a:pt x="42416" y="72000"/>
                  <a:pt x="40911" y="72000"/>
                </a:cubicBezTo>
                <a:lnTo>
                  <a:pt x="7138" y="72000"/>
                </a:lnTo>
                <a:lnTo>
                  <a:pt x="31683" y="18000"/>
                </a:lnTo>
                <a:lnTo>
                  <a:pt x="32727" y="18000"/>
                </a:lnTo>
                <a:cubicBezTo>
                  <a:pt x="34233" y="18000"/>
                  <a:pt x="35455" y="16661"/>
                  <a:pt x="35455" y="15000"/>
                </a:cubicBezTo>
                <a:cubicBezTo>
                  <a:pt x="35455" y="13344"/>
                  <a:pt x="34233" y="12000"/>
                  <a:pt x="32727" y="12000"/>
                </a:cubicBezTo>
                <a:lnTo>
                  <a:pt x="30000" y="12000"/>
                </a:lnTo>
                <a:cubicBezTo>
                  <a:pt x="28933" y="12000"/>
                  <a:pt x="28033" y="12688"/>
                  <a:pt x="27588" y="13672"/>
                </a:cubicBezTo>
                <a:lnTo>
                  <a:pt x="27561" y="13661"/>
                </a:lnTo>
                <a:lnTo>
                  <a:pt x="288" y="73661"/>
                </a:lnTo>
                <a:lnTo>
                  <a:pt x="316" y="73672"/>
                </a:lnTo>
                <a:cubicBezTo>
                  <a:pt x="127" y="74077"/>
                  <a:pt x="0" y="74516"/>
                  <a:pt x="0" y="75000"/>
                </a:cubicBezTo>
                <a:lnTo>
                  <a:pt x="0" y="117000"/>
                </a:lnTo>
                <a:cubicBezTo>
                  <a:pt x="0" y="1186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661"/>
                  <a:pt x="120000" y="117000"/>
                </a:cubicBezTo>
                <a:lnTo>
                  <a:pt x="120000" y="75000"/>
                </a:lnTo>
                <a:cubicBezTo>
                  <a:pt x="120000" y="74516"/>
                  <a:pt x="119872" y="74077"/>
                  <a:pt x="119688" y="73672"/>
                </a:cubicBezTo>
                <a:moveTo>
                  <a:pt x="43638" y="24000"/>
                </a:moveTo>
                <a:cubicBezTo>
                  <a:pt x="44388" y="24000"/>
                  <a:pt x="45072" y="23666"/>
                  <a:pt x="45566" y="23122"/>
                </a:cubicBezTo>
                <a:lnTo>
                  <a:pt x="57272" y="10244"/>
                </a:lnTo>
                <a:lnTo>
                  <a:pt x="57272" y="69000"/>
                </a:lnTo>
                <a:cubicBezTo>
                  <a:pt x="57272" y="70661"/>
                  <a:pt x="58494" y="72000"/>
                  <a:pt x="60000" y="72000"/>
                </a:cubicBezTo>
                <a:cubicBezTo>
                  <a:pt x="61505" y="72000"/>
                  <a:pt x="62727" y="70661"/>
                  <a:pt x="62727" y="69000"/>
                </a:cubicBezTo>
                <a:lnTo>
                  <a:pt x="62727" y="10244"/>
                </a:lnTo>
                <a:lnTo>
                  <a:pt x="74433" y="23122"/>
                </a:lnTo>
                <a:cubicBezTo>
                  <a:pt x="74927" y="23666"/>
                  <a:pt x="75611" y="24000"/>
                  <a:pt x="76361" y="24000"/>
                </a:cubicBezTo>
                <a:cubicBezTo>
                  <a:pt x="77872" y="24000"/>
                  <a:pt x="79088" y="22661"/>
                  <a:pt x="79088" y="21000"/>
                </a:cubicBezTo>
                <a:cubicBezTo>
                  <a:pt x="79088" y="20172"/>
                  <a:pt x="78783" y="19427"/>
                  <a:pt x="78294" y="18877"/>
                </a:cubicBezTo>
                <a:lnTo>
                  <a:pt x="61927" y="877"/>
                </a:lnTo>
                <a:cubicBezTo>
                  <a:pt x="61433" y="338"/>
                  <a:pt x="60755" y="0"/>
                  <a:pt x="60000" y="0"/>
                </a:cubicBezTo>
                <a:cubicBezTo>
                  <a:pt x="59244" y="0"/>
                  <a:pt x="58566" y="338"/>
                  <a:pt x="58072" y="877"/>
                </a:cubicBezTo>
                <a:lnTo>
                  <a:pt x="41705" y="18877"/>
                </a:lnTo>
                <a:cubicBezTo>
                  <a:pt x="41216" y="19427"/>
                  <a:pt x="40911" y="20172"/>
                  <a:pt x="40911" y="21000"/>
                </a:cubicBezTo>
                <a:cubicBezTo>
                  <a:pt x="40911" y="22661"/>
                  <a:pt x="42127" y="24000"/>
                  <a:pt x="43638" y="24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09" name="Shape 4809"/>
          <p:cNvSpPr/>
          <p:nvPr/>
        </p:nvSpPr>
        <p:spPr>
          <a:xfrm>
            <a:off x="1165726" y="1876927"/>
            <a:ext cx="264098" cy="2160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3333"/>
                </a:moveTo>
                <a:lnTo>
                  <a:pt x="5455" y="113333"/>
                </a:lnTo>
                <a:lnTo>
                  <a:pt x="5455" y="73333"/>
                </a:lnTo>
                <a:lnTo>
                  <a:pt x="38372" y="73333"/>
                </a:lnTo>
                <a:cubicBezTo>
                  <a:pt x="39716" y="86483"/>
                  <a:pt x="48877" y="96666"/>
                  <a:pt x="60000" y="96666"/>
                </a:cubicBezTo>
                <a:cubicBezTo>
                  <a:pt x="71122" y="96666"/>
                  <a:pt x="80283" y="86483"/>
                  <a:pt x="81627" y="73333"/>
                </a:cubicBezTo>
                <a:lnTo>
                  <a:pt x="114544" y="73333"/>
                </a:lnTo>
                <a:cubicBezTo>
                  <a:pt x="114544" y="73333"/>
                  <a:pt x="114544" y="113333"/>
                  <a:pt x="114544" y="113333"/>
                </a:cubicBezTo>
                <a:close/>
                <a:moveTo>
                  <a:pt x="31683" y="6666"/>
                </a:moveTo>
                <a:lnTo>
                  <a:pt x="88316" y="6666"/>
                </a:lnTo>
                <a:lnTo>
                  <a:pt x="112861" y="66666"/>
                </a:lnTo>
                <a:lnTo>
                  <a:pt x="79088" y="66666"/>
                </a:lnTo>
                <a:cubicBezTo>
                  <a:pt x="77588" y="66666"/>
                  <a:pt x="76361" y="68161"/>
                  <a:pt x="76361" y="70000"/>
                </a:cubicBezTo>
                <a:cubicBezTo>
                  <a:pt x="76361" y="81044"/>
                  <a:pt x="69038" y="90000"/>
                  <a:pt x="60000" y="90000"/>
                </a:cubicBezTo>
                <a:cubicBezTo>
                  <a:pt x="50961" y="90000"/>
                  <a:pt x="43638" y="81044"/>
                  <a:pt x="43638" y="70000"/>
                </a:cubicBezTo>
                <a:cubicBezTo>
                  <a:pt x="43638" y="68161"/>
                  <a:pt x="42411" y="66666"/>
                  <a:pt x="40911" y="66666"/>
                </a:cubicBezTo>
                <a:lnTo>
                  <a:pt x="7138" y="66666"/>
                </a:lnTo>
                <a:cubicBezTo>
                  <a:pt x="7138" y="66666"/>
                  <a:pt x="31683" y="6666"/>
                  <a:pt x="31683" y="6666"/>
                </a:cubicBezTo>
                <a:close/>
                <a:moveTo>
                  <a:pt x="119683" y="68522"/>
                </a:moveTo>
                <a:lnTo>
                  <a:pt x="119711" y="68511"/>
                </a:lnTo>
                <a:lnTo>
                  <a:pt x="92438" y="1844"/>
                </a:lnTo>
                <a:lnTo>
                  <a:pt x="92411" y="1861"/>
                </a:lnTo>
                <a:cubicBezTo>
                  <a:pt x="91966" y="766"/>
                  <a:pt x="91066" y="0"/>
                  <a:pt x="90000" y="0"/>
                </a:cubicBezTo>
                <a:lnTo>
                  <a:pt x="30000" y="0"/>
                </a:lnTo>
                <a:cubicBezTo>
                  <a:pt x="28933" y="0"/>
                  <a:pt x="28033" y="766"/>
                  <a:pt x="27588" y="1861"/>
                </a:cubicBezTo>
                <a:lnTo>
                  <a:pt x="27561" y="1844"/>
                </a:lnTo>
                <a:lnTo>
                  <a:pt x="288" y="68511"/>
                </a:lnTo>
                <a:lnTo>
                  <a:pt x="316" y="68522"/>
                </a:lnTo>
                <a:cubicBezTo>
                  <a:pt x="127" y="68977"/>
                  <a:pt x="0" y="69461"/>
                  <a:pt x="0" y="70000"/>
                </a:cubicBezTo>
                <a:lnTo>
                  <a:pt x="0" y="116666"/>
                </a:lnTo>
                <a:cubicBezTo>
                  <a:pt x="0" y="11851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511"/>
                  <a:pt x="120000" y="116666"/>
                </a:cubicBezTo>
                <a:lnTo>
                  <a:pt x="120000" y="70000"/>
                </a:lnTo>
                <a:cubicBezTo>
                  <a:pt x="120000" y="69461"/>
                  <a:pt x="119872" y="68977"/>
                  <a:pt x="119683" y="68522"/>
                </a:cubicBezTo>
                <a:moveTo>
                  <a:pt x="92727" y="50000"/>
                </a:moveTo>
                <a:cubicBezTo>
                  <a:pt x="92727" y="48161"/>
                  <a:pt x="91505" y="46666"/>
                  <a:pt x="90000" y="46666"/>
                </a:cubicBezTo>
                <a:lnTo>
                  <a:pt x="30000" y="46666"/>
                </a:lnTo>
                <a:cubicBezTo>
                  <a:pt x="28494" y="46666"/>
                  <a:pt x="27272" y="48161"/>
                  <a:pt x="27272" y="50000"/>
                </a:cubicBezTo>
                <a:cubicBezTo>
                  <a:pt x="27272" y="51844"/>
                  <a:pt x="28494" y="53333"/>
                  <a:pt x="30000" y="53333"/>
                </a:cubicBezTo>
                <a:lnTo>
                  <a:pt x="90000" y="53333"/>
                </a:lnTo>
                <a:cubicBezTo>
                  <a:pt x="91505" y="53333"/>
                  <a:pt x="92727" y="51844"/>
                  <a:pt x="92727" y="50000"/>
                </a:cubicBezTo>
                <a:moveTo>
                  <a:pt x="35455" y="40000"/>
                </a:moveTo>
                <a:lnTo>
                  <a:pt x="84544" y="40000"/>
                </a:lnTo>
                <a:cubicBezTo>
                  <a:pt x="86050" y="40000"/>
                  <a:pt x="87272" y="38511"/>
                  <a:pt x="87272" y="36666"/>
                </a:cubicBezTo>
                <a:cubicBezTo>
                  <a:pt x="87272" y="34827"/>
                  <a:pt x="86050" y="33333"/>
                  <a:pt x="84544" y="33333"/>
                </a:cubicBezTo>
                <a:lnTo>
                  <a:pt x="35455" y="33333"/>
                </a:lnTo>
                <a:cubicBezTo>
                  <a:pt x="33950" y="33333"/>
                  <a:pt x="32727" y="34827"/>
                  <a:pt x="32727" y="36666"/>
                </a:cubicBezTo>
                <a:cubicBezTo>
                  <a:pt x="32727" y="38511"/>
                  <a:pt x="33950" y="40000"/>
                  <a:pt x="35455" y="40000"/>
                </a:cubicBezTo>
                <a:moveTo>
                  <a:pt x="40911" y="26666"/>
                </a:moveTo>
                <a:lnTo>
                  <a:pt x="79088" y="26666"/>
                </a:lnTo>
                <a:cubicBezTo>
                  <a:pt x="80594" y="26666"/>
                  <a:pt x="81816" y="25177"/>
                  <a:pt x="81816" y="23333"/>
                </a:cubicBezTo>
                <a:cubicBezTo>
                  <a:pt x="81816" y="21494"/>
                  <a:pt x="80594" y="20000"/>
                  <a:pt x="79088" y="20000"/>
                </a:cubicBezTo>
                <a:lnTo>
                  <a:pt x="40911" y="20000"/>
                </a:lnTo>
                <a:cubicBezTo>
                  <a:pt x="39405" y="20000"/>
                  <a:pt x="38183" y="21494"/>
                  <a:pt x="38183" y="23333"/>
                </a:cubicBezTo>
                <a:cubicBezTo>
                  <a:pt x="38183" y="25177"/>
                  <a:pt x="39405" y="26666"/>
                  <a:pt x="40911" y="2666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10" name="Shape 4810"/>
          <p:cNvSpPr/>
          <p:nvPr/>
        </p:nvSpPr>
        <p:spPr>
          <a:xfrm>
            <a:off x="1669912" y="1852919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5455"/>
                </a:moveTo>
                <a:lnTo>
                  <a:pt x="5455" y="65455"/>
                </a:lnTo>
                <a:lnTo>
                  <a:pt x="5455" y="38183"/>
                </a:lnTo>
                <a:lnTo>
                  <a:pt x="38372" y="38183"/>
                </a:lnTo>
                <a:cubicBezTo>
                  <a:pt x="39716" y="48944"/>
                  <a:pt x="48877" y="57272"/>
                  <a:pt x="60000" y="57272"/>
                </a:cubicBezTo>
                <a:cubicBezTo>
                  <a:pt x="71122" y="57272"/>
                  <a:pt x="80283" y="48944"/>
                  <a:pt x="81627" y="38183"/>
                </a:cubicBezTo>
                <a:lnTo>
                  <a:pt x="114544" y="38183"/>
                </a:lnTo>
                <a:cubicBezTo>
                  <a:pt x="114544" y="38183"/>
                  <a:pt x="114544" y="65455"/>
                  <a:pt x="114544" y="65455"/>
                </a:cubicBezTo>
                <a:close/>
                <a:moveTo>
                  <a:pt x="112577" y="81816"/>
                </a:moveTo>
                <a:lnTo>
                  <a:pt x="79088" y="81816"/>
                </a:lnTo>
                <a:cubicBezTo>
                  <a:pt x="77588" y="81816"/>
                  <a:pt x="76361" y="83038"/>
                  <a:pt x="76361" y="84544"/>
                </a:cubicBezTo>
                <a:cubicBezTo>
                  <a:pt x="76361" y="93583"/>
                  <a:pt x="69038" y="100911"/>
                  <a:pt x="60000" y="100911"/>
                </a:cubicBezTo>
                <a:cubicBezTo>
                  <a:pt x="50961" y="100911"/>
                  <a:pt x="43638" y="93583"/>
                  <a:pt x="43638" y="84544"/>
                </a:cubicBezTo>
                <a:cubicBezTo>
                  <a:pt x="43638" y="83038"/>
                  <a:pt x="42411" y="81816"/>
                  <a:pt x="40911" y="81816"/>
                </a:cubicBezTo>
                <a:lnTo>
                  <a:pt x="7422" y="81816"/>
                </a:lnTo>
                <a:lnTo>
                  <a:pt x="14900" y="70911"/>
                </a:lnTo>
                <a:lnTo>
                  <a:pt x="105100" y="70911"/>
                </a:lnTo>
                <a:cubicBezTo>
                  <a:pt x="105100" y="70911"/>
                  <a:pt x="112577" y="81816"/>
                  <a:pt x="112577" y="81816"/>
                </a:cubicBezTo>
                <a:close/>
                <a:moveTo>
                  <a:pt x="114544" y="114544"/>
                </a:moveTo>
                <a:lnTo>
                  <a:pt x="5455" y="114544"/>
                </a:lnTo>
                <a:lnTo>
                  <a:pt x="5455" y="87272"/>
                </a:lnTo>
                <a:lnTo>
                  <a:pt x="38372" y="87272"/>
                </a:lnTo>
                <a:cubicBezTo>
                  <a:pt x="39716" y="98033"/>
                  <a:pt x="48877" y="106361"/>
                  <a:pt x="60000" y="106361"/>
                </a:cubicBezTo>
                <a:cubicBezTo>
                  <a:pt x="71122" y="106361"/>
                  <a:pt x="80283" y="98033"/>
                  <a:pt x="81627" y="87272"/>
                </a:cubicBezTo>
                <a:lnTo>
                  <a:pt x="114544" y="87272"/>
                </a:lnTo>
                <a:cubicBezTo>
                  <a:pt x="114544" y="87272"/>
                  <a:pt x="114544" y="114544"/>
                  <a:pt x="114544" y="114544"/>
                </a:cubicBezTo>
                <a:close/>
                <a:moveTo>
                  <a:pt x="26122" y="5455"/>
                </a:moveTo>
                <a:lnTo>
                  <a:pt x="93877" y="5455"/>
                </a:lnTo>
                <a:lnTo>
                  <a:pt x="112577" y="32727"/>
                </a:lnTo>
                <a:lnTo>
                  <a:pt x="79088" y="32727"/>
                </a:lnTo>
                <a:cubicBezTo>
                  <a:pt x="77588" y="32727"/>
                  <a:pt x="76361" y="33950"/>
                  <a:pt x="76361" y="35455"/>
                </a:cubicBezTo>
                <a:cubicBezTo>
                  <a:pt x="76361" y="44494"/>
                  <a:pt x="69038" y="51816"/>
                  <a:pt x="60000" y="51816"/>
                </a:cubicBezTo>
                <a:cubicBezTo>
                  <a:pt x="50961" y="51816"/>
                  <a:pt x="43638" y="44494"/>
                  <a:pt x="43638" y="35455"/>
                </a:cubicBezTo>
                <a:cubicBezTo>
                  <a:pt x="43638" y="33950"/>
                  <a:pt x="42411" y="32727"/>
                  <a:pt x="40911" y="32727"/>
                </a:cubicBezTo>
                <a:lnTo>
                  <a:pt x="7422" y="32727"/>
                </a:lnTo>
                <a:cubicBezTo>
                  <a:pt x="7422" y="32727"/>
                  <a:pt x="26122" y="5455"/>
                  <a:pt x="26122" y="5455"/>
                </a:cubicBezTo>
                <a:close/>
                <a:moveTo>
                  <a:pt x="120000" y="68183"/>
                </a:moveTo>
                <a:lnTo>
                  <a:pt x="120000" y="35455"/>
                </a:lnTo>
                <a:cubicBezTo>
                  <a:pt x="120000" y="35016"/>
                  <a:pt x="119872" y="34616"/>
                  <a:pt x="119683" y="34250"/>
                </a:cubicBezTo>
                <a:lnTo>
                  <a:pt x="119711" y="34233"/>
                </a:lnTo>
                <a:lnTo>
                  <a:pt x="97894" y="1511"/>
                </a:lnTo>
                <a:lnTo>
                  <a:pt x="97866" y="1522"/>
                </a:lnTo>
                <a:cubicBezTo>
                  <a:pt x="97422" y="627"/>
                  <a:pt x="96522" y="0"/>
                  <a:pt x="95455" y="0"/>
                </a:cubicBezTo>
                <a:lnTo>
                  <a:pt x="24544" y="0"/>
                </a:lnTo>
                <a:cubicBezTo>
                  <a:pt x="23477" y="0"/>
                  <a:pt x="22577" y="627"/>
                  <a:pt x="22133" y="1522"/>
                </a:cubicBezTo>
                <a:lnTo>
                  <a:pt x="22105" y="1511"/>
                </a:lnTo>
                <a:lnTo>
                  <a:pt x="288" y="34233"/>
                </a:lnTo>
                <a:lnTo>
                  <a:pt x="316" y="34250"/>
                </a:lnTo>
                <a:cubicBezTo>
                  <a:pt x="127" y="34616"/>
                  <a:pt x="0" y="35016"/>
                  <a:pt x="0" y="35455"/>
                </a:cubicBezTo>
                <a:lnTo>
                  <a:pt x="0" y="68183"/>
                </a:lnTo>
                <a:cubicBezTo>
                  <a:pt x="0" y="69688"/>
                  <a:pt x="1222" y="70911"/>
                  <a:pt x="2727" y="70911"/>
                </a:cubicBezTo>
                <a:lnTo>
                  <a:pt x="8566" y="70911"/>
                </a:lnTo>
                <a:lnTo>
                  <a:pt x="288" y="83327"/>
                </a:lnTo>
                <a:lnTo>
                  <a:pt x="316" y="83338"/>
                </a:lnTo>
                <a:cubicBezTo>
                  <a:pt x="127" y="83705"/>
                  <a:pt x="0" y="84105"/>
                  <a:pt x="0" y="84544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lnTo>
                  <a:pt x="120000" y="84544"/>
                </a:lnTo>
                <a:cubicBezTo>
                  <a:pt x="120000" y="84105"/>
                  <a:pt x="119872" y="83705"/>
                  <a:pt x="119683" y="83338"/>
                </a:cubicBezTo>
                <a:lnTo>
                  <a:pt x="119711" y="83327"/>
                </a:lnTo>
                <a:lnTo>
                  <a:pt x="111433" y="70911"/>
                </a:lnTo>
                <a:lnTo>
                  <a:pt x="117272" y="70911"/>
                </a:lnTo>
                <a:cubicBezTo>
                  <a:pt x="118777" y="70911"/>
                  <a:pt x="120000" y="69688"/>
                  <a:pt x="120000" y="6818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11" name="Shape 4811"/>
          <p:cNvSpPr/>
          <p:nvPr/>
        </p:nvSpPr>
        <p:spPr>
          <a:xfrm>
            <a:off x="2174098" y="1852919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57272"/>
                </a:moveTo>
                <a:cubicBezTo>
                  <a:pt x="115766" y="57272"/>
                  <a:pt x="114544" y="58494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77844" y="5455"/>
                  <a:pt x="93666" y="14033"/>
                  <a:pt x="103622" y="27272"/>
                </a:cubicBezTo>
                <a:lnTo>
                  <a:pt x="81816" y="27272"/>
                </a:lnTo>
                <a:cubicBezTo>
                  <a:pt x="80311" y="27272"/>
                  <a:pt x="79088" y="28494"/>
                  <a:pt x="79088" y="30000"/>
                </a:cubicBezTo>
                <a:cubicBezTo>
                  <a:pt x="79088" y="31511"/>
                  <a:pt x="80311" y="32727"/>
                  <a:pt x="81816" y="32727"/>
                </a:cubicBezTo>
                <a:lnTo>
                  <a:pt x="109088" y="32727"/>
                </a:lnTo>
                <a:cubicBezTo>
                  <a:pt x="110594" y="32727"/>
                  <a:pt x="111816" y="31511"/>
                  <a:pt x="111816" y="30000"/>
                </a:cubicBezTo>
                <a:lnTo>
                  <a:pt x="111816" y="2727"/>
                </a:lnTo>
                <a:cubicBezTo>
                  <a:pt x="111816" y="1222"/>
                  <a:pt x="110594" y="0"/>
                  <a:pt x="109088" y="0"/>
                </a:cubicBezTo>
                <a:cubicBezTo>
                  <a:pt x="107588" y="0"/>
                  <a:pt x="106361" y="1222"/>
                  <a:pt x="106361" y="2727"/>
                </a:cubicBezTo>
                <a:lnTo>
                  <a:pt x="106361" y="22011"/>
                </a:lnTo>
                <a:cubicBezTo>
                  <a:pt x="95366" y="8588"/>
                  <a:pt x="78705" y="0"/>
                  <a:pt x="60000" y="0"/>
                </a:cubicBez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12" name="Shape 4812"/>
          <p:cNvSpPr/>
          <p:nvPr/>
        </p:nvSpPr>
        <p:spPr>
          <a:xfrm>
            <a:off x="2678284" y="1852919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5455"/>
                </a:moveTo>
                <a:cubicBezTo>
                  <a:pt x="77844" y="5455"/>
                  <a:pt x="93666" y="14033"/>
                  <a:pt x="103622" y="27272"/>
                </a:cubicBezTo>
                <a:lnTo>
                  <a:pt x="81816" y="27272"/>
                </a:lnTo>
                <a:cubicBezTo>
                  <a:pt x="80311" y="27272"/>
                  <a:pt x="79088" y="28494"/>
                  <a:pt x="79088" y="30000"/>
                </a:cubicBezTo>
                <a:cubicBezTo>
                  <a:pt x="79088" y="31511"/>
                  <a:pt x="80311" y="32727"/>
                  <a:pt x="81816" y="32727"/>
                </a:cubicBezTo>
                <a:lnTo>
                  <a:pt x="109088" y="32727"/>
                </a:lnTo>
                <a:cubicBezTo>
                  <a:pt x="110594" y="32727"/>
                  <a:pt x="111816" y="31511"/>
                  <a:pt x="111816" y="30000"/>
                </a:cubicBezTo>
                <a:lnTo>
                  <a:pt x="111816" y="2727"/>
                </a:lnTo>
                <a:cubicBezTo>
                  <a:pt x="111816" y="1222"/>
                  <a:pt x="110594" y="0"/>
                  <a:pt x="109088" y="0"/>
                </a:cubicBezTo>
                <a:cubicBezTo>
                  <a:pt x="107588" y="0"/>
                  <a:pt x="106361" y="1222"/>
                  <a:pt x="106361" y="2727"/>
                </a:cubicBezTo>
                <a:lnTo>
                  <a:pt x="106361" y="22011"/>
                </a:lnTo>
                <a:cubicBezTo>
                  <a:pt x="95366" y="8588"/>
                  <a:pt x="78705" y="0"/>
                  <a:pt x="60000" y="0"/>
                </a:cubicBezTo>
                <a:cubicBezTo>
                  <a:pt x="26866" y="0"/>
                  <a:pt x="0" y="26866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cubicBezTo>
                  <a:pt x="4233" y="62727"/>
                  <a:pt x="5455" y="61505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moveTo>
                  <a:pt x="117272" y="57272"/>
                </a:moveTo>
                <a:cubicBezTo>
                  <a:pt x="115766" y="57272"/>
                  <a:pt x="114544" y="58494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42155" y="114544"/>
                  <a:pt x="26333" y="105972"/>
                  <a:pt x="16377" y="92727"/>
                </a:cubicBezTo>
                <a:lnTo>
                  <a:pt x="38183" y="92727"/>
                </a:lnTo>
                <a:cubicBezTo>
                  <a:pt x="39688" y="92727"/>
                  <a:pt x="40911" y="91505"/>
                  <a:pt x="40911" y="90000"/>
                </a:cubicBezTo>
                <a:cubicBezTo>
                  <a:pt x="40911" y="88494"/>
                  <a:pt x="39688" y="87272"/>
                  <a:pt x="38183" y="87272"/>
                </a:cubicBezTo>
                <a:lnTo>
                  <a:pt x="10911" y="87272"/>
                </a:lnTo>
                <a:cubicBezTo>
                  <a:pt x="9405" y="87272"/>
                  <a:pt x="8183" y="88494"/>
                  <a:pt x="8183" y="90000"/>
                </a:cubicBezTo>
                <a:lnTo>
                  <a:pt x="8183" y="117272"/>
                </a:lnTo>
                <a:cubicBezTo>
                  <a:pt x="8183" y="118777"/>
                  <a:pt x="9405" y="120000"/>
                  <a:pt x="10911" y="120000"/>
                </a:cubicBezTo>
                <a:cubicBezTo>
                  <a:pt x="12411" y="120000"/>
                  <a:pt x="13638" y="118777"/>
                  <a:pt x="13638" y="117272"/>
                </a:cubicBezTo>
                <a:lnTo>
                  <a:pt x="13638" y="97994"/>
                </a:lnTo>
                <a:cubicBezTo>
                  <a:pt x="24633" y="111411"/>
                  <a:pt x="41294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13" name="Shape 4813"/>
          <p:cNvSpPr/>
          <p:nvPr/>
        </p:nvSpPr>
        <p:spPr>
          <a:xfrm>
            <a:off x="3206479" y="1852919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666" y="7822"/>
                </a:moveTo>
                <a:lnTo>
                  <a:pt x="97322" y="24544"/>
                </a:lnTo>
                <a:lnTo>
                  <a:pt x="66666" y="41272"/>
                </a:lnTo>
                <a:cubicBezTo>
                  <a:pt x="66666" y="41272"/>
                  <a:pt x="66666" y="7822"/>
                  <a:pt x="66666" y="7822"/>
                </a:cubicBezTo>
                <a:close/>
                <a:moveTo>
                  <a:pt x="116666" y="68183"/>
                </a:moveTo>
                <a:cubicBezTo>
                  <a:pt x="114827" y="68183"/>
                  <a:pt x="113333" y="69400"/>
                  <a:pt x="113333" y="70911"/>
                </a:cubicBezTo>
                <a:cubicBezTo>
                  <a:pt x="113333" y="95011"/>
                  <a:pt x="89455" y="114544"/>
                  <a:pt x="60000" y="114544"/>
                </a:cubicBezTo>
                <a:cubicBezTo>
                  <a:pt x="30544" y="114544"/>
                  <a:pt x="6666" y="95011"/>
                  <a:pt x="6666" y="70911"/>
                </a:cubicBezTo>
                <a:cubicBezTo>
                  <a:pt x="6666" y="46811"/>
                  <a:pt x="30544" y="27272"/>
                  <a:pt x="60000" y="27272"/>
                </a:cubicBezTo>
                <a:lnTo>
                  <a:pt x="60000" y="46361"/>
                </a:lnTo>
                <a:cubicBezTo>
                  <a:pt x="60000" y="47872"/>
                  <a:pt x="61494" y="49088"/>
                  <a:pt x="63333" y="49088"/>
                </a:cubicBezTo>
                <a:cubicBezTo>
                  <a:pt x="64022" y="49088"/>
                  <a:pt x="64616" y="48883"/>
                  <a:pt x="65144" y="48594"/>
                </a:cubicBezTo>
                <a:lnTo>
                  <a:pt x="65183" y="48633"/>
                </a:lnTo>
                <a:lnTo>
                  <a:pt x="105183" y="26816"/>
                </a:lnTo>
                <a:lnTo>
                  <a:pt x="105144" y="26772"/>
                </a:lnTo>
                <a:cubicBezTo>
                  <a:pt x="106038" y="26283"/>
                  <a:pt x="106666" y="25494"/>
                  <a:pt x="106666" y="24544"/>
                </a:cubicBezTo>
                <a:cubicBezTo>
                  <a:pt x="106666" y="23600"/>
                  <a:pt x="106038" y="22811"/>
                  <a:pt x="105144" y="22316"/>
                </a:cubicBezTo>
                <a:lnTo>
                  <a:pt x="105183" y="22277"/>
                </a:lnTo>
                <a:lnTo>
                  <a:pt x="65183" y="455"/>
                </a:lnTo>
                <a:lnTo>
                  <a:pt x="65144" y="500"/>
                </a:lnTo>
                <a:cubicBezTo>
                  <a:pt x="64616" y="211"/>
                  <a:pt x="64022" y="0"/>
                  <a:pt x="63333" y="0"/>
                </a:cubicBezTo>
                <a:cubicBezTo>
                  <a:pt x="61494" y="0"/>
                  <a:pt x="60000" y="1222"/>
                  <a:pt x="60000" y="2727"/>
                </a:cubicBezTo>
                <a:lnTo>
                  <a:pt x="60000" y="21816"/>
                </a:lnTo>
                <a:cubicBezTo>
                  <a:pt x="26861" y="21816"/>
                  <a:pt x="0" y="43794"/>
                  <a:pt x="0" y="70911"/>
                </a:cubicBezTo>
                <a:cubicBezTo>
                  <a:pt x="0" y="98022"/>
                  <a:pt x="26861" y="120000"/>
                  <a:pt x="60000" y="120000"/>
                </a:cubicBezTo>
                <a:cubicBezTo>
                  <a:pt x="93138" y="120000"/>
                  <a:pt x="120000" y="98022"/>
                  <a:pt x="120000" y="70911"/>
                </a:cubicBezTo>
                <a:cubicBezTo>
                  <a:pt x="120000" y="69400"/>
                  <a:pt x="118505" y="68183"/>
                  <a:pt x="116666" y="6818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14" name="Shape 4814"/>
          <p:cNvSpPr/>
          <p:nvPr/>
        </p:nvSpPr>
        <p:spPr>
          <a:xfrm>
            <a:off x="3710665" y="1852919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666" y="68183"/>
                </a:moveTo>
                <a:cubicBezTo>
                  <a:pt x="114822" y="68183"/>
                  <a:pt x="113333" y="69400"/>
                  <a:pt x="113333" y="70911"/>
                </a:cubicBezTo>
                <a:cubicBezTo>
                  <a:pt x="113333" y="95011"/>
                  <a:pt x="89455" y="114544"/>
                  <a:pt x="60000" y="114544"/>
                </a:cubicBezTo>
                <a:cubicBezTo>
                  <a:pt x="30544" y="114544"/>
                  <a:pt x="6666" y="95011"/>
                  <a:pt x="6666" y="70911"/>
                </a:cubicBezTo>
                <a:cubicBezTo>
                  <a:pt x="6666" y="46811"/>
                  <a:pt x="30544" y="27272"/>
                  <a:pt x="60000" y="27272"/>
                </a:cubicBezTo>
                <a:lnTo>
                  <a:pt x="82044" y="27272"/>
                </a:lnTo>
                <a:lnTo>
                  <a:pt x="61483" y="44094"/>
                </a:lnTo>
                <a:lnTo>
                  <a:pt x="61516" y="44138"/>
                </a:lnTo>
                <a:cubicBezTo>
                  <a:pt x="60622" y="44627"/>
                  <a:pt x="60000" y="45416"/>
                  <a:pt x="60000" y="46361"/>
                </a:cubicBezTo>
                <a:cubicBezTo>
                  <a:pt x="60000" y="47872"/>
                  <a:pt x="61488" y="49088"/>
                  <a:pt x="63333" y="49088"/>
                </a:cubicBezTo>
                <a:cubicBezTo>
                  <a:pt x="64016" y="49088"/>
                  <a:pt x="64616" y="48877"/>
                  <a:pt x="65150" y="48594"/>
                </a:cubicBezTo>
                <a:lnTo>
                  <a:pt x="65183" y="48633"/>
                </a:lnTo>
                <a:lnTo>
                  <a:pt x="65411" y="48450"/>
                </a:lnTo>
                <a:cubicBezTo>
                  <a:pt x="65583" y="48333"/>
                  <a:pt x="65733" y="48205"/>
                  <a:pt x="65877" y="48061"/>
                </a:cubicBezTo>
                <a:lnTo>
                  <a:pt x="91850" y="26816"/>
                </a:lnTo>
                <a:lnTo>
                  <a:pt x="91816" y="26772"/>
                </a:lnTo>
                <a:cubicBezTo>
                  <a:pt x="92711" y="26283"/>
                  <a:pt x="93333" y="25494"/>
                  <a:pt x="93333" y="24544"/>
                </a:cubicBezTo>
                <a:cubicBezTo>
                  <a:pt x="93333" y="23600"/>
                  <a:pt x="92711" y="22811"/>
                  <a:pt x="91816" y="22322"/>
                </a:cubicBezTo>
                <a:lnTo>
                  <a:pt x="91850" y="22277"/>
                </a:lnTo>
                <a:lnTo>
                  <a:pt x="65877" y="1027"/>
                </a:lnTo>
                <a:cubicBezTo>
                  <a:pt x="65733" y="883"/>
                  <a:pt x="65583" y="761"/>
                  <a:pt x="65411" y="644"/>
                </a:cubicBezTo>
                <a:lnTo>
                  <a:pt x="65183" y="455"/>
                </a:lnTo>
                <a:lnTo>
                  <a:pt x="65150" y="500"/>
                </a:lnTo>
                <a:cubicBezTo>
                  <a:pt x="64616" y="211"/>
                  <a:pt x="64016" y="0"/>
                  <a:pt x="63333" y="0"/>
                </a:cubicBezTo>
                <a:cubicBezTo>
                  <a:pt x="61488" y="0"/>
                  <a:pt x="60000" y="1222"/>
                  <a:pt x="60000" y="2727"/>
                </a:cubicBezTo>
                <a:cubicBezTo>
                  <a:pt x="60000" y="3677"/>
                  <a:pt x="60622" y="4466"/>
                  <a:pt x="61516" y="4955"/>
                </a:cubicBezTo>
                <a:lnTo>
                  <a:pt x="61483" y="4994"/>
                </a:lnTo>
                <a:lnTo>
                  <a:pt x="82044" y="21816"/>
                </a:lnTo>
                <a:lnTo>
                  <a:pt x="60000" y="21816"/>
                </a:lnTo>
                <a:cubicBezTo>
                  <a:pt x="26861" y="21816"/>
                  <a:pt x="0" y="43800"/>
                  <a:pt x="0" y="70911"/>
                </a:cubicBezTo>
                <a:cubicBezTo>
                  <a:pt x="0" y="98022"/>
                  <a:pt x="26861" y="120000"/>
                  <a:pt x="60000" y="120000"/>
                </a:cubicBezTo>
                <a:cubicBezTo>
                  <a:pt x="93138" y="120000"/>
                  <a:pt x="120000" y="98022"/>
                  <a:pt x="120000" y="70911"/>
                </a:cubicBezTo>
                <a:cubicBezTo>
                  <a:pt x="120000" y="69400"/>
                  <a:pt x="118511" y="68183"/>
                  <a:pt x="116666" y="6818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15" name="Shape 4815"/>
          <p:cNvSpPr/>
          <p:nvPr/>
        </p:nvSpPr>
        <p:spPr>
          <a:xfrm>
            <a:off x="4190843" y="1852919"/>
            <a:ext cx="264098" cy="264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22" y="34955"/>
                </a:moveTo>
                <a:cubicBezTo>
                  <a:pt x="103572" y="34216"/>
                  <a:pt x="103638" y="33477"/>
                  <a:pt x="103638" y="32727"/>
                </a:cubicBezTo>
                <a:cubicBezTo>
                  <a:pt x="103638" y="14655"/>
                  <a:pt x="88983" y="0"/>
                  <a:pt x="70911" y="0"/>
                </a:cubicBezTo>
                <a:cubicBezTo>
                  <a:pt x="58327" y="0"/>
                  <a:pt x="47422" y="7105"/>
                  <a:pt x="41944" y="17516"/>
                </a:cubicBezTo>
                <a:cubicBezTo>
                  <a:pt x="39916" y="16783"/>
                  <a:pt x="37738" y="16361"/>
                  <a:pt x="35455" y="16361"/>
                </a:cubicBezTo>
                <a:cubicBezTo>
                  <a:pt x="24911" y="16361"/>
                  <a:pt x="16361" y="24911"/>
                  <a:pt x="16361" y="35455"/>
                </a:cubicBezTo>
                <a:cubicBezTo>
                  <a:pt x="16361" y="36827"/>
                  <a:pt x="16516" y="38161"/>
                  <a:pt x="16788" y="39450"/>
                </a:cubicBezTo>
                <a:cubicBezTo>
                  <a:pt x="7038" y="42700"/>
                  <a:pt x="0" y="51883"/>
                  <a:pt x="0" y="62727"/>
                </a:cubicBezTo>
                <a:cubicBezTo>
                  <a:pt x="0" y="76283"/>
                  <a:pt x="10988" y="87272"/>
                  <a:pt x="24544" y="87272"/>
                </a:cubicBezTo>
                <a:lnTo>
                  <a:pt x="49088" y="87272"/>
                </a:lnTo>
                <a:cubicBezTo>
                  <a:pt x="50600" y="87272"/>
                  <a:pt x="51816" y="86050"/>
                  <a:pt x="51816" y="84544"/>
                </a:cubicBezTo>
                <a:cubicBezTo>
                  <a:pt x="51816" y="83038"/>
                  <a:pt x="50600" y="81816"/>
                  <a:pt x="49088" y="81816"/>
                </a:cubicBezTo>
                <a:lnTo>
                  <a:pt x="24544" y="81816"/>
                </a:lnTo>
                <a:cubicBezTo>
                  <a:pt x="14022" y="81816"/>
                  <a:pt x="5455" y="73250"/>
                  <a:pt x="5455" y="62727"/>
                </a:cubicBezTo>
                <a:cubicBezTo>
                  <a:pt x="5455" y="54500"/>
                  <a:pt x="10700" y="47233"/>
                  <a:pt x="18516" y="44627"/>
                </a:cubicBezTo>
                <a:lnTo>
                  <a:pt x="23138" y="43088"/>
                </a:lnTo>
                <a:lnTo>
                  <a:pt x="22122" y="38316"/>
                </a:lnTo>
                <a:cubicBezTo>
                  <a:pt x="21922" y="37361"/>
                  <a:pt x="21816" y="36394"/>
                  <a:pt x="21816" y="35455"/>
                </a:cubicBezTo>
                <a:cubicBezTo>
                  <a:pt x="21816" y="27933"/>
                  <a:pt x="27933" y="21816"/>
                  <a:pt x="35455" y="21816"/>
                </a:cubicBezTo>
                <a:cubicBezTo>
                  <a:pt x="37011" y="21816"/>
                  <a:pt x="38566" y="22094"/>
                  <a:pt x="40083" y="22650"/>
                </a:cubicBezTo>
                <a:lnTo>
                  <a:pt x="44550" y="24266"/>
                </a:lnTo>
                <a:lnTo>
                  <a:pt x="46766" y="20061"/>
                </a:lnTo>
                <a:cubicBezTo>
                  <a:pt x="51511" y="11050"/>
                  <a:pt x="60761" y="5455"/>
                  <a:pt x="70911" y="5455"/>
                </a:cubicBezTo>
                <a:cubicBezTo>
                  <a:pt x="85944" y="5455"/>
                  <a:pt x="98183" y="17688"/>
                  <a:pt x="98183" y="32727"/>
                </a:cubicBezTo>
                <a:cubicBezTo>
                  <a:pt x="98183" y="33205"/>
                  <a:pt x="98144" y="33666"/>
                  <a:pt x="98111" y="34138"/>
                </a:cubicBezTo>
                <a:lnTo>
                  <a:pt x="98083" y="34605"/>
                </a:lnTo>
                <a:lnTo>
                  <a:pt x="97833" y="38444"/>
                </a:lnTo>
                <a:lnTo>
                  <a:pt x="101361" y="39966"/>
                </a:lnTo>
                <a:cubicBezTo>
                  <a:pt x="109366" y="43422"/>
                  <a:pt x="114544" y="51288"/>
                  <a:pt x="114544" y="60000"/>
                </a:cubicBezTo>
                <a:cubicBezTo>
                  <a:pt x="114544" y="72027"/>
                  <a:pt x="104755" y="81816"/>
                  <a:pt x="92727" y="81816"/>
                </a:cubicBezTo>
                <a:lnTo>
                  <a:pt x="70911" y="81816"/>
                </a:lnTo>
                <a:cubicBezTo>
                  <a:pt x="69400" y="81816"/>
                  <a:pt x="68183" y="83038"/>
                  <a:pt x="68183" y="84544"/>
                </a:cubicBezTo>
                <a:cubicBezTo>
                  <a:pt x="68183" y="86050"/>
                  <a:pt x="69400" y="87272"/>
                  <a:pt x="70911" y="87272"/>
                </a:cubicBezTo>
                <a:lnTo>
                  <a:pt x="92727" y="87272"/>
                </a:lnTo>
                <a:cubicBezTo>
                  <a:pt x="107783" y="87272"/>
                  <a:pt x="120000" y="75061"/>
                  <a:pt x="120000" y="60000"/>
                </a:cubicBezTo>
                <a:cubicBezTo>
                  <a:pt x="120000" y="48777"/>
                  <a:pt x="113211" y="39138"/>
                  <a:pt x="103522" y="34955"/>
                </a:cubicBezTo>
                <a:moveTo>
                  <a:pt x="76361" y="98183"/>
                </a:moveTo>
                <a:cubicBezTo>
                  <a:pt x="75611" y="98183"/>
                  <a:pt x="74933" y="98488"/>
                  <a:pt x="74433" y="98983"/>
                </a:cubicBezTo>
                <a:lnTo>
                  <a:pt x="62727" y="110688"/>
                </a:lnTo>
                <a:lnTo>
                  <a:pt x="62727" y="46366"/>
                </a:lnTo>
                <a:cubicBezTo>
                  <a:pt x="62727" y="44855"/>
                  <a:pt x="61505" y="43638"/>
                  <a:pt x="60000" y="43638"/>
                </a:cubicBezTo>
                <a:cubicBezTo>
                  <a:pt x="58494" y="43638"/>
                  <a:pt x="57272" y="44855"/>
                  <a:pt x="57272" y="46366"/>
                </a:cubicBezTo>
                <a:lnTo>
                  <a:pt x="57272" y="110688"/>
                </a:lnTo>
                <a:lnTo>
                  <a:pt x="45566" y="98983"/>
                </a:lnTo>
                <a:cubicBezTo>
                  <a:pt x="45072" y="98488"/>
                  <a:pt x="44388" y="98183"/>
                  <a:pt x="43638" y="98183"/>
                </a:cubicBezTo>
                <a:cubicBezTo>
                  <a:pt x="42127" y="98183"/>
                  <a:pt x="40911" y="99405"/>
                  <a:pt x="40911" y="100911"/>
                </a:cubicBezTo>
                <a:cubicBezTo>
                  <a:pt x="40911" y="101666"/>
                  <a:pt x="41216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44" y="120000"/>
                  <a:pt x="60000" y="120000"/>
                </a:cubicBezTo>
                <a:cubicBezTo>
                  <a:pt x="60755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8" y="102344"/>
                  <a:pt x="79088" y="101666"/>
                  <a:pt x="79088" y="100911"/>
                </a:cubicBezTo>
                <a:cubicBezTo>
                  <a:pt x="79088" y="99405"/>
                  <a:pt x="77872" y="98183"/>
                  <a:pt x="76361" y="9818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16" name="Shape 4816"/>
          <p:cNvSpPr/>
          <p:nvPr/>
        </p:nvSpPr>
        <p:spPr>
          <a:xfrm>
            <a:off x="4695028" y="1852919"/>
            <a:ext cx="264098" cy="264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22" y="34955"/>
                </a:moveTo>
                <a:cubicBezTo>
                  <a:pt x="103572" y="34216"/>
                  <a:pt x="103638" y="33477"/>
                  <a:pt x="103638" y="32727"/>
                </a:cubicBezTo>
                <a:cubicBezTo>
                  <a:pt x="103638" y="14655"/>
                  <a:pt x="88983" y="0"/>
                  <a:pt x="70911" y="0"/>
                </a:cubicBezTo>
                <a:cubicBezTo>
                  <a:pt x="58327" y="0"/>
                  <a:pt x="47422" y="7105"/>
                  <a:pt x="41944" y="17516"/>
                </a:cubicBezTo>
                <a:cubicBezTo>
                  <a:pt x="39916" y="16783"/>
                  <a:pt x="37738" y="16361"/>
                  <a:pt x="35455" y="16361"/>
                </a:cubicBezTo>
                <a:cubicBezTo>
                  <a:pt x="24911" y="16361"/>
                  <a:pt x="16361" y="24911"/>
                  <a:pt x="16361" y="35455"/>
                </a:cubicBezTo>
                <a:cubicBezTo>
                  <a:pt x="16361" y="36827"/>
                  <a:pt x="16516" y="38161"/>
                  <a:pt x="16788" y="39450"/>
                </a:cubicBezTo>
                <a:cubicBezTo>
                  <a:pt x="7038" y="42700"/>
                  <a:pt x="0" y="51883"/>
                  <a:pt x="0" y="62727"/>
                </a:cubicBezTo>
                <a:cubicBezTo>
                  <a:pt x="0" y="76283"/>
                  <a:pt x="10988" y="87272"/>
                  <a:pt x="24544" y="87272"/>
                </a:cubicBezTo>
                <a:lnTo>
                  <a:pt x="49088" y="87272"/>
                </a:lnTo>
                <a:cubicBezTo>
                  <a:pt x="50600" y="87272"/>
                  <a:pt x="51816" y="86050"/>
                  <a:pt x="51816" y="84544"/>
                </a:cubicBezTo>
                <a:cubicBezTo>
                  <a:pt x="51816" y="83038"/>
                  <a:pt x="50600" y="81816"/>
                  <a:pt x="49088" y="81816"/>
                </a:cubicBezTo>
                <a:lnTo>
                  <a:pt x="24544" y="81816"/>
                </a:lnTo>
                <a:cubicBezTo>
                  <a:pt x="14022" y="81816"/>
                  <a:pt x="5455" y="73250"/>
                  <a:pt x="5455" y="62727"/>
                </a:cubicBezTo>
                <a:cubicBezTo>
                  <a:pt x="5455" y="54500"/>
                  <a:pt x="10700" y="47233"/>
                  <a:pt x="18516" y="44627"/>
                </a:cubicBezTo>
                <a:lnTo>
                  <a:pt x="23138" y="43088"/>
                </a:lnTo>
                <a:lnTo>
                  <a:pt x="22122" y="38316"/>
                </a:lnTo>
                <a:cubicBezTo>
                  <a:pt x="21922" y="37361"/>
                  <a:pt x="21816" y="36394"/>
                  <a:pt x="21816" y="35455"/>
                </a:cubicBezTo>
                <a:cubicBezTo>
                  <a:pt x="21816" y="27933"/>
                  <a:pt x="27933" y="21816"/>
                  <a:pt x="35455" y="21816"/>
                </a:cubicBezTo>
                <a:cubicBezTo>
                  <a:pt x="37011" y="21816"/>
                  <a:pt x="38566" y="22094"/>
                  <a:pt x="40083" y="22650"/>
                </a:cubicBezTo>
                <a:lnTo>
                  <a:pt x="44550" y="24266"/>
                </a:lnTo>
                <a:lnTo>
                  <a:pt x="46766" y="20061"/>
                </a:lnTo>
                <a:cubicBezTo>
                  <a:pt x="51511" y="11050"/>
                  <a:pt x="60761" y="5455"/>
                  <a:pt x="70911" y="5455"/>
                </a:cubicBezTo>
                <a:cubicBezTo>
                  <a:pt x="85944" y="5455"/>
                  <a:pt x="98183" y="17688"/>
                  <a:pt x="98183" y="32727"/>
                </a:cubicBezTo>
                <a:cubicBezTo>
                  <a:pt x="98183" y="33205"/>
                  <a:pt x="98144" y="33666"/>
                  <a:pt x="98111" y="34138"/>
                </a:cubicBezTo>
                <a:lnTo>
                  <a:pt x="98083" y="34605"/>
                </a:lnTo>
                <a:lnTo>
                  <a:pt x="97833" y="38444"/>
                </a:lnTo>
                <a:lnTo>
                  <a:pt x="101361" y="39966"/>
                </a:lnTo>
                <a:cubicBezTo>
                  <a:pt x="109372" y="43422"/>
                  <a:pt x="114544" y="51288"/>
                  <a:pt x="114544" y="60000"/>
                </a:cubicBezTo>
                <a:cubicBezTo>
                  <a:pt x="114544" y="72027"/>
                  <a:pt x="104755" y="81816"/>
                  <a:pt x="92727" y="81816"/>
                </a:cubicBezTo>
                <a:lnTo>
                  <a:pt x="70911" y="81816"/>
                </a:lnTo>
                <a:cubicBezTo>
                  <a:pt x="69400" y="81816"/>
                  <a:pt x="68183" y="83038"/>
                  <a:pt x="68183" y="84544"/>
                </a:cubicBezTo>
                <a:cubicBezTo>
                  <a:pt x="68183" y="86050"/>
                  <a:pt x="69400" y="87272"/>
                  <a:pt x="70911" y="87272"/>
                </a:cubicBezTo>
                <a:lnTo>
                  <a:pt x="92727" y="87272"/>
                </a:lnTo>
                <a:cubicBezTo>
                  <a:pt x="107783" y="87272"/>
                  <a:pt x="120000" y="75061"/>
                  <a:pt x="120000" y="60000"/>
                </a:cubicBezTo>
                <a:cubicBezTo>
                  <a:pt x="120000" y="48777"/>
                  <a:pt x="113211" y="39138"/>
                  <a:pt x="103522" y="34955"/>
                </a:cubicBezTo>
                <a:moveTo>
                  <a:pt x="76361" y="65455"/>
                </a:moveTo>
                <a:cubicBezTo>
                  <a:pt x="77872" y="65455"/>
                  <a:pt x="79088" y="64233"/>
                  <a:pt x="79088" y="62727"/>
                </a:cubicBezTo>
                <a:cubicBezTo>
                  <a:pt x="79088" y="61977"/>
                  <a:pt x="78788" y="61294"/>
                  <a:pt x="78294" y="60800"/>
                </a:cubicBezTo>
                <a:lnTo>
                  <a:pt x="61927" y="44433"/>
                </a:lnTo>
                <a:cubicBezTo>
                  <a:pt x="61433" y="43944"/>
                  <a:pt x="60755" y="43638"/>
                  <a:pt x="60000" y="43638"/>
                </a:cubicBezTo>
                <a:cubicBezTo>
                  <a:pt x="59250" y="43638"/>
                  <a:pt x="58566" y="43944"/>
                  <a:pt x="58072" y="44433"/>
                </a:cubicBezTo>
                <a:lnTo>
                  <a:pt x="41705" y="60800"/>
                </a:lnTo>
                <a:cubicBezTo>
                  <a:pt x="41216" y="61294"/>
                  <a:pt x="40911" y="61977"/>
                  <a:pt x="40911" y="62727"/>
                </a:cubicBezTo>
                <a:cubicBezTo>
                  <a:pt x="40911" y="64233"/>
                  <a:pt x="42127" y="65455"/>
                  <a:pt x="43638" y="65455"/>
                </a:cubicBezTo>
                <a:cubicBezTo>
                  <a:pt x="44388" y="65455"/>
                  <a:pt x="45072" y="65150"/>
                  <a:pt x="45566" y="64655"/>
                </a:cubicBezTo>
                <a:lnTo>
                  <a:pt x="57272" y="52950"/>
                </a:lnTo>
                <a:lnTo>
                  <a:pt x="57272" y="117272"/>
                </a:lnTo>
                <a:cubicBezTo>
                  <a:pt x="57272" y="118777"/>
                  <a:pt x="58494" y="120000"/>
                  <a:pt x="60000" y="120000"/>
                </a:cubicBezTo>
                <a:cubicBezTo>
                  <a:pt x="61505" y="120000"/>
                  <a:pt x="62727" y="118777"/>
                  <a:pt x="62727" y="117272"/>
                </a:cubicBezTo>
                <a:lnTo>
                  <a:pt x="62727" y="52950"/>
                </a:lnTo>
                <a:lnTo>
                  <a:pt x="74433" y="64655"/>
                </a:lnTo>
                <a:cubicBezTo>
                  <a:pt x="74933" y="65150"/>
                  <a:pt x="75611" y="65455"/>
                  <a:pt x="76361" y="654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17" name="Shape 4817"/>
          <p:cNvSpPr/>
          <p:nvPr/>
        </p:nvSpPr>
        <p:spPr>
          <a:xfrm>
            <a:off x="5199213" y="1870924"/>
            <a:ext cx="264098" cy="2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561" y="113794"/>
                </a:moveTo>
                <a:lnTo>
                  <a:pt x="70166" y="112432"/>
                </a:lnTo>
                <a:cubicBezTo>
                  <a:pt x="73916" y="109001"/>
                  <a:pt x="76361" y="103775"/>
                  <a:pt x="76361" y="97798"/>
                </a:cubicBezTo>
                <a:cubicBezTo>
                  <a:pt x="76361" y="90013"/>
                  <a:pt x="72294" y="83336"/>
                  <a:pt x="66483" y="80428"/>
                </a:cubicBezTo>
                <a:lnTo>
                  <a:pt x="65011" y="86655"/>
                </a:lnTo>
                <a:cubicBezTo>
                  <a:pt x="68500" y="88762"/>
                  <a:pt x="70911" y="92938"/>
                  <a:pt x="70911" y="97798"/>
                </a:cubicBezTo>
                <a:cubicBezTo>
                  <a:pt x="70911" y="101745"/>
                  <a:pt x="69316" y="105215"/>
                  <a:pt x="66861" y="107511"/>
                </a:cubicBezTo>
                <a:lnTo>
                  <a:pt x="68311" y="101267"/>
                </a:lnTo>
                <a:cubicBezTo>
                  <a:pt x="68483" y="100489"/>
                  <a:pt x="68411" y="99627"/>
                  <a:pt x="68033" y="98871"/>
                </a:cubicBezTo>
                <a:cubicBezTo>
                  <a:pt x="67283" y="97364"/>
                  <a:pt x="65616" y="96847"/>
                  <a:pt x="64311" y="97714"/>
                </a:cubicBezTo>
                <a:cubicBezTo>
                  <a:pt x="63661" y="98154"/>
                  <a:pt x="63222" y="98854"/>
                  <a:pt x="63038" y="99638"/>
                </a:cubicBezTo>
                <a:lnTo>
                  <a:pt x="60044" y="112560"/>
                </a:lnTo>
                <a:cubicBezTo>
                  <a:pt x="59866" y="113338"/>
                  <a:pt x="59938" y="114200"/>
                  <a:pt x="60316" y="114956"/>
                </a:cubicBezTo>
                <a:cubicBezTo>
                  <a:pt x="60666" y="115663"/>
                  <a:pt x="61227" y="116124"/>
                  <a:pt x="61850" y="116358"/>
                </a:cubicBezTo>
                <a:lnTo>
                  <a:pt x="61811" y="116519"/>
                </a:lnTo>
                <a:cubicBezTo>
                  <a:pt x="61900" y="116508"/>
                  <a:pt x="61988" y="116474"/>
                  <a:pt x="62072" y="116458"/>
                </a:cubicBezTo>
                <a:lnTo>
                  <a:pt x="73144" y="119888"/>
                </a:lnTo>
                <a:cubicBezTo>
                  <a:pt x="73822" y="120100"/>
                  <a:pt x="74566" y="120011"/>
                  <a:pt x="75216" y="119577"/>
                </a:cubicBezTo>
                <a:cubicBezTo>
                  <a:pt x="76522" y="118710"/>
                  <a:pt x="76972" y="116775"/>
                  <a:pt x="76216" y="115262"/>
                </a:cubicBezTo>
                <a:cubicBezTo>
                  <a:pt x="75838" y="114512"/>
                  <a:pt x="75233" y="114000"/>
                  <a:pt x="74561" y="113794"/>
                </a:cubicBezTo>
                <a:moveTo>
                  <a:pt x="103522" y="40439"/>
                </a:moveTo>
                <a:cubicBezTo>
                  <a:pt x="103572" y="39582"/>
                  <a:pt x="103638" y="38732"/>
                  <a:pt x="103638" y="37859"/>
                </a:cubicBezTo>
                <a:cubicBezTo>
                  <a:pt x="103638" y="16953"/>
                  <a:pt x="88983" y="0"/>
                  <a:pt x="70911" y="0"/>
                </a:cubicBezTo>
                <a:cubicBezTo>
                  <a:pt x="58327" y="0"/>
                  <a:pt x="47422" y="8223"/>
                  <a:pt x="41944" y="20266"/>
                </a:cubicBezTo>
                <a:cubicBezTo>
                  <a:pt x="39916" y="19416"/>
                  <a:pt x="37738" y="18926"/>
                  <a:pt x="35455" y="18926"/>
                </a:cubicBezTo>
                <a:cubicBezTo>
                  <a:pt x="24911" y="18926"/>
                  <a:pt x="16361" y="28818"/>
                  <a:pt x="16361" y="41011"/>
                </a:cubicBezTo>
                <a:cubicBezTo>
                  <a:pt x="16361" y="42602"/>
                  <a:pt x="16516" y="44147"/>
                  <a:pt x="16788" y="45638"/>
                </a:cubicBezTo>
                <a:cubicBezTo>
                  <a:pt x="7038" y="49396"/>
                  <a:pt x="0" y="60016"/>
                  <a:pt x="0" y="72560"/>
                </a:cubicBezTo>
                <a:cubicBezTo>
                  <a:pt x="0" y="88245"/>
                  <a:pt x="10988" y="100956"/>
                  <a:pt x="24544" y="100956"/>
                </a:cubicBezTo>
                <a:lnTo>
                  <a:pt x="35455" y="100956"/>
                </a:lnTo>
                <a:cubicBezTo>
                  <a:pt x="36961" y="100956"/>
                  <a:pt x="38183" y="99544"/>
                  <a:pt x="38183" y="97798"/>
                </a:cubicBezTo>
                <a:cubicBezTo>
                  <a:pt x="38183" y="96057"/>
                  <a:pt x="36961" y="94645"/>
                  <a:pt x="35455" y="94645"/>
                </a:cubicBezTo>
                <a:lnTo>
                  <a:pt x="24544" y="94645"/>
                </a:lnTo>
                <a:cubicBezTo>
                  <a:pt x="14022" y="94645"/>
                  <a:pt x="5455" y="84737"/>
                  <a:pt x="5455" y="72560"/>
                </a:cubicBezTo>
                <a:cubicBezTo>
                  <a:pt x="5455" y="63046"/>
                  <a:pt x="10700" y="54634"/>
                  <a:pt x="18516" y="51620"/>
                </a:cubicBezTo>
                <a:lnTo>
                  <a:pt x="23138" y="49841"/>
                </a:lnTo>
                <a:lnTo>
                  <a:pt x="22122" y="44320"/>
                </a:lnTo>
                <a:cubicBezTo>
                  <a:pt x="21922" y="43219"/>
                  <a:pt x="21816" y="42101"/>
                  <a:pt x="21816" y="41011"/>
                </a:cubicBezTo>
                <a:cubicBezTo>
                  <a:pt x="21816" y="32315"/>
                  <a:pt x="27933" y="25237"/>
                  <a:pt x="35455" y="25237"/>
                </a:cubicBezTo>
                <a:cubicBezTo>
                  <a:pt x="37005" y="25237"/>
                  <a:pt x="38566" y="25560"/>
                  <a:pt x="40083" y="26199"/>
                </a:cubicBezTo>
                <a:lnTo>
                  <a:pt x="44550" y="28073"/>
                </a:lnTo>
                <a:lnTo>
                  <a:pt x="46766" y="23202"/>
                </a:lnTo>
                <a:cubicBezTo>
                  <a:pt x="51511" y="12782"/>
                  <a:pt x="60761" y="6310"/>
                  <a:pt x="70911" y="6310"/>
                </a:cubicBezTo>
                <a:cubicBezTo>
                  <a:pt x="85944" y="6310"/>
                  <a:pt x="98183" y="20461"/>
                  <a:pt x="98183" y="37859"/>
                </a:cubicBezTo>
                <a:cubicBezTo>
                  <a:pt x="98183" y="38409"/>
                  <a:pt x="98144" y="38949"/>
                  <a:pt x="98111" y="39488"/>
                </a:cubicBezTo>
                <a:lnTo>
                  <a:pt x="98083" y="40027"/>
                </a:lnTo>
                <a:lnTo>
                  <a:pt x="97833" y="44470"/>
                </a:lnTo>
                <a:lnTo>
                  <a:pt x="101361" y="46232"/>
                </a:lnTo>
                <a:cubicBezTo>
                  <a:pt x="109372" y="50230"/>
                  <a:pt x="114544" y="59327"/>
                  <a:pt x="114544" y="69407"/>
                </a:cubicBezTo>
                <a:cubicBezTo>
                  <a:pt x="114544" y="83324"/>
                  <a:pt x="104755" y="94645"/>
                  <a:pt x="92727" y="94645"/>
                </a:cubicBezTo>
                <a:lnTo>
                  <a:pt x="84544" y="94645"/>
                </a:lnTo>
                <a:cubicBezTo>
                  <a:pt x="83038" y="94645"/>
                  <a:pt x="81816" y="96057"/>
                  <a:pt x="81816" y="97798"/>
                </a:cubicBezTo>
                <a:cubicBezTo>
                  <a:pt x="81816" y="99544"/>
                  <a:pt x="83038" y="100956"/>
                  <a:pt x="84544" y="100956"/>
                </a:cubicBezTo>
                <a:lnTo>
                  <a:pt x="92727" y="100956"/>
                </a:lnTo>
                <a:cubicBezTo>
                  <a:pt x="107788" y="100956"/>
                  <a:pt x="120000" y="86833"/>
                  <a:pt x="120000" y="69407"/>
                </a:cubicBezTo>
                <a:cubicBezTo>
                  <a:pt x="120000" y="56419"/>
                  <a:pt x="113211" y="45276"/>
                  <a:pt x="103522" y="40439"/>
                </a:cubicBezTo>
                <a:moveTo>
                  <a:pt x="59850" y="80745"/>
                </a:moveTo>
                <a:cubicBezTo>
                  <a:pt x="59505" y="80055"/>
                  <a:pt x="58961" y="79599"/>
                  <a:pt x="58355" y="79366"/>
                </a:cubicBezTo>
                <a:lnTo>
                  <a:pt x="58427" y="79054"/>
                </a:lnTo>
                <a:cubicBezTo>
                  <a:pt x="58244" y="79071"/>
                  <a:pt x="58061" y="79127"/>
                  <a:pt x="57877" y="79177"/>
                </a:cubicBezTo>
                <a:lnTo>
                  <a:pt x="47016" y="75807"/>
                </a:lnTo>
                <a:lnTo>
                  <a:pt x="47016" y="75813"/>
                </a:lnTo>
                <a:cubicBezTo>
                  <a:pt x="46350" y="75607"/>
                  <a:pt x="45605" y="75690"/>
                  <a:pt x="44950" y="76130"/>
                </a:cubicBezTo>
                <a:cubicBezTo>
                  <a:pt x="43644" y="76997"/>
                  <a:pt x="43200" y="78926"/>
                  <a:pt x="43950" y="80433"/>
                </a:cubicBezTo>
                <a:cubicBezTo>
                  <a:pt x="44327" y="81189"/>
                  <a:pt x="44933" y="81695"/>
                  <a:pt x="45611" y="81907"/>
                </a:cubicBezTo>
                <a:lnTo>
                  <a:pt x="49805" y="83202"/>
                </a:lnTo>
                <a:cubicBezTo>
                  <a:pt x="46066" y="86627"/>
                  <a:pt x="43638" y="91843"/>
                  <a:pt x="43638" y="97798"/>
                </a:cubicBezTo>
                <a:cubicBezTo>
                  <a:pt x="43638" y="105682"/>
                  <a:pt x="47800" y="112427"/>
                  <a:pt x="53727" y="115273"/>
                </a:cubicBezTo>
                <a:lnTo>
                  <a:pt x="55188" y="109074"/>
                </a:lnTo>
                <a:cubicBezTo>
                  <a:pt x="51588" y="107011"/>
                  <a:pt x="49088" y="102763"/>
                  <a:pt x="49088" y="97798"/>
                </a:cubicBezTo>
                <a:cubicBezTo>
                  <a:pt x="49088" y="93728"/>
                  <a:pt x="50788" y="90158"/>
                  <a:pt x="53383" y="87862"/>
                </a:cubicBezTo>
                <a:lnTo>
                  <a:pt x="51861" y="94434"/>
                </a:lnTo>
                <a:cubicBezTo>
                  <a:pt x="51683" y="95212"/>
                  <a:pt x="51761" y="96074"/>
                  <a:pt x="52133" y="96830"/>
                </a:cubicBezTo>
                <a:cubicBezTo>
                  <a:pt x="52888" y="98337"/>
                  <a:pt x="54555" y="98854"/>
                  <a:pt x="55861" y="97987"/>
                </a:cubicBezTo>
                <a:cubicBezTo>
                  <a:pt x="56511" y="97547"/>
                  <a:pt x="56950" y="96847"/>
                  <a:pt x="57127" y="96068"/>
                </a:cubicBezTo>
                <a:lnTo>
                  <a:pt x="60127" y="83135"/>
                </a:lnTo>
                <a:cubicBezTo>
                  <a:pt x="60305" y="82357"/>
                  <a:pt x="60227" y="81501"/>
                  <a:pt x="59850" y="8074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18" name="Shape 4818"/>
          <p:cNvSpPr/>
          <p:nvPr/>
        </p:nvSpPr>
        <p:spPr>
          <a:xfrm>
            <a:off x="5703399" y="1852919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27" y="0"/>
                </a:move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cubicBezTo>
                  <a:pt x="64483" y="5455"/>
                  <a:pt x="114544" y="55516"/>
                  <a:pt x="114544" y="117272"/>
                </a:cubicBezTo>
                <a:cubicBezTo>
                  <a:pt x="114544" y="118777"/>
                  <a:pt x="115766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52505"/>
                  <a:pt x="67494" y="0"/>
                  <a:pt x="2727" y="0"/>
                </a:cubicBezTo>
                <a:moveTo>
                  <a:pt x="2727" y="54544"/>
                </a:moveTo>
                <a:cubicBezTo>
                  <a:pt x="1222" y="54544"/>
                  <a:pt x="0" y="55766"/>
                  <a:pt x="0" y="57272"/>
                </a:cubicBezTo>
                <a:cubicBezTo>
                  <a:pt x="0" y="58783"/>
                  <a:pt x="1222" y="60000"/>
                  <a:pt x="2727" y="60000"/>
                </a:cubicBezTo>
                <a:cubicBezTo>
                  <a:pt x="34355" y="60000"/>
                  <a:pt x="60000" y="85644"/>
                  <a:pt x="60000" y="117272"/>
                </a:cubicBezTo>
                <a:cubicBezTo>
                  <a:pt x="60000" y="118777"/>
                  <a:pt x="61222" y="120000"/>
                  <a:pt x="62727" y="120000"/>
                </a:cubicBezTo>
                <a:cubicBezTo>
                  <a:pt x="64233" y="120000"/>
                  <a:pt x="65455" y="118777"/>
                  <a:pt x="65455" y="117272"/>
                </a:cubicBezTo>
                <a:cubicBezTo>
                  <a:pt x="65455" y="82627"/>
                  <a:pt x="37372" y="54544"/>
                  <a:pt x="2727" y="54544"/>
                </a:cubicBezTo>
                <a:moveTo>
                  <a:pt x="2727" y="27272"/>
                </a:moveTo>
                <a:cubicBezTo>
                  <a:pt x="1222" y="27272"/>
                  <a:pt x="0" y="28494"/>
                  <a:pt x="0" y="30000"/>
                </a:cubicBezTo>
                <a:cubicBezTo>
                  <a:pt x="0" y="31511"/>
                  <a:pt x="1222" y="32727"/>
                  <a:pt x="2727" y="32727"/>
                </a:cubicBezTo>
                <a:cubicBezTo>
                  <a:pt x="49422" y="32727"/>
                  <a:pt x="87272" y="70583"/>
                  <a:pt x="87272" y="117272"/>
                </a:cubicBez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cubicBezTo>
                  <a:pt x="92727" y="67566"/>
                  <a:pt x="52433" y="27272"/>
                  <a:pt x="2727" y="27272"/>
                </a:cubicBezTo>
                <a:moveTo>
                  <a:pt x="16361" y="114544"/>
                </a:moveTo>
                <a:cubicBezTo>
                  <a:pt x="10338" y="114544"/>
                  <a:pt x="5455" y="109661"/>
                  <a:pt x="5455" y="103638"/>
                </a:cubicBezTo>
                <a:cubicBezTo>
                  <a:pt x="5455" y="97611"/>
                  <a:pt x="10338" y="92727"/>
                  <a:pt x="16361" y="92727"/>
                </a:cubicBezTo>
                <a:cubicBezTo>
                  <a:pt x="22388" y="92727"/>
                  <a:pt x="27272" y="97611"/>
                  <a:pt x="27272" y="103638"/>
                </a:cubicBezTo>
                <a:cubicBezTo>
                  <a:pt x="27272" y="109661"/>
                  <a:pt x="22388" y="114544"/>
                  <a:pt x="16361" y="114544"/>
                </a:cubicBezTo>
                <a:moveTo>
                  <a:pt x="16361" y="87272"/>
                </a:moveTo>
                <a:cubicBezTo>
                  <a:pt x="7327" y="87272"/>
                  <a:pt x="0" y="94600"/>
                  <a:pt x="0" y="103638"/>
                </a:cubicBezTo>
                <a:cubicBezTo>
                  <a:pt x="0" y="112672"/>
                  <a:pt x="7327" y="120000"/>
                  <a:pt x="16361" y="120000"/>
                </a:cubicBezTo>
                <a:cubicBezTo>
                  <a:pt x="25405" y="120000"/>
                  <a:pt x="32727" y="112672"/>
                  <a:pt x="32727" y="103638"/>
                </a:cubicBezTo>
                <a:cubicBezTo>
                  <a:pt x="32727" y="94600"/>
                  <a:pt x="25405" y="87272"/>
                  <a:pt x="16361" y="8727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19" name="Shape 4819"/>
          <p:cNvSpPr/>
          <p:nvPr/>
        </p:nvSpPr>
        <p:spPr>
          <a:xfrm>
            <a:off x="1165726" y="3828112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27" y="57272"/>
                </a:moveTo>
                <a:lnTo>
                  <a:pt x="27272" y="57272"/>
                </a:lnTo>
                <a:cubicBezTo>
                  <a:pt x="25766" y="57272"/>
                  <a:pt x="24544" y="58494"/>
                  <a:pt x="24544" y="60000"/>
                </a:cubicBezTo>
                <a:cubicBezTo>
                  <a:pt x="24544" y="61505"/>
                  <a:pt x="25766" y="62727"/>
                  <a:pt x="27272" y="62727"/>
                </a:cubicBezTo>
                <a:lnTo>
                  <a:pt x="32727" y="62727"/>
                </a:lnTo>
                <a:cubicBezTo>
                  <a:pt x="46283" y="62727"/>
                  <a:pt x="57272" y="73716"/>
                  <a:pt x="57272" y="87272"/>
                </a:cubicBezTo>
                <a:lnTo>
                  <a:pt x="57272" y="92727"/>
                </a:lnTo>
                <a:cubicBezTo>
                  <a:pt x="57272" y="94233"/>
                  <a:pt x="58494" y="95455"/>
                  <a:pt x="60000" y="95455"/>
                </a:cubicBezTo>
                <a:cubicBezTo>
                  <a:pt x="61505" y="95455"/>
                  <a:pt x="62727" y="94233"/>
                  <a:pt x="62727" y="92727"/>
                </a:cubicBezTo>
                <a:lnTo>
                  <a:pt x="62727" y="87272"/>
                </a:lnTo>
                <a:cubicBezTo>
                  <a:pt x="62727" y="70705"/>
                  <a:pt x="49294" y="57272"/>
                  <a:pt x="32727" y="57272"/>
                </a:cubicBezTo>
                <a:moveTo>
                  <a:pt x="32727" y="40911"/>
                </a:moveTo>
                <a:lnTo>
                  <a:pt x="27272" y="40911"/>
                </a:lnTo>
                <a:cubicBezTo>
                  <a:pt x="25766" y="40911"/>
                  <a:pt x="24544" y="42127"/>
                  <a:pt x="24544" y="43638"/>
                </a:cubicBezTo>
                <a:cubicBezTo>
                  <a:pt x="24544" y="45144"/>
                  <a:pt x="25766" y="46361"/>
                  <a:pt x="27272" y="46361"/>
                </a:cubicBezTo>
                <a:lnTo>
                  <a:pt x="32727" y="46361"/>
                </a:lnTo>
                <a:cubicBezTo>
                  <a:pt x="55322" y="46361"/>
                  <a:pt x="73638" y="64677"/>
                  <a:pt x="73638" y="87272"/>
                </a:cubicBezTo>
                <a:lnTo>
                  <a:pt x="73638" y="92727"/>
                </a:lnTo>
                <a:cubicBezTo>
                  <a:pt x="73638" y="94233"/>
                  <a:pt x="74861" y="95455"/>
                  <a:pt x="76361" y="95455"/>
                </a:cubicBezTo>
                <a:cubicBezTo>
                  <a:pt x="77866" y="95455"/>
                  <a:pt x="79088" y="94233"/>
                  <a:pt x="79088" y="92727"/>
                </a:cubicBezTo>
                <a:lnTo>
                  <a:pt x="79088" y="87272"/>
                </a:lnTo>
                <a:cubicBezTo>
                  <a:pt x="79088" y="61666"/>
                  <a:pt x="58333" y="40911"/>
                  <a:pt x="32727" y="40911"/>
                </a:cubicBezTo>
                <a:moveTo>
                  <a:pt x="35455" y="90000"/>
                </a:moveTo>
                <a:cubicBezTo>
                  <a:pt x="32444" y="90000"/>
                  <a:pt x="30000" y="87561"/>
                  <a:pt x="30000" y="84544"/>
                </a:cubicBezTo>
                <a:cubicBezTo>
                  <a:pt x="30000" y="81533"/>
                  <a:pt x="32444" y="79088"/>
                  <a:pt x="35455" y="79088"/>
                </a:cubicBezTo>
                <a:cubicBezTo>
                  <a:pt x="38466" y="79088"/>
                  <a:pt x="40911" y="81533"/>
                  <a:pt x="40911" y="84544"/>
                </a:cubicBezTo>
                <a:cubicBezTo>
                  <a:pt x="40911" y="87561"/>
                  <a:pt x="38466" y="90000"/>
                  <a:pt x="35455" y="90000"/>
                </a:cubicBezTo>
                <a:moveTo>
                  <a:pt x="35455" y="73638"/>
                </a:moveTo>
                <a:cubicBezTo>
                  <a:pt x="29427" y="73638"/>
                  <a:pt x="24544" y="78522"/>
                  <a:pt x="24544" y="84544"/>
                </a:cubicBezTo>
                <a:cubicBezTo>
                  <a:pt x="24544" y="90572"/>
                  <a:pt x="29427" y="95455"/>
                  <a:pt x="35455" y="95455"/>
                </a:cubicBezTo>
                <a:cubicBezTo>
                  <a:pt x="41477" y="95455"/>
                  <a:pt x="46361" y="90572"/>
                  <a:pt x="46361" y="84544"/>
                </a:cubicBezTo>
                <a:cubicBezTo>
                  <a:pt x="46361" y="78522"/>
                  <a:pt x="41477" y="73638"/>
                  <a:pt x="35455" y="73638"/>
                </a:cubicBezTo>
                <a:moveTo>
                  <a:pt x="32727" y="24544"/>
                </a:moveTo>
                <a:lnTo>
                  <a:pt x="27272" y="24544"/>
                </a:lnTo>
                <a:cubicBezTo>
                  <a:pt x="25766" y="24544"/>
                  <a:pt x="24544" y="25766"/>
                  <a:pt x="24544" y="27272"/>
                </a:cubicBezTo>
                <a:cubicBezTo>
                  <a:pt x="24544" y="28777"/>
                  <a:pt x="25766" y="30000"/>
                  <a:pt x="27272" y="30000"/>
                </a:cubicBezTo>
                <a:lnTo>
                  <a:pt x="32727" y="30000"/>
                </a:lnTo>
                <a:cubicBezTo>
                  <a:pt x="64361" y="30000"/>
                  <a:pt x="90000" y="55644"/>
                  <a:pt x="90000" y="87272"/>
                </a:cubicBezTo>
                <a:lnTo>
                  <a:pt x="90000" y="92727"/>
                </a:lnTo>
                <a:cubicBezTo>
                  <a:pt x="90000" y="94233"/>
                  <a:pt x="91222" y="95455"/>
                  <a:pt x="92727" y="95455"/>
                </a:cubicBezTo>
                <a:cubicBezTo>
                  <a:pt x="94233" y="95455"/>
                  <a:pt x="95455" y="94233"/>
                  <a:pt x="95455" y="92727"/>
                </a:cubicBezTo>
                <a:lnTo>
                  <a:pt x="95455" y="87272"/>
                </a:lnTo>
                <a:cubicBezTo>
                  <a:pt x="95455" y="52627"/>
                  <a:pt x="67372" y="24544"/>
                  <a:pt x="32727" y="24544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20" name="Shape 4820"/>
          <p:cNvSpPr/>
          <p:nvPr/>
        </p:nvSpPr>
        <p:spPr>
          <a:xfrm>
            <a:off x="1681916" y="3828112"/>
            <a:ext cx="240089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133" y="70094"/>
                </a:moveTo>
                <a:cubicBezTo>
                  <a:pt x="80327" y="71511"/>
                  <a:pt x="81300" y="73127"/>
                  <a:pt x="82061" y="74916"/>
                </a:cubicBezTo>
                <a:cubicBezTo>
                  <a:pt x="90527" y="68927"/>
                  <a:pt x="96000" y="59600"/>
                  <a:pt x="96000" y="49088"/>
                </a:cubicBezTo>
                <a:cubicBezTo>
                  <a:pt x="96000" y="31016"/>
                  <a:pt x="79883" y="16361"/>
                  <a:pt x="60000" y="16361"/>
                </a:cubicBezTo>
                <a:cubicBezTo>
                  <a:pt x="40116" y="16361"/>
                  <a:pt x="24000" y="31016"/>
                  <a:pt x="24000" y="49088"/>
                </a:cubicBezTo>
                <a:cubicBezTo>
                  <a:pt x="24000" y="59522"/>
                  <a:pt x="29383" y="68788"/>
                  <a:pt x="37744" y="74783"/>
                </a:cubicBezTo>
                <a:cubicBezTo>
                  <a:pt x="38488" y="72972"/>
                  <a:pt x="39477" y="71361"/>
                  <a:pt x="40683" y="69944"/>
                </a:cubicBezTo>
                <a:cubicBezTo>
                  <a:pt x="34155" y="64938"/>
                  <a:pt x="30000" y="57461"/>
                  <a:pt x="30000" y="49088"/>
                </a:cubicBezTo>
                <a:cubicBezTo>
                  <a:pt x="30000" y="34027"/>
                  <a:pt x="43433" y="21816"/>
                  <a:pt x="60000" y="21816"/>
                </a:cubicBezTo>
                <a:cubicBezTo>
                  <a:pt x="76566" y="21816"/>
                  <a:pt x="90000" y="34027"/>
                  <a:pt x="90000" y="49088"/>
                </a:cubicBezTo>
                <a:cubicBezTo>
                  <a:pt x="90000" y="57544"/>
                  <a:pt x="85772" y="65094"/>
                  <a:pt x="79133" y="70094"/>
                </a:cubicBezTo>
                <a:moveTo>
                  <a:pt x="60000" y="0"/>
                </a:moveTo>
                <a:cubicBezTo>
                  <a:pt x="26866" y="0"/>
                  <a:pt x="0" y="24422"/>
                  <a:pt x="0" y="54544"/>
                </a:cubicBezTo>
                <a:cubicBezTo>
                  <a:pt x="0" y="77816"/>
                  <a:pt x="16061" y="97627"/>
                  <a:pt x="38627" y="105461"/>
                </a:cubicBezTo>
                <a:cubicBezTo>
                  <a:pt x="38188" y="103383"/>
                  <a:pt x="37794" y="101238"/>
                  <a:pt x="37450" y="99111"/>
                </a:cubicBezTo>
                <a:cubicBezTo>
                  <a:pt x="18900" y="91338"/>
                  <a:pt x="6000" y="74327"/>
                  <a:pt x="6000" y="54544"/>
                </a:cubicBezTo>
                <a:cubicBezTo>
                  <a:pt x="6000" y="27433"/>
                  <a:pt x="30177" y="5455"/>
                  <a:pt x="60000" y="5455"/>
                </a:cubicBezTo>
                <a:cubicBezTo>
                  <a:pt x="89822" y="5455"/>
                  <a:pt x="114000" y="27433"/>
                  <a:pt x="114000" y="54544"/>
                </a:cubicBezTo>
                <a:cubicBezTo>
                  <a:pt x="114000" y="74300"/>
                  <a:pt x="101133" y="91283"/>
                  <a:pt x="82633" y="99072"/>
                </a:cubicBezTo>
                <a:cubicBezTo>
                  <a:pt x="82288" y="101200"/>
                  <a:pt x="81888" y="103350"/>
                  <a:pt x="81444" y="105438"/>
                </a:cubicBezTo>
                <a:cubicBezTo>
                  <a:pt x="103977" y="97583"/>
                  <a:pt x="120000" y="77788"/>
                  <a:pt x="120000" y="54544"/>
                </a:cubicBezTo>
                <a:cubicBezTo>
                  <a:pt x="120000" y="24422"/>
                  <a:pt x="93138" y="0"/>
                  <a:pt x="60000" y="0"/>
                </a:cubicBezTo>
                <a:moveTo>
                  <a:pt x="60000" y="40911"/>
                </a:moveTo>
                <a:cubicBezTo>
                  <a:pt x="64972" y="40911"/>
                  <a:pt x="69000" y="44572"/>
                  <a:pt x="69000" y="49088"/>
                </a:cubicBezTo>
                <a:cubicBezTo>
                  <a:pt x="69000" y="53605"/>
                  <a:pt x="64972" y="57272"/>
                  <a:pt x="60000" y="57272"/>
                </a:cubicBezTo>
                <a:cubicBezTo>
                  <a:pt x="55027" y="57272"/>
                  <a:pt x="51000" y="53605"/>
                  <a:pt x="51000" y="49088"/>
                </a:cubicBezTo>
                <a:cubicBezTo>
                  <a:pt x="51000" y="44572"/>
                  <a:pt x="55027" y="40911"/>
                  <a:pt x="60000" y="40911"/>
                </a:cubicBezTo>
                <a:moveTo>
                  <a:pt x="60000" y="62727"/>
                </a:moveTo>
                <a:cubicBezTo>
                  <a:pt x="68288" y="62727"/>
                  <a:pt x="75000" y="56622"/>
                  <a:pt x="75000" y="49088"/>
                </a:cubicBezTo>
                <a:cubicBezTo>
                  <a:pt x="75000" y="41561"/>
                  <a:pt x="68288" y="35455"/>
                  <a:pt x="60000" y="35455"/>
                </a:cubicBezTo>
                <a:cubicBezTo>
                  <a:pt x="51716" y="35455"/>
                  <a:pt x="45000" y="41561"/>
                  <a:pt x="45000" y="49088"/>
                </a:cubicBezTo>
                <a:cubicBezTo>
                  <a:pt x="45000" y="56622"/>
                  <a:pt x="51716" y="62727"/>
                  <a:pt x="60000" y="62727"/>
                </a:cubicBezTo>
                <a:moveTo>
                  <a:pt x="66633" y="112105"/>
                </a:moveTo>
                <a:cubicBezTo>
                  <a:pt x="65861" y="113516"/>
                  <a:pt x="65205" y="114222"/>
                  <a:pt x="64850" y="114544"/>
                </a:cubicBezTo>
                <a:lnTo>
                  <a:pt x="55150" y="114544"/>
                </a:lnTo>
                <a:cubicBezTo>
                  <a:pt x="54788" y="114222"/>
                  <a:pt x="54138" y="113516"/>
                  <a:pt x="53366" y="112105"/>
                </a:cubicBezTo>
                <a:cubicBezTo>
                  <a:pt x="51011" y="107822"/>
                  <a:pt x="48000" y="92366"/>
                  <a:pt x="48000" y="84544"/>
                </a:cubicBezTo>
                <a:cubicBezTo>
                  <a:pt x="48000" y="76488"/>
                  <a:pt x="51138" y="73638"/>
                  <a:pt x="60000" y="73638"/>
                </a:cubicBezTo>
                <a:cubicBezTo>
                  <a:pt x="68861" y="73638"/>
                  <a:pt x="72000" y="76488"/>
                  <a:pt x="72000" y="84544"/>
                </a:cubicBezTo>
                <a:cubicBezTo>
                  <a:pt x="72000" y="92366"/>
                  <a:pt x="68988" y="107822"/>
                  <a:pt x="66633" y="112105"/>
                </a:cubicBezTo>
                <a:moveTo>
                  <a:pt x="60000" y="68183"/>
                </a:moveTo>
                <a:cubicBezTo>
                  <a:pt x="45000" y="68183"/>
                  <a:pt x="42000" y="76361"/>
                  <a:pt x="42000" y="84544"/>
                </a:cubicBezTo>
                <a:cubicBezTo>
                  <a:pt x="42000" y="92727"/>
                  <a:pt x="45000" y="109088"/>
                  <a:pt x="48000" y="114544"/>
                </a:cubicBezTo>
                <a:cubicBezTo>
                  <a:pt x="51000" y="120000"/>
                  <a:pt x="54000" y="120000"/>
                  <a:pt x="54000" y="120000"/>
                </a:cubicBezTo>
                <a:lnTo>
                  <a:pt x="66000" y="120000"/>
                </a:lnTo>
                <a:cubicBezTo>
                  <a:pt x="66000" y="120000"/>
                  <a:pt x="69000" y="120000"/>
                  <a:pt x="72000" y="114544"/>
                </a:cubicBezTo>
                <a:cubicBezTo>
                  <a:pt x="75000" y="109088"/>
                  <a:pt x="78000" y="92727"/>
                  <a:pt x="78000" y="84544"/>
                </a:cubicBezTo>
                <a:cubicBezTo>
                  <a:pt x="78000" y="76361"/>
                  <a:pt x="75000" y="68183"/>
                  <a:pt x="60000" y="6818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21" name="Shape 4821"/>
          <p:cNvSpPr/>
          <p:nvPr/>
        </p:nvSpPr>
        <p:spPr>
          <a:xfrm>
            <a:off x="2198107" y="3828112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49088"/>
                </a:moveTo>
                <a:cubicBezTo>
                  <a:pt x="53333" y="46083"/>
                  <a:pt x="56322" y="43638"/>
                  <a:pt x="60000" y="43638"/>
                </a:cubicBezTo>
                <a:cubicBezTo>
                  <a:pt x="63677" y="43638"/>
                  <a:pt x="66666" y="46083"/>
                  <a:pt x="66666" y="49088"/>
                </a:cubicBezTo>
                <a:cubicBezTo>
                  <a:pt x="66666" y="52100"/>
                  <a:pt x="63677" y="54544"/>
                  <a:pt x="60000" y="54544"/>
                </a:cubicBezTo>
                <a:cubicBezTo>
                  <a:pt x="56322" y="54544"/>
                  <a:pt x="53333" y="52100"/>
                  <a:pt x="53333" y="49088"/>
                </a:cubicBezTo>
                <a:moveTo>
                  <a:pt x="73333" y="49088"/>
                </a:moveTo>
                <a:cubicBezTo>
                  <a:pt x="73333" y="43066"/>
                  <a:pt x="67361" y="38183"/>
                  <a:pt x="60000" y="38183"/>
                </a:cubicBezTo>
                <a:cubicBezTo>
                  <a:pt x="52638" y="38183"/>
                  <a:pt x="46666" y="43066"/>
                  <a:pt x="46666" y="49088"/>
                </a:cubicBezTo>
                <a:cubicBezTo>
                  <a:pt x="46666" y="55116"/>
                  <a:pt x="52638" y="60000"/>
                  <a:pt x="60000" y="60000"/>
                </a:cubicBezTo>
                <a:cubicBezTo>
                  <a:pt x="67361" y="60000"/>
                  <a:pt x="73333" y="55116"/>
                  <a:pt x="73333" y="49088"/>
                </a:cubicBezTo>
                <a:moveTo>
                  <a:pt x="96666" y="49088"/>
                </a:moveTo>
                <a:cubicBezTo>
                  <a:pt x="96666" y="32522"/>
                  <a:pt x="80250" y="19088"/>
                  <a:pt x="60000" y="19088"/>
                </a:cubicBezTo>
                <a:cubicBezTo>
                  <a:pt x="39750" y="19088"/>
                  <a:pt x="23333" y="32522"/>
                  <a:pt x="23333" y="49088"/>
                </a:cubicBezTo>
                <a:cubicBezTo>
                  <a:pt x="23333" y="57983"/>
                  <a:pt x="28088" y="65944"/>
                  <a:pt x="35600" y="71444"/>
                </a:cubicBezTo>
                <a:cubicBezTo>
                  <a:pt x="36500" y="69650"/>
                  <a:pt x="37655" y="68050"/>
                  <a:pt x="39083" y="66666"/>
                </a:cubicBezTo>
                <a:cubicBezTo>
                  <a:pt x="33488" y="62211"/>
                  <a:pt x="30000" y="55988"/>
                  <a:pt x="30000" y="49088"/>
                </a:cubicBezTo>
                <a:cubicBezTo>
                  <a:pt x="30000" y="35533"/>
                  <a:pt x="43433" y="24544"/>
                  <a:pt x="60000" y="24544"/>
                </a:cubicBezTo>
                <a:cubicBezTo>
                  <a:pt x="76572" y="24544"/>
                  <a:pt x="90000" y="35533"/>
                  <a:pt x="90000" y="49088"/>
                </a:cubicBezTo>
                <a:cubicBezTo>
                  <a:pt x="90000" y="56077"/>
                  <a:pt x="86416" y="62366"/>
                  <a:pt x="80688" y="66833"/>
                </a:cubicBezTo>
                <a:cubicBezTo>
                  <a:pt x="82111" y="68222"/>
                  <a:pt x="83272" y="69822"/>
                  <a:pt x="84188" y="71594"/>
                </a:cubicBezTo>
                <a:cubicBezTo>
                  <a:pt x="91822" y="66100"/>
                  <a:pt x="96666" y="58066"/>
                  <a:pt x="96666" y="49088"/>
                </a:cubicBezTo>
                <a:moveTo>
                  <a:pt x="60000" y="0"/>
                </a:moveTo>
                <a:cubicBezTo>
                  <a:pt x="26861" y="0"/>
                  <a:pt x="0" y="21983"/>
                  <a:pt x="0" y="49088"/>
                </a:cubicBezTo>
                <a:cubicBezTo>
                  <a:pt x="0" y="68683"/>
                  <a:pt x="14061" y="85538"/>
                  <a:pt x="34338" y="93416"/>
                </a:cubicBezTo>
                <a:cubicBezTo>
                  <a:pt x="34027" y="91116"/>
                  <a:pt x="33777" y="88938"/>
                  <a:pt x="33605" y="86977"/>
                </a:cubicBezTo>
                <a:cubicBezTo>
                  <a:pt x="17527" y="79461"/>
                  <a:pt x="6666" y="65327"/>
                  <a:pt x="6666" y="49088"/>
                </a:cubicBezTo>
                <a:cubicBezTo>
                  <a:pt x="6666" y="24994"/>
                  <a:pt x="30544" y="5455"/>
                  <a:pt x="60000" y="5455"/>
                </a:cubicBezTo>
                <a:cubicBezTo>
                  <a:pt x="89455" y="5455"/>
                  <a:pt x="113333" y="24994"/>
                  <a:pt x="113333" y="49088"/>
                </a:cubicBezTo>
                <a:cubicBezTo>
                  <a:pt x="113333" y="65311"/>
                  <a:pt x="102494" y="79433"/>
                  <a:pt x="86444" y="86955"/>
                </a:cubicBezTo>
                <a:cubicBezTo>
                  <a:pt x="86288" y="88888"/>
                  <a:pt x="86055" y="91066"/>
                  <a:pt x="85738" y="93383"/>
                </a:cubicBezTo>
                <a:cubicBezTo>
                  <a:pt x="105977" y="85500"/>
                  <a:pt x="120000" y="68655"/>
                  <a:pt x="120000" y="49088"/>
                </a:cubicBezTo>
                <a:cubicBezTo>
                  <a:pt x="120000" y="21983"/>
                  <a:pt x="93138" y="0"/>
                  <a:pt x="60000" y="0"/>
                </a:cubicBezTo>
                <a:moveTo>
                  <a:pt x="67372" y="112105"/>
                </a:moveTo>
                <a:cubicBezTo>
                  <a:pt x="66511" y="113511"/>
                  <a:pt x="65788" y="114222"/>
                  <a:pt x="65388" y="114544"/>
                </a:cubicBezTo>
                <a:lnTo>
                  <a:pt x="54611" y="114544"/>
                </a:lnTo>
                <a:cubicBezTo>
                  <a:pt x="54211" y="114222"/>
                  <a:pt x="53488" y="113511"/>
                  <a:pt x="52627" y="112105"/>
                </a:cubicBezTo>
                <a:cubicBezTo>
                  <a:pt x="50177" y="108094"/>
                  <a:pt x="46666" y="90261"/>
                  <a:pt x="46666" y="81816"/>
                </a:cubicBezTo>
                <a:cubicBezTo>
                  <a:pt x="46666" y="73766"/>
                  <a:pt x="50155" y="70911"/>
                  <a:pt x="60000" y="70911"/>
                </a:cubicBezTo>
                <a:cubicBezTo>
                  <a:pt x="69844" y="70911"/>
                  <a:pt x="73333" y="73766"/>
                  <a:pt x="73333" y="81816"/>
                </a:cubicBezTo>
                <a:cubicBezTo>
                  <a:pt x="73333" y="90261"/>
                  <a:pt x="69822" y="108094"/>
                  <a:pt x="67372" y="112105"/>
                </a:cubicBezTo>
                <a:moveTo>
                  <a:pt x="60000" y="65455"/>
                </a:moveTo>
                <a:cubicBezTo>
                  <a:pt x="43333" y="65455"/>
                  <a:pt x="40000" y="73638"/>
                  <a:pt x="40000" y="81816"/>
                </a:cubicBezTo>
                <a:cubicBezTo>
                  <a:pt x="40000" y="90000"/>
                  <a:pt x="43333" y="109088"/>
                  <a:pt x="46666" y="114544"/>
                </a:cubicBezTo>
                <a:cubicBezTo>
                  <a:pt x="50000" y="120000"/>
                  <a:pt x="53333" y="120000"/>
                  <a:pt x="53333" y="120000"/>
                </a:cubicBezTo>
                <a:lnTo>
                  <a:pt x="66666" y="120000"/>
                </a:lnTo>
                <a:cubicBezTo>
                  <a:pt x="66666" y="120000"/>
                  <a:pt x="70000" y="120000"/>
                  <a:pt x="73333" y="114544"/>
                </a:cubicBezTo>
                <a:cubicBezTo>
                  <a:pt x="76666" y="109088"/>
                  <a:pt x="80000" y="90000"/>
                  <a:pt x="80000" y="81816"/>
                </a:cubicBezTo>
                <a:cubicBezTo>
                  <a:pt x="80000" y="73638"/>
                  <a:pt x="76666" y="65455"/>
                  <a:pt x="60000" y="654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22" name="Shape 4822"/>
          <p:cNvSpPr/>
          <p:nvPr/>
        </p:nvSpPr>
        <p:spPr>
          <a:xfrm>
            <a:off x="2678284" y="3828112"/>
            <a:ext cx="264037" cy="2640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400" y="21783"/>
                </a:moveTo>
                <a:cubicBezTo>
                  <a:pt x="101877" y="21783"/>
                  <a:pt x="98216" y="18122"/>
                  <a:pt x="98216" y="13600"/>
                </a:cubicBezTo>
                <a:cubicBezTo>
                  <a:pt x="98216" y="9077"/>
                  <a:pt x="101877" y="5416"/>
                  <a:pt x="106400" y="5416"/>
                </a:cubicBezTo>
                <a:cubicBezTo>
                  <a:pt x="110922" y="5416"/>
                  <a:pt x="114583" y="9077"/>
                  <a:pt x="114583" y="13600"/>
                </a:cubicBezTo>
                <a:cubicBezTo>
                  <a:pt x="114583" y="18122"/>
                  <a:pt x="110922" y="21783"/>
                  <a:pt x="106400" y="21783"/>
                </a:cubicBezTo>
                <a:moveTo>
                  <a:pt x="60022" y="68161"/>
                </a:moveTo>
                <a:cubicBezTo>
                  <a:pt x="55505" y="68161"/>
                  <a:pt x="51838" y="64494"/>
                  <a:pt x="51838" y="59972"/>
                </a:cubicBezTo>
                <a:cubicBezTo>
                  <a:pt x="51838" y="55450"/>
                  <a:pt x="55505" y="51788"/>
                  <a:pt x="60022" y="51788"/>
                </a:cubicBezTo>
                <a:cubicBezTo>
                  <a:pt x="64544" y="51788"/>
                  <a:pt x="68211" y="55450"/>
                  <a:pt x="68211" y="59972"/>
                </a:cubicBezTo>
                <a:cubicBezTo>
                  <a:pt x="68211" y="64494"/>
                  <a:pt x="64544" y="68161"/>
                  <a:pt x="60022" y="68161"/>
                </a:cubicBezTo>
                <a:moveTo>
                  <a:pt x="21833" y="106350"/>
                </a:moveTo>
                <a:cubicBezTo>
                  <a:pt x="21833" y="110866"/>
                  <a:pt x="18172" y="114533"/>
                  <a:pt x="13650" y="114533"/>
                </a:cubicBezTo>
                <a:cubicBezTo>
                  <a:pt x="9127" y="114533"/>
                  <a:pt x="5466" y="110866"/>
                  <a:pt x="5466" y="106350"/>
                </a:cubicBezTo>
                <a:cubicBezTo>
                  <a:pt x="5466" y="101827"/>
                  <a:pt x="9127" y="98161"/>
                  <a:pt x="13650" y="98161"/>
                </a:cubicBezTo>
                <a:cubicBezTo>
                  <a:pt x="18172" y="98161"/>
                  <a:pt x="21833" y="101827"/>
                  <a:pt x="21833" y="106350"/>
                </a:cubicBezTo>
                <a:moveTo>
                  <a:pt x="106377" y="0"/>
                </a:moveTo>
                <a:cubicBezTo>
                  <a:pt x="98850" y="0"/>
                  <a:pt x="92750" y="6100"/>
                  <a:pt x="92750" y="13622"/>
                </a:cubicBezTo>
                <a:cubicBezTo>
                  <a:pt x="92750" y="20222"/>
                  <a:pt x="97438" y="25722"/>
                  <a:pt x="103666" y="26977"/>
                </a:cubicBezTo>
                <a:lnTo>
                  <a:pt x="103666" y="57255"/>
                </a:lnTo>
                <a:lnTo>
                  <a:pt x="73350" y="57255"/>
                </a:lnTo>
                <a:cubicBezTo>
                  <a:pt x="72077" y="51038"/>
                  <a:pt x="66583" y="46372"/>
                  <a:pt x="60000" y="46372"/>
                </a:cubicBezTo>
                <a:cubicBezTo>
                  <a:pt x="53416" y="46372"/>
                  <a:pt x="47922" y="51038"/>
                  <a:pt x="46655" y="57255"/>
                </a:cubicBezTo>
                <a:lnTo>
                  <a:pt x="13644" y="57255"/>
                </a:lnTo>
                <a:cubicBezTo>
                  <a:pt x="12133" y="57255"/>
                  <a:pt x="10916" y="58472"/>
                  <a:pt x="10916" y="59977"/>
                </a:cubicBezTo>
                <a:lnTo>
                  <a:pt x="10916" y="93022"/>
                </a:lnTo>
                <a:cubicBezTo>
                  <a:pt x="4688" y="94277"/>
                  <a:pt x="0" y="99777"/>
                  <a:pt x="0" y="106372"/>
                </a:cubicBezTo>
                <a:cubicBezTo>
                  <a:pt x="0" y="113900"/>
                  <a:pt x="6100" y="120000"/>
                  <a:pt x="13627" y="120000"/>
                </a:cubicBezTo>
                <a:cubicBezTo>
                  <a:pt x="21150" y="120000"/>
                  <a:pt x="27250" y="113900"/>
                  <a:pt x="27250" y="106372"/>
                </a:cubicBezTo>
                <a:cubicBezTo>
                  <a:pt x="27250" y="99783"/>
                  <a:pt x="22583" y="94294"/>
                  <a:pt x="16372" y="93022"/>
                </a:cubicBezTo>
                <a:lnTo>
                  <a:pt x="16372" y="62705"/>
                </a:lnTo>
                <a:lnTo>
                  <a:pt x="46650" y="62705"/>
                </a:lnTo>
                <a:cubicBezTo>
                  <a:pt x="47905" y="68933"/>
                  <a:pt x="53405" y="73627"/>
                  <a:pt x="60000" y="73627"/>
                </a:cubicBezTo>
                <a:cubicBezTo>
                  <a:pt x="66600" y="73627"/>
                  <a:pt x="72100" y="68933"/>
                  <a:pt x="73350" y="62705"/>
                </a:cubicBezTo>
                <a:lnTo>
                  <a:pt x="106394" y="62705"/>
                </a:lnTo>
                <a:cubicBezTo>
                  <a:pt x="107900" y="62705"/>
                  <a:pt x="109122" y="61488"/>
                  <a:pt x="109122" y="59977"/>
                </a:cubicBezTo>
                <a:lnTo>
                  <a:pt x="109122" y="26972"/>
                </a:lnTo>
                <a:cubicBezTo>
                  <a:pt x="115327" y="25700"/>
                  <a:pt x="120000" y="20211"/>
                  <a:pt x="120000" y="13622"/>
                </a:cubicBezTo>
                <a:cubicBezTo>
                  <a:pt x="120000" y="6100"/>
                  <a:pt x="113900" y="0"/>
                  <a:pt x="10637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23" name="Shape 4823"/>
          <p:cNvSpPr/>
          <p:nvPr/>
        </p:nvSpPr>
        <p:spPr>
          <a:xfrm>
            <a:off x="3194474" y="3828112"/>
            <a:ext cx="240027" cy="2640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038" y="114533"/>
                </a:moveTo>
                <a:cubicBezTo>
                  <a:pt x="100066" y="114533"/>
                  <a:pt x="96038" y="110866"/>
                  <a:pt x="96038" y="106350"/>
                </a:cubicBezTo>
                <a:cubicBezTo>
                  <a:pt x="96038" y="101827"/>
                  <a:pt x="100066" y="98161"/>
                  <a:pt x="105038" y="98161"/>
                </a:cubicBezTo>
                <a:cubicBezTo>
                  <a:pt x="110011" y="98161"/>
                  <a:pt x="114038" y="101827"/>
                  <a:pt x="114038" y="106350"/>
                </a:cubicBezTo>
                <a:cubicBezTo>
                  <a:pt x="114038" y="110866"/>
                  <a:pt x="110011" y="114533"/>
                  <a:pt x="105038" y="114533"/>
                </a:cubicBezTo>
                <a:moveTo>
                  <a:pt x="15016" y="68161"/>
                </a:moveTo>
                <a:cubicBezTo>
                  <a:pt x="10044" y="68161"/>
                  <a:pt x="6011" y="64494"/>
                  <a:pt x="6011" y="59972"/>
                </a:cubicBezTo>
                <a:cubicBezTo>
                  <a:pt x="6011" y="55450"/>
                  <a:pt x="10044" y="51788"/>
                  <a:pt x="15016" y="51788"/>
                </a:cubicBezTo>
                <a:cubicBezTo>
                  <a:pt x="19988" y="51788"/>
                  <a:pt x="24016" y="55450"/>
                  <a:pt x="24016" y="59972"/>
                </a:cubicBezTo>
                <a:cubicBezTo>
                  <a:pt x="24016" y="64494"/>
                  <a:pt x="19988" y="68161"/>
                  <a:pt x="15016" y="68161"/>
                </a:cubicBezTo>
                <a:moveTo>
                  <a:pt x="105038" y="5416"/>
                </a:moveTo>
                <a:cubicBezTo>
                  <a:pt x="110011" y="5416"/>
                  <a:pt x="114038" y="9077"/>
                  <a:pt x="114038" y="13600"/>
                </a:cubicBezTo>
                <a:cubicBezTo>
                  <a:pt x="114038" y="18122"/>
                  <a:pt x="110011" y="21783"/>
                  <a:pt x="105038" y="21783"/>
                </a:cubicBezTo>
                <a:cubicBezTo>
                  <a:pt x="100066" y="21783"/>
                  <a:pt x="96038" y="18122"/>
                  <a:pt x="96038" y="13600"/>
                </a:cubicBezTo>
                <a:cubicBezTo>
                  <a:pt x="96038" y="9077"/>
                  <a:pt x="100066" y="5416"/>
                  <a:pt x="105038" y="5416"/>
                </a:cubicBezTo>
                <a:moveTo>
                  <a:pt x="105011" y="92750"/>
                </a:moveTo>
                <a:cubicBezTo>
                  <a:pt x="100511" y="92750"/>
                  <a:pt x="96522" y="94588"/>
                  <a:pt x="93772" y="97444"/>
                </a:cubicBezTo>
                <a:lnTo>
                  <a:pt x="29183" y="64172"/>
                </a:lnTo>
                <a:cubicBezTo>
                  <a:pt x="29655" y="62855"/>
                  <a:pt x="29977" y="61466"/>
                  <a:pt x="29977" y="60000"/>
                </a:cubicBezTo>
                <a:cubicBezTo>
                  <a:pt x="29977" y="58533"/>
                  <a:pt x="29655" y="57144"/>
                  <a:pt x="29183" y="55822"/>
                </a:cubicBezTo>
                <a:lnTo>
                  <a:pt x="93772" y="22550"/>
                </a:lnTo>
                <a:cubicBezTo>
                  <a:pt x="96516" y="25411"/>
                  <a:pt x="100511" y="27250"/>
                  <a:pt x="105011" y="27250"/>
                </a:cubicBezTo>
                <a:cubicBezTo>
                  <a:pt x="113288" y="27250"/>
                  <a:pt x="120000" y="21150"/>
                  <a:pt x="120000" y="13622"/>
                </a:cubicBezTo>
                <a:cubicBezTo>
                  <a:pt x="120000" y="6100"/>
                  <a:pt x="113288" y="0"/>
                  <a:pt x="105011" y="0"/>
                </a:cubicBezTo>
                <a:cubicBezTo>
                  <a:pt x="96733" y="0"/>
                  <a:pt x="90022" y="6100"/>
                  <a:pt x="90022" y="13622"/>
                </a:cubicBezTo>
                <a:cubicBezTo>
                  <a:pt x="90022" y="15088"/>
                  <a:pt x="90344" y="16477"/>
                  <a:pt x="90816" y="17800"/>
                </a:cubicBezTo>
                <a:lnTo>
                  <a:pt x="26233" y="51072"/>
                </a:lnTo>
                <a:cubicBezTo>
                  <a:pt x="23483" y="48216"/>
                  <a:pt x="19494" y="46372"/>
                  <a:pt x="14988" y="46372"/>
                </a:cubicBezTo>
                <a:cubicBezTo>
                  <a:pt x="6711" y="46372"/>
                  <a:pt x="0" y="52472"/>
                  <a:pt x="0" y="60000"/>
                </a:cubicBezTo>
                <a:cubicBezTo>
                  <a:pt x="0" y="67527"/>
                  <a:pt x="6711" y="73627"/>
                  <a:pt x="14988" y="73627"/>
                </a:cubicBezTo>
                <a:cubicBezTo>
                  <a:pt x="19494" y="73627"/>
                  <a:pt x="23483" y="71783"/>
                  <a:pt x="26233" y="68922"/>
                </a:cubicBezTo>
                <a:lnTo>
                  <a:pt x="90816" y="102194"/>
                </a:lnTo>
                <a:cubicBezTo>
                  <a:pt x="90344" y="103516"/>
                  <a:pt x="90022" y="104905"/>
                  <a:pt x="90022" y="106372"/>
                </a:cubicBezTo>
                <a:cubicBezTo>
                  <a:pt x="90022" y="113900"/>
                  <a:pt x="96733" y="120000"/>
                  <a:pt x="105011" y="120000"/>
                </a:cubicBezTo>
                <a:cubicBezTo>
                  <a:pt x="113288" y="120000"/>
                  <a:pt x="120000" y="113900"/>
                  <a:pt x="120000" y="106372"/>
                </a:cubicBezTo>
                <a:cubicBezTo>
                  <a:pt x="120000" y="98844"/>
                  <a:pt x="113288" y="92750"/>
                  <a:pt x="105011" y="9275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24" name="Shape 4824"/>
          <p:cNvSpPr/>
          <p:nvPr/>
        </p:nvSpPr>
        <p:spPr>
          <a:xfrm>
            <a:off x="3686656" y="3828112"/>
            <a:ext cx="264227" cy="264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750" y="81861"/>
                </a:moveTo>
                <a:cubicBezTo>
                  <a:pt x="66711" y="84322"/>
                  <a:pt x="64561" y="86283"/>
                  <a:pt x="62366" y="87683"/>
                </a:cubicBezTo>
                <a:cubicBezTo>
                  <a:pt x="60188" y="89083"/>
                  <a:pt x="57894" y="90050"/>
                  <a:pt x="55566" y="90566"/>
                </a:cubicBezTo>
                <a:cubicBezTo>
                  <a:pt x="50150" y="91761"/>
                  <a:pt x="45027" y="91627"/>
                  <a:pt x="40788" y="89883"/>
                </a:cubicBezTo>
                <a:cubicBezTo>
                  <a:pt x="38400" y="88905"/>
                  <a:pt x="36316" y="87527"/>
                  <a:pt x="34594" y="85788"/>
                </a:cubicBezTo>
                <a:cubicBezTo>
                  <a:pt x="32861" y="84050"/>
                  <a:pt x="31494" y="81988"/>
                  <a:pt x="30516" y="79666"/>
                </a:cubicBezTo>
                <a:cubicBezTo>
                  <a:pt x="29538" y="77355"/>
                  <a:pt x="29044" y="74772"/>
                  <a:pt x="29044" y="71988"/>
                </a:cubicBezTo>
                <a:cubicBezTo>
                  <a:pt x="29044" y="67561"/>
                  <a:pt x="29922" y="62788"/>
                  <a:pt x="31655" y="57811"/>
                </a:cubicBezTo>
                <a:cubicBezTo>
                  <a:pt x="33388" y="52827"/>
                  <a:pt x="35855" y="48138"/>
                  <a:pt x="38988" y="43888"/>
                </a:cubicBezTo>
                <a:cubicBezTo>
                  <a:pt x="42105" y="39666"/>
                  <a:pt x="45916" y="36100"/>
                  <a:pt x="50322" y="33294"/>
                </a:cubicBezTo>
                <a:cubicBezTo>
                  <a:pt x="54661" y="30533"/>
                  <a:pt x="59477" y="29138"/>
                  <a:pt x="64644" y="29138"/>
                </a:cubicBezTo>
                <a:cubicBezTo>
                  <a:pt x="66744" y="29138"/>
                  <a:pt x="68961" y="29377"/>
                  <a:pt x="71227" y="29850"/>
                </a:cubicBezTo>
                <a:cubicBezTo>
                  <a:pt x="73466" y="30316"/>
                  <a:pt x="75627" y="31105"/>
                  <a:pt x="77655" y="32194"/>
                </a:cubicBezTo>
                <a:cubicBezTo>
                  <a:pt x="79650" y="33272"/>
                  <a:pt x="81433" y="34700"/>
                  <a:pt x="82950" y="36450"/>
                </a:cubicBezTo>
                <a:cubicBezTo>
                  <a:pt x="84383" y="38100"/>
                  <a:pt x="85494" y="40211"/>
                  <a:pt x="86255" y="42733"/>
                </a:cubicBezTo>
                <a:lnTo>
                  <a:pt x="74183" y="72416"/>
                </a:lnTo>
                <a:cubicBezTo>
                  <a:pt x="72622" y="76222"/>
                  <a:pt x="70794" y="79400"/>
                  <a:pt x="68750" y="81861"/>
                </a:cubicBezTo>
                <a:moveTo>
                  <a:pt x="112305" y="89488"/>
                </a:moveTo>
                <a:cubicBezTo>
                  <a:pt x="109716" y="93005"/>
                  <a:pt x="106644" y="96355"/>
                  <a:pt x="103161" y="99444"/>
                </a:cubicBezTo>
                <a:cubicBezTo>
                  <a:pt x="99683" y="102533"/>
                  <a:pt x="95788" y="105255"/>
                  <a:pt x="91577" y="107550"/>
                </a:cubicBezTo>
                <a:cubicBezTo>
                  <a:pt x="87383" y="109833"/>
                  <a:pt x="82855" y="111644"/>
                  <a:pt x="78133" y="112927"/>
                </a:cubicBezTo>
                <a:cubicBezTo>
                  <a:pt x="73427" y="114200"/>
                  <a:pt x="68422" y="114850"/>
                  <a:pt x="63266" y="114850"/>
                </a:cubicBezTo>
                <a:cubicBezTo>
                  <a:pt x="55505" y="114850"/>
                  <a:pt x="48038" y="113655"/>
                  <a:pt x="41072" y="111311"/>
                </a:cubicBezTo>
                <a:cubicBezTo>
                  <a:pt x="34127" y="108972"/>
                  <a:pt x="27938" y="105450"/>
                  <a:pt x="22683" y="100827"/>
                </a:cubicBezTo>
                <a:cubicBezTo>
                  <a:pt x="17433" y="96222"/>
                  <a:pt x="13211" y="90411"/>
                  <a:pt x="10127" y="83561"/>
                </a:cubicBezTo>
                <a:cubicBezTo>
                  <a:pt x="7050" y="76716"/>
                  <a:pt x="5494" y="68650"/>
                  <a:pt x="5494" y="59594"/>
                </a:cubicBezTo>
                <a:cubicBezTo>
                  <a:pt x="5494" y="52055"/>
                  <a:pt x="6966" y="44922"/>
                  <a:pt x="9872" y="38394"/>
                </a:cubicBezTo>
                <a:cubicBezTo>
                  <a:pt x="12783" y="31866"/>
                  <a:pt x="16872" y="26072"/>
                  <a:pt x="22022" y="21188"/>
                </a:cubicBezTo>
                <a:cubicBezTo>
                  <a:pt x="27177" y="16294"/>
                  <a:pt x="33344" y="12388"/>
                  <a:pt x="40355" y="9566"/>
                </a:cubicBezTo>
                <a:cubicBezTo>
                  <a:pt x="47366" y="6750"/>
                  <a:pt x="55077" y="5322"/>
                  <a:pt x="63266" y="5322"/>
                </a:cubicBezTo>
                <a:cubicBezTo>
                  <a:pt x="70555" y="5322"/>
                  <a:pt x="77444" y="6422"/>
                  <a:pt x="83733" y="8605"/>
                </a:cubicBezTo>
                <a:cubicBezTo>
                  <a:pt x="90000" y="10788"/>
                  <a:pt x="95472" y="13872"/>
                  <a:pt x="99988" y="17794"/>
                </a:cubicBezTo>
                <a:cubicBezTo>
                  <a:pt x="104494" y="21700"/>
                  <a:pt x="108083" y="26472"/>
                  <a:pt x="110650" y="31966"/>
                </a:cubicBezTo>
                <a:cubicBezTo>
                  <a:pt x="113205" y="37461"/>
                  <a:pt x="114505" y="43572"/>
                  <a:pt x="114505" y="50127"/>
                </a:cubicBezTo>
                <a:cubicBezTo>
                  <a:pt x="114505" y="55944"/>
                  <a:pt x="113433" y="61438"/>
                  <a:pt x="111322" y="66455"/>
                </a:cubicBezTo>
                <a:cubicBezTo>
                  <a:pt x="109200" y="71494"/>
                  <a:pt x="106505" y="75905"/>
                  <a:pt x="103322" y="79555"/>
                </a:cubicBezTo>
                <a:cubicBezTo>
                  <a:pt x="100155" y="83200"/>
                  <a:pt x="96627" y="86122"/>
                  <a:pt x="92855" y="88222"/>
                </a:cubicBezTo>
                <a:cubicBezTo>
                  <a:pt x="89133" y="90305"/>
                  <a:pt x="85544" y="91355"/>
                  <a:pt x="82177" y="91355"/>
                </a:cubicBezTo>
                <a:cubicBezTo>
                  <a:pt x="80133" y="91355"/>
                  <a:pt x="78616" y="90966"/>
                  <a:pt x="77666" y="90194"/>
                </a:cubicBezTo>
                <a:cubicBezTo>
                  <a:pt x="76722" y="89433"/>
                  <a:pt x="76166" y="88422"/>
                  <a:pt x="75972" y="87094"/>
                </a:cubicBezTo>
                <a:cubicBezTo>
                  <a:pt x="75766" y="85666"/>
                  <a:pt x="75927" y="83938"/>
                  <a:pt x="76466" y="81966"/>
                </a:cubicBezTo>
                <a:cubicBezTo>
                  <a:pt x="77022" y="79916"/>
                  <a:pt x="77816" y="77683"/>
                  <a:pt x="78833" y="75311"/>
                </a:cubicBezTo>
                <a:lnTo>
                  <a:pt x="98494" y="26916"/>
                </a:lnTo>
                <a:lnTo>
                  <a:pt x="92650" y="26916"/>
                </a:lnTo>
                <a:lnTo>
                  <a:pt x="89033" y="36355"/>
                </a:lnTo>
                <a:cubicBezTo>
                  <a:pt x="87305" y="32722"/>
                  <a:pt x="84483" y="29794"/>
                  <a:pt x="80622" y="27622"/>
                </a:cubicBezTo>
                <a:cubicBezTo>
                  <a:pt x="76127" y="25094"/>
                  <a:pt x="70983" y="23816"/>
                  <a:pt x="65327" y="23816"/>
                </a:cubicBezTo>
                <a:cubicBezTo>
                  <a:pt x="59094" y="23816"/>
                  <a:pt x="53311" y="25377"/>
                  <a:pt x="48127" y="28450"/>
                </a:cubicBezTo>
                <a:cubicBezTo>
                  <a:pt x="42994" y="31494"/>
                  <a:pt x="38555" y="35450"/>
                  <a:pt x="34938" y="40211"/>
                </a:cubicBezTo>
                <a:cubicBezTo>
                  <a:pt x="31338" y="44950"/>
                  <a:pt x="28511" y="50177"/>
                  <a:pt x="26538" y="55744"/>
                </a:cubicBezTo>
                <a:cubicBezTo>
                  <a:pt x="24555" y="61316"/>
                  <a:pt x="23555" y="66783"/>
                  <a:pt x="23555" y="71988"/>
                </a:cubicBezTo>
                <a:cubicBezTo>
                  <a:pt x="23555" y="75377"/>
                  <a:pt x="24188" y="78616"/>
                  <a:pt x="25438" y="81605"/>
                </a:cubicBezTo>
                <a:cubicBezTo>
                  <a:pt x="26688" y="84594"/>
                  <a:pt x="28405" y="87227"/>
                  <a:pt x="30550" y="89427"/>
                </a:cubicBezTo>
                <a:cubicBezTo>
                  <a:pt x="32705" y="91638"/>
                  <a:pt x="35300" y="93416"/>
                  <a:pt x="38272" y="94711"/>
                </a:cubicBezTo>
                <a:cubicBezTo>
                  <a:pt x="44794" y="97561"/>
                  <a:pt x="52716" y="97133"/>
                  <a:pt x="60577" y="94583"/>
                </a:cubicBezTo>
                <a:cubicBezTo>
                  <a:pt x="64233" y="93394"/>
                  <a:pt x="67555" y="91177"/>
                  <a:pt x="70494" y="87972"/>
                </a:cubicBezTo>
                <a:cubicBezTo>
                  <a:pt x="70638" y="90144"/>
                  <a:pt x="71522" y="92005"/>
                  <a:pt x="73133" y="93538"/>
                </a:cubicBezTo>
                <a:cubicBezTo>
                  <a:pt x="75327" y="95616"/>
                  <a:pt x="78255" y="96677"/>
                  <a:pt x="81838" y="96677"/>
                </a:cubicBezTo>
                <a:cubicBezTo>
                  <a:pt x="86116" y="96677"/>
                  <a:pt x="90594" y="95422"/>
                  <a:pt x="95133" y="92961"/>
                </a:cubicBezTo>
                <a:cubicBezTo>
                  <a:pt x="99633" y="90522"/>
                  <a:pt x="103777" y="87150"/>
                  <a:pt x="107455" y="82944"/>
                </a:cubicBezTo>
                <a:cubicBezTo>
                  <a:pt x="111116" y="78755"/>
                  <a:pt x="114155" y="73800"/>
                  <a:pt x="116483" y="68227"/>
                </a:cubicBezTo>
                <a:cubicBezTo>
                  <a:pt x="118816" y="62633"/>
                  <a:pt x="120000" y="56544"/>
                  <a:pt x="120000" y="50127"/>
                </a:cubicBezTo>
                <a:cubicBezTo>
                  <a:pt x="120000" y="42505"/>
                  <a:pt x="118488" y="35494"/>
                  <a:pt x="115516" y="29300"/>
                </a:cubicBezTo>
                <a:cubicBezTo>
                  <a:pt x="112544" y="23100"/>
                  <a:pt x="108433" y="17772"/>
                  <a:pt x="103300" y="13455"/>
                </a:cubicBezTo>
                <a:cubicBezTo>
                  <a:pt x="98177" y="9150"/>
                  <a:pt x="92105" y="5794"/>
                  <a:pt x="85255" y="3483"/>
                </a:cubicBezTo>
                <a:cubicBezTo>
                  <a:pt x="78422" y="1172"/>
                  <a:pt x="71022" y="0"/>
                  <a:pt x="63266" y="0"/>
                </a:cubicBezTo>
                <a:cubicBezTo>
                  <a:pt x="54694" y="0"/>
                  <a:pt x="46472" y="1505"/>
                  <a:pt x="38827" y="4472"/>
                </a:cubicBezTo>
                <a:cubicBezTo>
                  <a:pt x="31177" y="7444"/>
                  <a:pt x="24383" y="11627"/>
                  <a:pt x="18644" y="16916"/>
                </a:cubicBezTo>
                <a:cubicBezTo>
                  <a:pt x="12894" y="22200"/>
                  <a:pt x="8305" y="28538"/>
                  <a:pt x="4994" y="35755"/>
                </a:cubicBezTo>
                <a:cubicBezTo>
                  <a:pt x="1677" y="42983"/>
                  <a:pt x="0" y="51005"/>
                  <a:pt x="0" y="59594"/>
                </a:cubicBezTo>
                <a:cubicBezTo>
                  <a:pt x="0" y="70027"/>
                  <a:pt x="1855" y="79177"/>
                  <a:pt x="5516" y="86788"/>
                </a:cubicBezTo>
                <a:cubicBezTo>
                  <a:pt x="9177" y="94400"/>
                  <a:pt x="14044" y="100744"/>
                  <a:pt x="19972" y="105655"/>
                </a:cubicBezTo>
                <a:cubicBezTo>
                  <a:pt x="25894" y="110555"/>
                  <a:pt x="32722" y="114216"/>
                  <a:pt x="40272" y="116527"/>
                </a:cubicBezTo>
                <a:cubicBezTo>
                  <a:pt x="47783" y="118833"/>
                  <a:pt x="55522" y="120000"/>
                  <a:pt x="63266" y="120000"/>
                </a:cubicBezTo>
                <a:cubicBezTo>
                  <a:pt x="68600" y="120000"/>
                  <a:pt x="73983" y="119300"/>
                  <a:pt x="79261" y="117933"/>
                </a:cubicBezTo>
                <a:cubicBezTo>
                  <a:pt x="84522" y="116561"/>
                  <a:pt x="89600" y="114577"/>
                  <a:pt x="94350" y="112050"/>
                </a:cubicBezTo>
                <a:cubicBezTo>
                  <a:pt x="99105" y="109516"/>
                  <a:pt x="103566" y="106400"/>
                  <a:pt x="107622" y="102772"/>
                </a:cubicBezTo>
                <a:cubicBezTo>
                  <a:pt x="111688" y="99138"/>
                  <a:pt x="115161" y="95055"/>
                  <a:pt x="117955" y="90644"/>
                </a:cubicBezTo>
                <a:lnTo>
                  <a:pt x="118950" y="89072"/>
                </a:lnTo>
                <a:lnTo>
                  <a:pt x="112611" y="89072"/>
                </a:lnTo>
                <a:cubicBezTo>
                  <a:pt x="112611" y="89072"/>
                  <a:pt x="112305" y="89488"/>
                  <a:pt x="112305" y="8948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25" name="Shape 4825"/>
          <p:cNvSpPr/>
          <p:nvPr/>
        </p:nvSpPr>
        <p:spPr>
          <a:xfrm>
            <a:off x="4190843" y="3828112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383" y="78488"/>
                </a:moveTo>
                <a:cubicBezTo>
                  <a:pt x="94672" y="74611"/>
                  <a:pt x="87650" y="69572"/>
                  <a:pt x="81577" y="63555"/>
                </a:cubicBezTo>
                <a:cubicBezTo>
                  <a:pt x="84522" y="58988"/>
                  <a:pt x="87022" y="54105"/>
                  <a:pt x="89077" y="49000"/>
                </a:cubicBezTo>
                <a:cubicBezTo>
                  <a:pt x="89383" y="49033"/>
                  <a:pt x="89683" y="49088"/>
                  <a:pt x="90000" y="49088"/>
                </a:cubicBezTo>
                <a:cubicBezTo>
                  <a:pt x="94516" y="49088"/>
                  <a:pt x="98183" y="45427"/>
                  <a:pt x="98183" y="40911"/>
                </a:cubicBezTo>
                <a:cubicBezTo>
                  <a:pt x="98183" y="37705"/>
                  <a:pt x="96327" y="34966"/>
                  <a:pt x="93644" y="33622"/>
                </a:cubicBezTo>
                <a:cubicBezTo>
                  <a:pt x="94627" y="28722"/>
                  <a:pt x="95244" y="23688"/>
                  <a:pt x="95372" y="18533"/>
                </a:cubicBezTo>
                <a:cubicBezTo>
                  <a:pt x="107094" y="28533"/>
                  <a:pt x="114544" y="43383"/>
                  <a:pt x="114544" y="60000"/>
                </a:cubicBezTo>
                <a:cubicBezTo>
                  <a:pt x="114544" y="65355"/>
                  <a:pt x="113716" y="70494"/>
                  <a:pt x="112272" y="75377"/>
                </a:cubicBezTo>
                <a:cubicBezTo>
                  <a:pt x="109044" y="76572"/>
                  <a:pt x="105744" y="77616"/>
                  <a:pt x="102383" y="78488"/>
                </a:cubicBezTo>
                <a:moveTo>
                  <a:pt x="60000" y="114544"/>
                </a:moveTo>
                <a:cubicBezTo>
                  <a:pt x="46700" y="114544"/>
                  <a:pt x="34516" y="109772"/>
                  <a:pt x="25050" y="101861"/>
                </a:cubicBezTo>
                <a:cubicBezTo>
                  <a:pt x="36400" y="99633"/>
                  <a:pt x="46944" y="95194"/>
                  <a:pt x="56266" y="89061"/>
                </a:cubicBezTo>
                <a:cubicBezTo>
                  <a:pt x="57388" y="89638"/>
                  <a:pt x="58644" y="90000"/>
                  <a:pt x="60000" y="90000"/>
                </a:cubicBezTo>
                <a:cubicBezTo>
                  <a:pt x="62627" y="90000"/>
                  <a:pt x="64938" y="88738"/>
                  <a:pt x="66438" y="86816"/>
                </a:cubicBezTo>
                <a:cubicBezTo>
                  <a:pt x="69705" y="87111"/>
                  <a:pt x="73011" y="87272"/>
                  <a:pt x="76361" y="87272"/>
                </a:cubicBezTo>
                <a:cubicBezTo>
                  <a:pt x="85127" y="87272"/>
                  <a:pt x="93622" y="86155"/>
                  <a:pt x="101788" y="84200"/>
                </a:cubicBezTo>
                <a:cubicBezTo>
                  <a:pt x="103666" y="85094"/>
                  <a:pt x="105544" y="86000"/>
                  <a:pt x="107500" y="86766"/>
                </a:cubicBezTo>
                <a:cubicBezTo>
                  <a:pt x="98138" y="103338"/>
                  <a:pt x="80388" y="114544"/>
                  <a:pt x="60000" y="114544"/>
                </a:cubicBezTo>
                <a:moveTo>
                  <a:pt x="19661" y="96622"/>
                </a:moveTo>
                <a:cubicBezTo>
                  <a:pt x="19311" y="93555"/>
                  <a:pt x="19088" y="90438"/>
                  <a:pt x="19088" y="87272"/>
                </a:cubicBezTo>
                <a:cubicBezTo>
                  <a:pt x="19088" y="82016"/>
                  <a:pt x="19644" y="76900"/>
                  <a:pt x="20594" y="71922"/>
                </a:cubicBezTo>
                <a:cubicBezTo>
                  <a:pt x="30305" y="77711"/>
                  <a:pt x="40983" y="82038"/>
                  <a:pt x="52338" y="84588"/>
                </a:cubicBezTo>
                <a:cubicBezTo>
                  <a:pt x="52394" y="84738"/>
                  <a:pt x="52422" y="84900"/>
                  <a:pt x="52483" y="85044"/>
                </a:cubicBezTo>
                <a:cubicBezTo>
                  <a:pt x="42911" y="91227"/>
                  <a:pt x="32005" y="95516"/>
                  <a:pt x="20238" y="97255"/>
                </a:cubicBezTo>
                <a:cubicBezTo>
                  <a:pt x="20044" y="97050"/>
                  <a:pt x="19850" y="96833"/>
                  <a:pt x="19661" y="96622"/>
                </a:cubicBezTo>
                <a:moveTo>
                  <a:pt x="17083" y="63161"/>
                </a:moveTo>
                <a:cubicBezTo>
                  <a:pt x="13116" y="60383"/>
                  <a:pt x="9350" y="57338"/>
                  <a:pt x="5811" y="54050"/>
                </a:cubicBezTo>
                <a:cubicBezTo>
                  <a:pt x="8488" y="29438"/>
                  <a:pt x="27527" y="9788"/>
                  <a:pt x="51838" y="6133"/>
                </a:cubicBezTo>
                <a:cubicBezTo>
                  <a:pt x="51861" y="9050"/>
                  <a:pt x="52016" y="11933"/>
                  <a:pt x="52316" y="14777"/>
                </a:cubicBezTo>
                <a:cubicBezTo>
                  <a:pt x="47622" y="17927"/>
                  <a:pt x="43261" y="21550"/>
                  <a:pt x="39272" y="25533"/>
                </a:cubicBezTo>
                <a:cubicBezTo>
                  <a:pt x="38127" y="24922"/>
                  <a:pt x="36844" y="24544"/>
                  <a:pt x="35455" y="24544"/>
                </a:cubicBezTo>
                <a:cubicBezTo>
                  <a:pt x="30938" y="24544"/>
                  <a:pt x="27272" y="28211"/>
                  <a:pt x="27272" y="32727"/>
                </a:cubicBezTo>
                <a:cubicBezTo>
                  <a:pt x="27272" y="34644"/>
                  <a:pt x="27961" y="36383"/>
                  <a:pt x="29061" y="37777"/>
                </a:cubicBezTo>
                <a:cubicBezTo>
                  <a:pt x="23772" y="45438"/>
                  <a:pt x="19722" y="53994"/>
                  <a:pt x="17083" y="63161"/>
                </a:cubicBezTo>
                <a:moveTo>
                  <a:pt x="13700" y="88738"/>
                </a:moveTo>
                <a:cubicBezTo>
                  <a:pt x="8683" y="80672"/>
                  <a:pt x="5694" y="71227"/>
                  <a:pt x="5494" y="61083"/>
                </a:cubicBezTo>
                <a:cubicBezTo>
                  <a:pt x="8722" y="63844"/>
                  <a:pt x="12111" y="66416"/>
                  <a:pt x="15650" y="68794"/>
                </a:cubicBezTo>
                <a:cubicBezTo>
                  <a:pt x="14361" y="74755"/>
                  <a:pt x="13638" y="80927"/>
                  <a:pt x="13638" y="87272"/>
                </a:cubicBezTo>
                <a:cubicBezTo>
                  <a:pt x="13638" y="87766"/>
                  <a:pt x="13688" y="88250"/>
                  <a:pt x="13700" y="88738"/>
                </a:cubicBezTo>
                <a:moveTo>
                  <a:pt x="74600" y="64111"/>
                </a:moveTo>
                <a:cubicBezTo>
                  <a:pt x="71705" y="68133"/>
                  <a:pt x="68416" y="71838"/>
                  <a:pt x="64855" y="75266"/>
                </a:cubicBezTo>
                <a:cubicBezTo>
                  <a:pt x="63494" y="74255"/>
                  <a:pt x="61827" y="73638"/>
                  <a:pt x="60000" y="73638"/>
                </a:cubicBezTo>
                <a:cubicBezTo>
                  <a:pt x="56477" y="73638"/>
                  <a:pt x="53505" y="75872"/>
                  <a:pt x="52350" y="78988"/>
                </a:cubicBezTo>
                <a:cubicBezTo>
                  <a:pt x="41416" y="76394"/>
                  <a:pt x="31150" y="72072"/>
                  <a:pt x="21866" y="66316"/>
                </a:cubicBezTo>
                <a:cubicBezTo>
                  <a:pt x="24327" y="57033"/>
                  <a:pt x="28333" y="48377"/>
                  <a:pt x="33666" y="40700"/>
                </a:cubicBezTo>
                <a:cubicBezTo>
                  <a:pt x="34244" y="40827"/>
                  <a:pt x="34838" y="40911"/>
                  <a:pt x="35455" y="40911"/>
                </a:cubicBezTo>
                <a:cubicBezTo>
                  <a:pt x="39972" y="40911"/>
                  <a:pt x="43638" y="37244"/>
                  <a:pt x="43638" y="32727"/>
                </a:cubicBezTo>
                <a:cubicBezTo>
                  <a:pt x="43638" y="31600"/>
                  <a:pt x="43405" y="30516"/>
                  <a:pt x="42994" y="29538"/>
                </a:cubicBezTo>
                <a:cubicBezTo>
                  <a:pt x="46150" y="26372"/>
                  <a:pt x="49555" y="23450"/>
                  <a:pt x="53194" y="20827"/>
                </a:cubicBezTo>
                <a:cubicBezTo>
                  <a:pt x="56133" y="37350"/>
                  <a:pt x="63772" y="52205"/>
                  <a:pt x="74600" y="64111"/>
                </a:cubicBezTo>
                <a:moveTo>
                  <a:pt x="60000" y="5455"/>
                </a:moveTo>
                <a:cubicBezTo>
                  <a:pt x="63038" y="5455"/>
                  <a:pt x="66005" y="5766"/>
                  <a:pt x="68905" y="6250"/>
                </a:cubicBezTo>
                <a:cubicBezTo>
                  <a:pt x="64977" y="7777"/>
                  <a:pt x="61138" y="9483"/>
                  <a:pt x="57522" y="11561"/>
                </a:cubicBezTo>
                <a:cubicBezTo>
                  <a:pt x="57377" y="9588"/>
                  <a:pt x="57283" y="7600"/>
                  <a:pt x="57277" y="5594"/>
                </a:cubicBezTo>
                <a:cubicBezTo>
                  <a:pt x="58188" y="5550"/>
                  <a:pt x="59083" y="5455"/>
                  <a:pt x="60000" y="5455"/>
                </a:cubicBezTo>
                <a:moveTo>
                  <a:pt x="78444" y="68122"/>
                </a:moveTo>
                <a:cubicBezTo>
                  <a:pt x="83233" y="72761"/>
                  <a:pt x="88611" y="76772"/>
                  <a:pt x="94366" y="80222"/>
                </a:cubicBezTo>
                <a:cubicBezTo>
                  <a:pt x="88516" y="81255"/>
                  <a:pt x="82511" y="81816"/>
                  <a:pt x="76361" y="81816"/>
                </a:cubicBezTo>
                <a:cubicBezTo>
                  <a:pt x="73588" y="81816"/>
                  <a:pt x="70855" y="81677"/>
                  <a:pt x="68138" y="81466"/>
                </a:cubicBezTo>
                <a:cubicBezTo>
                  <a:pt x="68105" y="80938"/>
                  <a:pt x="68055" y="80416"/>
                  <a:pt x="67938" y="79916"/>
                </a:cubicBezTo>
                <a:cubicBezTo>
                  <a:pt x="71783" y="76316"/>
                  <a:pt x="75305" y="72372"/>
                  <a:pt x="78444" y="68122"/>
                </a:cubicBezTo>
                <a:moveTo>
                  <a:pt x="89933" y="14427"/>
                </a:moveTo>
                <a:cubicBezTo>
                  <a:pt x="89950" y="15072"/>
                  <a:pt x="90000" y="15711"/>
                  <a:pt x="90000" y="16361"/>
                </a:cubicBezTo>
                <a:cubicBezTo>
                  <a:pt x="90000" y="22038"/>
                  <a:pt x="89400" y="27566"/>
                  <a:pt x="88300" y="32911"/>
                </a:cubicBezTo>
                <a:cubicBezTo>
                  <a:pt x="84594" y="33694"/>
                  <a:pt x="81816" y="36977"/>
                  <a:pt x="81816" y="40911"/>
                </a:cubicBezTo>
                <a:cubicBezTo>
                  <a:pt x="81816" y="43138"/>
                  <a:pt x="82711" y="45150"/>
                  <a:pt x="84161" y="46627"/>
                </a:cubicBezTo>
                <a:cubicBezTo>
                  <a:pt x="82372" y="51105"/>
                  <a:pt x="80238" y="55405"/>
                  <a:pt x="77727" y="59450"/>
                </a:cubicBezTo>
                <a:cubicBezTo>
                  <a:pt x="67550" y="47888"/>
                  <a:pt x="60522" y="33472"/>
                  <a:pt x="58161" y="17511"/>
                </a:cubicBezTo>
                <a:cubicBezTo>
                  <a:pt x="64388" y="13683"/>
                  <a:pt x="71183" y="10744"/>
                  <a:pt x="78366" y="8694"/>
                </a:cubicBezTo>
                <a:cubicBezTo>
                  <a:pt x="82466" y="10161"/>
                  <a:pt x="86355" y="12072"/>
                  <a:pt x="89933" y="14427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26" name="Shape 4826"/>
          <p:cNvSpPr/>
          <p:nvPr/>
        </p:nvSpPr>
        <p:spPr>
          <a:xfrm>
            <a:off x="4719036" y="3828112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27272"/>
                </a:moveTo>
                <a:cubicBezTo>
                  <a:pt x="30544" y="27272"/>
                  <a:pt x="6666" y="22388"/>
                  <a:pt x="6666" y="16361"/>
                </a:cubicBezTo>
                <a:cubicBezTo>
                  <a:pt x="6666" y="10338"/>
                  <a:pt x="30544" y="5455"/>
                  <a:pt x="60000" y="5455"/>
                </a:cubicBezTo>
                <a:cubicBezTo>
                  <a:pt x="89455" y="5455"/>
                  <a:pt x="113333" y="10338"/>
                  <a:pt x="113333" y="16361"/>
                </a:cubicBezTo>
                <a:cubicBezTo>
                  <a:pt x="113333" y="22388"/>
                  <a:pt x="89455" y="27272"/>
                  <a:pt x="60000" y="27272"/>
                </a:cubicBezTo>
                <a:moveTo>
                  <a:pt x="113333" y="38183"/>
                </a:moveTo>
                <a:cubicBezTo>
                  <a:pt x="113333" y="44205"/>
                  <a:pt x="89455" y="49088"/>
                  <a:pt x="60000" y="49088"/>
                </a:cubicBezTo>
                <a:cubicBezTo>
                  <a:pt x="30544" y="49088"/>
                  <a:pt x="6666" y="44205"/>
                  <a:pt x="6666" y="38183"/>
                </a:cubicBezTo>
                <a:lnTo>
                  <a:pt x="6666" y="23838"/>
                </a:lnTo>
                <a:cubicBezTo>
                  <a:pt x="16627" y="29111"/>
                  <a:pt x="36750" y="32727"/>
                  <a:pt x="60000" y="32727"/>
                </a:cubicBezTo>
                <a:cubicBezTo>
                  <a:pt x="83255" y="32727"/>
                  <a:pt x="103372" y="29111"/>
                  <a:pt x="113333" y="23838"/>
                </a:cubicBezTo>
                <a:cubicBezTo>
                  <a:pt x="113333" y="23838"/>
                  <a:pt x="113333" y="38183"/>
                  <a:pt x="113333" y="38183"/>
                </a:cubicBezTo>
                <a:close/>
                <a:moveTo>
                  <a:pt x="60000" y="60000"/>
                </a:moveTo>
                <a:cubicBezTo>
                  <a:pt x="30544" y="60000"/>
                  <a:pt x="6666" y="55116"/>
                  <a:pt x="6666" y="49088"/>
                </a:cubicBezTo>
                <a:cubicBezTo>
                  <a:pt x="6666" y="48177"/>
                  <a:pt x="7272" y="47300"/>
                  <a:pt x="8300" y="46455"/>
                </a:cubicBezTo>
                <a:cubicBezTo>
                  <a:pt x="18722" y="51288"/>
                  <a:pt x="37944" y="54544"/>
                  <a:pt x="60000" y="54544"/>
                </a:cubicBezTo>
                <a:cubicBezTo>
                  <a:pt x="82055" y="54544"/>
                  <a:pt x="101277" y="51288"/>
                  <a:pt x="111700" y="46455"/>
                </a:cubicBezTo>
                <a:cubicBezTo>
                  <a:pt x="112727" y="47300"/>
                  <a:pt x="113333" y="48177"/>
                  <a:pt x="113333" y="49088"/>
                </a:cubicBezTo>
                <a:cubicBezTo>
                  <a:pt x="113333" y="55116"/>
                  <a:pt x="89455" y="60000"/>
                  <a:pt x="60000" y="60000"/>
                </a:cubicBezTo>
                <a:moveTo>
                  <a:pt x="113333" y="70911"/>
                </a:moveTo>
                <a:cubicBezTo>
                  <a:pt x="113333" y="76933"/>
                  <a:pt x="89455" y="81816"/>
                  <a:pt x="60000" y="81816"/>
                </a:cubicBezTo>
                <a:cubicBezTo>
                  <a:pt x="30544" y="81816"/>
                  <a:pt x="6666" y="76933"/>
                  <a:pt x="6666" y="70911"/>
                </a:cubicBezTo>
                <a:lnTo>
                  <a:pt x="6666" y="56566"/>
                </a:lnTo>
                <a:cubicBezTo>
                  <a:pt x="16627" y="61838"/>
                  <a:pt x="36750" y="65455"/>
                  <a:pt x="60000" y="65455"/>
                </a:cubicBezTo>
                <a:cubicBezTo>
                  <a:pt x="83255" y="65455"/>
                  <a:pt x="103372" y="61838"/>
                  <a:pt x="113333" y="56566"/>
                </a:cubicBezTo>
                <a:cubicBezTo>
                  <a:pt x="113333" y="56566"/>
                  <a:pt x="113333" y="70911"/>
                  <a:pt x="113333" y="70911"/>
                </a:cubicBezTo>
                <a:close/>
                <a:moveTo>
                  <a:pt x="60000" y="92727"/>
                </a:moveTo>
                <a:cubicBezTo>
                  <a:pt x="30544" y="92727"/>
                  <a:pt x="6666" y="87844"/>
                  <a:pt x="6666" y="81816"/>
                </a:cubicBezTo>
                <a:cubicBezTo>
                  <a:pt x="6666" y="80905"/>
                  <a:pt x="7272" y="80027"/>
                  <a:pt x="8300" y="79183"/>
                </a:cubicBezTo>
                <a:cubicBezTo>
                  <a:pt x="18722" y="84016"/>
                  <a:pt x="37944" y="87272"/>
                  <a:pt x="60000" y="87272"/>
                </a:cubicBezTo>
                <a:cubicBezTo>
                  <a:pt x="82055" y="87272"/>
                  <a:pt x="101277" y="84016"/>
                  <a:pt x="111700" y="79183"/>
                </a:cubicBezTo>
                <a:cubicBezTo>
                  <a:pt x="112727" y="80027"/>
                  <a:pt x="113333" y="80905"/>
                  <a:pt x="113333" y="81816"/>
                </a:cubicBezTo>
                <a:cubicBezTo>
                  <a:pt x="113333" y="87844"/>
                  <a:pt x="89455" y="92727"/>
                  <a:pt x="60000" y="92727"/>
                </a:cubicBezTo>
                <a:moveTo>
                  <a:pt x="113333" y="103638"/>
                </a:moveTo>
                <a:cubicBezTo>
                  <a:pt x="113333" y="109661"/>
                  <a:pt x="89455" y="114544"/>
                  <a:pt x="60000" y="114544"/>
                </a:cubicBezTo>
                <a:cubicBezTo>
                  <a:pt x="30544" y="114544"/>
                  <a:pt x="6666" y="109661"/>
                  <a:pt x="6666" y="103638"/>
                </a:cubicBezTo>
                <a:lnTo>
                  <a:pt x="6666" y="89294"/>
                </a:lnTo>
                <a:cubicBezTo>
                  <a:pt x="16627" y="94566"/>
                  <a:pt x="36750" y="98183"/>
                  <a:pt x="60000" y="98183"/>
                </a:cubicBezTo>
                <a:cubicBezTo>
                  <a:pt x="83255" y="98183"/>
                  <a:pt x="103372" y="94566"/>
                  <a:pt x="113333" y="89294"/>
                </a:cubicBezTo>
                <a:cubicBezTo>
                  <a:pt x="113333" y="89294"/>
                  <a:pt x="113333" y="103638"/>
                  <a:pt x="113333" y="103638"/>
                </a:cubicBezTo>
                <a:close/>
                <a:moveTo>
                  <a:pt x="120000" y="16361"/>
                </a:moveTo>
                <a:cubicBezTo>
                  <a:pt x="120000" y="7327"/>
                  <a:pt x="93138" y="0"/>
                  <a:pt x="60000" y="0"/>
                </a:cubicBezTo>
                <a:cubicBezTo>
                  <a:pt x="26861" y="0"/>
                  <a:pt x="0" y="7327"/>
                  <a:pt x="0" y="16361"/>
                </a:cubicBezTo>
                <a:lnTo>
                  <a:pt x="0" y="38183"/>
                </a:lnTo>
                <a:cubicBezTo>
                  <a:pt x="0" y="40100"/>
                  <a:pt x="1272" y="41927"/>
                  <a:pt x="3488" y="43638"/>
                </a:cubicBezTo>
                <a:cubicBezTo>
                  <a:pt x="1272" y="45344"/>
                  <a:pt x="0" y="47177"/>
                  <a:pt x="0" y="49088"/>
                </a:cubicBezTo>
                <a:lnTo>
                  <a:pt x="0" y="70911"/>
                </a:lnTo>
                <a:cubicBezTo>
                  <a:pt x="0" y="72827"/>
                  <a:pt x="1272" y="74655"/>
                  <a:pt x="3488" y="76361"/>
                </a:cubicBezTo>
                <a:cubicBezTo>
                  <a:pt x="1272" y="78072"/>
                  <a:pt x="0" y="79905"/>
                  <a:pt x="0" y="81816"/>
                </a:cubicBezTo>
                <a:lnTo>
                  <a:pt x="0" y="103638"/>
                </a:lnTo>
                <a:cubicBezTo>
                  <a:pt x="0" y="112672"/>
                  <a:pt x="26861" y="120000"/>
                  <a:pt x="60000" y="120000"/>
                </a:cubicBezTo>
                <a:cubicBezTo>
                  <a:pt x="93138" y="120000"/>
                  <a:pt x="120000" y="112672"/>
                  <a:pt x="120000" y="103638"/>
                </a:cubicBezTo>
                <a:lnTo>
                  <a:pt x="120000" y="81816"/>
                </a:lnTo>
                <a:cubicBezTo>
                  <a:pt x="120000" y="79905"/>
                  <a:pt x="118727" y="78072"/>
                  <a:pt x="116511" y="76361"/>
                </a:cubicBezTo>
                <a:cubicBezTo>
                  <a:pt x="118727" y="74655"/>
                  <a:pt x="120000" y="72827"/>
                  <a:pt x="120000" y="70911"/>
                </a:cubicBezTo>
                <a:lnTo>
                  <a:pt x="120000" y="49088"/>
                </a:lnTo>
                <a:cubicBezTo>
                  <a:pt x="120000" y="47177"/>
                  <a:pt x="118727" y="45344"/>
                  <a:pt x="116511" y="43638"/>
                </a:cubicBezTo>
                <a:cubicBezTo>
                  <a:pt x="118727" y="41927"/>
                  <a:pt x="120000" y="40100"/>
                  <a:pt x="120000" y="38183"/>
                </a:cubicBezTo>
                <a:cubicBezTo>
                  <a:pt x="120000" y="38183"/>
                  <a:pt x="120000" y="16361"/>
                  <a:pt x="120000" y="1636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53" name="Shape 4853"/>
          <p:cNvSpPr/>
          <p:nvPr/>
        </p:nvSpPr>
        <p:spPr>
          <a:xfrm>
            <a:off x="8284352" y="3828112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111" y="76100"/>
                </a:moveTo>
                <a:cubicBezTo>
                  <a:pt x="86111" y="81272"/>
                  <a:pt x="82811" y="83705"/>
                  <a:pt x="77755" y="83672"/>
                </a:cubicBezTo>
                <a:cubicBezTo>
                  <a:pt x="77055" y="83672"/>
                  <a:pt x="76283" y="83672"/>
                  <a:pt x="75811" y="83577"/>
                </a:cubicBezTo>
                <a:lnTo>
                  <a:pt x="75811" y="69427"/>
                </a:lnTo>
                <a:cubicBezTo>
                  <a:pt x="76283" y="69333"/>
                  <a:pt x="77094" y="69238"/>
                  <a:pt x="78338" y="69238"/>
                </a:cubicBezTo>
                <a:cubicBezTo>
                  <a:pt x="83144" y="69238"/>
                  <a:pt x="86150" y="71611"/>
                  <a:pt x="86111" y="76100"/>
                </a:cubicBezTo>
                <a:moveTo>
                  <a:pt x="70200" y="65933"/>
                </a:moveTo>
                <a:lnTo>
                  <a:pt x="70200" y="87172"/>
                </a:lnTo>
                <a:cubicBezTo>
                  <a:pt x="71588" y="87333"/>
                  <a:pt x="73644" y="87488"/>
                  <a:pt x="76544" y="87488"/>
                </a:cubicBezTo>
                <a:cubicBezTo>
                  <a:pt x="81383" y="87488"/>
                  <a:pt x="85344" y="86594"/>
                  <a:pt x="87944" y="84700"/>
                </a:cubicBezTo>
                <a:cubicBezTo>
                  <a:pt x="90333" y="82938"/>
                  <a:pt x="92055" y="80083"/>
                  <a:pt x="92055" y="75944"/>
                </a:cubicBezTo>
                <a:cubicBezTo>
                  <a:pt x="92055" y="72122"/>
                  <a:pt x="90438" y="69461"/>
                  <a:pt x="87872" y="67794"/>
                </a:cubicBezTo>
                <a:cubicBezTo>
                  <a:pt x="85488" y="66216"/>
                  <a:pt x="82444" y="65483"/>
                  <a:pt x="77755" y="65483"/>
                </a:cubicBezTo>
                <a:cubicBezTo>
                  <a:pt x="74927" y="65483"/>
                  <a:pt x="72250" y="65638"/>
                  <a:pt x="70200" y="65933"/>
                </a:cubicBezTo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3"/>
                </a:moveTo>
                <a:cubicBezTo>
                  <a:pt x="113333" y="112100"/>
                  <a:pt x="110350" y="114538"/>
                  <a:pt x="106666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3"/>
                </a:cubicBezTo>
                <a:lnTo>
                  <a:pt x="6666" y="10911"/>
                </a:lnTo>
                <a:cubicBezTo>
                  <a:pt x="6666" y="7894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3"/>
                  <a:pt x="113333" y="109083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77"/>
                  <a:pt x="0" y="10911"/>
                </a:cubicBezTo>
                <a:lnTo>
                  <a:pt x="0" y="109083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3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37605" y="75877"/>
                </a:moveTo>
                <a:cubicBezTo>
                  <a:pt x="36800" y="75877"/>
                  <a:pt x="36216" y="75844"/>
                  <a:pt x="35738" y="75750"/>
                </a:cubicBezTo>
                <a:lnTo>
                  <a:pt x="35738" y="69366"/>
                </a:lnTo>
                <a:cubicBezTo>
                  <a:pt x="36138" y="69266"/>
                  <a:pt x="36911" y="69172"/>
                  <a:pt x="38044" y="69172"/>
                </a:cubicBezTo>
                <a:cubicBezTo>
                  <a:pt x="40833" y="69172"/>
                  <a:pt x="42411" y="70361"/>
                  <a:pt x="42411" y="72350"/>
                </a:cubicBezTo>
                <a:cubicBezTo>
                  <a:pt x="42411" y="74561"/>
                  <a:pt x="40577" y="75877"/>
                  <a:pt x="37605" y="75877"/>
                </a:cubicBezTo>
                <a:moveTo>
                  <a:pt x="37755" y="65483"/>
                </a:moveTo>
                <a:cubicBezTo>
                  <a:pt x="34344" y="65483"/>
                  <a:pt x="31922" y="65672"/>
                  <a:pt x="30200" y="65933"/>
                </a:cubicBezTo>
                <a:lnTo>
                  <a:pt x="30200" y="87266"/>
                </a:lnTo>
                <a:lnTo>
                  <a:pt x="35738" y="87266"/>
                </a:lnTo>
                <a:lnTo>
                  <a:pt x="35738" y="79533"/>
                </a:lnTo>
                <a:cubicBezTo>
                  <a:pt x="36244" y="79600"/>
                  <a:pt x="36911" y="79633"/>
                  <a:pt x="37644" y="79633"/>
                </a:cubicBezTo>
                <a:cubicBezTo>
                  <a:pt x="40944" y="79633"/>
                  <a:pt x="43766" y="78927"/>
                  <a:pt x="45672" y="77355"/>
                </a:cubicBezTo>
                <a:cubicBezTo>
                  <a:pt x="47138" y="76133"/>
                  <a:pt x="47944" y="74338"/>
                  <a:pt x="47944" y="72222"/>
                </a:cubicBezTo>
                <a:cubicBezTo>
                  <a:pt x="47944" y="70100"/>
                  <a:pt x="46883" y="68311"/>
                  <a:pt x="45305" y="67216"/>
                </a:cubicBezTo>
                <a:cubicBezTo>
                  <a:pt x="43655" y="66061"/>
                  <a:pt x="41200" y="65483"/>
                  <a:pt x="37755" y="65483"/>
                </a:cubicBezTo>
                <a:moveTo>
                  <a:pt x="59805" y="74433"/>
                </a:moveTo>
                <a:cubicBezTo>
                  <a:pt x="56616" y="73377"/>
                  <a:pt x="55222" y="72766"/>
                  <a:pt x="55222" y="71388"/>
                </a:cubicBezTo>
                <a:cubicBezTo>
                  <a:pt x="55222" y="70266"/>
                  <a:pt x="56394" y="69300"/>
                  <a:pt x="58816" y="69300"/>
                </a:cubicBezTo>
                <a:cubicBezTo>
                  <a:pt x="61238" y="69300"/>
                  <a:pt x="62994" y="69905"/>
                  <a:pt x="63983" y="70327"/>
                </a:cubicBezTo>
                <a:lnTo>
                  <a:pt x="65233" y="66383"/>
                </a:lnTo>
                <a:cubicBezTo>
                  <a:pt x="63766" y="65805"/>
                  <a:pt x="61711" y="65288"/>
                  <a:pt x="58927" y="65288"/>
                </a:cubicBezTo>
                <a:cubicBezTo>
                  <a:pt x="53100" y="65288"/>
                  <a:pt x="49577" y="68111"/>
                  <a:pt x="49577" y="71800"/>
                </a:cubicBezTo>
                <a:cubicBezTo>
                  <a:pt x="49577" y="74944"/>
                  <a:pt x="52250" y="76938"/>
                  <a:pt x="56361" y="78188"/>
                </a:cubicBezTo>
                <a:cubicBezTo>
                  <a:pt x="59327" y="79116"/>
                  <a:pt x="60505" y="79888"/>
                  <a:pt x="60505" y="81238"/>
                </a:cubicBezTo>
                <a:cubicBezTo>
                  <a:pt x="60505" y="82650"/>
                  <a:pt x="59144" y="83577"/>
                  <a:pt x="56577" y="83577"/>
                </a:cubicBezTo>
                <a:cubicBezTo>
                  <a:pt x="54194" y="83577"/>
                  <a:pt x="51883" y="82905"/>
                  <a:pt x="50383" y="82233"/>
                </a:cubicBezTo>
                <a:lnTo>
                  <a:pt x="49244" y="86272"/>
                </a:lnTo>
                <a:cubicBezTo>
                  <a:pt x="50638" y="86950"/>
                  <a:pt x="53422" y="87588"/>
                  <a:pt x="56244" y="87588"/>
                </a:cubicBezTo>
                <a:cubicBezTo>
                  <a:pt x="63033" y="87588"/>
                  <a:pt x="66222" y="84505"/>
                  <a:pt x="66222" y="80883"/>
                </a:cubicBezTo>
                <a:cubicBezTo>
                  <a:pt x="66222" y="77833"/>
                  <a:pt x="64172" y="75844"/>
                  <a:pt x="59805" y="7443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54" name="Shape 4854"/>
          <p:cNvSpPr/>
          <p:nvPr/>
        </p:nvSpPr>
        <p:spPr>
          <a:xfrm>
            <a:off x="8788538" y="3828112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200" y="87272"/>
                </a:moveTo>
                <a:lnTo>
                  <a:pt x="75811" y="87272"/>
                </a:lnTo>
                <a:lnTo>
                  <a:pt x="75811" y="65644"/>
                </a:lnTo>
                <a:lnTo>
                  <a:pt x="70200" y="65644"/>
                </a:lnTo>
                <a:cubicBezTo>
                  <a:pt x="70200" y="65644"/>
                  <a:pt x="70200" y="87272"/>
                  <a:pt x="70200" y="87272"/>
                </a:cubicBezTo>
                <a:close/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894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53433" y="78061"/>
                </a:moveTo>
                <a:lnTo>
                  <a:pt x="54894" y="73472"/>
                </a:lnTo>
                <a:cubicBezTo>
                  <a:pt x="55300" y="72222"/>
                  <a:pt x="55666" y="70588"/>
                  <a:pt x="56033" y="69305"/>
                </a:cubicBezTo>
                <a:lnTo>
                  <a:pt x="56105" y="69305"/>
                </a:lnTo>
                <a:cubicBezTo>
                  <a:pt x="56472" y="70588"/>
                  <a:pt x="56916" y="72188"/>
                  <a:pt x="57355" y="73472"/>
                </a:cubicBezTo>
                <a:lnTo>
                  <a:pt x="58894" y="78061"/>
                </a:lnTo>
                <a:cubicBezTo>
                  <a:pt x="58894" y="78061"/>
                  <a:pt x="53433" y="78061"/>
                  <a:pt x="53433" y="78061"/>
                </a:cubicBezTo>
                <a:close/>
                <a:moveTo>
                  <a:pt x="52622" y="65644"/>
                </a:moveTo>
                <a:lnTo>
                  <a:pt x="45072" y="87272"/>
                </a:lnTo>
                <a:lnTo>
                  <a:pt x="50861" y="87272"/>
                </a:lnTo>
                <a:lnTo>
                  <a:pt x="52622" y="81722"/>
                </a:lnTo>
                <a:lnTo>
                  <a:pt x="59700" y="81722"/>
                </a:lnTo>
                <a:lnTo>
                  <a:pt x="61605" y="87272"/>
                </a:lnTo>
                <a:lnTo>
                  <a:pt x="67622" y="87272"/>
                </a:lnTo>
                <a:lnTo>
                  <a:pt x="59955" y="65644"/>
                </a:lnTo>
                <a:cubicBezTo>
                  <a:pt x="59955" y="65644"/>
                  <a:pt x="52622" y="65644"/>
                  <a:pt x="52622" y="65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55" name="Shape 4855"/>
          <p:cNvSpPr/>
          <p:nvPr/>
        </p:nvSpPr>
        <p:spPr>
          <a:xfrm>
            <a:off x="9292724" y="3828112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66" y="87272"/>
                </a:moveTo>
                <a:lnTo>
                  <a:pt x="82472" y="87272"/>
                </a:lnTo>
                <a:lnTo>
                  <a:pt x="82472" y="78577"/>
                </a:lnTo>
                <a:lnTo>
                  <a:pt x="91350" y="78577"/>
                </a:lnTo>
                <a:lnTo>
                  <a:pt x="91350" y="74600"/>
                </a:lnTo>
                <a:lnTo>
                  <a:pt x="82472" y="74600"/>
                </a:lnTo>
                <a:lnTo>
                  <a:pt x="82472" y="69655"/>
                </a:lnTo>
                <a:lnTo>
                  <a:pt x="91972" y="69655"/>
                </a:lnTo>
                <a:lnTo>
                  <a:pt x="91972" y="65644"/>
                </a:lnTo>
                <a:lnTo>
                  <a:pt x="76866" y="65644"/>
                </a:lnTo>
                <a:cubicBezTo>
                  <a:pt x="76866" y="65644"/>
                  <a:pt x="76866" y="87272"/>
                  <a:pt x="76866" y="87272"/>
                </a:cubicBezTo>
                <a:close/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50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894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16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57755" y="83677"/>
                </a:moveTo>
                <a:cubicBezTo>
                  <a:pt x="57055" y="83677"/>
                  <a:pt x="56283" y="83677"/>
                  <a:pt x="55805" y="83583"/>
                </a:cubicBezTo>
                <a:lnTo>
                  <a:pt x="55805" y="69433"/>
                </a:lnTo>
                <a:cubicBezTo>
                  <a:pt x="56283" y="69333"/>
                  <a:pt x="57094" y="69238"/>
                  <a:pt x="58338" y="69238"/>
                </a:cubicBezTo>
                <a:cubicBezTo>
                  <a:pt x="63144" y="69238"/>
                  <a:pt x="66150" y="71616"/>
                  <a:pt x="66111" y="76105"/>
                </a:cubicBezTo>
                <a:cubicBezTo>
                  <a:pt x="66111" y="81272"/>
                  <a:pt x="62811" y="83711"/>
                  <a:pt x="57755" y="83677"/>
                </a:cubicBezTo>
                <a:moveTo>
                  <a:pt x="57755" y="65483"/>
                </a:moveTo>
                <a:cubicBezTo>
                  <a:pt x="54927" y="65483"/>
                  <a:pt x="52250" y="65644"/>
                  <a:pt x="50200" y="65933"/>
                </a:cubicBezTo>
                <a:lnTo>
                  <a:pt x="50200" y="87172"/>
                </a:lnTo>
                <a:cubicBezTo>
                  <a:pt x="51594" y="87333"/>
                  <a:pt x="53644" y="87494"/>
                  <a:pt x="56544" y="87494"/>
                </a:cubicBezTo>
                <a:cubicBezTo>
                  <a:pt x="61377" y="87494"/>
                  <a:pt x="65344" y="86594"/>
                  <a:pt x="67950" y="84700"/>
                </a:cubicBezTo>
                <a:cubicBezTo>
                  <a:pt x="70333" y="82938"/>
                  <a:pt x="72055" y="80083"/>
                  <a:pt x="72055" y="75944"/>
                </a:cubicBezTo>
                <a:cubicBezTo>
                  <a:pt x="72055" y="72127"/>
                  <a:pt x="70444" y="69461"/>
                  <a:pt x="67872" y="67794"/>
                </a:cubicBezTo>
                <a:cubicBezTo>
                  <a:pt x="65488" y="66222"/>
                  <a:pt x="62450" y="65483"/>
                  <a:pt x="57755" y="65483"/>
                </a:cubicBezTo>
                <a:moveTo>
                  <a:pt x="37605" y="75883"/>
                </a:moveTo>
                <a:cubicBezTo>
                  <a:pt x="36794" y="75883"/>
                  <a:pt x="36211" y="75850"/>
                  <a:pt x="35733" y="75755"/>
                </a:cubicBezTo>
                <a:lnTo>
                  <a:pt x="35733" y="69366"/>
                </a:lnTo>
                <a:cubicBezTo>
                  <a:pt x="36138" y="69272"/>
                  <a:pt x="36905" y="69177"/>
                  <a:pt x="38044" y="69177"/>
                </a:cubicBezTo>
                <a:cubicBezTo>
                  <a:pt x="40833" y="69177"/>
                  <a:pt x="42411" y="70361"/>
                  <a:pt x="42411" y="72350"/>
                </a:cubicBezTo>
                <a:cubicBezTo>
                  <a:pt x="42411" y="74566"/>
                  <a:pt x="40577" y="75883"/>
                  <a:pt x="37605" y="75883"/>
                </a:cubicBezTo>
                <a:moveTo>
                  <a:pt x="37755" y="65483"/>
                </a:moveTo>
                <a:cubicBezTo>
                  <a:pt x="34344" y="65483"/>
                  <a:pt x="31922" y="65677"/>
                  <a:pt x="30200" y="65933"/>
                </a:cubicBezTo>
                <a:lnTo>
                  <a:pt x="30200" y="87272"/>
                </a:lnTo>
                <a:lnTo>
                  <a:pt x="35733" y="87272"/>
                </a:lnTo>
                <a:lnTo>
                  <a:pt x="35733" y="79538"/>
                </a:lnTo>
                <a:cubicBezTo>
                  <a:pt x="36250" y="79600"/>
                  <a:pt x="36905" y="79633"/>
                  <a:pt x="37644" y="79633"/>
                </a:cubicBezTo>
                <a:cubicBezTo>
                  <a:pt x="40944" y="79633"/>
                  <a:pt x="43766" y="78927"/>
                  <a:pt x="45672" y="77355"/>
                </a:cubicBezTo>
                <a:cubicBezTo>
                  <a:pt x="47144" y="76138"/>
                  <a:pt x="47950" y="74338"/>
                  <a:pt x="47950" y="72222"/>
                </a:cubicBezTo>
                <a:cubicBezTo>
                  <a:pt x="47950" y="70105"/>
                  <a:pt x="46883" y="68311"/>
                  <a:pt x="45305" y="67216"/>
                </a:cubicBezTo>
                <a:cubicBezTo>
                  <a:pt x="43661" y="66066"/>
                  <a:pt x="41200" y="65483"/>
                  <a:pt x="37755" y="6548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56" name="Shape 4856"/>
          <p:cNvSpPr/>
          <p:nvPr/>
        </p:nvSpPr>
        <p:spPr>
          <a:xfrm>
            <a:off x="9796910" y="3828112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866" y="87272"/>
                </a:moveTo>
                <a:lnTo>
                  <a:pt x="77472" y="87272"/>
                </a:lnTo>
                <a:lnTo>
                  <a:pt x="77472" y="78577"/>
                </a:lnTo>
                <a:lnTo>
                  <a:pt x="86350" y="78577"/>
                </a:lnTo>
                <a:lnTo>
                  <a:pt x="86350" y="74600"/>
                </a:lnTo>
                <a:lnTo>
                  <a:pt x="77472" y="74600"/>
                </a:lnTo>
                <a:lnTo>
                  <a:pt x="77472" y="69655"/>
                </a:lnTo>
                <a:lnTo>
                  <a:pt x="86972" y="69655"/>
                </a:lnTo>
                <a:lnTo>
                  <a:pt x="86972" y="65644"/>
                </a:lnTo>
                <a:lnTo>
                  <a:pt x="71866" y="65644"/>
                </a:lnTo>
                <a:cubicBezTo>
                  <a:pt x="71866" y="65644"/>
                  <a:pt x="71866" y="87272"/>
                  <a:pt x="71866" y="87272"/>
                </a:cubicBezTo>
                <a:close/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50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894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16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61866" y="87272"/>
                </a:moveTo>
                <a:lnTo>
                  <a:pt x="67472" y="87272"/>
                </a:lnTo>
                <a:lnTo>
                  <a:pt x="67472" y="65644"/>
                </a:lnTo>
                <a:lnTo>
                  <a:pt x="61866" y="65644"/>
                </a:lnTo>
                <a:cubicBezTo>
                  <a:pt x="61866" y="65644"/>
                  <a:pt x="61866" y="87272"/>
                  <a:pt x="61866" y="87272"/>
                </a:cubicBezTo>
                <a:close/>
                <a:moveTo>
                  <a:pt x="46638" y="78705"/>
                </a:moveTo>
                <a:lnTo>
                  <a:pt x="50455" y="78705"/>
                </a:lnTo>
                <a:lnTo>
                  <a:pt x="50455" y="83227"/>
                </a:lnTo>
                <a:cubicBezTo>
                  <a:pt x="50011" y="83416"/>
                  <a:pt x="48988" y="83550"/>
                  <a:pt x="47700" y="83550"/>
                </a:cubicBezTo>
                <a:cubicBezTo>
                  <a:pt x="43116" y="83550"/>
                  <a:pt x="39927" y="80916"/>
                  <a:pt x="39927" y="76455"/>
                </a:cubicBezTo>
                <a:cubicBezTo>
                  <a:pt x="39927" y="71772"/>
                  <a:pt x="43450" y="69461"/>
                  <a:pt x="48105" y="69461"/>
                </a:cubicBezTo>
                <a:cubicBezTo>
                  <a:pt x="50822" y="69461"/>
                  <a:pt x="52505" y="69883"/>
                  <a:pt x="53866" y="70400"/>
                </a:cubicBezTo>
                <a:lnTo>
                  <a:pt x="55038" y="66477"/>
                </a:lnTo>
                <a:cubicBezTo>
                  <a:pt x="53827" y="65966"/>
                  <a:pt x="51372" y="65422"/>
                  <a:pt x="48177" y="65422"/>
                </a:cubicBezTo>
                <a:cubicBezTo>
                  <a:pt x="40072" y="65422"/>
                  <a:pt x="34100" y="69527"/>
                  <a:pt x="34061" y="76716"/>
                </a:cubicBezTo>
                <a:cubicBezTo>
                  <a:pt x="34022" y="79894"/>
                  <a:pt x="35272" y="82711"/>
                  <a:pt x="37544" y="84572"/>
                </a:cubicBezTo>
                <a:cubicBezTo>
                  <a:pt x="39816" y="86500"/>
                  <a:pt x="43083" y="87494"/>
                  <a:pt x="47588" y="87494"/>
                </a:cubicBezTo>
                <a:cubicBezTo>
                  <a:pt x="50861" y="87494"/>
                  <a:pt x="54122" y="86788"/>
                  <a:pt x="55844" y="86277"/>
                </a:cubicBezTo>
                <a:lnTo>
                  <a:pt x="55844" y="74883"/>
                </a:lnTo>
                <a:lnTo>
                  <a:pt x="46638" y="74883"/>
                </a:lnTo>
                <a:cubicBezTo>
                  <a:pt x="46638" y="74883"/>
                  <a:pt x="46638" y="78705"/>
                  <a:pt x="46638" y="7870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57" name="Shape 4857"/>
          <p:cNvSpPr/>
          <p:nvPr/>
        </p:nvSpPr>
        <p:spPr>
          <a:xfrm>
            <a:off x="10301096" y="3828112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938" y="75883"/>
                </a:moveTo>
                <a:cubicBezTo>
                  <a:pt x="55127" y="75883"/>
                  <a:pt x="54544" y="75850"/>
                  <a:pt x="54066" y="75755"/>
                </a:cubicBezTo>
                <a:lnTo>
                  <a:pt x="54066" y="69366"/>
                </a:lnTo>
                <a:cubicBezTo>
                  <a:pt x="54472" y="69272"/>
                  <a:pt x="55238" y="69177"/>
                  <a:pt x="56377" y="69177"/>
                </a:cubicBezTo>
                <a:cubicBezTo>
                  <a:pt x="59166" y="69177"/>
                  <a:pt x="60744" y="70361"/>
                  <a:pt x="60744" y="72350"/>
                </a:cubicBezTo>
                <a:cubicBezTo>
                  <a:pt x="60744" y="74566"/>
                  <a:pt x="58911" y="75883"/>
                  <a:pt x="55938" y="75883"/>
                </a:cubicBezTo>
                <a:moveTo>
                  <a:pt x="56088" y="65483"/>
                </a:moveTo>
                <a:cubicBezTo>
                  <a:pt x="52672" y="65483"/>
                  <a:pt x="50255" y="65677"/>
                  <a:pt x="48533" y="65938"/>
                </a:cubicBezTo>
                <a:lnTo>
                  <a:pt x="48533" y="87272"/>
                </a:lnTo>
                <a:lnTo>
                  <a:pt x="54066" y="87272"/>
                </a:lnTo>
                <a:lnTo>
                  <a:pt x="54066" y="79538"/>
                </a:lnTo>
                <a:cubicBezTo>
                  <a:pt x="54583" y="79600"/>
                  <a:pt x="55238" y="79633"/>
                  <a:pt x="55977" y="79633"/>
                </a:cubicBezTo>
                <a:cubicBezTo>
                  <a:pt x="59277" y="79633"/>
                  <a:pt x="62100" y="78927"/>
                  <a:pt x="64005" y="77355"/>
                </a:cubicBezTo>
                <a:cubicBezTo>
                  <a:pt x="65477" y="76138"/>
                  <a:pt x="66283" y="74344"/>
                  <a:pt x="66283" y="72222"/>
                </a:cubicBezTo>
                <a:cubicBezTo>
                  <a:pt x="66283" y="70105"/>
                  <a:pt x="65216" y="68311"/>
                  <a:pt x="63638" y="67216"/>
                </a:cubicBezTo>
                <a:cubicBezTo>
                  <a:pt x="61994" y="66061"/>
                  <a:pt x="59533" y="65483"/>
                  <a:pt x="56088" y="65483"/>
                </a:cubicBezTo>
                <a:moveTo>
                  <a:pt x="67394" y="76716"/>
                </a:moveTo>
                <a:cubicBezTo>
                  <a:pt x="67355" y="79894"/>
                  <a:pt x="68605" y="82711"/>
                  <a:pt x="70877" y="84577"/>
                </a:cubicBezTo>
                <a:cubicBezTo>
                  <a:pt x="73150" y="86505"/>
                  <a:pt x="76416" y="87494"/>
                  <a:pt x="80922" y="87494"/>
                </a:cubicBezTo>
                <a:cubicBezTo>
                  <a:pt x="84194" y="87494"/>
                  <a:pt x="87455" y="86788"/>
                  <a:pt x="89177" y="86277"/>
                </a:cubicBezTo>
                <a:lnTo>
                  <a:pt x="89177" y="74883"/>
                </a:lnTo>
                <a:lnTo>
                  <a:pt x="79972" y="74883"/>
                </a:lnTo>
                <a:lnTo>
                  <a:pt x="79972" y="78705"/>
                </a:lnTo>
                <a:lnTo>
                  <a:pt x="83783" y="78705"/>
                </a:lnTo>
                <a:lnTo>
                  <a:pt x="83783" y="83227"/>
                </a:lnTo>
                <a:cubicBezTo>
                  <a:pt x="83344" y="83416"/>
                  <a:pt x="82322" y="83550"/>
                  <a:pt x="81033" y="83550"/>
                </a:cubicBezTo>
                <a:cubicBezTo>
                  <a:pt x="76450" y="83550"/>
                  <a:pt x="73261" y="80922"/>
                  <a:pt x="73261" y="76455"/>
                </a:cubicBezTo>
                <a:cubicBezTo>
                  <a:pt x="73261" y="71772"/>
                  <a:pt x="76783" y="69461"/>
                  <a:pt x="81438" y="69461"/>
                </a:cubicBezTo>
                <a:cubicBezTo>
                  <a:pt x="84155" y="69461"/>
                  <a:pt x="85838" y="69883"/>
                  <a:pt x="87200" y="70394"/>
                </a:cubicBezTo>
                <a:lnTo>
                  <a:pt x="88366" y="66477"/>
                </a:lnTo>
                <a:cubicBezTo>
                  <a:pt x="87161" y="65966"/>
                  <a:pt x="84705" y="65422"/>
                  <a:pt x="81511" y="65422"/>
                </a:cubicBezTo>
                <a:cubicBezTo>
                  <a:pt x="73405" y="65422"/>
                  <a:pt x="67433" y="69527"/>
                  <a:pt x="67394" y="76716"/>
                </a:cubicBezTo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50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894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16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36700" y="79250"/>
                </a:moveTo>
                <a:cubicBezTo>
                  <a:pt x="36700" y="82622"/>
                  <a:pt x="35238" y="83550"/>
                  <a:pt x="32888" y="83550"/>
                </a:cubicBezTo>
                <a:cubicBezTo>
                  <a:pt x="31788" y="83550"/>
                  <a:pt x="30800" y="83388"/>
                  <a:pt x="30033" y="83161"/>
                </a:cubicBezTo>
                <a:lnTo>
                  <a:pt x="29405" y="87111"/>
                </a:lnTo>
                <a:cubicBezTo>
                  <a:pt x="30505" y="87433"/>
                  <a:pt x="32194" y="87627"/>
                  <a:pt x="33477" y="87627"/>
                </a:cubicBezTo>
                <a:cubicBezTo>
                  <a:pt x="38905" y="87627"/>
                  <a:pt x="42277" y="85472"/>
                  <a:pt x="42277" y="79311"/>
                </a:cubicBezTo>
                <a:lnTo>
                  <a:pt x="42277" y="65644"/>
                </a:lnTo>
                <a:lnTo>
                  <a:pt x="36700" y="65644"/>
                </a:lnTo>
                <a:cubicBezTo>
                  <a:pt x="36700" y="65644"/>
                  <a:pt x="36700" y="79250"/>
                  <a:pt x="36700" y="792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858" name="Shape 4858"/>
          <p:cNvSpPr/>
          <p:nvPr/>
        </p:nvSpPr>
        <p:spPr>
          <a:xfrm>
            <a:off x="10805282" y="3828112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72394" y="76716"/>
                </a:moveTo>
                <a:cubicBezTo>
                  <a:pt x="72355" y="79894"/>
                  <a:pt x="73605" y="82711"/>
                  <a:pt x="75877" y="84572"/>
                </a:cubicBezTo>
                <a:cubicBezTo>
                  <a:pt x="78150" y="86500"/>
                  <a:pt x="81416" y="87494"/>
                  <a:pt x="85927" y="87494"/>
                </a:cubicBezTo>
                <a:cubicBezTo>
                  <a:pt x="89188" y="87494"/>
                  <a:pt x="92455" y="86788"/>
                  <a:pt x="94177" y="86277"/>
                </a:cubicBezTo>
                <a:lnTo>
                  <a:pt x="94177" y="74883"/>
                </a:lnTo>
                <a:lnTo>
                  <a:pt x="84972" y="74883"/>
                </a:lnTo>
                <a:lnTo>
                  <a:pt x="84972" y="78705"/>
                </a:lnTo>
                <a:lnTo>
                  <a:pt x="88783" y="78705"/>
                </a:lnTo>
                <a:lnTo>
                  <a:pt x="88783" y="83227"/>
                </a:lnTo>
                <a:cubicBezTo>
                  <a:pt x="88344" y="83416"/>
                  <a:pt x="87322" y="83550"/>
                  <a:pt x="86033" y="83550"/>
                </a:cubicBezTo>
                <a:cubicBezTo>
                  <a:pt x="81450" y="83550"/>
                  <a:pt x="78261" y="80916"/>
                  <a:pt x="78261" y="76455"/>
                </a:cubicBezTo>
                <a:cubicBezTo>
                  <a:pt x="78261" y="71772"/>
                  <a:pt x="81783" y="69461"/>
                  <a:pt x="86438" y="69461"/>
                </a:cubicBezTo>
                <a:cubicBezTo>
                  <a:pt x="89155" y="69461"/>
                  <a:pt x="90838" y="69883"/>
                  <a:pt x="92200" y="70394"/>
                </a:cubicBezTo>
                <a:lnTo>
                  <a:pt x="93372" y="66477"/>
                </a:lnTo>
                <a:cubicBezTo>
                  <a:pt x="92161" y="65966"/>
                  <a:pt x="89705" y="65422"/>
                  <a:pt x="86511" y="65422"/>
                </a:cubicBezTo>
                <a:cubicBezTo>
                  <a:pt x="78405" y="65422"/>
                  <a:pt x="72427" y="69527"/>
                  <a:pt x="72394" y="76716"/>
                </a:cubicBezTo>
                <a:moveTo>
                  <a:pt x="34272" y="75883"/>
                </a:moveTo>
                <a:cubicBezTo>
                  <a:pt x="33461" y="75883"/>
                  <a:pt x="32877" y="75850"/>
                  <a:pt x="32400" y="75755"/>
                </a:cubicBezTo>
                <a:lnTo>
                  <a:pt x="32400" y="69366"/>
                </a:lnTo>
                <a:cubicBezTo>
                  <a:pt x="32805" y="69272"/>
                  <a:pt x="33572" y="69177"/>
                  <a:pt x="34711" y="69177"/>
                </a:cubicBezTo>
                <a:cubicBezTo>
                  <a:pt x="37500" y="69177"/>
                  <a:pt x="39077" y="70361"/>
                  <a:pt x="39077" y="72350"/>
                </a:cubicBezTo>
                <a:cubicBezTo>
                  <a:pt x="39077" y="74566"/>
                  <a:pt x="37244" y="75883"/>
                  <a:pt x="34272" y="75883"/>
                </a:cubicBezTo>
                <a:moveTo>
                  <a:pt x="34422" y="65483"/>
                </a:moveTo>
                <a:cubicBezTo>
                  <a:pt x="31011" y="65483"/>
                  <a:pt x="28588" y="65677"/>
                  <a:pt x="26866" y="65933"/>
                </a:cubicBezTo>
                <a:lnTo>
                  <a:pt x="26866" y="87272"/>
                </a:lnTo>
                <a:lnTo>
                  <a:pt x="32400" y="87272"/>
                </a:lnTo>
                <a:lnTo>
                  <a:pt x="32400" y="79538"/>
                </a:lnTo>
                <a:cubicBezTo>
                  <a:pt x="32916" y="79600"/>
                  <a:pt x="33572" y="79633"/>
                  <a:pt x="34311" y="79633"/>
                </a:cubicBezTo>
                <a:cubicBezTo>
                  <a:pt x="37611" y="79633"/>
                  <a:pt x="40433" y="78927"/>
                  <a:pt x="42338" y="77355"/>
                </a:cubicBezTo>
                <a:cubicBezTo>
                  <a:pt x="43811" y="76138"/>
                  <a:pt x="44616" y="74338"/>
                  <a:pt x="44616" y="72222"/>
                </a:cubicBezTo>
                <a:cubicBezTo>
                  <a:pt x="44616" y="70105"/>
                  <a:pt x="43550" y="68311"/>
                  <a:pt x="41972" y="67216"/>
                </a:cubicBezTo>
                <a:cubicBezTo>
                  <a:pt x="40327" y="66066"/>
                  <a:pt x="37866" y="65483"/>
                  <a:pt x="34422" y="65483"/>
                </a:cubicBezTo>
                <a:moveTo>
                  <a:pt x="62194" y="71966"/>
                </a:moveTo>
                <a:cubicBezTo>
                  <a:pt x="62194" y="75205"/>
                  <a:pt x="62305" y="78127"/>
                  <a:pt x="62666" y="80983"/>
                </a:cubicBezTo>
                <a:lnTo>
                  <a:pt x="62561" y="80983"/>
                </a:lnTo>
                <a:cubicBezTo>
                  <a:pt x="61455" y="78544"/>
                  <a:pt x="59994" y="75850"/>
                  <a:pt x="58527" y="73572"/>
                </a:cubicBezTo>
                <a:lnTo>
                  <a:pt x="53394" y="65644"/>
                </a:lnTo>
                <a:lnTo>
                  <a:pt x="46866" y="65644"/>
                </a:lnTo>
                <a:lnTo>
                  <a:pt x="46866" y="87272"/>
                </a:lnTo>
                <a:lnTo>
                  <a:pt x="52000" y="87272"/>
                </a:lnTo>
                <a:lnTo>
                  <a:pt x="52000" y="80755"/>
                </a:lnTo>
                <a:cubicBezTo>
                  <a:pt x="52000" y="77227"/>
                  <a:pt x="51927" y="74177"/>
                  <a:pt x="51777" y="71322"/>
                </a:cubicBezTo>
                <a:lnTo>
                  <a:pt x="51888" y="71294"/>
                </a:lnTo>
                <a:cubicBezTo>
                  <a:pt x="53100" y="73827"/>
                  <a:pt x="54711" y="76616"/>
                  <a:pt x="56177" y="78927"/>
                </a:cubicBezTo>
                <a:lnTo>
                  <a:pt x="61455" y="87272"/>
                </a:lnTo>
                <a:lnTo>
                  <a:pt x="67327" y="87272"/>
                </a:lnTo>
                <a:lnTo>
                  <a:pt x="67327" y="65644"/>
                </a:lnTo>
                <a:lnTo>
                  <a:pt x="62194" y="65644"/>
                </a:lnTo>
                <a:cubicBezTo>
                  <a:pt x="62194" y="65644"/>
                  <a:pt x="62194" y="71966"/>
                  <a:pt x="62194" y="719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02" name="Shape 4865">
            <a:extLst>
              <a:ext uri="{FF2B5EF4-FFF2-40B4-BE49-F238E27FC236}">
                <a16:creationId xmlns:a16="http://schemas.microsoft.com/office/drawing/2014/main" id="{71A90ACF-EC56-4BA9-B3B8-59ACD516C605}"/>
              </a:ext>
            </a:extLst>
          </p:cNvPr>
          <p:cNvSpPr/>
          <p:nvPr/>
        </p:nvSpPr>
        <p:spPr>
          <a:xfrm>
            <a:off x="9685592" y="4764826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705" y="79888"/>
                </a:moveTo>
                <a:cubicBezTo>
                  <a:pt x="71216" y="80383"/>
                  <a:pt x="70911" y="81066"/>
                  <a:pt x="70911" y="81816"/>
                </a:cubicBezTo>
                <a:cubicBezTo>
                  <a:pt x="70911" y="83327"/>
                  <a:pt x="72133" y="84544"/>
                  <a:pt x="73638" y="84544"/>
                </a:cubicBezTo>
                <a:cubicBezTo>
                  <a:pt x="74388" y="84544"/>
                  <a:pt x="75072" y="84244"/>
                  <a:pt x="75566" y="83744"/>
                </a:cubicBezTo>
                <a:lnTo>
                  <a:pt x="97383" y="61927"/>
                </a:lnTo>
                <a:cubicBezTo>
                  <a:pt x="97877" y="61433"/>
                  <a:pt x="98183" y="60755"/>
                  <a:pt x="98183" y="60000"/>
                </a:cubicBezTo>
                <a:cubicBezTo>
                  <a:pt x="98183" y="59250"/>
                  <a:pt x="97877" y="58566"/>
                  <a:pt x="97383" y="58072"/>
                </a:cubicBezTo>
                <a:lnTo>
                  <a:pt x="75566" y="36255"/>
                </a:lnTo>
                <a:cubicBezTo>
                  <a:pt x="75072" y="35761"/>
                  <a:pt x="74388" y="35455"/>
                  <a:pt x="73638" y="35455"/>
                </a:cubicBezTo>
                <a:cubicBezTo>
                  <a:pt x="72133" y="35455"/>
                  <a:pt x="70911" y="36672"/>
                  <a:pt x="70911" y="38183"/>
                </a:cubicBezTo>
                <a:cubicBezTo>
                  <a:pt x="70911" y="38933"/>
                  <a:pt x="71216" y="39616"/>
                  <a:pt x="71705" y="40111"/>
                </a:cubicBezTo>
                <a:lnTo>
                  <a:pt x="88872" y="57272"/>
                </a:ln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88872" y="62727"/>
                </a:lnTo>
                <a:cubicBezTo>
                  <a:pt x="88872" y="62727"/>
                  <a:pt x="71705" y="79888"/>
                  <a:pt x="71705" y="79888"/>
                </a:cubicBezTo>
                <a:close/>
                <a:moveTo>
                  <a:pt x="117272" y="0"/>
                </a:moveTo>
                <a:lnTo>
                  <a:pt x="19088" y="0"/>
                </a:lnTo>
                <a:cubicBezTo>
                  <a:pt x="17588" y="0"/>
                  <a:pt x="16361" y="1222"/>
                  <a:pt x="16361" y="2727"/>
                </a:cubicBezTo>
                <a:lnTo>
                  <a:pt x="16361" y="43638"/>
                </a:lnTo>
                <a:cubicBezTo>
                  <a:pt x="16361" y="45144"/>
                  <a:pt x="17588" y="46361"/>
                  <a:pt x="19088" y="46361"/>
                </a:cubicBezTo>
                <a:cubicBezTo>
                  <a:pt x="20594" y="46361"/>
                  <a:pt x="21816" y="45144"/>
                  <a:pt x="21816" y="43638"/>
                </a:cubicBezTo>
                <a:lnTo>
                  <a:pt x="21816" y="5455"/>
                </a:lnTo>
                <a:lnTo>
                  <a:pt x="114544" y="5455"/>
                </a:lnTo>
                <a:lnTo>
                  <a:pt x="114544" y="114544"/>
                </a:lnTo>
                <a:lnTo>
                  <a:pt x="21816" y="114544"/>
                </a:lnTo>
                <a:lnTo>
                  <a:pt x="21816" y="76361"/>
                </a:lnTo>
                <a:cubicBezTo>
                  <a:pt x="21816" y="74861"/>
                  <a:pt x="20594" y="73638"/>
                  <a:pt x="19088" y="73638"/>
                </a:cubicBezTo>
                <a:cubicBezTo>
                  <a:pt x="17588" y="73638"/>
                  <a:pt x="16361" y="74861"/>
                  <a:pt x="16361" y="76361"/>
                </a:cubicBez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03" name="Shape 4866">
            <a:extLst>
              <a:ext uri="{FF2B5EF4-FFF2-40B4-BE49-F238E27FC236}">
                <a16:creationId xmlns:a16="http://schemas.microsoft.com/office/drawing/2014/main" id="{F4A9987A-4FCB-424E-9A98-FCA303C241F1}"/>
              </a:ext>
            </a:extLst>
          </p:cNvPr>
          <p:cNvSpPr/>
          <p:nvPr/>
        </p:nvSpPr>
        <p:spPr>
          <a:xfrm>
            <a:off x="10189778" y="4764826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57272"/>
                </a:moveTo>
                <a:lnTo>
                  <a:pt x="31133" y="57272"/>
                </a:lnTo>
                <a:lnTo>
                  <a:pt x="48294" y="40111"/>
                </a:lnTo>
                <a:cubicBezTo>
                  <a:pt x="48783" y="39616"/>
                  <a:pt x="49088" y="38933"/>
                  <a:pt x="49088" y="38183"/>
                </a:cubicBezTo>
                <a:cubicBezTo>
                  <a:pt x="49088" y="36672"/>
                  <a:pt x="47866" y="35455"/>
                  <a:pt x="46361" y="35455"/>
                </a:cubicBezTo>
                <a:cubicBezTo>
                  <a:pt x="45611" y="35455"/>
                  <a:pt x="44927" y="35761"/>
                  <a:pt x="44433" y="36255"/>
                </a:cubicBezTo>
                <a:lnTo>
                  <a:pt x="22616" y="58072"/>
                </a:lnTo>
                <a:cubicBezTo>
                  <a:pt x="22122" y="58566"/>
                  <a:pt x="21816" y="59250"/>
                  <a:pt x="21816" y="60000"/>
                </a:cubicBezTo>
                <a:cubicBezTo>
                  <a:pt x="21816" y="60755"/>
                  <a:pt x="22122" y="61433"/>
                  <a:pt x="22616" y="61927"/>
                </a:cubicBezTo>
                <a:lnTo>
                  <a:pt x="44433" y="83744"/>
                </a:lnTo>
                <a:cubicBezTo>
                  <a:pt x="44927" y="84244"/>
                  <a:pt x="45611" y="84544"/>
                  <a:pt x="46361" y="84544"/>
                </a:cubicBezTo>
                <a:cubicBezTo>
                  <a:pt x="47866" y="84544"/>
                  <a:pt x="49088" y="83327"/>
                  <a:pt x="49088" y="81816"/>
                </a:cubicBezTo>
                <a:cubicBezTo>
                  <a:pt x="49088" y="81066"/>
                  <a:pt x="48783" y="80383"/>
                  <a:pt x="48294" y="79888"/>
                </a:cubicBezTo>
                <a:lnTo>
                  <a:pt x="31133" y="62727"/>
                </a:ln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100911" y="73638"/>
                </a:moveTo>
                <a:cubicBezTo>
                  <a:pt x="99405" y="73638"/>
                  <a:pt x="98183" y="74861"/>
                  <a:pt x="98183" y="76361"/>
                </a:cubicBezTo>
                <a:lnTo>
                  <a:pt x="98183" y="114544"/>
                </a:lnTo>
                <a:lnTo>
                  <a:pt x="5455" y="114544"/>
                </a:lnTo>
                <a:lnTo>
                  <a:pt x="5455" y="5455"/>
                </a:lnTo>
                <a:lnTo>
                  <a:pt x="98183" y="5455"/>
                </a:lnTo>
                <a:lnTo>
                  <a:pt x="98183" y="43638"/>
                </a:lnTo>
                <a:cubicBezTo>
                  <a:pt x="98183" y="45144"/>
                  <a:pt x="99405" y="46361"/>
                  <a:pt x="100911" y="46361"/>
                </a:cubicBezTo>
                <a:cubicBezTo>
                  <a:pt x="102411" y="46361"/>
                  <a:pt x="103638" y="45144"/>
                  <a:pt x="103638" y="43638"/>
                </a:cubicBezTo>
                <a:lnTo>
                  <a:pt x="103638" y="2727"/>
                </a:lnTo>
                <a:cubicBezTo>
                  <a:pt x="103638" y="1222"/>
                  <a:pt x="102411" y="0"/>
                  <a:pt x="100911" y="0"/>
                </a:cubicBez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100911" y="120000"/>
                </a:ln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cubicBezTo>
                  <a:pt x="103638" y="74861"/>
                  <a:pt x="102411" y="73638"/>
                  <a:pt x="100911" y="7363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04" name="Shape 4867">
            <a:extLst>
              <a:ext uri="{FF2B5EF4-FFF2-40B4-BE49-F238E27FC236}">
                <a16:creationId xmlns:a16="http://schemas.microsoft.com/office/drawing/2014/main" id="{F701B4C8-2FAB-4A7D-A67A-8416BE9D2485}"/>
              </a:ext>
            </a:extLst>
          </p:cNvPr>
          <p:cNvSpPr/>
          <p:nvPr/>
        </p:nvSpPr>
        <p:spPr>
          <a:xfrm>
            <a:off x="3192623" y="5319185"/>
            <a:ext cx="132049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7272"/>
                </a:moveTo>
                <a:cubicBezTo>
                  <a:pt x="113038" y="87272"/>
                  <a:pt x="111677" y="87577"/>
                  <a:pt x="110688" y="88072"/>
                </a:cubicBezTo>
                <a:lnTo>
                  <a:pt x="65455" y="110688"/>
                </a:lnTo>
                <a:lnTo>
                  <a:pt x="65455" y="2727"/>
                </a:lnTo>
                <a:cubicBezTo>
                  <a:pt x="65455" y="1222"/>
                  <a:pt x="63011" y="0"/>
                  <a:pt x="60000" y="0"/>
                </a:cubicBezTo>
                <a:cubicBezTo>
                  <a:pt x="56988" y="0"/>
                  <a:pt x="54544" y="1222"/>
                  <a:pt x="54544" y="2727"/>
                </a:cubicBezTo>
                <a:lnTo>
                  <a:pt x="54544" y="110688"/>
                </a:lnTo>
                <a:lnTo>
                  <a:pt x="9311" y="88072"/>
                </a:lnTo>
                <a:cubicBezTo>
                  <a:pt x="8322" y="87577"/>
                  <a:pt x="6961" y="87272"/>
                  <a:pt x="5455" y="87272"/>
                </a:cubicBezTo>
                <a:cubicBezTo>
                  <a:pt x="2444" y="87272"/>
                  <a:pt x="0" y="88494"/>
                  <a:pt x="0" y="90000"/>
                </a:cubicBezTo>
                <a:cubicBezTo>
                  <a:pt x="0" y="90755"/>
                  <a:pt x="611" y="91433"/>
                  <a:pt x="1600" y="91927"/>
                </a:cubicBezTo>
                <a:lnTo>
                  <a:pt x="56144" y="119200"/>
                </a:lnTo>
                <a:cubicBezTo>
                  <a:pt x="57133" y="119694"/>
                  <a:pt x="58494" y="120000"/>
                  <a:pt x="60000" y="120000"/>
                </a:cubicBezTo>
                <a:cubicBezTo>
                  <a:pt x="61505" y="120000"/>
                  <a:pt x="62866" y="119694"/>
                  <a:pt x="63855" y="119200"/>
                </a:cubicBezTo>
                <a:lnTo>
                  <a:pt x="118400" y="91927"/>
                </a:lnTo>
                <a:cubicBezTo>
                  <a:pt x="119388" y="91433"/>
                  <a:pt x="120000" y="90755"/>
                  <a:pt x="120000" y="90000"/>
                </a:cubicBezTo>
                <a:cubicBezTo>
                  <a:pt x="120000" y="88494"/>
                  <a:pt x="117555" y="87272"/>
                  <a:pt x="114544" y="8727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05" name="Shape 4868">
            <a:extLst>
              <a:ext uri="{FF2B5EF4-FFF2-40B4-BE49-F238E27FC236}">
                <a16:creationId xmlns:a16="http://schemas.microsoft.com/office/drawing/2014/main" id="{200A925A-0BFD-45B0-9D42-E25D5A3F0F46}"/>
              </a:ext>
            </a:extLst>
          </p:cNvPr>
          <p:cNvSpPr/>
          <p:nvPr/>
        </p:nvSpPr>
        <p:spPr>
          <a:xfrm>
            <a:off x="3722209" y="5319185"/>
            <a:ext cx="132049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0" y="28072"/>
                </a:moveTo>
                <a:lnTo>
                  <a:pt x="63855" y="800"/>
                </a:lnTo>
                <a:cubicBezTo>
                  <a:pt x="62866" y="305"/>
                  <a:pt x="61505" y="0"/>
                  <a:pt x="60000" y="0"/>
                </a:cubicBezTo>
                <a:cubicBezTo>
                  <a:pt x="58494" y="0"/>
                  <a:pt x="57133" y="305"/>
                  <a:pt x="56144" y="800"/>
                </a:cubicBezTo>
                <a:lnTo>
                  <a:pt x="1600" y="28072"/>
                </a:lnTo>
                <a:cubicBezTo>
                  <a:pt x="611" y="28566"/>
                  <a:pt x="0" y="29244"/>
                  <a:pt x="0" y="30000"/>
                </a:cubicBezTo>
                <a:cubicBezTo>
                  <a:pt x="0" y="31505"/>
                  <a:pt x="2444" y="32727"/>
                  <a:pt x="5455" y="32727"/>
                </a:cubicBezTo>
                <a:cubicBezTo>
                  <a:pt x="6961" y="32727"/>
                  <a:pt x="8322" y="32422"/>
                  <a:pt x="9311" y="31927"/>
                </a:cubicBezTo>
                <a:lnTo>
                  <a:pt x="54544" y="9311"/>
                </a:lnTo>
                <a:lnTo>
                  <a:pt x="54544" y="117272"/>
                </a:lnTo>
                <a:cubicBezTo>
                  <a:pt x="54544" y="118777"/>
                  <a:pt x="56988" y="120000"/>
                  <a:pt x="60000" y="120000"/>
                </a:cubicBezTo>
                <a:cubicBezTo>
                  <a:pt x="63011" y="120000"/>
                  <a:pt x="65455" y="118777"/>
                  <a:pt x="65455" y="117272"/>
                </a:cubicBezTo>
                <a:lnTo>
                  <a:pt x="65455" y="9311"/>
                </a:lnTo>
                <a:lnTo>
                  <a:pt x="110688" y="31927"/>
                </a:lnTo>
                <a:cubicBezTo>
                  <a:pt x="111677" y="32422"/>
                  <a:pt x="113038" y="32727"/>
                  <a:pt x="114544" y="32727"/>
                </a:cubicBezTo>
                <a:cubicBezTo>
                  <a:pt x="117555" y="32727"/>
                  <a:pt x="120000" y="31505"/>
                  <a:pt x="120000" y="30000"/>
                </a:cubicBezTo>
                <a:cubicBezTo>
                  <a:pt x="120000" y="29244"/>
                  <a:pt x="119388" y="28566"/>
                  <a:pt x="118400" y="2807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06" name="Shape 4869">
            <a:extLst>
              <a:ext uri="{FF2B5EF4-FFF2-40B4-BE49-F238E27FC236}">
                <a16:creationId xmlns:a16="http://schemas.microsoft.com/office/drawing/2014/main" id="{C6162D31-56C1-4B92-BBD9-F4FDCA166A21}"/>
              </a:ext>
            </a:extLst>
          </p:cNvPr>
          <p:cNvSpPr/>
          <p:nvPr/>
        </p:nvSpPr>
        <p:spPr>
          <a:xfrm>
            <a:off x="4160370" y="5385209"/>
            <a:ext cx="264098" cy="132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54544"/>
                </a:moveTo>
                <a:lnTo>
                  <a:pt x="9311" y="54544"/>
                </a:lnTo>
                <a:lnTo>
                  <a:pt x="31927" y="9311"/>
                </a:lnTo>
                <a:cubicBezTo>
                  <a:pt x="32422" y="8327"/>
                  <a:pt x="32727" y="6961"/>
                  <a:pt x="32727" y="5455"/>
                </a:cubicBezTo>
                <a:cubicBezTo>
                  <a:pt x="32727" y="2438"/>
                  <a:pt x="31505" y="0"/>
                  <a:pt x="30000" y="0"/>
                </a:cubicBezTo>
                <a:cubicBezTo>
                  <a:pt x="29250" y="0"/>
                  <a:pt x="28566" y="611"/>
                  <a:pt x="28072" y="1600"/>
                </a:cubicBezTo>
                <a:lnTo>
                  <a:pt x="800" y="56144"/>
                </a:lnTo>
                <a:cubicBezTo>
                  <a:pt x="305" y="57133"/>
                  <a:pt x="0" y="58500"/>
                  <a:pt x="0" y="60000"/>
                </a:cubicBezTo>
                <a:cubicBezTo>
                  <a:pt x="0" y="61505"/>
                  <a:pt x="305" y="62872"/>
                  <a:pt x="800" y="63855"/>
                </a:cubicBezTo>
                <a:lnTo>
                  <a:pt x="28072" y="118400"/>
                </a:lnTo>
                <a:cubicBezTo>
                  <a:pt x="28566" y="119394"/>
                  <a:pt x="29250" y="120000"/>
                  <a:pt x="30000" y="120000"/>
                </a:cubicBezTo>
                <a:cubicBezTo>
                  <a:pt x="31505" y="120000"/>
                  <a:pt x="32727" y="117561"/>
                  <a:pt x="32727" y="114544"/>
                </a:cubicBezTo>
                <a:cubicBezTo>
                  <a:pt x="32727" y="113044"/>
                  <a:pt x="32422" y="111677"/>
                  <a:pt x="31927" y="110688"/>
                </a:cubicBezTo>
                <a:lnTo>
                  <a:pt x="9311" y="65455"/>
                </a:lnTo>
                <a:lnTo>
                  <a:pt x="117272" y="65455"/>
                </a:lnTo>
                <a:cubicBezTo>
                  <a:pt x="118777" y="65455"/>
                  <a:pt x="120000" y="63016"/>
                  <a:pt x="120000" y="60000"/>
                </a:cubicBezTo>
                <a:cubicBezTo>
                  <a:pt x="120000" y="56983"/>
                  <a:pt x="118777" y="54544"/>
                  <a:pt x="117272" y="5454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07" name="Shape 4870">
            <a:extLst>
              <a:ext uri="{FF2B5EF4-FFF2-40B4-BE49-F238E27FC236}">
                <a16:creationId xmlns:a16="http://schemas.microsoft.com/office/drawing/2014/main" id="{13E18432-412D-4B61-A038-51AEB520B4BC}"/>
              </a:ext>
            </a:extLst>
          </p:cNvPr>
          <p:cNvSpPr/>
          <p:nvPr/>
        </p:nvSpPr>
        <p:spPr>
          <a:xfrm>
            <a:off x="4639157" y="5385209"/>
            <a:ext cx="264098" cy="132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00" y="56144"/>
                </a:moveTo>
                <a:lnTo>
                  <a:pt x="91927" y="1600"/>
                </a:lnTo>
                <a:cubicBezTo>
                  <a:pt x="91433" y="611"/>
                  <a:pt x="90755" y="0"/>
                  <a:pt x="90000" y="0"/>
                </a:cubicBezTo>
                <a:cubicBezTo>
                  <a:pt x="88494" y="0"/>
                  <a:pt x="87272" y="2438"/>
                  <a:pt x="87272" y="5455"/>
                </a:cubicBezTo>
                <a:cubicBezTo>
                  <a:pt x="87272" y="6961"/>
                  <a:pt x="87577" y="8327"/>
                  <a:pt x="88072" y="9311"/>
                </a:cubicBezTo>
                <a:lnTo>
                  <a:pt x="110688" y="54544"/>
                </a:lnTo>
                <a:lnTo>
                  <a:pt x="2727" y="54544"/>
                </a:lnTo>
                <a:cubicBezTo>
                  <a:pt x="1222" y="54544"/>
                  <a:pt x="0" y="56983"/>
                  <a:pt x="0" y="60000"/>
                </a:cubicBezTo>
                <a:cubicBezTo>
                  <a:pt x="0" y="63016"/>
                  <a:pt x="1222" y="65455"/>
                  <a:pt x="2727" y="65455"/>
                </a:cubicBezTo>
                <a:lnTo>
                  <a:pt x="110688" y="65455"/>
                </a:lnTo>
                <a:lnTo>
                  <a:pt x="88072" y="110688"/>
                </a:lnTo>
                <a:cubicBezTo>
                  <a:pt x="87577" y="111677"/>
                  <a:pt x="87272" y="113038"/>
                  <a:pt x="87272" y="114544"/>
                </a:cubicBezTo>
                <a:cubicBezTo>
                  <a:pt x="87272" y="117561"/>
                  <a:pt x="88494" y="120000"/>
                  <a:pt x="90000" y="120000"/>
                </a:cubicBezTo>
                <a:cubicBezTo>
                  <a:pt x="90755" y="120000"/>
                  <a:pt x="91433" y="119394"/>
                  <a:pt x="91927" y="118400"/>
                </a:cubicBezTo>
                <a:lnTo>
                  <a:pt x="119200" y="63855"/>
                </a:lnTo>
                <a:cubicBezTo>
                  <a:pt x="119694" y="62872"/>
                  <a:pt x="120000" y="61505"/>
                  <a:pt x="120000" y="60000"/>
                </a:cubicBezTo>
                <a:cubicBezTo>
                  <a:pt x="120000" y="58494"/>
                  <a:pt x="119694" y="57133"/>
                  <a:pt x="119200" y="5614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08" name="Shape 4875">
            <a:extLst>
              <a:ext uri="{FF2B5EF4-FFF2-40B4-BE49-F238E27FC236}">
                <a16:creationId xmlns:a16="http://schemas.microsoft.com/office/drawing/2014/main" id="{0F3B3C5D-2A3B-410A-9A41-5C49981E5B3B}"/>
              </a:ext>
            </a:extLst>
          </p:cNvPr>
          <p:cNvSpPr/>
          <p:nvPr/>
        </p:nvSpPr>
        <p:spPr>
          <a:xfrm>
            <a:off x="5204653" y="379367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90000" y="49088"/>
                </a:moveTo>
                <a:cubicBezTo>
                  <a:pt x="89250" y="49088"/>
                  <a:pt x="88566" y="49394"/>
                  <a:pt x="88066" y="49888"/>
                </a:cubicBezTo>
                <a:lnTo>
                  <a:pt x="60000" y="75411"/>
                </a:lnTo>
                <a:lnTo>
                  <a:pt x="31927" y="49888"/>
                </a:lnTo>
                <a:cubicBezTo>
                  <a:pt x="31433" y="49394"/>
                  <a:pt x="30750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572"/>
                  <a:pt x="27577" y="53255"/>
                  <a:pt x="28072" y="53744"/>
                </a:cubicBezTo>
                <a:lnTo>
                  <a:pt x="58072" y="81016"/>
                </a:lnTo>
                <a:cubicBezTo>
                  <a:pt x="58566" y="81516"/>
                  <a:pt x="59250" y="81816"/>
                  <a:pt x="60000" y="81816"/>
                </a:cubicBezTo>
                <a:cubicBezTo>
                  <a:pt x="60750" y="81816"/>
                  <a:pt x="61433" y="81516"/>
                  <a:pt x="61927" y="81016"/>
                </a:cubicBezTo>
                <a:lnTo>
                  <a:pt x="91927" y="53744"/>
                </a:lnTo>
                <a:cubicBezTo>
                  <a:pt x="92422" y="53255"/>
                  <a:pt x="92727" y="52572"/>
                  <a:pt x="92727" y="51816"/>
                </a:cubicBezTo>
                <a:cubicBezTo>
                  <a:pt x="92727" y="50311"/>
                  <a:pt x="91505" y="49088"/>
                  <a:pt x="90000" y="4908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09" name="Shape 4876">
            <a:extLst>
              <a:ext uri="{FF2B5EF4-FFF2-40B4-BE49-F238E27FC236}">
                <a16:creationId xmlns:a16="http://schemas.microsoft.com/office/drawing/2014/main" id="{30D89636-64C8-49B1-B215-C9F113272A95}"/>
              </a:ext>
            </a:extLst>
          </p:cNvPr>
          <p:cNvSpPr/>
          <p:nvPr/>
        </p:nvSpPr>
        <p:spPr>
          <a:xfrm>
            <a:off x="5708839" y="379367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10" name="Shape 4877">
            <a:extLst>
              <a:ext uri="{FF2B5EF4-FFF2-40B4-BE49-F238E27FC236}">
                <a16:creationId xmlns:a16="http://schemas.microsoft.com/office/drawing/2014/main" id="{11ED0EA0-7CED-4B83-AA4B-CE5FEE74CFAC}"/>
              </a:ext>
            </a:extLst>
          </p:cNvPr>
          <p:cNvSpPr/>
          <p:nvPr/>
        </p:nvSpPr>
        <p:spPr>
          <a:xfrm>
            <a:off x="6213025" y="379367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0911" y="30000"/>
                </a:moveTo>
                <a:cubicBezTo>
                  <a:pt x="70911" y="28494"/>
                  <a:pt x="69688" y="27272"/>
                  <a:pt x="68183" y="27272"/>
                </a:cubicBezTo>
                <a:cubicBezTo>
                  <a:pt x="67427" y="27272"/>
                  <a:pt x="66750" y="27577"/>
                  <a:pt x="66255" y="28072"/>
                </a:cubicBezTo>
                <a:lnTo>
                  <a:pt x="38983" y="58072"/>
                </a:lnTo>
                <a:cubicBezTo>
                  <a:pt x="38488" y="58566"/>
                  <a:pt x="38183" y="59250"/>
                  <a:pt x="38183" y="60000"/>
                </a:cubicBezTo>
                <a:cubicBezTo>
                  <a:pt x="38183" y="60755"/>
                  <a:pt x="38488" y="61433"/>
                  <a:pt x="38983" y="61927"/>
                </a:cubicBezTo>
                <a:lnTo>
                  <a:pt x="66255" y="91927"/>
                </a:lnTo>
                <a:cubicBezTo>
                  <a:pt x="66750" y="92422"/>
                  <a:pt x="6742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50"/>
                  <a:pt x="70605" y="88566"/>
                  <a:pt x="70111" y="88072"/>
                </a:cubicBezTo>
                <a:lnTo>
                  <a:pt x="44588" y="60000"/>
                </a:lnTo>
                <a:lnTo>
                  <a:pt x="70111" y="31927"/>
                </a:lnTo>
                <a:cubicBezTo>
                  <a:pt x="70605" y="31433"/>
                  <a:pt x="70911" y="30755"/>
                  <a:pt x="70911" y="30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11" name="Shape 4878">
            <a:extLst>
              <a:ext uri="{FF2B5EF4-FFF2-40B4-BE49-F238E27FC236}">
                <a16:creationId xmlns:a16="http://schemas.microsoft.com/office/drawing/2014/main" id="{0D0E96E6-F185-4B85-9D68-02019DEBDFDA}"/>
              </a:ext>
            </a:extLst>
          </p:cNvPr>
          <p:cNvSpPr/>
          <p:nvPr/>
        </p:nvSpPr>
        <p:spPr>
          <a:xfrm>
            <a:off x="6717211" y="379367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12" name="Shape 4879">
            <a:extLst>
              <a:ext uri="{FF2B5EF4-FFF2-40B4-BE49-F238E27FC236}">
                <a16:creationId xmlns:a16="http://schemas.microsoft.com/office/drawing/2014/main" id="{10061F2F-D7A3-4A87-9B67-4DEAA584EE10}"/>
              </a:ext>
            </a:extLst>
          </p:cNvPr>
          <p:cNvSpPr/>
          <p:nvPr/>
        </p:nvSpPr>
        <p:spPr>
          <a:xfrm>
            <a:off x="7221397" y="379367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72" y="1305"/>
                </a:moveTo>
                <a:cubicBezTo>
                  <a:pt x="71716" y="1138"/>
                  <a:pt x="71333" y="1022"/>
                  <a:pt x="70911" y="1022"/>
                </a:cubicBezTo>
                <a:cubicBezTo>
                  <a:pt x="69405" y="1022"/>
                  <a:pt x="68183" y="2244"/>
                  <a:pt x="68183" y="3750"/>
                </a:cubicBezTo>
                <a:cubicBezTo>
                  <a:pt x="68183" y="5255"/>
                  <a:pt x="69405" y="6477"/>
                  <a:pt x="70911" y="6477"/>
                </a:cubicBezTo>
                <a:lnTo>
                  <a:pt x="70911" y="6550"/>
                </a:lnTo>
                <a:cubicBezTo>
                  <a:pt x="95805" y="11605"/>
                  <a:pt x="114544" y="33611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33611"/>
                  <a:pt x="24194" y="11605"/>
                  <a:pt x="49088" y="6550"/>
                </a:cubicBezTo>
                <a:lnTo>
                  <a:pt x="49088" y="6477"/>
                </a:lnTo>
                <a:cubicBezTo>
                  <a:pt x="50594" y="6477"/>
                  <a:pt x="51816" y="5255"/>
                  <a:pt x="51816" y="3750"/>
                </a:cubicBezTo>
                <a:cubicBezTo>
                  <a:pt x="51816" y="2244"/>
                  <a:pt x="50594" y="1022"/>
                  <a:pt x="49088" y="1022"/>
                </a:cubicBezTo>
                <a:cubicBezTo>
                  <a:pt x="48672" y="1022"/>
                  <a:pt x="48283" y="1138"/>
                  <a:pt x="47927" y="1305"/>
                </a:cubicBezTo>
                <a:cubicBezTo>
                  <a:pt x="20588" y="6905"/>
                  <a:pt x="0" y="3101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31011"/>
                  <a:pt x="99405" y="6905"/>
                  <a:pt x="72072" y="1305"/>
                </a:cubicBezTo>
                <a:moveTo>
                  <a:pt x="38183" y="54544"/>
                </a:moveTo>
                <a:cubicBezTo>
                  <a:pt x="36677" y="54544"/>
                  <a:pt x="35455" y="55766"/>
                  <a:pt x="35455" y="57272"/>
                </a:cubicBezTo>
                <a:cubicBezTo>
                  <a:pt x="35455" y="58027"/>
                  <a:pt x="35761" y="58705"/>
                  <a:pt x="36255" y="59200"/>
                </a:cubicBezTo>
                <a:lnTo>
                  <a:pt x="58072" y="81016"/>
                </a:lnTo>
                <a:cubicBezTo>
                  <a:pt x="58566" y="81516"/>
                  <a:pt x="59244" y="81816"/>
                  <a:pt x="60000" y="81816"/>
                </a:cubicBezTo>
                <a:cubicBezTo>
                  <a:pt x="60755" y="81816"/>
                  <a:pt x="61438" y="81516"/>
                  <a:pt x="61927" y="81016"/>
                </a:cubicBezTo>
                <a:lnTo>
                  <a:pt x="83744" y="59200"/>
                </a:lnTo>
                <a:cubicBezTo>
                  <a:pt x="84238" y="58705"/>
                  <a:pt x="84544" y="58027"/>
                  <a:pt x="84544" y="57272"/>
                </a:cubicBezTo>
                <a:cubicBezTo>
                  <a:pt x="84544" y="55766"/>
                  <a:pt x="83322" y="54544"/>
                  <a:pt x="81816" y="54544"/>
                </a:cubicBezTo>
                <a:cubicBezTo>
                  <a:pt x="81066" y="54544"/>
                  <a:pt x="80383" y="54850"/>
                  <a:pt x="79888" y="55344"/>
                </a:cubicBezTo>
                <a:lnTo>
                  <a:pt x="62727" y="72505"/>
                </a:ln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72505"/>
                </a:lnTo>
                <a:lnTo>
                  <a:pt x="40111" y="55344"/>
                </a:lnTo>
                <a:cubicBezTo>
                  <a:pt x="39616" y="54850"/>
                  <a:pt x="38938" y="54544"/>
                  <a:pt x="38183" y="5454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13" name="Shape 4880">
            <a:extLst>
              <a:ext uri="{FF2B5EF4-FFF2-40B4-BE49-F238E27FC236}">
                <a16:creationId xmlns:a16="http://schemas.microsoft.com/office/drawing/2014/main" id="{26C0C5C3-60DC-43DA-9563-45CF6E7AA1AE}"/>
              </a:ext>
            </a:extLst>
          </p:cNvPr>
          <p:cNvSpPr/>
          <p:nvPr/>
        </p:nvSpPr>
        <p:spPr>
          <a:xfrm>
            <a:off x="3686657" y="4323489"/>
            <a:ext cx="264098" cy="1440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7761"/>
                </a:moveTo>
                <a:lnTo>
                  <a:pt x="9100" y="10000"/>
                </a:lnTo>
                <a:lnTo>
                  <a:pt x="110900" y="10000"/>
                </a:lnTo>
                <a:cubicBezTo>
                  <a:pt x="110900" y="10000"/>
                  <a:pt x="60000" y="107761"/>
                  <a:pt x="60000" y="107761"/>
                </a:cubicBezTo>
                <a:close/>
                <a:moveTo>
                  <a:pt x="120000" y="5000"/>
                </a:moveTo>
                <a:cubicBezTo>
                  <a:pt x="120000" y="2238"/>
                  <a:pt x="118777" y="0"/>
                  <a:pt x="117272" y="0"/>
                </a:cubicBezTo>
                <a:lnTo>
                  <a:pt x="2727" y="0"/>
                </a:lnTo>
                <a:cubicBezTo>
                  <a:pt x="1222" y="0"/>
                  <a:pt x="0" y="2238"/>
                  <a:pt x="0" y="5000"/>
                </a:cubicBezTo>
                <a:cubicBezTo>
                  <a:pt x="0" y="6338"/>
                  <a:pt x="294" y="7538"/>
                  <a:pt x="761" y="8438"/>
                </a:cubicBezTo>
                <a:lnTo>
                  <a:pt x="755" y="8450"/>
                </a:lnTo>
                <a:lnTo>
                  <a:pt x="58027" y="118450"/>
                </a:lnTo>
                <a:lnTo>
                  <a:pt x="58033" y="118438"/>
                </a:lnTo>
                <a:cubicBezTo>
                  <a:pt x="58533" y="119394"/>
                  <a:pt x="59222" y="120000"/>
                  <a:pt x="60000" y="120000"/>
                </a:cubicBezTo>
                <a:cubicBezTo>
                  <a:pt x="60777" y="120000"/>
                  <a:pt x="61466" y="119394"/>
                  <a:pt x="61966" y="118438"/>
                </a:cubicBezTo>
                <a:lnTo>
                  <a:pt x="61972" y="118450"/>
                </a:lnTo>
                <a:lnTo>
                  <a:pt x="119244" y="8450"/>
                </a:lnTo>
                <a:lnTo>
                  <a:pt x="119238" y="8438"/>
                </a:lnTo>
                <a:cubicBezTo>
                  <a:pt x="119705" y="7538"/>
                  <a:pt x="120000" y="6338"/>
                  <a:pt x="120000" y="5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14" name="Shape 4881">
            <a:extLst>
              <a:ext uri="{FF2B5EF4-FFF2-40B4-BE49-F238E27FC236}">
                <a16:creationId xmlns:a16="http://schemas.microsoft.com/office/drawing/2014/main" id="{C84F451A-1CF0-499F-AF5F-F4E347B51D0D}"/>
              </a:ext>
            </a:extLst>
          </p:cNvPr>
          <p:cNvSpPr/>
          <p:nvPr/>
        </p:nvSpPr>
        <p:spPr>
          <a:xfrm>
            <a:off x="4190843" y="4323489"/>
            <a:ext cx="264098" cy="1440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00" y="110000"/>
                </a:moveTo>
                <a:lnTo>
                  <a:pt x="60000" y="12238"/>
                </a:lnTo>
                <a:lnTo>
                  <a:pt x="110900" y="110000"/>
                </a:lnTo>
                <a:cubicBezTo>
                  <a:pt x="110900" y="110000"/>
                  <a:pt x="9100" y="110000"/>
                  <a:pt x="9100" y="110000"/>
                </a:cubicBezTo>
                <a:close/>
                <a:moveTo>
                  <a:pt x="119238" y="111561"/>
                </a:moveTo>
                <a:lnTo>
                  <a:pt x="119244" y="111550"/>
                </a:lnTo>
                <a:lnTo>
                  <a:pt x="61972" y="1550"/>
                </a:lnTo>
                <a:lnTo>
                  <a:pt x="61966" y="1566"/>
                </a:lnTo>
                <a:cubicBezTo>
                  <a:pt x="61466" y="605"/>
                  <a:pt x="60777" y="0"/>
                  <a:pt x="60000" y="0"/>
                </a:cubicBezTo>
                <a:cubicBezTo>
                  <a:pt x="59222" y="0"/>
                  <a:pt x="58533" y="605"/>
                  <a:pt x="58033" y="1566"/>
                </a:cubicBezTo>
                <a:lnTo>
                  <a:pt x="58027" y="1550"/>
                </a:lnTo>
                <a:lnTo>
                  <a:pt x="755" y="111550"/>
                </a:lnTo>
                <a:lnTo>
                  <a:pt x="761" y="111561"/>
                </a:lnTo>
                <a:cubicBezTo>
                  <a:pt x="300" y="112461"/>
                  <a:pt x="0" y="113661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113661"/>
                  <a:pt x="119705" y="112461"/>
                  <a:pt x="119238" y="11156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15" name="Shape 4882">
            <a:extLst>
              <a:ext uri="{FF2B5EF4-FFF2-40B4-BE49-F238E27FC236}">
                <a16:creationId xmlns:a16="http://schemas.microsoft.com/office/drawing/2014/main" id="{F97AC30E-2697-4FF6-8DC9-3CD519683D41}"/>
              </a:ext>
            </a:extLst>
          </p:cNvPr>
          <p:cNvSpPr/>
          <p:nvPr/>
        </p:nvSpPr>
        <p:spPr>
          <a:xfrm>
            <a:off x="4755049" y="4263468"/>
            <a:ext cx="144054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000" y="110900"/>
                </a:moveTo>
                <a:lnTo>
                  <a:pt x="12238" y="60000"/>
                </a:lnTo>
                <a:lnTo>
                  <a:pt x="110000" y="9100"/>
                </a:lnTo>
                <a:cubicBezTo>
                  <a:pt x="110000" y="9100"/>
                  <a:pt x="110000" y="110900"/>
                  <a:pt x="110000" y="110900"/>
                </a:cubicBezTo>
                <a:close/>
                <a:moveTo>
                  <a:pt x="115000" y="0"/>
                </a:moveTo>
                <a:cubicBezTo>
                  <a:pt x="113661" y="0"/>
                  <a:pt x="112461" y="294"/>
                  <a:pt x="111555" y="761"/>
                </a:cubicBezTo>
                <a:lnTo>
                  <a:pt x="111550" y="755"/>
                </a:lnTo>
                <a:lnTo>
                  <a:pt x="1550" y="58027"/>
                </a:lnTo>
                <a:lnTo>
                  <a:pt x="1561" y="58033"/>
                </a:lnTo>
                <a:cubicBezTo>
                  <a:pt x="605" y="58533"/>
                  <a:pt x="0" y="59222"/>
                  <a:pt x="0" y="60000"/>
                </a:cubicBezTo>
                <a:cubicBezTo>
                  <a:pt x="0" y="60777"/>
                  <a:pt x="605" y="61472"/>
                  <a:pt x="1561" y="61966"/>
                </a:cubicBezTo>
                <a:lnTo>
                  <a:pt x="1550" y="61972"/>
                </a:lnTo>
                <a:lnTo>
                  <a:pt x="111550" y="119250"/>
                </a:lnTo>
                <a:lnTo>
                  <a:pt x="111555" y="119238"/>
                </a:lnTo>
                <a:cubicBezTo>
                  <a:pt x="112461" y="119705"/>
                  <a:pt x="113661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16" name="Shape 4883">
            <a:extLst>
              <a:ext uri="{FF2B5EF4-FFF2-40B4-BE49-F238E27FC236}">
                <a16:creationId xmlns:a16="http://schemas.microsoft.com/office/drawing/2014/main" id="{DD9D2BA5-A31D-4275-9302-223DBB830EAB}"/>
              </a:ext>
            </a:extLst>
          </p:cNvPr>
          <p:cNvSpPr/>
          <p:nvPr/>
        </p:nvSpPr>
        <p:spPr>
          <a:xfrm>
            <a:off x="5259235" y="4263468"/>
            <a:ext cx="144054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00" y="110900"/>
                </a:moveTo>
                <a:lnTo>
                  <a:pt x="10000" y="9100"/>
                </a:lnTo>
                <a:lnTo>
                  <a:pt x="107761" y="60000"/>
                </a:lnTo>
                <a:cubicBezTo>
                  <a:pt x="107761" y="60000"/>
                  <a:pt x="10000" y="110900"/>
                  <a:pt x="10000" y="110900"/>
                </a:cubicBezTo>
                <a:close/>
                <a:moveTo>
                  <a:pt x="120000" y="60000"/>
                </a:moveTo>
                <a:cubicBezTo>
                  <a:pt x="120000" y="59222"/>
                  <a:pt x="119394" y="58533"/>
                  <a:pt x="118433" y="58033"/>
                </a:cubicBezTo>
                <a:lnTo>
                  <a:pt x="118450" y="58027"/>
                </a:lnTo>
                <a:lnTo>
                  <a:pt x="8450" y="755"/>
                </a:lnTo>
                <a:lnTo>
                  <a:pt x="8438" y="761"/>
                </a:lnTo>
                <a:cubicBezTo>
                  <a:pt x="7538" y="294"/>
                  <a:pt x="6338" y="0"/>
                  <a:pt x="5000" y="0"/>
                </a:cubicBez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338" y="120000"/>
                  <a:pt x="7538" y="119705"/>
                  <a:pt x="8438" y="119238"/>
                </a:cubicBezTo>
                <a:lnTo>
                  <a:pt x="8450" y="119250"/>
                </a:lnTo>
                <a:lnTo>
                  <a:pt x="118450" y="61972"/>
                </a:lnTo>
                <a:lnTo>
                  <a:pt x="118433" y="61966"/>
                </a:lnTo>
                <a:cubicBezTo>
                  <a:pt x="119394" y="61472"/>
                  <a:pt x="120000" y="60777"/>
                  <a:pt x="120000" y="60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17" name="Shape 4884">
            <a:extLst>
              <a:ext uri="{FF2B5EF4-FFF2-40B4-BE49-F238E27FC236}">
                <a16:creationId xmlns:a16="http://schemas.microsoft.com/office/drawing/2014/main" id="{4E9377BB-1A54-48BC-8461-F6150DA0D9FB}"/>
              </a:ext>
            </a:extLst>
          </p:cNvPr>
          <p:cNvSpPr/>
          <p:nvPr/>
        </p:nvSpPr>
        <p:spPr>
          <a:xfrm>
            <a:off x="5703399" y="4263468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00" y="58072"/>
                </a:moveTo>
                <a:lnTo>
                  <a:pt x="102838" y="41705"/>
                </a:lnTo>
                <a:cubicBezTo>
                  <a:pt x="102344" y="41216"/>
                  <a:pt x="101661" y="40911"/>
                  <a:pt x="100911" y="40911"/>
                </a:cubicBezTo>
                <a:cubicBezTo>
                  <a:pt x="99400" y="40911"/>
                  <a:pt x="98183" y="42133"/>
                  <a:pt x="98183" y="43638"/>
                </a:cubicBezTo>
                <a:cubicBezTo>
                  <a:pt x="98183" y="44388"/>
                  <a:pt x="98488" y="45072"/>
                  <a:pt x="98983" y="45566"/>
                </a:cubicBezTo>
                <a:lnTo>
                  <a:pt x="110688" y="57272"/>
                </a:lnTo>
                <a:lnTo>
                  <a:pt x="62727" y="57272"/>
                </a:lnTo>
                <a:lnTo>
                  <a:pt x="62727" y="9311"/>
                </a:lnTo>
                <a:lnTo>
                  <a:pt x="74433" y="21016"/>
                </a:lnTo>
                <a:cubicBezTo>
                  <a:pt x="74927" y="21516"/>
                  <a:pt x="75611" y="21816"/>
                  <a:pt x="76361" y="21816"/>
                </a:cubicBezTo>
                <a:cubicBezTo>
                  <a:pt x="77872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3" y="305"/>
                  <a:pt x="60755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41705" y="17161"/>
                </a:lnTo>
                <a:cubicBezTo>
                  <a:pt x="41211" y="17655"/>
                  <a:pt x="40911" y="18338"/>
                  <a:pt x="40911" y="19088"/>
                </a:cubicBezTo>
                <a:cubicBezTo>
                  <a:pt x="40911" y="20600"/>
                  <a:pt x="42127" y="21816"/>
                  <a:pt x="43638" y="21816"/>
                </a:cubicBezTo>
                <a:cubicBezTo>
                  <a:pt x="44388" y="21816"/>
                  <a:pt x="45072" y="21516"/>
                  <a:pt x="45566" y="21016"/>
                </a:cubicBezTo>
                <a:lnTo>
                  <a:pt x="57272" y="9311"/>
                </a:lnTo>
                <a:lnTo>
                  <a:pt x="57272" y="57272"/>
                </a:lnTo>
                <a:lnTo>
                  <a:pt x="9311" y="57272"/>
                </a:lnTo>
                <a:lnTo>
                  <a:pt x="21016" y="45566"/>
                </a:lnTo>
                <a:cubicBezTo>
                  <a:pt x="21516" y="45072"/>
                  <a:pt x="21816" y="44388"/>
                  <a:pt x="21816" y="43638"/>
                </a:cubicBezTo>
                <a:cubicBezTo>
                  <a:pt x="21816" y="42133"/>
                  <a:pt x="20600" y="40911"/>
                  <a:pt x="19088" y="40911"/>
                </a:cubicBezTo>
                <a:cubicBezTo>
                  <a:pt x="18338" y="40911"/>
                  <a:pt x="17655" y="41216"/>
                  <a:pt x="17161" y="41705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0755"/>
                  <a:pt x="305" y="61433"/>
                  <a:pt x="800" y="61933"/>
                </a:cubicBezTo>
                <a:lnTo>
                  <a:pt x="17161" y="78294"/>
                </a:lnTo>
                <a:cubicBezTo>
                  <a:pt x="17655" y="78788"/>
                  <a:pt x="18338" y="79088"/>
                  <a:pt x="19088" y="79088"/>
                </a:cubicBezTo>
                <a:cubicBezTo>
                  <a:pt x="20600" y="79088"/>
                  <a:pt x="21816" y="77872"/>
                  <a:pt x="21816" y="76361"/>
                </a:cubicBezTo>
                <a:cubicBezTo>
                  <a:pt x="21816" y="75611"/>
                  <a:pt x="21516" y="74933"/>
                  <a:pt x="21016" y="74433"/>
                </a:cubicBezTo>
                <a:lnTo>
                  <a:pt x="9311" y="62727"/>
                </a:lnTo>
                <a:lnTo>
                  <a:pt x="57272" y="62727"/>
                </a:lnTo>
                <a:lnTo>
                  <a:pt x="57272" y="110688"/>
                </a:lnTo>
                <a:lnTo>
                  <a:pt x="45566" y="98983"/>
                </a:lnTo>
                <a:cubicBezTo>
                  <a:pt x="45072" y="98488"/>
                  <a:pt x="44388" y="98183"/>
                  <a:pt x="43638" y="98183"/>
                </a:cubicBezTo>
                <a:cubicBezTo>
                  <a:pt x="42127" y="98183"/>
                  <a:pt x="40911" y="99405"/>
                  <a:pt x="40911" y="100911"/>
                </a:cubicBezTo>
                <a:cubicBezTo>
                  <a:pt x="40911" y="101666"/>
                  <a:pt x="41211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5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8" y="102344"/>
                  <a:pt x="79088" y="101666"/>
                  <a:pt x="79088" y="100911"/>
                </a:cubicBezTo>
                <a:cubicBezTo>
                  <a:pt x="79088" y="99405"/>
                  <a:pt x="77872" y="98183"/>
                  <a:pt x="76361" y="98183"/>
                </a:cubicBezTo>
                <a:cubicBezTo>
                  <a:pt x="75611" y="98183"/>
                  <a:pt x="74927" y="98488"/>
                  <a:pt x="74433" y="98983"/>
                </a:cubicBezTo>
                <a:lnTo>
                  <a:pt x="62727" y="110688"/>
                </a:lnTo>
                <a:lnTo>
                  <a:pt x="62727" y="62727"/>
                </a:lnTo>
                <a:lnTo>
                  <a:pt x="110688" y="62727"/>
                </a:lnTo>
                <a:lnTo>
                  <a:pt x="98983" y="74433"/>
                </a:lnTo>
                <a:cubicBezTo>
                  <a:pt x="98488" y="74933"/>
                  <a:pt x="98183" y="75611"/>
                  <a:pt x="98183" y="76361"/>
                </a:cubicBezTo>
                <a:cubicBezTo>
                  <a:pt x="98183" y="77872"/>
                  <a:pt x="99400" y="79088"/>
                  <a:pt x="100911" y="79088"/>
                </a:cubicBezTo>
                <a:cubicBezTo>
                  <a:pt x="101661" y="79088"/>
                  <a:pt x="102344" y="78788"/>
                  <a:pt x="102838" y="78294"/>
                </a:cubicBezTo>
                <a:lnTo>
                  <a:pt x="119200" y="61933"/>
                </a:lnTo>
                <a:cubicBezTo>
                  <a:pt x="119694" y="61433"/>
                  <a:pt x="120000" y="60755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18" name="Shape 4894">
            <a:extLst>
              <a:ext uri="{FF2B5EF4-FFF2-40B4-BE49-F238E27FC236}">
                <a16:creationId xmlns:a16="http://schemas.microsoft.com/office/drawing/2014/main" id="{61B1DB96-BBA0-45E9-AA2D-0AA580E084AD}"/>
              </a:ext>
            </a:extLst>
          </p:cNvPr>
          <p:cNvSpPr/>
          <p:nvPr/>
        </p:nvSpPr>
        <p:spPr>
          <a:xfrm>
            <a:off x="5224591" y="5349197"/>
            <a:ext cx="264098" cy="192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69700"/>
                </a:moveTo>
                <a:lnTo>
                  <a:pt x="92727" y="12800"/>
                </a:lnTo>
                <a:lnTo>
                  <a:pt x="113416" y="41250"/>
                </a:lnTo>
                <a:cubicBezTo>
                  <a:pt x="113416" y="41250"/>
                  <a:pt x="92727" y="69700"/>
                  <a:pt x="92727" y="69700"/>
                </a:cubicBezTo>
                <a:close/>
                <a:moveTo>
                  <a:pt x="119200" y="38600"/>
                </a:moveTo>
                <a:lnTo>
                  <a:pt x="91933" y="1100"/>
                </a:lnTo>
                <a:cubicBezTo>
                  <a:pt x="91433" y="422"/>
                  <a:pt x="90755" y="0"/>
                  <a:pt x="90000" y="0"/>
                </a:cubicBezTo>
                <a:cubicBezTo>
                  <a:pt x="88494" y="0"/>
                  <a:pt x="87272" y="1677"/>
                  <a:pt x="87272" y="3750"/>
                </a:cubicBezTo>
                <a:lnTo>
                  <a:pt x="87272" y="37500"/>
                </a:lnTo>
                <a:lnTo>
                  <a:pt x="2727" y="37500"/>
                </a:lnTo>
                <a:cubicBezTo>
                  <a:pt x="1222" y="37500"/>
                  <a:pt x="0" y="39177"/>
                  <a:pt x="0" y="41250"/>
                </a:cubicBezTo>
                <a:lnTo>
                  <a:pt x="0" y="116250"/>
                </a:lnTo>
                <a:cubicBezTo>
                  <a:pt x="0" y="118322"/>
                  <a:pt x="1222" y="120000"/>
                  <a:pt x="2727" y="120000"/>
                </a:cubicBezTo>
                <a:cubicBezTo>
                  <a:pt x="4233" y="120000"/>
                  <a:pt x="5455" y="118322"/>
                  <a:pt x="5455" y="116250"/>
                </a:cubicBezTo>
                <a:lnTo>
                  <a:pt x="5455" y="45000"/>
                </a:lnTo>
                <a:lnTo>
                  <a:pt x="87272" y="45000"/>
                </a:lnTo>
                <a:lnTo>
                  <a:pt x="87272" y="78750"/>
                </a:lnTo>
                <a:cubicBezTo>
                  <a:pt x="87272" y="80822"/>
                  <a:pt x="88494" y="82500"/>
                  <a:pt x="90000" y="82500"/>
                </a:cubicBezTo>
                <a:cubicBezTo>
                  <a:pt x="90755" y="82500"/>
                  <a:pt x="91433" y="82083"/>
                  <a:pt x="91927" y="81400"/>
                </a:cubicBezTo>
                <a:lnTo>
                  <a:pt x="119200" y="43905"/>
                </a:lnTo>
                <a:cubicBezTo>
                  <a:pt x="119694" y="43227"/>
                  <a:pt x="120000" y="42288"/>
                  <a:pt x="120000" y="41250"/>
                </a:cubicBezTo>
                <a:cubicBezTo>
                  <a:pt x="120000" y="40211"/>
                  <a:pt x="119694" y="39277"/>
                  <a:pt x="119200" y="386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19" name="Shape 4895">
            <a:extLst>
              <a:ext uri="{FF2B5EF4-FFF2-40B4-BE49-F238E27FC236}">
                <a16:creationId xmlns:a16="http://schemas.microsoft.com/office/drawing/2014/main" id="{7483F8BA-6C61-4B11-9959-F63BA8137180}"/>
              </a:ext>
            </a:extLst>
          </p:cNvPr>
          <p:cNvSpPr/>
          <p:nvPr/>
        </p:nvSpPr>
        <p:spPr>
          <a:xfrm>
            <a:off x="6207586" y="4263468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0"/>
                </a:moveTo>
                <a:lnTo>
                  <a:pt x="79088" y="0"/>
                </a:lnTo>
                <a:cubicBezTo>
                  <a:pt x="77588" y="0"/>
                  <a:pt x="76361" y="1222"/>
                  <a:pt x="76361" y="2727"/>
                </a:cubicBezTo>
                <a:cubicBezTo>
                  <a:pt x="76361" y="4233"/>
                  <a:pt x="77588" y="5455"/>
                  <a:pt x="79088" y="5455"/>
                </a:cubicBezTo>
                <a:lnTo>
                  <a:pt x="110688" y="5455"/>
                </a:lnTo>
                <a:lnTo>
                  <a:pt x="66255" y="49888"/>
                </a:lnTo>
                <a:cubicBezTo>
                  <a:pt x="65761" y="50383"/>
                  <a:pt x="65455" y="51066"/>
                  <a:pt x="65455" y="51816"/>
                </a:cubicBezTo>
                <a:cubicBezTo>
                  <a:pt x="65455" y="53327"/>
                  <a:pt x="66677" y="54544"/>
                  <a:pt x="68183" y="54544"/>
                </a:cubicBezTo>
                <a:cubicBezTo>
                  <a:pt x="68933" y="54544"/>
                  <a:pt x="69616" y="54244"/>
                  <a:pt x="70111" y="53744"/>
                </a:cubicBezTo>
                <a:lnTo>
                  <a:pt x="114544" y="9311"/>
                </a:lnTo>
                <a:lnTo>
                  <a:pt x="114544" y="40911"/>
                </a:lnTo>
                <a:cubicBezTo>
                  <a:pt x="114544" y="42416"/>
                  <a:pt x="115766" y="43638"/>
                  <a:pt x="117272" y="43638"/>
                </a:cubicBezTo>
                <a:cubicBezTo>
                  <a:pt x="118777" y="43638"/>
                  <a:pt x="120000" y="42416"/>
                  <a:pt x="120000" y="40911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51816" y="65455"/>
                </a:moveTo>
                <a:cubicBezTo>
                  <a:pt x="51066" y="65455"/>
                  <a:pt x="50383" y="65761"/>
                  <a:pt x="49888" y="66255"/>
                </a:cubicBezTo>
                <a:lnTo>
                  <a:pt x="5455" y="110688"/>
                </a:lnTo>
                <a:lnTo>
                  <a:pt x="5455" y="79088"/>
                </a:lnTo>
                <a:cubicBezTo>
                  <a:pt x="5455" y="77588"/>
                  <a:pt x="4233" y="76361"/>
                  <a:pt x="2727" y="76361"/>
                </a:cubicBezTo>
                <a:cubicBezTo>
                  <a:pt x="1222" y="76361"/>
                  <a:pt x="0" y="77588"/>
                  <a:pt x="0" y="79088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40911" y="120000"/>
                </a:lnTo>
                <a:cubicBezTo>
                  <a:pt x="42411" y="120000"/>
                  <a:pt x="43638" y="118777"/>
                  <a:pt x="43638" y="117272"/>
                </a:cubicBezTo>
                <a:cubicBezTo>
                  <a:pt x="43638" y="115766"/>
                  <a:pt x="42411" y="114544"/>
                  <a:pt x="40911" y="114544"/>
                </a:cubicBezTo>
                <a:lnTo>
                  <a:pt x="9311" y="114544"/>
                </a:lnTo>
                <a:lnTo>
                  <a:pt x="53744" y="70111"/>
                </a:lnTo>
                <a:cubicBezTo>
                  <a:pt x="54238" y="69616"/>
                  <a:pt x="54544" y="68933"/>
                  <a:pt x="54544" y="68183"/>
                </a:cubicBez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20" name="Shape 4896">
            <a:extLst>
              <a:ext uri="{FF2B5EF4-FFF2-40B4-BE49-F238E27FC236}">
                <a16:creationId xmlns:a16="http://schemas.microsoft.com/office/drawing/2014/main" id="{12B22A3F-9124-46EA-914B-FDE4559F3D2F}"/>
              </a:ext>
            </a:extLst>
          </p:cNvPr>
          <p:cNvSpPr/>
          <p:nvPr/>
        </p:nvSpPr>
        <p:spPr>
          <a:xfrm>
            <a:off x="6711772" y="4263468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70911" y="45233"/>
                </a:lnTo>
                <a:lnTo>
                  <a:pt x="70911" y="13638"/>
                </a:lnTo>
                <a:cubicBezTo>
                  <a:pt x="70911" y="12133"/>
                  <a:pt x="69688" y="10911"/>
                  <a:pt x="68183" y="10911"/>
                </a:cubicBezTo>
                <a:cubicBezTo>
                  <a:pt x="66677" y="10911"/>
                  <a:pt x="65455" y="12133"/>
                  <a:pt x="65455" y="13638"/>
                </a:cubicBezTo>
                <a:lnTo>
                  <a:pt x="65455" y="51816"/>
                </a:lnTo>
                <a:cubicBezTo>
                  <a:pt x="65455" y="53327"/>
                  <a:pt x="66677" y="54544"/>
                  <a:pt x="68183" y="54544"/>
                </a:cubicBezTo>
                <a:lnTo>
                  <a:pt x="106361" y="54544"/>
                </a:lnTo>
                <a:cubicBezTo>
                  <a:pt x="107866" y="54544"/>
                  <a:pt x="109088" y="53327"/>
                  <a:pt x="109088" y="51816"/>
                </a:cubicBezTo>
                <a:cubicBezTo>
                  <a:pt x="109088" y="50311"/>
                  <a:pt x="107866" y="49088"/>
                  <a:pt x="106361" y="49088"/>
                </a:cubicBezTo>
                <a:lnTo>
                  <a:pt x="74766" y="49088"/>
                </a:lnTo>
                <a:lnTo>
                  <a:pt x="119200" y="4655"/>
                </a:lnTo>
                <a:cubicBezTo>
                  <a:pt x="119694" y="4166"/>
                  <a:pt x="120000" y="3483"/>
                  <a:pt x="120000" y="2727"/>
                </a:cubicBezTo>
                <a:moveTo>
                  <a:pt x="51816" y="65455"/>
                </a:moveTo>
                <a:lnTo>
                  <a:pt x="13638" y="65455"/>
                </a:lnTo>
                <a:cubicBezTo>
                  <a:pt x="12133" y="65455"/>
                  <a:pt x="10911" y="66677"/>
                  <a:pt x="10911" y="68183"/>
                </a:cubicBezTo>
                <a:cubicBezTo>
                  <a:pt x="10911" y="69688"/>
                  <a:pt x="12133" y="70911"/>
                  <a:pt x="13638" y="70911"/>
                </a:cubicBezTo>
                <a:lnTo>
                  <a:pt x="45233" y="70911"/>
                </a:lnTo>
                <a:lnTo>
                  <a:pt x="800" y="115344"/>
                </a:lnTo>
                <a:cubicBezTo>
                  <a:pt x="305" y="115838"/>
                  <a:pt x="0" y="11651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49088" y="74766"/>
                </a:lnTo>
                <a:lnTo>
                  <a:pt x="49088" y="106361"/>
                </a:lnTo>
                <a:cubicBezTo>
                  <a:pt x="49088" y="107872"/>
                  <a:pt x="50311" y="109088"/>
                  <a:pt x="51816" y="109088"/>
                </a:cubicBezTo>
                <a:cubicBezTo>
                  <a:pt x="53322" y="109088"/>
                  <a:pt x="54544" y="107872"/>
                  <a:pt x="54544" y="106361"/>
                </a:cubicBezTo>
                <a:lnTo>
                  <a:pt x="54544" y="68183"/>
                </a:ln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21" name="Shape 4897">
            <a:extLst>
              <a:ext uri="{FF2B5EF4-FFF2-40B4-BE49-F238E27FC236}">
                <a16:creationId xmlns:a16="http://schemas.microsoft.com/office/drawing/2014/main" id="{B119F67A-0043-4011-A93B-DC37553FB422}"/>
              </a:ext>
            </a:extLst>
          </p:cNvPr>
          <p:cNvSpPr/>
          <p:nvPr/>
        </p:nvSpPr>
        <p:spPr>
          <a:xfrm>
            <a:off x="7215958" y="4263468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0"/>
                </a:moveTo>
                <a:lnTo>
                  <a:pt x="90000" y="0"/>
                </a:lnTo>
                <a:cubicBezTo>
                  <a:pt x="88494" y="0"/>
                  <a:pt x="87272" y="1222"/>
                  <a:pt x="87272" y="2727"/>
                </a:cubicBezTo>
                <a:cubicBezTo>
                  <a:pt x="87272" y="4233"/>
                  <a:pt x="88494" y="5455"/>
                  <a:pt x="90000" y="5455"/>
                </a:cubicBezTo>
                <a:lnTo>
                  <a:pt x="110688" y="5455"/>
                </a:lnTo>
                <a:lnTo>
                  <a:pt x="33527" y="82616"/>
                </a:lnTo>
                <a:cubicBezTo>
                  <a:pt x="33033" y="83111"/>
                  <a:pt x="32727" y="83794"/>
                  <a:pt x="32727" y="84544"/>
                </a:cubicBezTo>
                <a:cubicBezTo>
                  <a:pt x="32727" y="86050"/>
                  <a:pt x="33950" y="87272"/>
                  <a:pt x="35455" y="87272"/>
                </a:cubicBezTo>
                <a:cubicBezTo>
                  <a:pt x="36205" y="87272"/>
                  <a:pt x="36888" y="86966"/>
                  <a:pt x="37383" y="86472"/>
                </a:cubicBezTo>
                <a:lnTo>
                  <a:pt x="114544" y="9311"/>
                </a:lnTo>
                <a:lnTo>
                  <a:pt x="114544" y="30000"/>
                </a:lnTo>
                <a:cubicBezTo>
                  <a:pt x="114544" y="31505"/>
                  <a:pt x="115766" y="32722"/>
                  <a:pt x="117272" y="32722"/>
                </a:cubicBezTo>
                <a:cubicBezTo>
                  <a:pt x="118777" y="32722"/>
                  <a:pt x="120000" y="31505"/>
                  <a:pt x="120000" y="30000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95455" y="38183"/>
                </a:moveTo>
                <a:cubicBezTo>
                  <a:pt x="93950" y="38183"/>
                  <a:pt x="92727" y="39400"/>
                  <a:pt x="92727" y="40911"/>
                </a:cubicBezTo>
                <a:lnTo>
                  <a:pt x="92727" y="114544"/>
                </a:lnTo>
                <a:lnTo>
                  <a:pt x="5455" y="114544"/>
                </a:lnTo>
                <a:lnTo>
                  <a:pt x="5455" y="27272"/>
                </a:lnTo>
                <a:lnTo>
                  <a:pt x="79088" y="27272"/>
                </a:lnTo>
                <a:cubicBezTo>
                  <a:pt x="80594" y="27272"/>
                  <a:pt x="81816" y="26050"/>
                  <a:pt x="81816" y="24544"/>
                </a:cubicBezTo>
                <a:cubicBezTo>
                  <a:pt x="81816" y="23038"/>
                  <a:pt x="80594" y="21816"/>
                  <a:pt x="79088" y="21816"/>
                </a:cubicBezTo>
                <a:lnTo>
                  <a:pt x="2727" y="21816"/>
                </a:lnTo>
                <a:cubicBezTo>
                  <a:pt x="1222" y="21816"/>
                  <a:pt x="0" y="23038"/>
                  <a:pt x="0" y="24544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lnTo>
                  <a:pt x="98183" y="40911"/>
                </a:lnTo>
                <a:cubicBezTo>
                  <a:pt x="98183" y="39400"/>
                  <a:pt x="96961" y="38183"/>
                  <a:pt x="95455" y="3818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22" name="Shape 4898">
            <a:extLst>
              <a:ext uri="{FF2B5EF4-FFF2-40B4-BE49-F238E27FC236}">
                <a16:creationId xmlns:a16="http://schemas.microsoft.com/office/drawing/2014/main" id="{386D7D05-CBEB-44D7-95DE-72C135EAA506}"/>
              </a:ext>
            </a:extLst>
          </p:cNvPr>
          <p:cNvSpPr/>
          <p:nvPr/>
        </p:nvSpPr>
        <p:spPr>
          <a:xfrm>
            <a:off x="7720144" y="4263468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13238"/>
                </a:moveTo>
                <a:lnTo>
                  <a:pt x="63466" y="87272"/>
                </a:lnTo>
                <a:lnTo>
                  <a:pt x="73638" y="87272"/>
                </a:lnTo>
                <a:cubicBezTo>
                  <a:pt x="75138" y="87272"/>
                  <a:pt x="76361" y="86055"/>
                  <a:pt x="76361" y="84544"/>
                </a:cubicBezTo>
                <a:lnTo>
                  <a:pt x="76361" y="81816"/>
                </a:lnTo>
                <a:cubicBezTo>
                  <a:pt x="75750" y="70688"/>
                  <a:pt x="71355" y="31055"/>
                  <a:pt x="41377" y="10827"/>
                </a:cubicBezTo>
                <a:cubicBezTo>
                  <a:pt x="91150" y="26716"/>
                  <a:pt x="97422" y="69933"/>
                  <a:pt x="98183" y="81816"/>
                </a:cubicBezTo>
                <a:lnTo>
                  <a:pt x="98183" y="84544"/>
                </a:lnTo>
                <a:cubicBezTo>
                  <a:pt x="98183" y="86055"/>
                  <a:pt x="99405" y="87272"/>
                  <a:pt x="100911" y="87272"/>
                </a:cubicBezTo>
                <a:lnTo>
                  <a:pt x="111077" y="87272"/>
                </a:lnTo>
                <a:cubicBezTo>
                  <a:pt x="111077" y="87272"/>
                  <a:pt x="87272" y="113238"/>
                  <a:pt x="87272" y="113238"/>
                </a:cubicBezTo>
                <a:close/>
                <a:moveTo>
                  <a:pt x="117272" y="81816"/>
                </a:moveTo>
                <a:lnTo>
                  <a:pt x="103655" y="81816"/>
                </a:lnTo>
                <a:cubicBezTo>
                  <a:pt x="102500" y="67388"/>
                  <a:pt x="92277" y="0"/>
                  <a:pt x="2727" y="0"/>
                </a:cubicBezTo>
                <a:cubicBezTo>
                  <a:pt x="1216" y="0"/>
                  <a:pt x="0" y="1222"/>
                  <a:pt x="0" y="2727"/>
                </a:cubicBezTo>
                <a:cubicBezTo>
                  <a:pt x="0" y="4233"/>
                  <a:pt x="1216" y="5455"/>
                  <a:pt x="2727" y="5455"/>
                </a:cubicBezTo>
                <a:cubicBezTo>
                  <a:pt x="30877" y="5455"/>
                  <a:pt x="50888" y="18983"/>
                  <a:pt x="62200" y="45833"/>
                </a:cubicBezTo>
                <a:cubicBezTo>
                  <a:pt x="68855" y="61627"/>
                  <a:pt x="70316" y="76022"/>
                  <a:pt x="70638" y="81816"/>
                </a:cubicBezTo>
                <a:lnTo>
                  <a:pt x="57272" y="81816"/>
                </a:lnTo>
                <a:cubicBezTo>
                  <a:pt x="55766" y="81816"/>
                  <a:pt x="54544" y="83038"/>
                  <a:pt x="54544" y="84544"/>
                </a:cubicBezTo>
                <a:cubicBezTo>
                  <a:pt x="54544" y="85300"/>
                  <a:pt x="54850" y="85983"/>
                  <a:pt x="55344" y="86477"/>
                </a:cubicBezTo>
                <a:lnTo>
                  <a:pt x="85344" y="119200"/>
                </a:lnTo>
                <a:cubicBezTo>
                  <a:pt x="85833" y="119694"/>
                  <a:pt x="86522" y="120000"/>
                  <a:pt x="87272" y="120000"/>
                </a:cubicBezTo>
                <a:cubicBezTo>
                  <a:pt x="88027" y="120000"/>
                  <a:pt x="88705" y="119694"/>
                  <a:pt x="89200" y="119200"/>
                </a:cubicBezTo>
                <a:lnTo>
                  <a:pt x="119200" y="86477"/>
                </a:lnTo>
                <a:cubicBezTo>
                  <a:pt x="119694" y="85983"/>
                  <a:pt x="120000" y="85300"/>
                  <a:pt x="120000" y="84544"/>
                </a:cubicBezTo>
                <a:cubicBezTo>
                  <a:pt x="120000" y="83038"/>
                  <a:pt x="118777" y="81816"/>
                  <a:pt x="117272" y="8181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23" name="Shape 4899">
            <a:extLst>
              <a:ext uri="{FF2B5EF4-FFF2-40B4-BE49-F238E27FC236}">
                <a16:creationId xmlns:a16="http://schemas.microsoft.com/office/drawing/2014/main" id="{9836CF82-AB9D-4E6E-9460-149D9FCEE801}"/>
              </a:ext>
            </a:extLst>
          </p:cNvPr>
          <p:cNvSpPr/>
          <p:nvPr/>
        </p:nvSpPr>
        <p:spPr>
          <a:xfrm>
            <a:off x="8224330" y="4263468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32727"/>
                </a:moveTo>
                <a:cubicBezTo>
                  <a:pt x="99405" y="32727"/>
                  <a:pt x="98183" y="33950"/>
                  <a:pt x="98183" y="35455"/>
                </a:cubicBezTo>
                <a:lnTo>
                  <a:pt x="98183" y="38183"/>
                </a:lnTo>
                <a:cubicBezTo>
                  <a:pt x="97422" y="50066"/>
                  <a:pt x="91150" y="93283"/>
                  <a:pt x="41377" y="109172"/>
                </a:cubicBezTo>
                <a:cubicBezTo>
                  <a:pt x="71355" y="88944"/>
                  <a:pt x="75750" y="49311"/>
                  <a:pt x="76361" y="38183"/>
                </a:cubicBezTo>
                <a:lnTo>
                  <a:pt x="76361" y="35455"/>
                </a:lnTo>
                <a:cubicBezTo>
                  <a:pt x="76361" y="33950"/>
                  <a:pt x="75138" y="32727"/>
                  <a:pt x="73638" y="32727"/>
                </a:cubicBezTo>
                <a:lnTo>
                  <a:pt x="63466" y="32727"/>
                </a:lnTo>
                <a:lnTo>
                  <a:pt x="87272" y="6761"/>
                </a:lnTo>
                <a:lnTo>
                  <a:pt x="111077" y="32727"/>
                </a:lnTo>
                <a:cubicBezTo>
                  <a:pt x="111077" y="32727"/>
                  <a:pt x="100911" y="32727"/>
                  <a:pt x="100911" y="32727"/>
                </a:cubicBezTo>
                <a:close/>
                <a:moveTo>
                  <a:pt x="119200" y="33527"/>
                </a:moveTo>
                <a:lnTo>
                  <a:pt x="89200" y="800"/>
                </a:lnTo>
                <a:cubicBezTo>
                  <a:pt x="88705" y="305"/>
                  <a:pt x="88027" y="0"/>
                  <a:pt x="87272" y="0"/>
                </a:cubicBezTo>
                <a:cubicBezTo>
                  <a:pt x="86516" y="0"/>
                  <a:pt x="85833" y="305"/>
                  <a:pt x="85344" y="800"/>
                </a:cubicBezTo>
                <a:lnTo>
                  <a:pt x="55344" y="33527"/>
                </a:lnTo>
                <a:cubicBezTo>
                  <a:pt x="54850" y="34022"/>
                  <a:pt x="54544" y="34705"/>
                  <a:pt x="54544" y="35455"/>
                </a:cubicBezTo>
                <a:cubicBezTo>
                  <a:pt x="54544" y="36961"/>
                  <a:pt x="55766" y="38183"/>
                  <a:pt x="57272" y="38183"/>
                </a:cubicBezTo>
                <a:lnTo>
                  <a:pt x="70638" y="38183"/>
                </a:lnTo>
                <a:cubicBezTo>
                  <a:pt x="70316" y="43977"/>
                  <a:pt x="68855" y="58372"/>
                  <a:pt x="62200" y="74172"/>
                </a:cubicBezTo>
                <a:cubicBezTo>
                  <a:pt x="50888" y="101022"/>
                  <a:pt x="30877" y="114544"/>
                  <a:pt x="2727" y="114544"/>
                </a:cubicBezTo>
                <a:cubicBezTo>
                  <a:pt x="1216" y="114544"/>
                  <a:pt x="0" y="115766"/>
                  <a:pt x="0" y="117272"/>
                </a:cubicBezTo>
                <a:cubicBezTo>
                  <a:pt x="0" y="118777"/>
                  <a:pt x="1216" y="120000"/>
                  <a:pt x="2727" y="120000"/>
                </a:cubicBezTo>
                <a:cubicBezTo>
                  <a:pt x="92277" y="120000"/>
                  <a:pt x="102500" y="52611"/>
                  <a:pt x="103655" y="38183"/>
                </a:cubicBezTo>
                <a:lnTo>
                  <a:pt x="117272" y="38183"/>
                </a:lnTo>
                <a:cubicBezTo>
                  <a:pt x="118777" y="38183"/>
                  <a:pt x="120000" y="36961"/>
                  <a:pt x="120000" y="35455"/>
                </a:cubicBezTo>
                <a:cubicBezTo>
                  <a:pt x="120000" y="34705"/>
                  <a:pt x="119694" y="34022"/>
                  <a:pt x="119200" y="3352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24" name="Shape 4900">
            <a:extLst>
              <a:ext uri="{FF2B5EF4-FFF2-40B4-BE49-F238E27FC236}">
                <a16:creationId xmlns:a16="http://schemas.microsoft.com/office/drawing/2014/main" id="{787E42B1-D947-4060-AE09-1767C6295ED4}"/>
              </a:ext>
            </a:extLst>
          </p:cNvPr>
          <p:cNvSpPr/>
          <p:nvPr/>
        </p:nvSpPr>
        <p:spPr>
          <a:xfrm>
            <a:off x="8728516" y="4263468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183" y="43638"/>
                </a:moveTo>
                <a:lnTo>
                  <a:pt x="35455" y="43638"/>
                </a:lnTo>
                <a:cubicBezTo>
                  <a:pt x="33944" y="43638"/>
                  <a:pt x="32727" y="44861"/>
                  <a:pt x="32727" y="46361"/>
                </a:cubicBezTo>
                <a:lnTo>
                  <a:pt x="32727" y="56533"/>
                </a:lnTo>
                <a:lnTo>
                  <a:pt x="6755" y="32727"/>
                </a:lnTo>
                <a:lnTo>
                  <a:pt x="32727" y="8922"/>
                </a:lnTo>
                <a:lnTo>
                  <a:pt x="32727" y="19088"/>
                </a:lnTo>
                <a:cubicBezTo>
                  <a:pt x="32727" y="20600"/>
                  <a:pt x="33944" y="21816"/>
                  <a:pt x="35455" y="21816"/>
                </a:cubicBezTo>
                <a:lnTo>
                  <a:pt x="38183" y="21816"/>
                </a:lnTo>
                <a:cubicBezTo>
                  <a:pt x="50066" y="22577"/>
                  <a:pt x="93283" y="28850"/>
                  <a:pt x="109172" y="78622"/>
                </a:cubicBezTo>
                <a:cubicBezTo>
                  <a:pt x="88944" y="48644"/>
                  <a:pt x="49311" y="44250"/>
                  <a:pt x="38183" y="43638"/>
                </a:cubicBezTo>
                <a:moveTo>
                  <a:pt x="38183" y="16344"/>
                </a:moveTo>
                <a:lnTo>
                  <a:pt x="38183" y="2727"/>
                </a:lnTo>
                <a:cubicBezTo>
                  <a:pt x="38183" y="1222"/>
                  <a:pt x="36961" y="0"/>
                  <a:pt x="35455" y="0"/>
                </a:cubicBezTo>
                <a:cubicBezTo>
                  <a:pt x="34700" y="0"/>
                  <a:pt x="34016" y="305"/>
                  <a:pt x="33527" y="800"/>
                </a:cubicBezTo>
                <a:lnTo>
                  <a:pt x="800" y="30800"/>
                </a:lnTo>
                <a:cubicBezTo>
                  <a:pt x="305" y="31294"/>
                  <a:pt x="0" y="31977"/>
                  <a:pt x="0" y="32727"/>
                </a:cubicBezTo>
                <a:cubicBezTo>
                  <a:pt x="0" y="33483"/>
                  <a:pt x="305" y="34166"/>
                  <a:pt x="800" y="34655"/>
                </a:cubicBezTo>
                <a:lnTo>
                  <a:pt x="33527" y="64655"/>
                </a:lnTo>
                <a:cubicBezTo>
                  <a:pt x="34016" y="65150"/>
                  <a:pt x="34700" y="65455"/>
                  <a:pt x="35455" y="65455"/>
                </a:cubicBezTo>
                <a:cubicBezTo>
                  <a:pt x="36961" y="65455"/>
                  <a:pt x="38183" y="64233"/>
                  <a:pt x="38183" y="62727"/>
                </a:cubicBezTo>
                <a:lnTo>
                  <a:pt x="38183" y="49355"/>
                </a:lnTo>
                <a:cubicBezTo>
                  <a:pt x="43977" y="49683"/>
                  <a:pt x="58372" y="51144"/>
                  <a:pt x="74166" y="57800"/>
                </a:cubicBezTo>
                <a:cubicBezTo>
                  <a:pt x="101016" y="69111"/>
                  <a:pt x="114544" y="89122"/>
                  <a:pt x="114544" y="117272"/>
                </a:cubicBezTo>
                <a:cubicBezTo>
                  <a:pt x="114544" y="118777"/>
                  <a:pt x="115766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27722"/>
                  <a:pt x="52611" y="17500"/>
                  <a:pt x="38183" y="1634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25" name="Shape 4901">
            <a:extLst>
              <a:ext uri="{FF2B5EF4-FFF2-40B4-BE49-F238E27FC236}">
                <a16:creationId xmlns:a16="http://schemas.microsoft.com/office/drawing/2014/main" id="{511BAE59-22EF-400F-AD62-62A4C39324E3}"/>
              </a:ext>
            </a:extLst>
          </p:cNvPr>
          <p:cNvSpPr/>
          <p:nvPr/>
        </p:nvSpPr>
        <p:spPr>
          <a:xfrm>
            <a:off x="9232702" y="4263468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56533"/>
                </a:moveTo>
                <a:lnTo>
                  <a:pt x="87272" y="46361"/>
                </a:lnTo>
                <a:cubicBezTo>
                  <a:pt x="87272" y="44861"/>
                  <a:pt x="86055" y="43638"/>
                  <a:pt x="84544" y="43638"/>
                </a:cubicBezTo>
                <a:lnTo>
                  <a:pt x="81816" y="43638"/>
                </a:lnTo>
                <a:cubicBezTo>
                  <a:pt x="70688" y="44250"/>
                  <a:pt x="31055" y="48644"/>
                  <a:pt x="10827" y="78622"/>
                </a:cubicBezTo>
                <a:cubicBezTo>
                  <a:pt x="26716" y="28850"/>
                  <a:pt x="69933" y="22577"/>
                  <a:pt x="81816" y="21816"/>
                </a:cubicBezTo>
                <a:lnTo>
                  <a:pt x="84544" y="21816"/>
                </a:lnTo>
                <a:cubicBezTo>
                  <a:pt x="86055" y="21816"/>
                  <a:pt x="87272" y="20600"/>
                  <a:pt x="87272" y="19088"/>
                </a:cubicBezTo>
                <a:lnTo>
                  <a:pt x="87272" y="8922"/>
                </a:lnTo>
                <a:lnTo>
                  <a:pt x="113238" y="32727"/>
                </a:lnTo>
                <a:cubicBezTo>
                  <a:pt x="113238" y="32727"/>
                  <a:pt x="87272" y="56533"/>
                  <a:pt x="87272" y="56533"/>
                </a:cubicBezTo>
                <a:close/>
                <a:moveTo>
                  <a:pt x="119200" y="30800"/>
                </a:moveTo>
                <a:lnTo>
                  <a:pt x="86472" y="800"/>
                </a:lnTo>
                <a:cubicBezTo>
                  <a:pt x="85983" y="305"/>
                  <a:pt x="85300" y="0"/>
                  <a:pt x="84544" y="0"/>
                </a:cubicBezTo>
                <a:cubicBezTo>
                  <a:pt x="83038" y="0"/>
                  <a:pt x="81816" y="1222"/>
                  <a:pt x="81816" y="2727"/>
                </a:cubicBezTo>
                <a:lnTo>
                  <a:pt x="81816" y="16344"/>
                </a:lnTo>
                <a:cubicBezTo>
                  <a:pt x="67388" y="17500"/>
                  <a:pt x="0" y="27727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4233" y="120000"/>
                  <a:pt x="5455" y="118777"/>
                  <a:pt x="5455" y="117272"/>
                </a:cubicBezTo>
                <a:cubicBezTo>
                  <a:pt x="5455" y="89122"/>
                  <a:pt x="18983" y="69111"/>
                  <a:pt x="45833" y="57800"/>
                </a:cubicBezTo>
                <a:cubicBezTo>
                  <a:pt x="61627" y="51144"/>
                  <a:pt x="76022" y="49683"/>
                  <a:pt x="81816" y="49355"/>
                </a:cubicBezTo>
                <a:lnTo>
                  <a:pt x="81816" y="62727"/>
                </a:lnTo>
                <a:cubicBezTo>
                  <a:pt x="81816" y="64233"/>
                  <a:pt x="83038" y="65455"/>
                  <a:pt x="84544" y="65455"/>
                </a:cubicBezTo>
                <a:cubicBezTo>
                  <a:pt x="85300" y="65455"/>
                  <a:pt x="85983" y="65150"/>
                  <a:pt x="86472" y="64655"/>
                </a:cubicBezTo>
                <a:lnTo>
                  <a:pt x="119200" y="34655"/>
                </a:lnTo>
                <a:cubicBezTo>
                  <a:pt x="119694" y="34166"/>
                  <a:pt x="120000" y="33483"/>
                  <a:pt x="120000" y="32727"/>
                </a:cubicBezTo>
                <a:cubicBezTo>
                  <a:pt x="120000" y="31977"/>
                  <a:pt x="119694" y="31294"/>
                  <a:pt x="119200" y="308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26" name="Shape 4902">
            <a:extLst>
              <a:ext uri="{FF2B5EF4-FFF2-40B4-BE49-F238E27FC236}">
                <a16:creationId xmlns:a16="http://schemas.microsoft.com/office/drawing/2014/main" id="{C20B692E-ED06-41E6-9B76-887EC2A37900}"/>
              </a:ext>
            </a:extLst>
          </p:cNvPr>
          <p:cNvSpPr/>
          <p:nvPr/>
        </p:nvSpPr>
        <p:spPr>
          <a:xfrm>
            <a:off x="9736888" y="4311485"/>
            <a:ext cx="264098" cy="168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638" y="8572"/>
                </a:moveTo>
                <a:cubicBezTo>
                  <a:pt x="71316" y="8572"/>
                  <a:pt x="57272" y="30638"/>
                  <a:pt x="57272" y="57855"/>
                </a:cubicBezTo>
                <a:lnTo>
                  <a:pt x="57272" y="62144"/>
                </a:lnTo>
                <a:cubicBezTo>
                  <a:pt x="57272" y="84627"/>
                  <a:pt x="45672" y="102855"/>
                  <a:pt x="31361" y="102855"/>
                </a:cubicBezTo>
                <a:cubicBezTo>
                  <a:pt x="17055" y="102855"/>
                  <a:pt x="5455" y="84627"/>
                  <a:pt x="5455" y="62144"/>
                </a:cubicBezTo>
                <a:lnTo>
                  <a:pt x="5455" y="57855"/>
                </a:lnTo>
                <a:cubicBezTo>
                  <a:pt x="5455" y="35372"/>
                  <a:pt x="17055" y="17144"/>
                  <a:pt x="31361" y="17144"/>
                </a:cubicBezTo>
                <a:cubicBezTo>
                  <a:pt x="37055" y="17144"/>
                  <a:pt x="42083" y="20166"/>
                  <a:pt x="46227" y="25716"/>
                </a:cubicBezTo>
                <a:lnTo>
                  <a:pt x="35455" y="25716"/>
                </a:lnTo>
                <a:cubicBezTo>
                  <a:pt x="33944" y="25716"/>
                  <a:pt x="32727" y="27633"/>
                  <a:pt x="32727" y="30000"/>
                </a:cubicBezTo>
                <a:cubicBezTo>
                  <a:pt x="32727" y="32366"/>
                  <a:pt x="33944" y="34283"/>
                  <a:pt x="35455" y="34283"/>
                </a:cubicBezTo>
                <a:lnTo>
                  <a:pt x="51816" y="34283"/>
                </a:lnTo>
                <a:cubicBezTo>
                  <a:pt x="53327" y="34283"/>
                  <a:pt x="54544" y="32366"/>
                  <a:pt x="54544" y="30000"/>
                </a:cubicBezTo>
                <a:lnTo>
                  <a:pt x="54544" y="4283"/>
                </a:lnTo>
                <a:cubicBezTo>
                  <a:pt x="54544" y="1922"/>
                  <a:pt x="53327" y="0"/>
                  <a:pt x="51816" y="0"/>
                </a:cubicBezTo>
                <a:cubicBezTo>
                  <a:pt x="50311" y="0"/>
                  <a:pt x="49088" y="1922"/>
                  <a:pt x="49088" y="4283"/>
                </a:cubicBezTo>
                <a:lnTo>
                  <a:pt x="49088" y="18450"/>
                </a:lnTo>
                <a:cubicBezTo>
                  <a:pt x="43772" y="12000"/>
                  <a:pt x="37255" y="8572"/>
                  <a:pt x="31361" y="8572"/>
                </a:cubicBezTo>
                <a:cubicBezTo>
                  <a:pt x="14038" y="8572"/>
                  <a:pt x="0" y="30638"/>
                  <a:pt x="0" y="57855"/>
                </a:cubicBezTo>
                <a:lnTo>
                  <a:pt x="0" y="62144"/>
                </a:lnTo>
                <a:cubicBezTo>
                  <a:pt x="0" y="89361"/>
                  <a:pt x="14038" y="111427"/>
                  <a:pt x="31361" y="111427"/>
                </a:cubicBezTo>
                <a:cubicBezTo>
                  <a:pt x="48683" y="111427"/>
                  <a:pt x="62727" y="89361"/>
                  <a:pt x="62727" y="62144"/>
                </a:cubicBezTo>
                <a:lnTo>
                  <a:pt x="62727" y="57855"/>
                </a:lnTo>
                <a:cubicBezTo>
                  <a:pt x="62727" y="35372"/>
                  <a:pt x="74327" y="17144"/>
                  <a:pt x="88638" y="17144"/>
                </a:cubicBezTo>
                <a:cubicBezTo>
                  <a:pt x="102944" y="17144"/>
                  <a:pt x="114544" y="35372"/>
                  <a:pt x="114544" y="57855"/>
                </a:cubicBezTo>
                <a:lnTo>
                  <a:pt x="114544" y="62144"/>
                </a:lnTo>
                <a:cubicBezTo>
                  <a:pt x="114544" y="84627"/>
                  <a:pt x="102944" y="102855"/>
                  <a:pt x="88638" y="102855"/>
                </a:cubicBezTo>
                <a:cubicBezTo>
                  <a:pt x="82944" y="102855"/>
                  <a:pt x="77916" y="99833"/>
                  <a:pt x="73772" y="94283"/>
                </a:cubicBezTo>
                <a:lnTo>
                  <a:pt x="84544" y="94283"/>
                </a:lnTo>
                <a:cubicBezTo>
                  <a:pt x="86055" y="94283"/>
                  <a:pt x="87272" y="92366"/>
                  <a:pt x="87272" y="90000"/>
                </a:cubicBezTo>
                <a:cubicBezTo>
                  <a:pt x="87272" y="87633"/>
                  <a:pt x="86055" y="85716"/>
                  <a:pt x="84544" y="85716"/>
                </a:cubicBezTo>
                <a:lnTo>
                  <a:pt x="68183" y="85716"/>
                </a:lnTo>
                <a:cubicBezTo>
                  <a:pt x="66672" y="85716"/>
                  <a:pt x="65455" y="87633"/>
                  <a:pt x="65455" y="90000"/>
                </a:cubicBezTo>
                <a:lnTo>
                  <a:pt x="65455" y="115716"/>
                </a:lnTo>
                <a:cubicBezTo>
                  <a:pt x="65455" y="118083"/>
                  <a:pt x="66672" y="120000"/>
                  <a:pt x="68183" y="120000"/>
                </a:cubicBezTo>
                <a:cubicBezTo>
                  <a:pt x="69688" y="120000"/>
                  <a:pt x="70911" y="118083"/>
                  <a:pt x="70911" y="115716"/>
                </a:cubicBezTo>
                <a:lnTo>
                  <a:pt x="70911" y="101550"/>
                </a:lnTo>
                <a:cubicBezTo>
                  <a:pt x="76227" y="108005"/>
                  <a:pt x="82744" y="111427"/>
                  <a:pt x="88638" y="111427"/>
                </a:cubicBezTo>
                <a:cubicBezTo>
                  <a:pt x="105961" y="111427"/>
                  <a:pt x="120000" y="89361"/>
                  <a:pt x="120000" y="62144"/>
                </a:cubicBezTo>
                <a:lnTo>
                  <a:pt x="120000" y="57855"/>
                </a:lnTo>
                <a:cubicBezTo>
                  <a:pt x="120000" y="30638"/>
                  <a:pt x="105961" y="8572"/>
                  <a:pt x="88638" y="857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27" name="Shape 4903">
            <a:extLst>
              <a:ext uri="{FF2B5EF4-FFF2-40B4-BE49-F238E27FC236}">
                <a16:creationId xmlns:a16="http://schemas.microsoft.com/office/drawing/2014/main" id="{A181EF34-DDEB-4423-A110-96E9A360140D}"/>
              </a:ext>
            </a:extLst>
          </p:cNvPr>
          <p:cNvSpPr/>
          <p:nvPr/>
        </p:nvSpPr>
        <p:spPr>
          <a:xfrm>
            <a:off x="10241074" y="4299480"/>
            <a:ext cx="264098" cy="192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688" y="22500"/>
                </a:moveTo>
                <a:lnTo>
                  <a:pt x="104433" y="31100"/>
                </a:lnTo>
                <a:cubicBezTo>
                  <a:pt x="103938" y="31777"/>
                  <a:pt x="103638" y="32716"/>
                  <a:pt x="103638" y="33750"/>
                </a:cubicBezTo>
                <a:cubicBezTo>
                  <a:pt x="103638" y="35822"/>
                  <a:pt x="104855" y="37500"/>
                  <a:pt x="106361" y="37500"/>
                </a:cubicBezTo>
                <a:cubicBezTo>
                  <a:pt x="107116" y="37500"/>
                  <a:pt x="107800" y="37077"/>
                  <a:pt x="108294" y="36400"/>
                </a:cubicBezTo>
                <a:lnTo>
                  <a:pt x="119200" y="21405"/>
                </a:lnTo>
                <a:cubicBezTo>
                  <a:pt x="119694" y="20727"/>
                  <a:pt x="120000" y="19788"/>
                  <a:pt x="120000" y="18750"/>
                </a:cubicBezTo>
                <a:cubicBezTo>
                  <a:pt x="120000" y="17716"/>
                  <a:pt x="119694" y="16777"/>
                  <a:pt x="119200" y="16100"/>
                </a:cubicBezTo>
                <a:lnTo>
                  <a:pt x="108294" y="1100"/>
                </a:lnTo>
                <a:cubicBezTo>
                  <a:pt x="107794" y="422"/>
                  <a:pt x="107116" y="0"/>
                  <a:pt x="106361" y="0"/>
                </a:cubicBezTo>
                <a:cubicBezTo>
                  <a:pt x="104855" y="0"/>
                  <a:pt x="103638" y="1683"/>
                  <a:pt x="103638" y="3750"/>
                </a:cubicBezTo>
                <a:cubicBezTo>
                  <a:pt x="103638" y="4788"/>
                  <a:pt x="103938" y="5727"/>
                  <a:pt x="104438" y="6405"/>
                </a:cubicBezTo>
                <a:lnTo>
                  <a:pt x="110688" y="15000"/>
                </a:lnTo>
                <a:lnTo>
                  <a:pt x="84544" y="15000"/>
                </a:lnTo>
                <a:cubicBezTo>
                  <a:pt x="83694" y="15000"/>
                  <a:pt x="82961" y="15572"/>
                  <a:pt x="82461" y="16411"/>
                </a:cubicBezTo>
                <a:lnTo>
                  <a:pt x="82433" y="16377"/>
                </a:lnTo>
                <a:lnTo>
                  <a:pt x="34161" y="97500"/>
                </a:lnTo>
                <a:lnTo>
                  <a:pt x="2727" y="97500"/>
                </a:lnTo>
                <a:cubicBezTo>
                  <a:pt x="1222" y="97500"/>
                  <a:pt x="0" y="99183"/>
                  <a:pt x="0" y="101250"/>
                </a:cubicBezTo>
                <a:cubicBezTo>
                  <a:pt x="0" y="103322"/>
                  <a:pt x="1222" y="105000"/>
                  <a:pt x="2727" y="105000"/>
                </a:cubicBezTo>
                <a:lnTo>
                  <a:pt x="35455" y="105000"/>
                </a:lnTo>
                <a:cubicBezTo>
                  <a:pt x="36305" y="105000"/>
                  <a:pt x="37038" y="104433"/>
                  <a:pt x="37538" y="103594"/>
                </a:cubicBezTo>
                <a:lnTo>
                  <a:pt x="37566" y="103622"/>
                </a:lnTo>
                <a:lnTo>
                  <a:pt x="85838" y="22500"/>
                </a:lnTo>
                <a:cubicBezTo>
                  <a:pt x="85838" y="22500"/>
                  <a:pt x="110688" y="22500"/>
                  <a:pt x="110688" y="22500"/>
                </a:cubicBezTo>
                <a:close/>
                <a:moveTo>
                  <a:pt x="108294" y="83600"/>
                </a:moveTo>
                <a:cubicBezTo>
                  <a:pt x="107794" y="82922"/>
                  <a:pt x="107116" y="82500"/>
                  <a:pt x="106361" y="82500"/>
                </a:cubicBezTo>
                <a:cubicBezTo>
                  <a:pt x="104855" y="82500"/>
                  <a:pt x="103638" y="84183"/>
                  <a:pt x="103638" y="86250"/>
                </a:cubicBezTo>
                <a:cubicBezTo>
                  <a:pt x="103638" y="87288"/>
                  <a:pt x="103938" y="88222"/>
                  <a:pt x="104433" y="88900"/>
                </a:cubicBezTo>
                <a:lnTo>
                  <a:pt x="110688" y="97500"/>
                </a:lnTo>
                <a:lnTo>
                  <a:pt x="85838" y="97500"/>
                </a:lnTo>
                <a:lnTo>
                  <a:pt x="68811" y="68883"/>
                </a:lnTo>
                <a:lnTo>
                  <a:pt x="65283" y="74805"/>
                </a:lnTo>
                <a:lnTo>
                  <a:pt x="82433" y="103622"/>
                </a:lnTo>
                <a:lnTo>
                  <a:pt x="82461" y="103594"/>
                </a:lnTo>
                <a:cubicBezTo>
                  <a:pt x="82961" y="104433"/>
                  <a:pt x="83694" y="105000"/>
                  <a:pt x="84544" y="105000"/>
                </a:cubicBezTo>
                <a:lnTo>
                  <a:pt x="110688" y="105000"/>
                </a:lnTo>
                <a:lnTo>
                  <a:pt x="104433" y="113600"/>
                </a:lnTo>
                <a:cubicBezTo>
                  <a:pt x="103938" y="114277"/>
                  <a:pt x="103638" y="115216"/>
                  <a:pt x="103638" y="116250"/>
                </a:cubicBezTo>
                <a:cubicBezTo>
                  <a:pt x="103638" y="118322"/>
                  <a:pt x="104855" y="120000"/>
                  <a:pt x="106361" y="120000"/>
                </a:cubicBezTo>
                <a:cubicBezTo>
                  <a:pt x="107116" y="120000"/>
                  <a:pt x="107794" y="119583"/>
                  <a:pt x="108294" y="118900"/>
                </a:cubicBezTo>
                <a:lnTo>
                  <a:pt x="119200" y="103900"/>
                </a:lnTo>
                <a:cubicBezTo>
                  <a:pt x="119694" y="103222"/>
                  <a:pt x="120000" y="102288"/>
                  <a:pt x="120000" y="101250"/>
                </a:cubicBezTo>
                <a:cubicBezTo>
                  <a:pt x="120000" y="100216"/>
                  <a:pt x="119694" y="99277"/>
                  <a:pt x="119200" y="98600"/>
                </a:cubicBezTo>
                <a:cubicBezTo>
                  <a:pt x="119200" y="98600"/>
                  <a:pt x="108294" y="83600"/>
                  <a:pt x="108294" y="83600"/>
                </a:cubicBezTo>
                <a:close/>
                <a:moveTo>
                  <a:pt x="2727" y="22500"/>
                </a:moveTo>
                <a:lnTo>
                  <a:pt x="34155" y="22500"/>
                </a:lnTo>
                <a:lnTo>
                  <a:pt x="51188" y="51116"/>
                </a:lnTo>
                <a:lnTo>
                  <a:pt x="54716" y="45200"/>
                </a:lnTo>
                <a:lnTo>
                  <a:pt x="37566" y="16377"/>
                </a:lnTo>
                <a:lnTo>
                  <a:pt x="37533" y="16411"/>
                </a:lnTo>
                <a:cubicBezTo>
                  <a:pt x="37038" y="15572"/>
                  <a:pt x="36305" y="15000"/>
                  <a:pt x="35455" y="15000"/>
                </a:cubicBezTo>
                <a:lnTo>
                  <a:pt x="2727" y="15000"/>
                </a:lnTo>
                <a:cubicBezTo>
                  <a:pt x="1222" y="15000"/>
                  <a:pt x="0" y="16683"/>
                  <a:pt x="0" y="18750"/>
                </a:cubicBezTo>
                <a:cubicBezTo>
                  <a:pt x="0" y="20822"/>
                  <a:pt x="1222" y="22500"/>
                  <a:pt x="2727" y="225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28" name="Shape 4904">
            <a:extLst>
              <a:ext uri="{FF2B5EF4-FFF2-40B4-BE49-F238E27FC236}">
                <a16:creationId xmlns:a16="http://schemas.microsoft.com/office/drawing/2014/main" id="{61424DA7-3126-44EC-98B8-92A9C6C79D62}"/>
              </a:ext>
            </a:extLst>
          </p:cNvPr>
          <p:cNvSpPr/>
          <p:nvPr/>
        </p:nvSpPr>
        <p:spPr>
          <a:xfrm>
            <a:off x="10745260" y="4287476"/>
            <a:ext cx="264098" cy="2160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66666"/>
                </a:moveTo>
                <a:cubicBezTo>
                  <a:pt x="7894" y="66666"/>
                  <a:pt x="5455" y="63677"/>
                  <a:pt x="5455" y="60000"/>
                </a:cubicBezTo>
                <a:cubicBezTo>
                  <a:pt x="5455" y="56322"/>
                  <a:pt x="7894" y="53333"/>
                  <a:pt x="10911" y="53333"/>
                </a:cubicBezTo>
                <a:cubicBezTo>
                  <a:pt x="13916" y="53333"/>
                  <a:pt x="16361" y="56322"/>
                  <a:pt x="16361" y="60000"/>
                </a:cubicBezTo>
                <a:cubicBezTo>
                  <a:pt x="16361" y="63677"/>
                  <a:pt x="13916" y="66666"/>
                  <a:pt x="10911" y="66666"/>
                </a:cubicBezTo>
                <a:moveTo>
                  <a:pt x="119200" y="57644"/>
                </a:moveTo>
                <a:lnTo>
                  <a:pt x="102838" y="37644"/>
                </a:lnTo>
                <a:cubicBezTo>
                  <a:pt x="102344" y="37038"/>
                  <a:pt x="101661" y="36666"/>
                  <a:pt x="100911" y="36666"/>
                </a:cubicBezTo>
                <a:cubicBezTo>
                  <a:pt x="99400" y="36666"/>
                  <a:pt x="98183" y="38161"/>
                  <a:pt x="98183" y="40000"/>
                </a:cubicBezTo>
                <a:cubicBezTo>
                  <a:pt x="98183" y="40922"/>
                  <a:pt x="98488" y="41755"/>
                  <a:pt x="98983" y="42355"/>
                </a:cubicBezTo>
                <a:lnTo>
                  <a:pt x="110688" y="56666"/>
                </a:lnTo>
                <a:lnTo>
                  <a:pt x="44766" y="56666"/>
                </a:lnTo>
                <a:lnTo>
                  <a:pt x="81816" y="11377"/>
                </a:lnTo>
                <a:lnTo>
                  <a:pt x="81816" y="30000"/>
                </a:lnTo>
                <a:cubicBezTo>
                  <a:pt x="81816" y="31844"/>
                  <a:pt x="83038" y="33333"/>
                  <a:pt x="84544" y="33333"/>
                </a:cubicBezTo>
                <a:cubicBezTo>
                  <a:pt x="86050" y="33333"/>
                  <a:pt x="87272" y="31844"/>
                  <a:pt x="87272" y="30000"/>
                </a:cubicBezTo>
                <a:lnTo>
                  <a:pt x="87272" y="3333"/>
                </a:lnTo>
                <a:cubicBezTo>
                  <a:pt x="87272" y="1494"/>
                  <a:pt x="86050" y="0"/>
                  <a:pt x="84544" y="0"/>
                </a:cubicBezTo>
                <a:lnTo>
                  <a:pt x="62727" y="0"/>
                </a:lnTo>
                <a:cubicBezTo>
                  <a:pt x="61222" y="0"/>
                  <a:pt x="60000" y="1494"/>
                  <a:pt x="60000" y="3333"/>
                </a:cubicBezTo>
                <a:cubicBezTo>
                  <a:pt x="60000" y="5177"/>
                  <a:pt x="61222" y="6666"/>
                  <a:pt x="62727" y="6666"/>
                </a:cubicBezTo>
                <a:lnTo>
                  <a:pt x="77961" y="6666"/>
                </a:lnTo>
                <a:lnTo>
                  <a:pt x="37050" y="56666"/>
                </a:lnTo>
                <a:lnTo>
                  <a:pt x="21433" y="56666"/>
                </a:lnTo>
                <a:cubicBezTo>
                  <a:pt x="20216" y="50927"/>
                  <a:pt x="15983" y="46666"/>
                  <a:pt x="10911" y="46666"/>
                </a:cubicBezTo>
                <a:cubicBezTo>
                  <a:pt x="4883" y="46666"/>
                  <a:pt x="0" y="52638"/>
                  <a:pt x="0" y="60000"/>
                </a:cubicBezTo>
                <a:cubicBezTo>
                  <a:pt x="0" y="67361"/>
                  <a:pt x="4883" y="73333"/>
                  <a:pt x="10911" y="73333"/>
                </a:cubicBezTo>
                <a:cubicBezTo>
                  <a:pt x="15983" y="73333"/>
                  <a:pt x="20216" y="69077"/>
                  <a:pt x="21433" y="63333"/>
                </a:cubicBezTo>
                <a:lnTo>
                  <a:pt x="37050" y="63333"/>
                </a:lnTo>
                <a:lnTo>
                  <a:pt x="77961" y="113333"/>
                </a:lnTo>
                <a:lnTo>
                  <a:pt x="62727" y="113333"/>
                </a:lnTo>
                <a:cubicBezTo>
                  <a:pt x="61222" y="113333"/>
                  <a:pt x="60000" y="114827"/>
                  <a:pt x="60000" y="116666"/>
                </a:cubicBezTo>
                <a:cubicBezTo>
                  <a:pt x="60000" y="118511"/>
                  <a:pt x="61222" y="120000"/>
                  <a:pt x="62727" y="120000"/>
                </a:cubicBezTo>
                <a:lnTo>
                  <a:pt x="84544" y="120000"/>
                </a:lnTo>
                <a:cubicBezTo>
                  <a:pt x="86050" y="120000"/>
                  <a:pt x="87272" y="118511"/>
                  <a:pt x="87272" y="116666"/>
                </a:cubicBezTo>
                <a:lnTo>
                  <a:pt x="87272" y="90000"/>
                </a:lnTo>
                <a:cubicBezTo>
                  <a:pt x="87272" y="88161"/>
                  <a:pt x="86050" y="86666"/>
                  <a:pt x="84544" y="86666"/>
                </a:cubicBezTo>
                <a:cubicBezTo>
                  <a:pt x="83038" y="86666"/>
                  <a:pt x="81816" y="88161"/>
                  <a:pt x="81816" y="90000"/>
                </a:cubicBezTo>
                <a:lnTo>
                  <a:pt x="81816" y="108622"/>
                </a:lnTo>
                <a:lnTo>
                  <a:pt x="44766" y="63333"/>
                </a:lnTo>
                <a:lnTo>
                  <a:pt x="110688" y="63333"/>
                </a:lnTo>
                <a:lnTo>
                  <a:pt x="98983" y="77644"/>
                </a:lnTo>
                <a:cubicBezTo>
                  <a:pt x="98488" y="78250"/>
                  <a:pt x="98183" y="79083"/>
                  <a:pt x="98183" y="80000"/>
                </a:cubicBezTo>
                <a:cubicBezTo>
                  <a:pt x="98183" y="81844"/>
                  <a:pt x="99400" y="83333"/>
                  <a:pt x="100911" y="83333"/>
                </a:cubicBezTo>
                <a:cubicBezTo>
                  <a:pt x="101661" y="83333"/>
                  <a:pt x="102344" y="82961"/>
                  <a:pt x="102838" y="82355"/>
                </a:cubicBezTo>
                <a:lnTo>
                  <a:pt x="119200" y="62355"/>
                </a:lnTo>
                <a:cubicBezTo>
                  <a:pt x="119694" y="61755"/>
                  <a:pt x="120000" y="60922"/>
                  <a:pt x="120000" y="60000"/>
                </a:cubicBezTo>
                <a:cubicBezTo>
                  <a:pt x="120000" y="59083"/>
                  <a:pt x="119694" y="58250"/>
                  <a:pt x="119200" y="5764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29" name="Shape 4905">
            <a:extLst>
              <a:ext uri="{FF2B5EF4-FFF2-40B4-BE49-F238E27FC236}">
                <a16:creationId xmlns:a16="http://schemas.microsoft.com/office/drawing/2014/main" id="{927507F3-07AF-4A90-888F-0A1967571A56}"/>
              </a:ext>
            </a:extLst>
          </p:cNvPr>
          <p:cNvSpPr/>
          <p:nvPr/>
        </p:nvSpPr>
        <p:spPr>
          <a:xfrm>
            <a:off x="1697039" y="4761849"/>
            <a:ext cx="192071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0000"/>
                </a:moveTo>
                <a:cubicBezTo>
                  <a:pt x="47572" y="60000"/>
                  <a:pt x="37500" y="52672"/>
                  <a:pt x="37500" y="43638"/>
                </a:cubicBezTo>
                <a:cubicBezTo>
                  <a:pt x="37500" y="34600"/>
                  <a:pt x="47572" y="27272"/>
                  <a:pt x="60000" y="27272"/>
                </a:cubicBezTo>
                <a:cubicBezTo>
                  <a:pt x="72427" y="27272"/>
                  <a:pt x="82500" y="34600"/>
                  <a:pt x="82500" y="43638"/>
                </a:cubicBezTo>
                <a:cubicBezTo>
                  <a:pt x="82500" y="52672"/>
                  <a:pt x="72427" y="60000"/>
                  <a:pt x="60000" y="60000"/>
                </a:cubicBezTo>
                <a:moveTo>
                  <a:pt x="60000" y="21816"/>
                </a:moveTo>
                <a:cubicBezTo>
                  <a:pt x="43427" y="21816"/>
                  <a:pt x="30000" y="31588"/>
                  <a:pt x="30000" y="43638"/>
                </a:cubicBezTo>
                <a:cubicBezTo>
                  <a:pt x="30000" y="55683"/>
                  <a:pt x="43427" y="65455"/>
                  <a:pt x="60000" y="65455"/>
                </a:cubicBezTo>
                <a:cubicBezTo>
                  <a:pt x="76572" y="65455"/>
                  <a:pt x="90000" y="55683"/>
                  <a:pt x="90000" y="43638"/>
                </a:cubicBezTo>
                <a:cubicBezTo>
                  <a:pt x="90000" y="31588"/>
                  <a:pt x="76572" y="21816"/>
                  <a:pt x="60000" y="21816"/>
                </a:cubicBezTo>
                <a:moveTo>
                  <a:pt x="60000" y="111816"/>
                </a:moveTo>
                <a:cubicBezTo>
                  <a:pt x="60000" y="111816"/>
                  <a:pt x="7500" y="76361"/>
                  <a:pt x="7500" y="43638"/>
                </a:cubicBezTo>
                <a:cubicBezTo>
                  <a:pt x="7500" y="22550"/>
                  <a:pt x="31005" y="5455"/>
                  <a:pt x="60000" y="5455"/>
                </a:cubicBezTo>
                <a:cubicBezTo>
                  <a:pt x="88994" y="5455"/>
                  <a:pt x="112500" y="22550"/>
                  <a:pt x="112500" y="43638"/>
                </a:cubicBezTo>
                <a:cubicBezTo>
                  <a:pt x="112500" y="76361"/>
                  <a:pt x="60000" y="111816"/>
                  <a:pt x="60000" y="111816"/>
                </a:cubicBezTo>
                <a:moveTo>
                  <a:pt x="60000" y="0"/>
                </a:moveTo>
                <a:cubicBezTo>
                  <a:pt x="26866" y="0"/>
                  <a:pt x="0" y="19538"/>
                  <a:pt x="0" y="43638"/>
                </a:cubicBezTo>
                <a:cubicBezTo>
                  <a:pt x="0" y="79088"/>
                  <a:pt x="60000" y="120000"/>
                  <a:pt x="60000" y="120000"/>
                </a:cubicBezTo>
                <a:cubicBezTo>
                  <a:pt x="60000" y="120000"/>
                  <a:pt x="120000" y="79088"/>
                  <a:pt x="120000" y="43638"/>
                </a:cubicBezTo>
                <a:cubicBezTo>
                  <a:pt x="120000" y="19538"/>
                  <a:pt x="93133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30" name="Shape 4906">
            <a:extLst>
              <a:ext uri="{FF2B5EF4-FFF2-40B4-BE49-F238E27FC236}">
                <a16:creationId xmlns:a16="http://schemas.microsoft.com/office/drawing/2014/main" id="{19066DAE-1824-48A7-9B7E-695D18F7AE2A}"/>
              </a:ext>
            </a:extLst>
          </p:cNvPr>
          <p:cNvSpPr/>
          <p:nvPr/>
        </p:nvSpPr>
        <p:spPr>
          <a:xfrm>
            <a:off x="2165211" y="4761849"/>
            <a:ext cx="263907" cy="2639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74" y="85605"/>
                </a:moveTo>
                <a:cubicBezTo>
                  <a:pt x="32225" y="82711"/>
                  <a:pt x="27075" y="77811"/>
                  <a:pt x="21931" y="71638"/>
                </a:cubicBezTo>
                <a:cubicBezTo>
                  <a:pt x="14418" y="62627"/>
                  <a:pt x="5456" y="49083"/>
                  <a:pt x="5456" y="35722"/>
                </a:cubicBezTo>
                <a:cubicBezTo>
                  <a:pt x="5456" y="19038"/>
                  <a:pt x="18927" y="5455"/>
                  <a:pt x="35480" y="5455"/>
                </a:cubicBezTo>
                <a:cubicBezTo>
                  <a:pt x="52032" y="5455"/>
                  <a:pt x="65498" y="19038"/>
                  <a:pt x="65498" y="35722"/>
                </a:cubicBezTo>
                <a:cubicBezTo>
                  <a:pt x="65498" y="56711"/>
                  <a:pt x="43962" y="78022"/>
                  <a:pt x="35474" y="85605"/>
                </a:cubicBezTo>
                <a:moveTo>
                  <a:pt x="35480" y="0"/>
                </a:moveTo>
                <a:cubicBezTo>
                  <a:pt x="15884" y="0"/>
                  <a:pt x="0" y="15994"/>
                  <a:pt x="0" y="35722"/>
                </a:cubicBezTo>
                <a:cubicBezTo>
                  <a:pt x="0" y="64750"/>
                  <a:pt x="35480" y="92783"/>
                  <a:pt x="35480" y="92783"/>
                </a:cubicBezTo>
                <a:cubicBezTo>
                  <a:pt x="35480" y="92783"/>
                  <a:pt x="70960" y="64750"/>
                  <a:pt x="70960" y="35722"/>
                </a:cubicBezTo>
                <a:cubicBezTo>
                  <a:pt x="70960" y="15994"/>
                  <a:pt x="55075" y="0"/>
                  <a:pt x="35480" y="0"/>
                </a:cubicBezTo>
                <a:moveTo>
                  <a:pt x="96736" y="108911"/>
                </a:moveTo>
                <a:cubicBezTo>
                  <a:pt x="95454" y="109800"/>
                  <a:pt x="93944" y="110605"/>
                  <a:pt x="92261" y="111294"/>
                </a:cubicBezTo>
                <a:cubicBezTo>
                  <a:pt x="90868" y="111872"/>
                  <a:pt x="90204" y="113466"/>
                  <a:pt x="90778" y="114861"/>
                </a:cubicBezTo>
                <a:cubicBezTo>
                  <a:pt x="91208" y="115916"/>
                  <a:pt x="92227" y="116550"/>
                  <a:pt x="93298" y="116550"/>
                </a:cubicBezTo>
                <a:cubicBezTo>
                  <a:pt x="93643" y="116550"/>
                  <a:pt x="94000" y="116483"/>
                  <a:pt x="94334" y="116344"/>
                </a:cubicBezTo>
                <a:cubicBezTo>
                  <a:pt x="96385" y="115500"/>
                  <a:pt x="98241" y="114505"/>
                  <a:pt x="99846" y="113394"/>
                </a:cubicBezTo>
                <a:cubicBezTo>
                  <a:pt x="101089" y="112533"/>
                  <a:pt x="101396" y="110833"/>
                  <a:pt x="100537" y="109594"/>
                </a:cubicBezTo>
                <a:cubicBezTo>
                  <a:pt x="99679" y="108361"/>
                  <a:pt x="97974" y="108050"/>
                  <a:pt x="96736" y="108911"/>
                </a:cubicBezTo>
                <a:moveTo>
                  <a:pt x="90561" y="72455"/>
                </a:moveTo>
                <a:cubicBezTo>
                  <a:pt x="89781" y="71055"/>
                  <a:pt x="89307" y="69605"/>
                  <a:pt x="89145" y="68138"/>
                </a:cubicBezTo>
                <a:cubicBezTo>
                  <a:pt x="88984" y="66638"/>
                  <a:pt x="87674" y="65561"/>
                  <a:pt x="86141" y="65716"/>
                </a:cubicBezTo>
                <a:cubicBezTo>
                  <a:pt x="84642" y="65883"/>
                  <a:pt x="83555" y="67222"/>
                  <a:pt x="83723" y="68722"/>
                </a:cubicBezTo>
                <a:cubicBezTo>
                  <a:pt x="83957" y="70927"/>
                  <a:pt x="84659" y="73077"/>
                  <a:pt x="85801" y="75122"/>
                </a:cubicBezTo>
                <a:cubicBezTo>
                  <a:pt x="86297" y="76011"/>
                  <a:pt x="87228" y="76516"/>
                  <a:pt x="88181" y="76516"/>
                </a:cubicBezTo>
                <a:cubicBezTo>
                  <a:pt x="88638" y="76516"/>
                  <a:pt x="89090" y="76405"/>
                  <a:pt x="89513" y="76166"/>
                </a:cubicBezTo>
                <a:cubicBezTo>
                  <a:pt x="90829" y="75433"/>
                  <a:pt x="91302" y="73772"/>
                  <a:pt x="90561" y="72455"/>
                </a:cubicBezTo>
                <a:moveTo>
                  <a:pt x="101708" y="84744"/>
                </a:moveTo>
                <a:cubicBezTo>
                  <a:pt x="100548" y="83227"/>
                  <a:pt x="99222" y="81711"/>
                  <a:pt x="97745" y="80216"/>
                </a:cubicBezTo>
                <a:cubicBezTo>
                  <a:pt x="96692" y="79144"/>
                  <a:pt x="94964" y="79133"/>
                  <a:pt x="93883" y="80188"/>
                </a:cubicBezTo>
                <a:cubicBezTo>
                  <a:pt x="92813" y="81244"/>
                  <a:pt x="92802" y="82972"/>
                  <a:pt x="93860" y="84050"/>
                </a:cubicBezTo>
                <a:cubicBezTo>
                  <a:pt x="95170" y="85377"/>
                  <a:pt x="96352" y="86733"/>
                  <a:pt x="97372" y="88061"/>
                </a:cubicBezTo>
                <a:cubicBezTo>
                  <a:pt x="97912" y="88761"/>
                  <a:pt x="98720" y="89127"/>
                  <a:pt x="99540" y="89127"/>
                </a:cubicBezTo>
                <a:cubicBezTo>
                  <a:pt x="100119" y="89127"/>
                  <a:pt x="100699" y="88950"/>
                  <a:pt x="101195" y="88566"/>
                </a:cubicBezTo>
                <a:cubicBezTo>
                  <a:pt x="102399" y="87650"/>
                  <a:pt x="102622" y="85938"/>
                  <a:pt x="101708" y="84744"/>
                </a:cubicBezTo>
                <a:moveTo>
                  <a:pt x="119693" y="32933"/>
                </a:moveTo>
                <a:cubicBezTo>
                  <a:pt x="119002" y="31594"/>
                  <a:pt x="117358" y="31066"/>
                  <a:pt x="116020" y="31761"/>
                </a:cubicBezTo>
                <a:cubicBezTo>
                  <a:pt x="116020" y="31761"/>
                  <a:pt x="115089" y="32238"/>
                  <a:pt x="113534" y="33122"/>
                </a:cubicBezTo>
                <a:cubicBezTo>
                  <a:pt x="112225" y="33866"/>
                  <a:pt x="111768" y="35533"/>
                  <a:pt x="112514" y="36844"/>
                </a:cubicBezTo>
                <a:cubicBezTo>
                  <a:pt x="113016" y="37727"/>
                  <a:pt x="113941" y="38222"/>
                  <a:pt x="114889" y="38222"/>
                </a:cubicBezTo>
                <a:cubicBezTo>
                  <a:pt x="115351" y="38222"/>
                  <a:pt x="115814" y="38105"/>
                  <a:pt x="116237" y="37861"/>
                </a:cubicBezTo>
                <a:cubicBezTo>
                  <a:pt x="117642" y="37066"/>
                  <a:pt x="118495" y="36622"/>
                  <a:pt x="118517" y="36611"/>
                </a:cubicBezTo>
                <a:cubicBezTo>
                  <a:pt x="119860" y="35922"/>
                  <a:pt x="120384" y="34277"/>
                  <a:pt x="119693" y="32933"/>
                </a:cubicBezTo>
                <a:moveTo>
                  <a:pt x="103993" y="93811"/>
                </a:moveTo>
                <a:cubicBezTo>
                  <a:pt x="102521" y="94116"/>
                  <a:pt x="101574" y="95561"/>
                  <a:pt x="101881" y="97038"/>
                </a:cubicBezTo>
                <a:cubicBezTo>
                  <a:pt x="102059" y="97916"/>
                  <a:pt x="102159" y="98783"/>
                  <a:pt x="102159" y="99605"/>
                </a:cubicBezTo>
                <a:cubicBezTo>
                  <a:pt x="102159" y="100277"/>
                  <a:pt x="102092" y="100950"/>
                  <a:pt x="101970" y="101594"/>
                </a:cubicBezTo>
                <a:cubicBezTo>
                  <a:pt x="101680" y="103077"/>
                  <a:pt x="102650" y="104505"/>
                  <a:pt x="104127" y="104788"/>
                </a:cubicBezTo>
                <a:cubicBezTo>
                  <a:pt x="104305" y="104827"/>
                  <a:pt x="104478" y="104838"/>
                  <a:pt x="104650" y="104838"/>
                </a:cubicBezTo>
                <a:cubicBezTo>
                  <a:pt x="105932" y="104838"/>
                  <a:pt x="107075" y="103933"/>
                  <a:pt x="107326" y="102627"/>
                </a:cubicBezTo>
                <a:cubicBezTo>
                  <a:pt x="107521" y="101644"/>
                  <a:pt x="107615" y="100633"/>
                  <a:pt x="107615" y="99605"/>
                </a:cubicBezTo>
                <a:cubicBezTo>
                  <a:pt x="107615" y="98416"/>
                  <a:pt x="107482" y="97177"/>
                  <a:pt x="107225" y="95927"/>
                </a:cubicBezTo>
                <a:cubicBezTo>
                  <a:pt x="106913" y="94450"/>
                  <a:pt x="105464" y="93511"/>
                  <a:pt x="103993" y="93811"/>
                </a:cubicBezTo>
                <a:moveTo>
                  <a:pt x="103608" y="39477"/>
                </a:moveTo>
                <a:cubicBezTo>
                  <a:pt x="102087" y="40572"/>
                  <a:pt x="100515" y="41766"/>
                  <a:pt x="98960" y="43027"/>
                </a:cubicBezTo>
                <a:cubicBezTo>
                  <a:pt x="97790" y="43983"/>
                  <a:pt x="97617" y="45700"/>
                  <a:pt x="98570" y="46866"/>
                </a:cubicBezTo>
                <a:cubicBezTo>
                  <a:pt x="99111" y="47533"/>
                  <a:pt x="99896" y="47872"/>
                  <a:pt x="100688" y="47872"/>
                </a:cubicBezTo>
                <a:cubicBezTo>
                  <a:pt x="101290" y="47872"/>
                  <a:pt x="101903" y="47672"/>
                  <a:pt x="102404" y="47261"/>
                </a:cubicBezTo>
                <a:cubicBezTo>
                  <a:pt x="103870" y="46066"/>
                  <a:pt x="105353" y="44944"/>
                  <a:pt x="106791" y="43916"/>
                </a:cubicBezTo>
                <a:cubicBezTo>
                  <a:pt x="108011" y="43038"/>
                  <a:pt x="108295" y="41333"/>
                  <a:pt x="107415" y="40111"/>
                </a:cubicBezTo>
                <a:cubicBezTo>
                  <a:pt x="106540" y="38883"/>
                  <a:pt x="104834" y="38605"/>
                  <a:pt x="103608" y="39477"/>
                </a:cubicBezTo>
                <a:moveTo>
                  <a:pt x="81950" y="113955"/>
                </a:moveTo>
                <a:cubicBezTo>
                  <a:pt x="80217" y="114200"/>
                  <a:pt x="78389" y="114388"/>
                  <a:pt x="76516" y="114505"/>
                </a:cubicBezTo>
                <a:cubicBezTo>
                  <a:pt x="75011" y="114605"/>
                  <a:pt x="73869" y="115905"/>
                  <a:pt x="73969" y="117411"/>
                </a:cubicBezTo>
                <a:cubicBezTo>
                  <a:pt x="74064" y="118855"/>
                  <a:pt x="75262" y="119961"/>
                  <a:pt x="76689" y="119961"/>
                </a:cubicBezTo>
                <a:cubicBezTo>
                  <a:pt x="76750" y="119961"/>
                  <a:pt x="76806" y="119955"/>
                  <a:pt x="76867" y="119955"/>
                </a:cubicBezTo>
                <a:cubicBezTo>
                  <a:pt x="78874" y="119822"/>
                  <a:pt x="80847" y="119627"/>
                  <a:pt x="82719" y="119361"/>
                </a:cubicBezTo>
                <a:cubicBezTo>
                  <a:pt x="84213" y="119150"/>
                  <a:pt x="85250" y="117766"/>
                  <a:pt x="85038" y="116272"/>
                </a:cubicBezTo>
                <a:cubicBezTo>
                  <a:pt x="84826" y="114783"/>
                  <a:pt x="83449" y="113733"/>
                  <a:pt x="81950" y="113955"/>
                </a:cubicBezTo>
                <a:moveTo>
                  <a:pt x="49563" y="111716"/>
                </a:moveTo>
                <a:cubicBezTo>
                  <a:pt x="47830" y="111094"/>
                  <a:pt x="46253" y="110366"/>
                  <a:pt x="44876" y="109561"/>
                </a:cubicBezTo>
                <a:cubicBezTo>
                  <a:pt x="43572" y="108788"/>
                  <a:pt x="41906" y="109238"/>
                  <a:pt x="41142" y="110533"/>
                </a:cubicBezTo>
                <a:cubicBezTo>
                  <a:pt x="40373" y="111833"/>
                  <a:pt x="40813" y="113511"/>
                  <a:pt x="42112" y="114266"/>
                </a:cubicBezTo>
                <a:cubicBezTo>
                  <a:pt x="43784" y="115244"/>
                  <a:pt x="45668" y="116116"/>
                  <a:pt x="47719" y="116855"/>
                </a:cubicBezTo>
                <a:cubicBezTo>
                  <a:pt x="48025" y="116961"/>
                  <a:pt x="48332" y="117011"/>
                  <a:pt x="48644" y="117011"/>
                </a:cubicBezTo>
                <a:cubicBezTo>
                  <a:pt x="49758" y="117011"/>
                  <a:pt x="50812" y="116322"/>
                  <a:pt x="51213" y="115205"/>
                </a:cubicBezTo>
                <a:cubicBezTo>
                  <a:pt x="51720" y="113788"/>
                  <a:pt x="50985" y="112222"/>
                  <a:pt x="49563" y="111716"/>
                </a:cubicBezTo>
                <a:moveTo>
                  <a:pt x="65492" y="114544"/>
                </a:moveTo>
                <a:cubicBezTo>
                  <a:pt x="63603" y="114444"/>
                  <a:pt x="61763" y="114288"/>
                  <a:pt x="60030" y="114072"/>
                </a:cubicBezTo>
                <a:cubicBezTo>
                  <a:pt x="58531" y="113850"/>
                  <a:pt x="57171" y="114944"/>
                  <a:pt x="56987" y="116438"/>
                </a:cubicBezTo>
                <a:cubicBezTo>
                  <a:pt x="56798" y="117938"/>
                  <a:pt x="57862" y="119300"/>
                  <a:pt x="59356" y="119483"/>
                </a:cubicBezTo>
                <a:cubicBezTo>
                  <a:pt x="61217" y="119716"/>
                  <a:pt x="63185" y="119888"/>
                  <a:pt x="65202" y="120000"/>
                </a:cubicBezTo>
                <a:cubicBezTo>
                  <a:pt x="65252" y="120000"/>
                  <a:pt x="65297" y="120000"/>
                  <a:pt x="65347" y="120000"/>
                </a:cubicBezTo>
                <a:cubicBezTo>
                  <a:pt x="66791" y="120000"/>
                  <a:pt x="67994" y="118872"/>
                  <a:pt x="68073" y="117416"/>
                </a:cubicBezTo>
                <a:cubicBezTo>
                  <a:pt x="68151" y="115905"/>
                  <a:pt x="66997" y="114622"/>
                  <a:pt x="65492" y="114544"/>
                </a:cubicBezTo>
                <a:moveTo>
                  <a:pt x="38121" y="101000"/>
                </a:moveTo>
                <a:cubicBezTo>
                  <a:pt x="38099" y="99511"/>
                  <a:pt x="36890" y="98311"/>
                  <a:pt x="35396" y="98311"/>
                </a:cubicBezTo>
                <a:cubicBezTo>
                  <a:pt x="33886" y="98311"/>
                  <a:pt x="32665" y="99533"/>
                  <a:pt x="32665" y="101044"/>
                </a:cubicBezTo>
                <a:cubicBezTo>
                  <a:pt x="32665" y="101300"/>
                  <a:pt x="32698" y="102688"/>
                  <a:pt x="33423" y="104633"/>
                </a:cubicBezTo>
                <a:cubicBezTo>
                  <a:pt x="33830" y="105738"/>
                  <a:pt x="34872" y="106416"/>
                  <a:pt x="35981" y="106416"/>
                </a:cubicBezTo>
                <a:cubicBezTo>
                  <a:pt x="36293" y="106416"/>
                  <a:pt x="36616" y="106361"/>
                  <a:pt x="36929" y="106244"/>
                </a:cubicBezTo>
                <a:cubicBezTo>
                  <a:pt x="38344" y="105722"/>
                  <a:pt x="39063" y="104155"/>
                  <a:pt x="38539" y="102738"/>
                </a:cubicBezTo>
                <a:cubicBezTo>
                  <a:pt x="38171" y="101744"/>
                  <a:pt x="38127" y="101061"/>
                  <a:pt x="38121" y="101000"/>
                </a:cubicBezTo>
                <a:moveTo>
                  <a:pt x="87836" y="59988"/>
                </a:moveTo>
                <a:cubicBezTo>
                  <a:pt x="88270" y="60244"/>
                  <a:pt x="88750" y="60366"/>
                  <a:pt x="89218" y="60366"/>
                </a:cubicBezTo>
                <a:cubicBezTo>
                  <a:pt x="90154" y="60366"/>
                  <a:pt x="91063" y="59888"/>
                  <a:pt x="91575" y="59027"/>
                </a:cubicBezTo>
                <a:cubicBezTo>
                  <a:pt x="92389" y="57644"/>
                  <a:pt x="93415" y="56222"/>
                  <a:pt x="94618" y="54783"/>
                </a:cubicBezTo>
                <a:cubicBezTo>
                  <a:pt x="95588" y="53627"/>
                  <a:pt x="95438" y="51905"/>
                  <a:pt x="94284" y="50938"/>
                </a:cubicBezTo>
                <a:cubicBezTo>
                  <a:pt x="93125" y="49966"/>
                  <a:pt x="91403" y="50122"/>
                  <a:pt x="90438" y="51277"/>
                </a:cubicBezTo>
                <a:cubicBezTo>
                  <a:pt x="89039" y="52938"/>
                  <a:pt x="87841" y="54622"/>
                  <a:pt x="86871" y="56250"/>
                </a:cubicBezTo>
                <a:cubicBezTo>
                  <a:pt x="86108" y="57550"/>
                  <a:pt x="86537" y="59216"/>
                  <a:pt x="87836" y="59988"/>
                </a:cubicBezTo>
                <a:moveTo>
                  <a:pt x="35480" y="49116"/>
                </a:moveTo>
                <a:cubicBezTo>
                  <a:pt x="27944" y="49116"/>
                  <a:pt x="21830" y="43005"/>
                  <a:pt x="21830" y="35466"/>
                </a:cubicBezTo>
                <a:cubicBezTo>
                  <a:pt x="21830" y="27927"/>
                  <a:pt x="27944" y="21816"/>
                  <a:pt x="35480" y="21816"/>
                </a:cubicBezTo>
                <a:cubicBezTo>
                  <a:pt x="43020" y="21816"/>
                  <a:pt x="49123" y="27927"/>
                  <a:pt x="49123" y="35466"/>
                </a:cubicBezTo>
                <a:cubicBezTo>
                  <a:pt x="49123" y="43005"/>
                  <a:pt x="43020" y="49116"/>
                  <a:pt x="35480" y="49116"/>
                </a:cubicBezTo>
                <a:moveTo>
                  <a:pt x="35480" y="16416"/>
                </a:moveTo>
                <a:cubicBezTo>
                  <a:pt x="24929" y="16416"/>
                  <a:pt x="16374" y="24966"/>
                  <a:pt x="16374" y="35511"/>
                </a:cubicBezTo>
                <a:cubicBezTo>
                  <a:pt x="16374" y="46061"/>
                  <a:pt x="24929" y="54616"/>
                  <a:pt x="35480" y="54616"/>
                </a:cubicBezTo>
                <a:cubicBezTo>
                  <a:pt x="46030" y="54616"/>
                  <a:pt x="54585" y="46061"/>
                  <a:pt x="54585" y="35511"/>
                </a:cubicBezTo>
                <a:cubicBezTo>
                  <a:pt x="54585" y="24966"/>
                  <a:pt x="46030" y="16416"/>
                  <a:pt x="35480" y="1641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31" name="Shape 4907">
            <a:extLst>
              <a:ext uri="{FF2B5EF4-FFF2-40B4-BE49-F238E27FC236}">
                <a16:creationId xmlns:a16="http://schemas.microsoft.com/office/drawing/2014/main" id="{6888F010-839D-4956-9100-2C40D168A3A7}"/>
              </a:ext>
            </a:extLst>
          </p:cNvPr>
          <p:cNvSpPr/>
          <p:nvPr/>
        </p:nvSpPr>
        <p:spPr>
          <a:xfrm>
            <a:off x="2741424" y="4761849"/>
            <a:ext cx="120045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911"/>
                </a:moveTo>
                <a:cubicBezTo>
                  <a:pt x="60000" y="10911"/>
                  <a:pt x="24000" y="10911"/>
                  <a:pt x="24000" y="27272"/>
                </a:cubicBezTo>
                <a:cubicBezTo>
                  <a:pt x="24000" y="28777"/>
                  <a:pt x="26688" y="30000"/>
                  <a:pt x="30000" y="30000"/>
                </a:cubicBezTo>
                <a:cubicBezTo>
                  <a:pt x="33311" y="30000"/>
                  <a:pt x="36000" y="28777"/>
                  <a:pt x="36000" y="27272"/>
                </a:cubicBezTo>
                <a:cubicBezTo>
                  <a:pt x="36000" y="16361"/>
                  <a:pt x="60000" y="16361"/>
                  <a:pt x="60000" y="16361"/>
                </a:cubicBezTo>
                <a:cubicBezTo>
                  <a:pt x="63311" y="16361"/>
                  <a:pt x="66000" y="15144"/>
                  <a:pt x="66000" y="13638"/>
                </a:cubicBezTo>
                <a:cubicBezTo>
                  <a:pt x="66000" y="12127"/>
                  <a:pt x="63311" y="10911"/>
                  <a:pt x="60000" y="10911"/>
                </a:cubicBezTo>
                <a:moveTo>
                  <a:pt x="60000" y="49088"/>
                </a:moveTo>
                <a:cubicBezTo>
                  <a:pt x="33494" y="49088"/>
                  <a:pt x="12000" y="39322"/>
                  <a:pt x="12000" y="27272"/>
                </a:cubicBezTo>
                <a:cubicBezTo>
                  <a:pt x="12000" y="15222"/>
                  <a:pt x="33494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39322"/>
                  <a:pt x="86505" y="49088"/>
                  <a:pt x="60000" y="49088"/>
                </a:cubicBezTo>
                <a:moveTo>
                  <a:pt x="60000" y="95455"/>
                </a:moveTo>
                <a:lnTo>
                  <a:pt x="45300" y="53688"/>
                </a:lnTo>
                <a:cubicBezTo>
                  <a:pt x="50011" y="54227"/>
                  <a:pt x="54916" y="54544"/>
                  <a:pt x="60000" y="54544"/>
                </a:cubicBezTo>
                <a:cubicBezTo>
                  <a:pt x="65083" y="54544"/>
                  <a:pt x="69988" y="54227"/>
                  <a:pt x="74700" y="53688"/>
                </a:cubicBezTo>
                <a:cubicBezTo>
                  <a:pt x="74700" y="53688"/>
                  <a:pt x="60000" y="95455"/>
                  <a:pt x="60000" y="95455"/>
                </a:cubicBezTo>
                <a:close/>
                <a:moveTo>
                  <a:pt x="60000" y="0"/>
                </a:moveTo>
                <a:cubicBezTo>
                  <a:pt x="26861" y="0"/>
                  <a:pt x="0" y="12216"/>
                  <a:pt x="0" y="27272"/>
                </a:cubicBezTo>
                <a:cubicBezTo>
                  <a:pt x="0" y="37944"/>
                  <a:pt x="13505" y="47150"/>
                  <a:pt x="33144" y="51638"/>
                </a:cubicBezTo>
                <a:lnTo>
                  <a:pt x="60000" y="120000"/>
                </a:lnTo>
                <a:lnTo>
                  <a:pt x="86861" y="51638"/>
                </a:lnTo>
                <a:cubicBezTo>
                  <a:pt x="106494" y="47150"/>
                  <a:pt x="120000" y="37944"/>
                  <a:pt x="120000" y="27272"/>
                </a:cubicBezTo>
                <a:cubicBezTo>
                  <a:pt x="120000" y="12216"/>
                  <a:pt x="93138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32" name="Shape 4908">
            <a:extLst>
              <a:ext uri="{FF2B5EF4-FFF2-40B4-BE49-F238E27FC236}">
                <a16:creationId xmlns:a16="http://schemas.microsoft.com/office/drawing/2014/main" id="{C65D8858-A625-4EE1-8FD2-071E7D60E7BE}"/>
              </a:ext>
            </a:extLst>
          </p:cNvPr>
          <p:cNvSpPr/>
          <p:nvPr/>
        </p:nvSpPr>
        <p:spPr>
          <a:xfrm>
            <a:off x="3173584" y="4761849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114405"/>
                </a:moveTo>
                <a:lnTo>
                  <a:pt x="62727" y="106361"/>
                </a:lnTo>
                <a:cubicBezTo>
                  <a:pt x="62727" y="104861"/>
                  <a:pt x="61505" y="103638"/>
                  <a:pt x="60000" y="103638"/>
                </a:cubicBezTo>
                <a:cubicBezTo>
                  <a:pt x="58494" y="103638"/>
                  <a:pt x="57272" y="104861"/>
                  <a:pt x="57272" y="106361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13638" y="62727"/>
                </a:lnTo>
                <a:cubicBezTo>
                  <a:pt x="15138" y="62727"/>
                  <a:pt x="16361" y="61505"/>
                  <a:pt x="16361" y="60000"/>
                </a:cubicBezTo>
                <a:cubicBezTo>
                  <a:pt x="16361" y="58494"/>
                  <a:pt x="15138" y="57272"/>
                  <a:pt x="13638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13638"/>
                </a:lnTo>
                <a:cubicBezTo>
                  <a:pt x="57272" y="15144"/>
                  <a:pt x="58494" y="16361"/>
                  <a:pt x="60000" y="16361"/>
                </a:cubicBezTo>
                <a:cubicBezTo>
                  <a:pt x="61505" y="16361"/>
                  <a:pt x="62727" y="15144"/>
                  <a:pt x="62727" y="13638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106361" y="57272"/>
                </a:lnTo>
                <a:cubicBezTo>
                  <a:pt x="104861" y="57272"/>
                  <a:pt x="103638" y="58494"/>
                  <a:pt x="103638" y="60000"/>
                </a:cubicBezTo>
                <a:cubicBezTo>
                  <a:pt x="103638" y="61505"/>
                  <a:pt x="104861" y="62727"/>
                  <a:pt x="106361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83138" y="36855"/>
                </a:moveTo>
                <a:lnTo>
                  <a:pt x="67716" y="67711"/>
                </a:lnTo>
                <a:lnTo>
                  <a:pt x="36861" y="83144"/>
                </a:lnTo>
                <a:lnTo>
                  <a:pt x="52283" y="52288"/>
                </a:lnTo>
                <a:cubicBezTo>
                  <a:pt x="52283" y="52288"/>
                  <a:pt x="83138" y="36855"/>
                  <a:pt x="83138" y="36855"/>
                </a:cubicBezTo>
                <a:close/>
                <a:moveTo>
                  <a:pt x="25288" y="94711"/>
                </a:moveTo>
                <a:lnTo>
                  <a:pt x="71572" y="71572"/>
                </a:lnTo>
                <a:lnTo>
                  <a:pt x="94711" y="25283"/>
                </a:lnTo>
                <a:lnTo>
                  <a:pt x="48427" y="48427"/>
                </a:lnTo>
                <a:cubicBezTo>
                  <a:pt x="48427" y="48427"/>
                  <a:pt x="25288" y="94711"/>
                  <a:pt x="25288" y="94711"/>
                </a:cubicBezTo>
                <a:close/>
                <a:moveTo>
                  <a:pt x="63855" y="63855"/>
                </a:moveTo>
                <a:cubicBezTo>
                  <a:pt x="65983" y="61727"/>
                  <a:pt x="65983" y="58272"/>
                  <a:pt x="63855" y="56144"/>
                </a:cubicBezTo>
                <a:cubicBezTo>
                  <a:pt x="61727" y="54011"/>
                  <a:pt x="58272" y="54011"/>
                  <a:pt x="56144" y="56144"/>
                </a:cubicBezTo>
                <a:cubicBezTo>
                  <a:pt x="54016" y="58272"/>
                  <a:pt x="54016" y="61727"/>
                  <a:pt x="56144" y="63855"/>
                </a:cubicBezTo>
                <a:cubicBezTo>
                  <a:pt x="58272" y="65988"/>
                  <a:pt x="61727" y="65988"/>
                  <a:pt x="63855" y="638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33" name="Shape 4909">
            <a:extLst>
              <a:ext uri="{FF2B5EF4-FFF2-40B4-BE49-F238E27FC236}">
                <a16:creationId xmlns:a16="http://schemas.microsoft.com/office/drawing/2014/main" id="{85C3C836-0FB7-4A51-ACFC-6EBF3C5959EA}"/>
              </a:ext>
            </a:extLst>
          </p:cNvPr>
          <p:cNvSpPr/>
          <p:nvPr/>
        </p:nvSpPr>
        <p:spPr>
          <a:xfrm>
            <a:off x="3677770" y="4761849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3655"/>
                </a:moveTo>
                <a:lnTo>
                  <a:pt x="81816" y="104305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11" y="11055"/>
                </a:moveTo>
                <a:lnTo>
                  <a:pt x="118022" y="11016"/>
                </a:lnTo>
                <a:lnTo>
                  <a:pt x="79838" y="105"/>
                </a:lnTo>
                <a:lnTo>
                  <a:pt x="79827" y="150"/>
                </a:lnTo>
                <a:cubicBezTo>
                  <a:pt x="79588" y="77"/>
                  <a:pt x="79355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7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88" y="108944"/>
                </a:cubicBezTo>
                <a:lnTo>
                  <a:pt x="1977" y="108988"/>
                </a:lnTo>
                <a:lnTo>
                  <a:pt x="40161" y="119894"/>
                </a:lnTo>
                <a:lnTo>
                  <a:pt x="40172" y="119850"/>
                </a:lnTo>
                <a:cubicBezTo>
                  <a:pt x="40411" y="119922"/>
                  <a:pt x="40644" y="120000"/>
                  <a:pt x="40911" y="120000"/>
                </a:cubicBezTo>
                <a:cubicBezTo>
                  <a:pt x="41172" y="120000"/>
                  <a:pt x="41411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11" y="110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34" name="Shape 4910">
            <a:extLst>
              <a:ext uri="{FF2B5EF4-FFF2-40B4-BE49-F238E27FC236}">
                <a16:creationId xmlns:a16="http://schemas.microsoft.com/office/drawing/2014/main" id="{3F0F9125-F499-4089-BE58-37FBF127691C}"/>
              </a:ext>
            </a:extLst>
          </p:cNvPr>
          <p:cNvSpPr/>
          <p:nvPr/>
        </p:nvSpPr>
        <p:spPr>
          <a:xfrm>
            <a:off x="4181957" y="4761849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483" y="69494"/>
                </a:moveTo>
                <a:lnTo>
                  <a:pt x="102888" y="70250"/>
                </a:lnTo>
                <a:cubicBezTo>
                  <a:pt x="103177" y="68200"/>
                  <a:pt x="103272" y="66233"/>
                  <a:pt x="103177" y="64405"/>
                </a:cubicBezTo>
                <a:lnTo>
                  <a:pt x="97733" y="64688"/>
                </a:lnTo>
                <a:cubicBezTo>
                  <a:pt x="97811" y="66166"/>
                  <a:pt x="97727" y="67783"/>
                  <a:pt x="97483" y="69494"/>
                </a:cubicBezTo>
                <a:moveTo>
                  <a:pt x="96911" y="60183"/>
                </a:moveTo>
                <a:lnTo>
                  <a:pt x="102077" y="58444"/>
                </a:lnTo>
                <a:cubicBezTo>
                  <a:pt x="101455" y="56594"/>
                  <a:pt x="100577" y="54827"/>
                  <a:pt x="99388" y="53033"/>
                </a:cubicBezTo>
                <a:lnTo>
                  <a:pt x="94844" y="56050"/>
                </a:lnTo>
                <a:cubicBezTo>
                  <a:pt x="95761" y="57438"/>
                  <a:pt x="96438" y="58788"/>
                  <a:pt x="96911" y="60183"/>
                </a:cubicBezTo>
                <a:moveTo>
                  <a:pt x="97383" y="77166"/>
                </a:moveTo>
                <a:cubicBezTo>
                  <a:pt x="96888" y="76672"/>
                  <a:pt x="96205" y="76361"/>
                  <a:pt x="95455" y="76361"/>
                </a:cubicBezTo>
                <a:cubicBezTo>
                  <a:pt x="93944" y="76361"/>
                  <a:pt x="92727" y="77583"/>
                  <a:pt x="92727" y="79088"/>
                </a:cubicBezTo>
                <a:cubicBezTo>
                  <a:pt x="92727" y="79844"/>
                  <a:pt x="93033" y="80527"/>
                  <a:pt x="93527" y="81016"/>
                </a:cubicBezTo>
                <a:lnTo>
                  <a:pt x="97050" y="84544"/>
                </a:lnTo>
                <a:lnTo>
                  <a:pt x="93527" y="88072"/>
                </a:lnTo>
                <a:cubicBezTo>
                  <a:pt x="93033" y="88566"/>
                  <a:pt x="92727" y="89244"/>
                  <a:pt x="92727" y="90000"/>
                </a:cubicBezTo>
                <a:cubicBezTo>
                  <a:pt x="92727" y="91505"/>
                  <a:pt x="93944" y="92727"/>
                  <a:pt x="95455" y="92727"/>
                </a:cubicBezTo>
                <a:cubicBezTo>
                  <a:pt x="96205" y="92727"/>
                  <a:pt x="96888" y="92422"/>
                  <a:pt x="97383" y="91927"/>
                </a:cubicBezTo>
                <a:lnTo>
                  <a:pt x="100911" y="88400"/>
                </a:lnTo>
                <a:lnTo>
                  <a:pt x="104433" y="91927"/>
                </a:lnTo>
                <a:cubicBezTo>
                  <a:pt x="104927" y="92422"/>
                  <a:pt x="105611" y="92727"/>
                  <a:pt x="106361" y="92727"/>
                </a:cubicBezTo>
                <a:cubicBezTo>
                  <a:pt x="107872" y="92727"/>
                  <a:pt x="109088" y="91505"/>
                  <a:pt x="109088" y="90000"/>
                </a:cubicBezTo>
                <a:cubicBezTo>
                  <a:pt x="109088" y="89244"/>
                  <a:pt x="108788" y="88566"/>
                  <a:pt x="108294" y="88072"/>
                </a:cubicBezTo>
                <a:lnTo>
                  <a:pt x="104766" y="84544"/>
                </a:lnTo>
                <a:lnTo>
                  <a:pt x="108294" y="81016"/>
                </a:lnTo>
                <a:cubicBezTo>
                  <a:pt x="108788" y="80527"/>
                  <a:pt x="109088" y="79844"/>
                  <a:pt x="109088" y="79088"/>
                </a:cubicBezTo>
                <a:cubicBezTo>
                  <a:pt x="109088" y="77583"/>
                  <a:pt x="107872" y="76361"/>
                  <a:pt x="106361" y="76361"/>
                </a:cubicBezTo>
                <a:cubicBezTo>
                  <a:pt x="105605" y="76361"/>
                  <a:pt x="104927" y="76672"/>
                  <a:pt x="104433" y="77166"/>
                </a:cubicBezTo>
                <a:lnTo>
                  <a:pt x="100911" y="80688"/>
                </a:lnTo>
                <a:cubicBezTo>
                  <a:pt x="100911" y="80688"/>
                  <a:pt x="97383" y="77166"/>
                  <a:pt x="97383" y="77166"/>
                </a:cubicBezTo>
                <a:close/>
                <a:moveTo>
                  <a:pt x="114544" y="113655"/>
                </a:moveTo>
                <a:lnTo>
                  <a:pt x="81816" y="104305"/>
                </a:lnTo>
                <a:lnTo>
                  <a:pt x="81816" y="42766"/>
                </a:lnTo>
                <a:cubicBezTo>
                  <a:pt x="83055" y="43344"/>
                  <a:pt x="84194" y="43966"/>
                  <a:pt x="85133" y="44633"/>
                </a:cubicBezTo>
                <a:lnTo>
                  <a:pt x="88294" y="40188"/>
                </a:lnTo>
                <a:cubicBezTo>
                  <a:pt x="86816" y="39133"/>
                  <a:pt x="85072" y="38177"/>
                  <a:pt x="83105" y="37338"/>
                </a:cubicBezTo>
                <a:lnTo>
                  <a:pt x="81816" y="40350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51927"/>
                </a:lnTo>
                <a:lnTo>
                  <a:pt x="45827" y="56661"/>
                </a:lnTo>
                <a:cubicBezTo>
                  <a:pt x="47666" y="55805"/>
                  <a:pt x="49338" y="54683"/>
                  <a:pt x="50933" y="53227"/>
                </a:cubicBezTo>
                <a:lnTo>
                  <a:pt x="47250" y="49205"/>
                </a:lnTo>
                <a:cubicBezTo>
                  <a:pt x="46094" y="50266"/>
                  <a:pt x="44933" y="51038"/>
                  <a:pt x="43638" y="51661"/>
                </a:cubicBez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05" y="11055"/>
                </a:moveTo>
                <a:lnTo>
                  <a:pt x="118022" y="11016"/>
                </a:lnTo>
                <a:lnTo>
                  <a:pt x="79844" y="105"/>
                </a:lnTo>
                <a:lnTo>
                  <a:pt x="79827" y="150"/>
                </a:lnTo>
                <a:cubicBezTo>
                  <a:pt x="79588" y="77"/>
                  <a:pt x="79350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2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94" y="108944"/>
                </a:cubicBezTo>
                <a:lnTo>
                  <a:pt x="1977" y="108988"/>
                </a:lnTo>
                <a:lnTo>
                  <a:pt x="40155" y="119894"/>
                </a:lnTo>
                <a:lnTo>
                  <a:pt x="40172" y="119850"/>
                </a:lnTo>
                <a:cubicBezTo>
                  <a:pt x="40411" y="119922"/>
                  <a:pt x="40650" y="120000"/>
                  <a:pt x="40911" y="120000"/>
                </a:cubicBezTo>
                <a:cubicBezTo>
                  <a:pt x="41172" y="120000"/>
                  <a:pt x="41405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05" y="11055"/>
                </a:cubicBezTo>
                <a:moveTo>
                  <a:pt x="91305" y="51527"/>
                </a:moveTo>
                <a:lnTo>
                  <a:pt x="91766" y="52077"/>
                </a:lnTo>
                <a:lnTo>
                  <a:pt x="95938" y="48555"/>
                </a:lnTo>
                <a:lnTo>
                  <a:pt x="95466" y="48000"/>
                </a:lnTo>
                <a:cubicBezTo>
                  <a:pt x="94516" y="46877"/>
                  <a:pt x="93555" y="45755"/>
                  <a:pt x="92650" y="44550"/>
                </a:cubicBezTo>
                <a:lnTo>
                  <a:pt x="88283" y="47811"/>
                </a:lnTo>
                <a:cubicBezTo>
                  <a:pt x="89255" y="49111"/>
                  <a:pt x="90283" y="50327"/>
                  <a:pt x="91305" y="51527"/>
                </a:cubicBezTo>
                <a:moveTo>
                  <a:pt x="34833" y="61233"/>
                </a:moveTo>
                <a:lnTo>
                  <a:pt x="31883" y="56644"/>
                </a:lnTo>
                <a:cubicBezTo>
                  <a:pt x="30177" y="57744"/>
                  <a:pt x="28627" y="58916"/>
                  <a:pt x="27272" y="60138"/>
                </a:cubicBezTo>
                <a:lnTo>
                  <a:pt x="30933" y="64188"/>
                </a:lnTo>
                <a:cubicBezTo>
                  <a:pt x="32066" y="63166"/>
                  <a:pt x="33377" y="62172"/>
                  <a:pt x="34833" y="61233"/>
                </a:cubicBezTo>
                <a:moveTo>
                  <a:pt x="27800" y="67694"/>
                </a:moveTo>
                <a:lnTo>
                  <a:pt x="23311" y="64600"/>
                </a:lnTo>
                <a:cubicBezTo>
                  <a:pt x="22083" y="66383"/>
                  <a:pt x="21177" y="68266"/>
                  <a:pt x="20627" y="70188"/>
                </a:cubicBezTo>
                <a:lnTo>
                  <a:pt x="25866" y="71700"/>
                </a:lnTo>
                <a:cubicBezTo>
                  <a:pt x="26261" y="70338"/>
                  <a:pt x="26911" y="68988"/>
                  <a:pt x="27800" y="67694"/>
                </a:cubicBezTo>
                <a:moveTo>
                  <a:pt x="58150" y="46211"/>
                </a:moveTo>
                <a:lnTo>
                  <a:pt x="55400" y="41500"/>
                </a:lnTo>
                <a:cubicBezTo>
                  <a:pt x="53461" y="42633"/>
                  <a:pt x="52011" y="44088"/>
                  <a:pt x="50733" y="45494"/>
                </a:cubicBezTo>
                <a:lnTo>
                  <a:pt x="54761" y="49166"/>
                </a:lnTo>
                <a:cubicBezTo>
                  <a:pt x="55905" y="47911"/>
                  <a:pt x="56916" y="46933"/>
                  <a:pt x="58150" y="46211"/>
                </a:cubicBezTo>
                <a:moveTo>
                  <a:pt x="21816" y="87272"/>
                </a:moveTo>
                <a:cubicBezTo>
                  <a:pt x="24827" y="87272"/>
                  <a:pt x="27272" y="84833"/>
                  <a:pt x="27272" y="81816"/>
                </a:cubicBezTo>
                <a:cubicBezTo>
                  <a:pt x="27272" y="78805"/>
                  <a:pt x="24827" y="76361"/>
                  <a:pt x="21816" y="76361"/>
                </a:cubicBezTo>
                <a:cubicBezTo>
                  <a:pt x="18805" y="76361"/>
                  <a:pt x="16361" y="78805"/>
                  <a:pt x="16361" y="81816"/>
                </a:cubicBezTo>
                <a:cubicBezTo>
                  <a:pt x="16361" y="84833"/>
                  <a:pt x="18805" y="87272"/>
                  <a:pt x="21816" y="87272"/>
                </a:cubicBezTo>
                <a:moveTo>
                  <a:pt x="68183" y="43638"/>
                </a:moveTo>
                <a:cubicBezTo>
                  <a:pt x="71194" y="43638"/>
                  <a:pt x="73638" y="41194"/>
                  <a:pt x="73638" y="38183"/>
                </a:cubicBezTo>
                <a:cubicBezTo>
                  <a:pt x="73638" y="35172"/>
                  <a:pt x="71194" y="32727"/>
                  <a:pt x="68183" y="32727"/>
                </a:cubicBezTo>
                <a:cubicBezTo>
                  <a:pt x="65166" y="32727"/>
                  <a:pt x="62727" y="35172"/>
                  <a:pt x="62727" y="38183"/>
                </a:cubicBezTo>
                <a:cubicBezTo>
                  <a:pt x="62727" y="41194"/>
                  <a:pt x="65166" y="43638"/>
                  <a:pt x="68183" y="4363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35" name="Shape 4911">
            <a:extLst>
              <a:ext uri="{FF2B5EF4-FFF2-40B4-BE49-F238E27FC236}">
                <a16:creationId xmlns:a16="http://schemas.microsoft.com/office/drawing/2014/main" id="{B7CC6FF0-6448-4212-B310-71A85FB709F3}"/>
              </a:ext>
            </a:extLst>
          </p:cNvPr>
          <p:cNvSpPr/>
          <p:nvPr/>
        </p:nvSpPr>
        <p:spPr>
          <a:xfrm>
            <a:off x="4686143" y="4761849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6361"/>
                </a:moveTo>
                <a:cubicBezTo>
                  <a:pt x="52466" y="46361"/>
                  <a:pt x="46361" y="52466"/>
                  <a:pt x="46361" y="60000"/>
                </a:cubicBezTo>
                <a:cubicBezTo>
                  <a:pt x="46361" y="67533"/>
                  <a:pt x="52466" y="73638"/>
                  <a:pt x="60000" y="73638"/>
                </a:cubicBezTo>
                <a:cubicBezTo>
                  <a:pt x="67533" y="73638"/>
                  <a:pt x="73638" y="67533"/>
                  <a:pt x="73638" y="60000"/>
                </a:cubicBezTo>
                <a:cubicBezTo>
                  <a:pt x="73638" y="52466"/>
                  <a:pt x="67533" y="46361"/>
                  <a:pt x="60000" y="46361"/>
                </a:cubicBezTo>
                <a:moveTo>
                  <a:pt x="62727" y="114405"/>
                </a:moveTo>
                <a:lnTo>
                  <a:pt x="62727" y="95455"/>
                </a:lnTo>
                <a:cubicBezTo>
                  <a:pt x="62727" y="93944"/>
                  <a:pt x="61505" y="92727"/>
                  <a:pt x="60000" y="92727"/>
                </a:cubicBezTo>
                <a:cubicBezTo>
                  <a:pt x="58494" y="92727"/>
                  <a:pt x="57272" y="93944"/>
                  <a:pt x="57272" y="95455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24544" y="62727"/>
                </a:lnTo>
                <a:cubicBezTo>
                  <a:pt x="26055" y="62727"/>
                  <a:pt x="27272" y="61505"/>
                  <a:pt x="27272" y="60000"/>
                </a:cubicBezTo>
                <a:cubicBezTo>
                  <a:pt x="27272" y="58494"/>
                  <a:pt x="26055" y="57272"/>
                  <a:pt x="24544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24544"/>
                </a:ln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95455" y="57272"/>
                </a:lnTo>
                <a:cubicBezTo>
                  <a:pt x="93944" y="57272"/>
                  <a:pt x="92727" y="58494"/>
                  <a:pt x="92727" y="60000"/>
                </a:cubicBezTo>
                <a:cubicBezTo>
                  <a:pt x="92727" y="61505"/>
                  <a:pt x="93944" y="62727"/>
                  <a:pt x="95455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36" name="Shape 4912">
            <a:extLst>
              <a:ext uri="{FF2B5EF4-FFF2-40B4-BE49-F238E27FC236}">
                <a16:creationId xmlns:a16="http://schemas.microsoft.com/office/drawing/2014/main" id="{79B54410-4E4A-4360-B0DF-ACD8D9E92C2C}"/>
              </a:ext>
            </a:extLst>
          </p:cNvPr>
          <p:cNvSpPr/>
          <p:nvPr/>
        </p:nvSpPr>
        <p:spPr>
          <a:xfrm>
            <a:off x="5190328" y="4761849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114405"/>
                </a:moveTo>
                <a:lnTo>
                  <a:pt x="62727" y="98044"/>
                </a:lnTo>
                <a:cubicBezTo>
                  <a:pt x="81633" y="96705"/>
                  <a:pt x="96711" y="81627"/>
                  <a:pt x="98050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2727" y="73361"/>
                </a:moveTo>
                <a:cubicBezTo>
                  <a:pt x="68066" y="72277"/>
                  <a:pt x="72250" y="68066"/>
                  <a:pt x="73338" y="62727"/>
                </a:cubicBezTo>
                <a:lnTo>
                  <a:pt x="92594" y="62727"/>
                </a:lnTo>
                <a:cubicBezTo>
                  <a:pt x="91283" y="78622"/>
                  <a:pt x="78622" y="91272"/>
                  <a:pt x="62727" y="92588"/>
                </a:cubicBezTo>
                <a:cubicBezTo>
                  <a:pt x="62727" y="92588"/>
                  <a:pt x="62727" y="73361"/>
                  <a:pt x="62727" y="73361"/>
                </a:cubicBezTo>
                <a:close/>
                <a:moveTo>
                  <a:pt x="62727" y="27411"/>
                </a:moveTo>
                <a:cubicBezTo>
                  <a:pt x="67961" y="27844"/>
                  <a:pt x="72838" y="29527"/>
                  <a:pt x="77083" y="32133"/>
                </a:cubicBezTo>
                <a:cubicBezTo>
                  <a:pt x="76627" y="33150"/>
                  <a:pt x="76361" y="34266"/>
                  <a:pt x="76361" y="35455"/>
                </a:cubicBezTo>
                <a:cubicBezTo>
                  <a:pt x="76361" y="39972"/>
                  <a:pt x="80027" y="43638"/>
                  <a:pt x="84544" y="43638"/>
                </a:cubicBezTo>
                <a:cubicBezTo>
                  <a:pt x="85733" y="43638"/>
                  <a:pt x="86850" y="43372"/>
                  <a:pt x="87866" y="42916"/>
                </a:cubicBezTo>
                <a:cubicBezTo>
                  <a:pt x="90477" y="47161"/>
                  <a:pt x="92161" y="52038"/>
                  <a:pt x="92594" y="57272"/>
                </a:cubicBezTo>
                <a:lnTo>
                  <a:pt x="73338" y="57272"/>
                </a:lnTo>
                <a:cubicBezTo>
                  <a:pt x="72250" y="51933"/>
                  <a:pt x="68066" y="47722"/>
                  <a:pt x="62727" y="46638"/>
                </a:cubicBezTo>
                <a:cubicBezTo>
                  <a:pt x="62727" y="46638"/>
                  <a:pt x="62727" y="27411"/>
                  <a:pt x="62727" y="27411"/>
                </a:cubicBezTo>
                <a:close/>
                <a:moveTo>
                  <a:pt x="62727" y="5594"/>
                </a:moveTo>
                <a:cubicBezTo>
                  <a:pt x="90666" y="6977"/>
                  <a:pt x="113027" y="29338"/>
                  <a:pt x="114411" y="57272"/>
                </a:cubicBezTo>
                <a:lnTo>
                  <a:pt x="98050" y="57272"/>
                </a:lnTo>
                <a:cubicBezTo>
                  <a:pt x="97572" y="50566"/>
                  <a:pt x="95344" y="44361"/>
                  <a:pt x="91855" y="39061"/>
                </a:cubicBezTo>
                <a:cubicBezTo>
                  <a:pt x="92394" y="37972"/>
                  <a:pt x="92727" y="36755"/>
                  <a:pt x="92727" y="35455"/>
                </a:cubicBezTo>
                <a:cubicBezTo>
                  <a:pt x="92727" y="30938"/>
                  <a:pt x="89066" y="27272"/>
                  <a:pt x="84544" y="27272"/>
                </a:cubicBezTo>
                <a:cubicBezTo>
                  <a:pt x="83244" y="27272"/>
                  <a:pt x="82027" y="27605"/>
                  <a:pt x="80933" y="28144"/>
                </a:cubicBezTo>
                <a:cubicBezTo>
                  <a:pt x="75633" y="24661"/>
                  <a:pt x="69433" y="22433"/>
                  <a:pt x="62727" y="21955"/>
                </a:cubicBezTo>
                <a:cubicBezTo>
                  <a:pt x="62727" y="21955"/>
                  <a:pt x="62727" y="5594"/>
                  <a:pt x="62727" y="5594"/>
                </a:cubicBezTo>
                <a:close/>
                <a:moveTo>
                  <a:pt x="57272" y="21938"/>
                </a:moveTo>
                <a:cubicBezTo>
                  <a:pt x="40138" y="23150"/>
                  <a:pt x="26127" y="35650"/>
                  <a:pt x="22655" y="52055"/>
                </a:cubicBezTo>
                <a:cubicBezTo>
                  <a:pt x="19944" y="52700"/>
                  <a:pt x="17755" y="54683"/>
                  <a:pt x="16833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cubicBezTo>
                  <a:pt x="57272" y="5594"/>
                  <a:pt x="57272" y="21938"/>
                  <a:pt x="57272" y="21938"/>
                </a:cubicBezTo>
                <a:close/>
                <a:moveTo>
                  <a:pt x="57272" y="46638"/>
                </a:moveTo>
                <a:cubicBezTo>
                  <a:pt x="51933" y="47722"/>
                  <a:pt x="47750" y="51933"/>
                  <a:pt x="46661" y="57272"/>
                </a:cubicBezTo>
                <a:lnTo>
                  <a:pt x="32200" y="57272"/>
                </a:lnTo>
                <a:cubicBezTo>
                  <a:pt x="31477" y="55266"/>
                  <a:pt x="30027" y="53605"/>
                  <a:pt x="28122" y="52677"/>
                </a:cubicBezTo>
                <a:cubicBezTo>
                  <a:pt x="31255" y="38988"/>
                  <a:pt x="42944" y="28577"/>
                  <a:pt x="57272" y="27388"/>
                </a:cubicBezTo>
                <a:cubicBezTo>
                  <a:pt x="57272" y="27388"/>
                  <a:pt x="57272" y="46638"/>
                  <a:pt x="57272" y="46638"/>
                </a:cubicBezTo>
                <a:close/>
                <a:moveTo>
                  <a:pt x="57272" y="92611"/>
                </a:moveTo>
                <a:cubicBezTo>
                  <a:pt x="42944" y="91422"/>
                  <a:pt x="31255" y="81011"/>
                  <a:pt x="28122" y="67322"/>
                </a:cubicBezTo>
                <a:cubicBezTo>
                  <a:pt x="30027" y="66394"/>
                  <a:pt x="31477" y="64733"/>
                  <a:pt x="32200" y="62727"/>
                </a:cubicBezTo>
                <a:lnTo>
                  <a:pt x="46661" y="62727"/>
                </a:lnTo>
                <a:cubicBezTo>
                  <a:pt x="47750" y="68066"/>
                  <a:pt x="51933" y="72277"/>
                  <a:pt x="57272" y="73361"/>
                </a:cubicBezTo>
                <a:cubicBezTo>
                  <a:pt x="57272" y="73361"/>
                  <a:pt x="57272" y="92611"/>
                  <a:pt x="57272" y="92611"/>
                </a:cubicBezTo>
                <a:close/>
                <a:moveTo>
                  <a:pt x="57272" y="114405"/>
                </a:moveTo>
                <a:cubicBezTo>
                  <a:pt x="29333" y="113022"/>
                  <a:pt x="6972" y="90661"/>
                  <a:pt x="5588" y="62727"/>
                </a:cubicBezTo>
                <a:lnTo>
                  <a:pt x="16833" y="62727"/>
                </a:lnTo>
                <a:cubicBezTo>
                  <a:pt x="17755" y="65316"/>
                  <a:pt x="19944" y="67300"/>
                  <a:pt x="22655" y="67944"/>
                </a:cubicBezTo>
                <a:cubicBezTo>
                  <a:pt x="26127" y="84350"/>
                  <a:pt x="40138" y="96855"/>
                  <a:pt x="57272" y="98061"/>
                </a:cubicBezTo>
                <a:cubicBezTo>
                  <a:pt x="57272" y="98061"/>
                  <a:pt x="57272" y="114405"/>
                  <a:pt x="57272" y="114405"/>
                </a:cubicBezTo>
                <a:close/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37" name="Shape 4913">
            <a:extLst>
              <a:ext uri="{FF2B5EF4-FFF2-40B4-BE49-F238E27FC236}">
                <a16:creationId xmlns:a16="http://schemas.microsoft.com/office/drawing/2014/main" id="{C8D06E2F-81DA-4420-B4C1-1E6364BCDE4E}"/>
              </a:ext>
            </a:extLst>
          </p:cNvPr>
          <p:cNvSpPr/>
          <p:nvPr/>
        </p:nvSpPr>
        <p:spPr>
          <a:xfrm>
            <a:off x="5718523" y="4761849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38" name="Shape 4914">
            <a:extLst>
              <a:ext uri="{FF2B5EF4-FFF2-40B4-BE49-F238E27FC236}">
                <a16:creationId xmlns:a16="http://schemas.microsoft.com/office/drawing/2014/main" id="{44C6F8A8-8A2B-40DC-B41A-AA09B8F93769}"/>
              </a:ext>
            </a:extLst>
          </p:cNvPr>
          <p:cNvSpPr/>
          <p:nvPr/>
        </p:nvSpPr>
        <p:spPr>
          <a:xfrm>
            <a:off x="6222709" y="4761849"/>
            <a:ext cx="216080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39" name="Shape 4915">
            <a:extLst>
              <a:ext uri="{FF2B5EF4-FFF2-40B4-BE49-F238E27FC236}">
                <a16:creationId xmlns:a16="http://schemas.microsoft.com/office/drawing/2014/main" id="{81EF40D5-B658-4DAA-A7A0-BCCB9374F5FF}"/>
              </a:ext>
            </a:extLst>
          </p:cNvPr>
          <p:cNvSpPr/>
          <p:nvPr/>
        </p:nvSpPr>
        <p:spPr>
          <a:xfrm>
            <a:off x="6738899" y="4755649"/>
            <a:ext cx="264098" cy="264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166" y="97888"/>
                </a:moveTo>
                <a:cubicBezTo>
                  <a:pt x="95944" y="95122"/>
                  <a:pt x="92244" y="92677"/>
                  <a:pt x="88083" y="90688"/>
                </a:cubicBezTo>
                <a:cubicBezTo>
                  <a:pt x="88155" y="90466"/>
                  <a:pt x="88233" y="90244"/>
                  <a:pt x="88311" y="90016"/>
                </a:cubicBezTo>
                <a:cubicBezTo>
                  <a:pt x="89616" y="85866"/>
                  <a:pt x="90666" y="81422"/>
                  <a:pt x="91411" y="76727"/>
                </a:cubicBezTo>
                <a:cubicBezTo>
                  <a:pt x="91505" y="76133"/>
                  <a:pt x="91577" y="75533"/>
                  <a:pt x="91661" y="74933"/>
                </a:cubicBezTo>
                <a:cubicBezTo>
                  <a:pt x="91911" y="73144"/>
                  <a:pt x="92116" y="71327"/>
                  <a:pt x="92277" y="69483"/>
                </a:cubicBezTo>
                <a:cubicBezTo>
                  <a:pt x="92338" y="68794"/>
                  <a:pt x="92400" y="68111"/>
                  <a:pt x="92450" y="67416"/>
                </a:cubicBezTo>
                <a:cubicBezTo>
                  <a:pt x="92555" y="65877"/>
                  <a:pt x="92577" y="64300"/>
                  <a:pt x="92627" y="62727"/>
                </a:cubicBezTo>
                <a:lnTo>
                  <a:pt x="114433" y="62727"/>
                </a:lnTo>
                <a:cubicBezTo>
                  <a:pt x="113755" y="76372"/>
                  <a:pt x="108055" y="88677"/>
                  <a:pt x="99166" y="97888"/>
                </a:cubicBezTo>
                <a:moveTo>
                  <a:pt x="76188" y="112100"/>
                </a:moveTo>
                <a:cubicBezTo>
                  <a:pt x="77361" y="110872"/>
                  <a:pt x="78483" y="109500"/>
                  <a:pt x="79561" y="108022"/>
                </a:cubicBezTo>
                <a:cubicBezTo>
                  <a:pt x="79661" y="107883"/>
                  <a:pt x="79761" y="107744"/>
                  <a:pt x="79861" y="107605"/>
                </a:cubicBezTo>
                <a:cubicBezTo>
                  <a:pt x="82022" y="104566"/>
                  <a:pt x="83977" y="101066"/>
                  <a:pt x="85666" y="97155"/>
                </a:cubicBezTo>
                <a:cubicBezTo>
                  <a:pt x="85755" y="96944"/>
                  <a:pt x="85838" y="96722"/>
                  <a:pt x="85927" y="96511"/>
                </a:cubicBezTo>
                <a:cubicBezTo>
                  <a:pt x="86027" y="96272"/>
                  <a:pt x="86105" y="96011"/>
                  <a:pt x="86205" y="95772"/>
                </a:cubicBezTo>
                <a:cubicBezTo>
                  <a:pt x="89572" y="97416"/>
                  <a:pt x="92583" y="99388"/>
                  <a:pt x="95233" y="101583"/>
                </a:cubicBezTo>
                <a:cubicBezTo>
                  <a:pt x="89716" y="106272"/>
                  <a:pt x="83272" y="109900"/>
                  <a:pt x="76188" y="112100"/>
                </a:cubicBezTo>
                <a:moveTo>
                  <a:pt x="62727" y="114272"/>
                </a:moveTo>
                <a:lnTo>
                  <a:pt x="62727" y="90116"/>
                </a:lnTo>
                <a:cubicBezTo>
                  <a:pt x="69433" y="90394"/>
                  <a:pt x="75766" y="91627"/>
                  <a:pt x="81400" y="93716"/>
                </a:cubicBezTo>
                <a:cubicBezTo>
                  <a:pt x="76944" y="105050"/>
                  <a:pt x="70300" y="112766"/>
                  <a:pt x="62727" y="114272"/>
                </a:cubicBezTo>
                <a:moveTo>
                  <a:pt x="62727" y="62727"/>
                </a:moveTo>
                <a:lnTo>
                  <a:pt x="87205" y="62727"/>
                </a:lnTo>
                <a:cubicBezTo>
                  <a:pt x="86972" y="72194"/>
                  <a:pt x="85511" y="81005"/>
                  <a:pt x="83172" y="88600"/>
                </a:cubicBezTo>
                <a:cubicBezTo>
                  <a:pt x="76972" y="86300"/>
                  <a:pt x="70044" y="84950"/>
                  <a:pt x="62727" y="84666"/>
                </a:cubicBezTo>
                <a:cubicBezTo>
                  <a:pt x="62727" y="84666"/>
                  <a:pt x="62727" y="62727"/>
                  <a:pt x="62727" y="62727"/>
                </a:cubicBezTo>
                <a:close/>
                <a:moveTo>
                  <a:pt x="62727" y="35333"/>
                </a:moveTo>
                <a:cubicBezTo>
                  <a:pt x="70044" y="35050"/>
                  <a:pt x="76972" y="33700"/>
                  <a:pt x="83172" y="31400"/>
                </a:cubicBezTo>
                <a:cubicBezTo>
                  <a:pt x="85511" y="38994"/>
                  <a:pt x="86972" y="47805"/>
                  <a:pt x="87205" y="57272"/>
                </a:cubicBezTo>
                <a:lnTo>
                  <a:pt x="62727" y="57272"/>
                </a:lnTo>
                <a:cubicBezTo>
                  <a:pt x="62727" y="57272"/>
                  <a:pt x="62727" y="35333"/>
                  <a:pt x="62727" y="35333"/>
                </a:cubicBezTo>
                <a:close/>
                <a:moveTo>
                  <a:pt x="62727" y="5727"/>
                </a:moveTo>
                <a:cubicBezTo>
                  <a:pt x="70300" y="7233"/>
                  <a:pt x="76944" y="14950"/>
                  <a:pt x="81400" y="26283"/>
                </a:cubicBezTo>
                <a:cubicBezTo>
                  <a:pt x="75766" y="28372"/>
                  <a:pt x="69433" y="29605"/>
                  <a:pt x="62727" y="29883"/>
                </a:cubicBezTo>
                <a:cubicBezTo>
                  <a:pt x="62727" y="29883"/>
                  <a:pt x="62727" y="5727"/>
                  <a:pt x="62727" y="5727"/>
                </a:cubicBezTo>
                <a:close/>
                <a:moveTo>
                  <a:pt x="95233" y="18416"/>
                </a:moveTo>
                <a:cubicBezTo>
                  <a:pt x="92583" y="20616"/>
                  <a:pt x="89572" y="22583"/>
                  <a:pt x="86205" y="24227"/>
                </a:cubicBezTo>
                <a:cubicBezTo>
                  <a:pt x="86105" y="23988"/>
                  <a:pt x="86027" y="23727"/>
                  <a:pt x="85927" y="23494"/>
                </a:cubicBezTo>
                <a:cubicBezTo>
                  <a:pt x="85838" y="23277"/>
                  <a:pt x="85755" y="23061"/>
                  <a:pt x="85666" y="22844"/>
                </a:cubicBezTo>
                <a:cubicBezTo>
                  <a:pt x="83977" y="18933"/>
                  <a:pt x="82022" y="15433"/>
                  <a:pt x="79861" y="12394"/>
                </a:cubicBezTo>
                <a:cubicBezTo>
                  <a:pt x="79761" y="12255"/>
                  <a:pt x="79661" y="12116"/>
                  <a:pt x="79561" y="11977"/>
                </a:cubicBezTo>
                <a:cubicBezTo>
                  <a:pt x="78483" y="10500"/>
                  <a:pt x="77361" y="9127"/>
                  <a:pt x="76188" y="7900"/>
                </a:cubicBezTo>
                <a:cubicBezTo>
                  <a:pt x="83272" y="10100"/>
                  <a:pt x="89716" y="13727"/>
                  <a:pt x="95233" y="18416"/>
                </a:cubicBezTo>
                <a:moveTo>
                  <a:pt x="114433" y="57272"/>
                </a:moveTo>
                <a:lnTo>
                  <a:pt x="92627" y="57272"/>
                </a:lnTo>
                <a:cubicBezTo>
                  <a:pt x="92577" y="55705"/>
                  <a:pt x="92555" y="54122"/>
                  <a:pt x="92450" y="52583"/>
                </a:cubicBezTo>
                <a:cubicBezTo>
                  <a:pt x="92400" y="51888"/>
                  <a:pt x="92338" y="51205"/>
                  <a:pt x="92277" y="50516"/>
                </a:cubicBezTo>
                <a:cubicBezTo>
                  <a:pt x="92116" y="48672"/>
                  <a:pt x="91911" y="46855"/>
                  <a:pt x="91661" y="45066"/>
                </a:cubicBezTo>
                <a:cubicBezTo>
                  <a:pt x="91577" y="44472"/>
                  <a:pt x="91505" y="43866"/>
                  <a:pt x="91411" y="43272"/>
                </a:cubicBezTo>
                <a:cubicBezTo>
                  <a:pt x="90666" y="38577"/>
                  <a:pt x="89616" y="34133"/>
                  <a:pt x="88311" y="29983"/>
                </a:cubicBezTo>
                <a:cubicBezTo>
                  <a:pt x="88233" y="29761"/>
                  <a:pt x="88155" y="29538"/>
                  <a:pt x="88083" y="29311"/>
                </a:cubicBezTo>
                <a:cubicBezTo>
                  <a:pt x="92244" y="27322"/>
                  <a:pt x="95944" y="24877"/>
                  <a:pt x="99166" y="22116"/>
                </a:cubicBezTo>
                <a:cubicBezTo>
                  <a:pt x="108055" y="31322"/>
                  <a:pt x="113755" y="43627"/>
                  <a:pt x="114433" y="57272"/>
                </a:cubicBezTo>
                <a:moveTo>
                  <a:pt x="57272" y="29883"/>
                </a:moveTo>
                <a:cubicBezTo>
                  <a:pt x="50561" y="29605"/>
                  <a:pt x="44227" y="28372"/>
                  <a:pt x="38594" y="26283"/>
                </a:cubicBezTo>
                <a:cubicBezTo>
                  <a:pt x="43050" y="14950"/>
                  <a:pt x="49694" y="7233"/>
                  <a:pt x="57272" y="5727"/>
                </a:cubicBezTo>
                <a:cubicBezTo>
                  <a:pt x="57272" y="5727"/>
                  <a:pt x="57272" y="29883"/>
                  <a:pt x="57272" y="29883"/>
                </a:cubicBezTo>
                <a:close/>
                <a:moveTo>
                  <a:pt x="57272" y="57272"/>
                </a:moveTo>
                <a:lnTo>
                  <a:pt x="32794" y="57272"/>
                </a:lnTo>
                <a:cubicBezTo>
                  <a:pt x="33027" y="47805"/>
                  <a:pt x="34483" y="38994"/>
                  <a:pt x="36827" y="31400"/>
                </a:cubicBezTo>
                <a:cubicBezTo>
                  <a:pt x="43027" y="33700"/>
                  <a:pt x="49950" y="35050"/>
                  <a:pt x="57272" y="35333"/>
                </a:cubicBezTo>
                <a:cubicBezTo>
                  <a:pt x="57272" y="35333"/>
                  <a:pt x="57272" y="57272"/>
                  <a:pt x="57272" y="57272"/>
                </a:cubicBezTo>
                <a:close/>
                <a:moveTo>
                  <a:pt x="57272" y="84666"/>
                </a:moveTo>
                <a:cubicBezTo>
                  <a:pt x="49950" y="84950"/>
                  <a:pt x="43027" y="86300"/>
                  <a:pt x="36827" y="88600"/>
                </a:cubicBezTo>
                <a:cubicBezTo>
                  <a:pt x="34483" y="81005"/>
                  <a:pt x="33027" y="72194"/>
                  <a:pt x="32794" y="62727"/>
                </a:cubicBezTo>
                <a:lnTo>
                  <a:pt x="57272" y="62727"/>
                </a:lnTo>
                <a:cubicBezTo>
                  <a:pt x="57272" y="62727"/>
                  <a:pt x="57272" y="84666"/>
                  <a:pt x="57272" y="84666"/>
                </a:cubicBezTo>
                <a:close/>
                <a:moveTo>
                  <a:pt x="57272" y="114272"/>
                </a:moveTo>
                <a:cubicBezTo>
                  <a:pt x="49694" y="112766"/>
                  <a:pt x="43050" y="105050"/>
                  <a:pt x="38594" y="93716"/>
                </a:cubicBezTo>
                <a:cubicBezTo>
                  <a:pt x="44227" y="91627"/>
                  <a:pt x="50561" y="90394"/>
                  <a:pt x="57272" y="90116"/>
                </a:cubicBezTo>
                <a:cubicBezTo>
                  <a:pt x="57272" y="90116"/>
                  <a:pt x="57272" y="114272"/>
                  <a:pt x="57272" y="114272"/>
                </a:cubicBezTo>
                <a:close/>
                <a:moveTo>
                  <a:pt x="24766" y="101583"/>
                </a:moveTo>
                <a:cubicBezTo>
                  <a:pt x="27411" y="99388"/>
                  <a:pt x="30422" y="97416"/>
                  <a:pt x="33794" y="95772"/>
                </a:cubicBezTo>
                <a:cubicBezTo>
                  <a:pt x="33888" y="96011"/>
                  <a:pt x="33972" y="96272"/>
                  <a:pt x="34066" y="96511"/>
                </a:cubicBezTo>
                <a:cubicBezTo>
                  <a:pt x="34161" y="96722"/>
                  <a:pt x="34238" y="96944"/>
                  <a:pt x="34333" y="97155"/>
                </a:cubicBezTo>
                <a:cubicBezTo>
                  <a:pt x="36022" y="101066"/>
                  <a:pt x="37972" y="104566"/>
                  <a:pt x="40133" y="107605"/>
                </a:cubicBezTo>
                <a:cubicBezTo>
                  <a:pt x="40233" y="107744"/>
                  <a:pt x="40338" y="107883"/>
                  <a:pt x="40438" y="108022"/>
                </a:cubicBezTo>
                <a:cubicBezTo>
                  <a:pt x="41511" y="109500"/>
                  <a:pt x="42633" y="110872"/>
                  <a:pt x="43811" y="112100"/>
                </a:cubicBezTo>
                <a:cubicBezTo>
                  <a:pt x="36722" y="109900"/>
                  <a:pt x="30283" y="106272"/>
                  <a:pt x="24766" y="101583"/>
                </a:cubicBezTo>
                <a:moveTo>
                  <a:pt x="5566" y="62727"/>
                </a:moveTo>
                <a:lnTo>
                  <a:pt x="27372" y="62727"/>
                </a:lnTo>
                <a:cubicBezTo>
                  <a:pt x="27416" y="64300"/>
                  <a:pt x="27444" y="65877"/>
                  <a:pt x="27544" y="67416"/>
                </a:cubicBezTo>
                <a:cubicBezTo>
                  <a:pt x="27594" y="68111"/>
                  <a:pt x="27661" y="68794"/>
                  <a:pt x="27716" y="69483"/>
                </a:cubicBezTo>
                <a:cubicBezTo>
                  <a:pt x="27877" y="71327"/>
                  <a:pt x="28083" y="73144"/>
                  <a:pt x="28333" y="74933"/>
                </a:cubicBezTo>
                <a:cubicBezTo>
                  <a:pt x="28422" y="75533"/>
                  <a:pt x="28494" y="76133"/>
                  <a:pt x="28588" y="76727"/>
                </a:cubicBezTo>
                <a:cubicBezTo>
                  <a:pt x="29333" y="81422"/>
                  <a:pt x="30377" y="85866"/>
                  <a:pt x="31688" y="90016"/>
                </a:cubicBezTo>
                <a:cubicBezTo>
                  <a:pt x="31766" y="90244"/>
                  <a:pt x="31838" y="90466"/>
                  <a:pt x="31911" y="90688"/>
                </a:cubicBezTo>
                <a:cubicBezTo>
                  <a:pt x="27755" y="92677"/>
                  <a:pt x="24055" y="95122"/>
                  <a:pt x="20827" y="97888"/>
                </a:cubicBezTo>
                <a:cubicBezTo>
                  <a:pt x="11944" y="88677"/>
                  <a:pt x="6238" y="76372"/>
                  <a:pt x="5566" y="62727"/>
                </a:cubicBezTo>
                <a:moveTo>
                  <a:pt x="20827" y="22116"/>
                </a:moveTo>
                <a:cubicBezTo>
                  <a:pt x="24055" y="24877"/>
                  <a:pt x="27755" y="27322"/>
                  <a:pt x="31911" y="29311"/>
                </a:cubicBezTo>
                <a:cubicBezTo>
                  <a:pt x="31838" y="29538"/>
                  <a:pt x="31766" y="29761"/>
                  <a:pt x="31688" y="29983"/>
                </a:cubicBezTo>
                <a:cubicBezTo>
                  <a:pt x="30383" y="34133"/>
                  <a:pt x="29333" y="38577"/>
                  <a:pt x="28588" y="43272"/>
                </a:cubicBezTo>
                <a:cubicBezTo>
                  <a:pt x="28494" y="43866"/>
                  <a:pt x="28422" y="44472"/>
                  <a:pt x="28333" y="45066"/>
                </a:cubicBezTo>
                <a:cubicBezTo>
                  <a:pt x="28083" y="46855"/>
                  <a:pt x="27877" y="48672"/>
                  <a:pt x="27716" y="50516"/>
                </a:cubicBezTo>
                <a:cubicBezTo>
                  <a:pt x="27661" y="51205"/>
                  <a:pt x="27594" y="51888"/>
                  <a:pt x="27544" y="52583"/>
                </a:cubicBezTo>
                <a:cubicBezTo>
                  <a:pt x="27444" y="54122"/>
                  <a:pt x="27416" y="55705"/>
                  <a:pt x="27372" y="57272"/>
                </a:cubicBezTo>
                <a:lnTo>
                  <a:pt x="5566" y="57272"/>
                </a:lnTo>
                <a:cubicBezTo>
                  <a:pt x="6238" y="43627"/>
                  <a:pt x="11944" y="31322"/>
                  <a:pt x="20827" y="22116"/>
                </a:cubicBezTo>
                <a:moveTo>
                  <a:pt x="43811" y="7900"/>
                </a:moveTo>
                <a:cubicBezTo>
                  <a:pt x="42633" y="9127"/>
                  <a:pt x="41511" y="10500"/>
                  <a:pt x="40438" y="11977"/>
                </a:cubicBezTo>
                <a:cubicBezTo>
                  <a:pt x="40338" y="12116"/>
                  <a:pt x="40233" y="12255"/>
                  <a:pt x="40133" y="12394"/>
                </a:cubicBezTo>
                <a:cubicBezTo>
                  <a:pt x="37972" y="15433"/>
                  <a:pt x="36022" y="18933"/>
                  <a:pt x="34333" y="22844"/>
                </a:cubicBezTo>
                <a:cubicBezTo>
                  <a:pt x="34238" y="23061"/>
                  <a:pt x="34161" y="23277"/>
                  <a:pt x="34066" y="23494"/>
                </a:cubicBezTo>
                <a:cubicBezTo>
                  <a:pt x="33972" y="23727"/>
                  <a:pt x="33888" y="23988"/>
                  <a:pt x="33794" y="24227"/>
                </a:cubicBezTo>
                <a:cubicBezTo>
                  <a:pt x="30422" y="22583"/>
                  <a:pt x="27411" y="20616"/>
                  <a:pt x="24766" y="18416"/>
                </a:cubicBezTo>
                <a:cubicBezTo>
                  <a:pt x="30283" y="13727"/>
                  <a:pt x="36722" y="10100"/>
                  <a:pt x="43811" y="79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40" name="Shape 4916">
            <a:extLst>
              <a:ext uri="{FF2B5EF4-FFF2-40B4-BE49-F238E27FC236}">
                <a16:creationId xmlns:a16="http://schemas.microsoft.com/office/drawing/2014/main" id="{6769B8D0-9161-417A-9243-41408D003E5C}"/>
              </a:ext>
            </a:extLst>
          </p:cNvPr>
          <p:cNvSpPr/>
          <p:nvPr/>
        </p:nvSpPr>
        <p:spPr>
          <a:xfrm>
            <a:off x="7243085" y="4755649"/>
            <a:ext cx="264098" cy="264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00" y="46344"/>
                </a:moveTo>
                <a:cubicBezTo>
                  <a:pt x="97855" y="38411"/>
                  <a:pt x="96572" y="30977"/>
                  <a:pt x="94488" y="24488"/>
                </a:cubicBezTo>
                <a:cubicBezTo>
                  <a:pt x="97461" y="22944"/>
                  <a:pt x="100100" y="21094"/>
                  <a:pt x="102416" y="19038"/>
                </a:cubicBezTo>
                <a:cubicBezTo>
                  <a:pt x="109294" y="26233"/>
                  <a:pt x="113744" y="35761"/>
                  <a:pt x="114405" y="46344"/>
                </a:cubicBezTo>
                <a:cubicBezTo>
                  <a:pt x="114405" y="46344"/>
                  <a:pt x="98100" y="46344"/>
                  <a:pt x="98100" y="46344"/>
                </a:cubicBezTo>
                <a:close/>
                <a:moveTo>
                  <a:pt x="86027" y="8233"/>
                </a:moveTo>
                <a:cubicBezTo>
                  <a:pt x="90588" y="9922"/>
                  <a:pt x="94766" y="12366"/>
                  <a:pt x="98461" y="15383"/>
                </a:cubicBezTo>
                <a:cubicBezTo>
                  <a:pt x="96733" y="16866"/>
                  <a:pt x="94755" y="18194"/>
                  <a:pt x="92588" y="19366"/>
                </a:cubicBezTo>
                <a:cubicBezTo>
                  <a:pt x="90761" y="15038"/>
                  <a:pt x="88550" y="11255"/>
                  <a:pt x="86027" y="823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094"/>
                </a:cubicBezTo>
                <a:cubicBezTo>
                  <a:pt x="36188" y="17761"/>
                  <a:pt x="40483" y="16911"/>
                  <a:pt x="44922" y="16572"/>
                </a:cubicBezTo>
                <a:cubicBezTo>
                  <a:pt x="44394" y="16177"/>
                  <a:pt x="43844" y="15800"/>
                  <a:pt x="43355" y="15383"/>
                </a:cubicBezTo>
                <a:cubicBezTo>
                  <a:pt x="47050" y="12366"/>
                  <a:pt x="51233" y="9922"/>
                  <a:pt x="55788" y="8233"/>
                </a:cubicBezTo>
                <a:cubicBezTo>
                  <a:pt x="53855" y="10550"/>
                  <a:pt x="52111" y="13322"/>
                  <a:pt x="50577" y="16438"/>
                </a:cubicBezTo>
                <a:cubicBezTo>
                  <a:pt x="52505" y="16488"/>
                  <a:pt x="54405" y="16644"/>
                  <a:pt x="56283" y="16888"/>
                </a:cubicBezTo>
                <a:cubicBezTo>
                  <a:pt x="59511" y="11016"/>
                  <a:pt x="63605" y="7016"/>
                  <a:pt x="68161" y="5866"/>
                </a:cubicBezTo>
                <a:lnTo>
                  <a:pt x="68161" y="19861"/>
                </a:lnTo>
                <a:cubicBezTo>
                  <a:pt x="70044" y="20561"/>
                  <a:pt x="71877" y="21355"/>
                  <a:pt x="73655" y="22255"/>
                </a:cubicBezTo>
                <a:lnTo>
                  <a:pt x="73655" y="5866"/>
                </a:lnTo>
                <a:cubicBezTo>
                  <a:pt x="79344" y="7305"/>
                  <a:pt x="84338" y="13127"/>
                  <a:pt x="87783" y="21572"/>
                </a:cubicBezTo>
                <a:cubicBezTo>
                  <a:pt x="84483" y="22816"/>
                  <a:pt x="80861" y="23672"/>
                  <a:pt x="77027" y="24122"/>
                </a:cubicBezTo>
                <a:cubicBezTo>
                  <a:pt x="79238" y="25450"/>
                  <a:pt x="81372" y="26888"/>
                  <a:pt x="83366" y="28505"/>
                </a:cubicBezTo>
                <a:cubicBezTo>
                  <a:pt x="85505" y="28005"/>
                  <a:pt x="87594" y="27416"/>
                  <a:pt x="89566" y="26672"/>
                </a:cubicBezTo>
                <a:cubicBezTo>
                  <a:pt x="90533" y="29883"/>
                  <a:pt x="91277" y="33383"/>
                  <a:pt x="91811" y="37055"/>
                </a:cubicBezTo>
                <a:cubicBezTo>
                  <a:pt x="95316" y="41477"/>
                  <a:pt x="98127" y="46461"/>
                  <a:pt x="100138" y="51838"/>
                </a:cubicBezTo>
                <a:lnTo>
                  <a:pt x="114405" y="51838"/>
                </a:lnTo>
                <a:cubicBezTo>
                  <a:pt x="113766" y="62072"/>
                  <a:pt x="109561" y="71300"/>
                  <a:pt x="103061" y="78411"/>
                </a:cubicBezTo>
                <a:cubicBezTo>
                  <a:pt x="102611" y="81666"/>
                  <a:pt x="101900" y="84844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76283" y="68161"/>
                </a:moveTo>
                <a:cubicBezTo>
                  <a:pt x="76038" y="60233"/>
                  <a:pt x="74755" y="52800"/>
                  <a:pt x="72672" y="46305"/>
                </a:cubicBezTo>
                <a:cubicBezTo>
                  <a:pt x="75644" y="44761"/>
                  <a:pt x="78283" y="42916"/>
                  <a:pt x="80594" y="40855"/>
                </a:cubicBezTo>
                <a:cubicBezTo>
                  <a:pt x="87477" y="48050"/>
                  <a:pt x="91927" y="57583"/>
                  <a:pt x="92588" y="68161"/>
                </a:cubicBezTo>
                <a:cubicBezTo>
                  <a:pt x="92588" y="68161"/>
                  <a:pt x="76283" y="68161"/>
                  <a:pt x="76283" y="68161"/>
                </a:cubicBezTo>
                <a:close/>
                <a:moveTo>
                  <a:pt x="80594" y="100961"/>
                </a:moveTo>
                <a:cubicBezTo>
                  <a:pt x="78283" y="98905"/>
                  <a:pt x="75644" y="97055"/>
                  <a:pt x="72672" y="95511"/>
                </a:cubicBezTo>
                <a:cubicBezTo>
                  <a:pt x="74755" y="89022"/>
                  <a:pt x="76038" y="81588"/>
                  <a:pt x="76283" y="73655"/>
                </a:cubicBezTo>
                <a:lnTo>
                  <a:pt x="92588" y="73655"/>
                </a:lnTo>
                <a:cubicBezTo>
                  <a:pt x="91927" y="84238"/>
                  <a:pt x="87477" y="93766"/>
                  <a:pt x="80594" y="100961"/>
                </a:cubicBezTo>
                <a:moveTo>
                  <a:pt x="64211" y="111766"/>
                </a:moveTo>
                <a:cubicBezTo>
                  <a:pt x="66733" y="108744"/>
                  <a:pt x="68938" y="104961"/>
                  <a:pt x="70766" y="100633"/>
                </a:cubicBezTo>
                <a:cubicBezTo>
                  <a:pt x="72938" y="101805"/>
                  <a:pt x="74916" y="103133"/>
                  <a:pt x="76644" y="104616"/>
                </a:cubicBezTo>
                <a:cubicBezTo>
                  <a:pt x="72950" y="107633"/>
                  <a:pt x="68766" y="110077"/>
                  <a:pt x="64211" y="111766"/>
                </a:cubicBezTo>
                <a:moveTo>
                  <a:pt x="51838" y="114133"/>
                </a:moveTo>
                <a:lnTo>
                  <a:pt x="51838" y="95577"/>
                </a:lnTo>
                <a:cubicBezTo>
                  <a:pt x="56922" y="95850"/>
                  <a:pt x="61711" y="96822"/>
                  <a:pt x="65966" y="98427"/>
                </a:cubicBezTo>
                <a:cubicBezTo>
                  <a:pt x="62522" y="106872"/>
                  <a:pt x="57527" y="112700"/>
                  <a:pt x="51838" y="114133"/>
                </a:cubicBezTo>
                <a:moveTo>
                  <a:pt x="51838" y="73655"/>
                </a:moveTo>
                <a:lnTo>
                  <a:pt x="70827" y="73655"/>
                </a:lnTo>
                <a:cubicBezTo>
                  <a:pt x="70605" y="80833"/>
                  <a:pt x="69500" y="87511"/>
                  <a:pt x="67750" y="93327"/>
                </a:cubicBezTo>
                <a:cubicBezTo>
                  <a:pt x="62927" y="91505"/>
                  <a:pt x="57538" y="90405"/>
                  <a:pt x="51838" y="90127"/>
                </a:cubicBezTo>
                <a:cubicBezTo>
                  <a:pt x="51838" y="90127"/>
                  <a:pt x="51838" y="73655"/>
                  <a:pt x="51838" y="73655"/>
                </a:cubicBezTo>
                <a:close/>
                <a:moveTo>
                  <a:pt x="51838" y="51694"/>
                </a:moveTo>
                <a:cubicBezTo>
                  <a:pt x="57538" y="51411"/>
                  <a:pt x="62927" y="50311"/>
                  <a:pt x="67750" y="48488"/>
                </a:cubicBezTo>
                <a:cubicBezTo>
                  <a:pt x="69500" y="54305"/>
                  <a:pt x="70605" y="60983"/>
                  <a:pt x="70827" y="68161"/>
                </a:cubicBezTo>
                <a:lnTo>
                  <a:pt x="51838" y="68161"/>
                </a:lnTo>
                <a:cubicBezTo>
                  <a:pt x="51838" y="68161"/>
                  <a:pt x="51838" y="51694"/>
                  <a:pt x="51838" y="51694"/>
                </a:cubicBezTo>
                <a:close/>
                <a:moveTo>
                  <a:pt x="51838" y="27683"/>
                </a:moveTo>
                <a:cubicBezTo>
                  <a:pt x="57527" y="29122"/>
                  <a:pt x="62522" y="34944"/>
                  <a:pt x="65966" y="43388"/>
                </a:cubicBezTo>
                <a:cubicBezTo>
                  <a:pt x="61711" y="44994"/>
                  <a:pt x="56922" y="45972"/>
                  <a:pt x="51838" y="46238"/>
                </a:cubicBezTo>
                <a:cubicBezTo>
                  <a:pt x="51838" y="46238"/>
                  <a:pt x="51838" y="27683"/>
                  <a:pt x="51838" y="27683"/>
                </a:cubicBezTo>
                <a:close/>
                <a:moveTo>
                  <a:pt x="76644" y="37200"/>
                </a:moveTo>
                <a:cubicBezTo>
                  <a:pt x="74916" y="38683"/>
                  <a:pt x="72938" y="40016"/>
                  <a:pt x="70766" y="41183"/>
                </a:cubicBezTo>
                <a:cubicBezTo>
                  <a:pt x="68938" y="36855"/>
                  <a:pt x="66733" y="33077"/>
                  <a:pt x="64205" y="30055"/>
                </a:cubicBezTo>
                <a:cubicBezTo>
                  <a:pt x="68766" y="31744"/>
                  <a:pt x="72950" y="34183"/>
                  <a:pt x="76644" y="37200"/>
                </a:cubicBezTo>
                <a:moveTo>
                  <a:pt x="46344" y="46238"/>
                </a:moveTo>
                <a:cubicBezTo>
                  <a:pt x="41261" y="45972"/>
                  <a:pt x="36466" y="44994"/>
                  <a:pt x="32216" y="43388"/>
                </a:cubicBezTo>
                <a:cubicBezTo>
                  <a:pt x="35661" y="34944"/>
                  <a:pt x="40655" y="29122"/>
                  <a:pt x="46344" y="27683"/>
                </a:cubicBezTo>
                <a:cubicBezTo>
                  <a:pt x="46344" y="27683"/>
                  <a:pt x="46344" y="46238"/>
                  <a:pt x="46344" y="46238"/>
                </a:cubicBezTo>
                <a:close/>
                <a:moveTo>
                  <a:pt x="46344" y="68161"/>
                </a:moveTo>
                <a:lnTo>
                  <a:pt x="27350" y="68161"/>
                </a:lnTo>
                <a:cubicBezTo>
                  <a:pt x="27577" y="60983"/>
                  <a:pt x="28683" y="54305"/>
                  <a:pt x="30433" y="48488"/>
                </a:cubicBezTo>
                <a:cubicBezTo>
                  <a:pt x="35255" y="50311"/>
                  <a:pt x="40644" y="51411"/>
                  <a:pt x="46344" y="51694"/>
                </a:cubicBezTo>
                <a:cubicBezTo>
                  <a:pt x="46344" y="51694"/>
                  <a:pt x="46344" y="68161"/>
                  <a:pt x="46344" y="68161"/>
                </a:cubicBezTo>
                <a:close/>
                <a:moveTo>
                  <a:pt x="46344" y="90127"/>
                </a:moveTo>
                <a:cubicBezTo>
                  <a:pt x="40644" y="90405"/>
                  <a:pt x="35255" y="91505"/>
                  <a:pt x="30433" y="93327"/>
                </a:cubicBezTo>
                <a:cubicBezTo>
                  <a:pt x="28683" y="87511"/>
                  <a:pt x="27577" y="80833"/>
                  <a:pt x="27350" y="73655"/>
                </a:cubicBezTo>
                <a:lnTo>
                  <a:pt x="46344" y="73655"/>
                </a:lnTo>
                <a:cubicBezTo>
                  <a:pt x="46344" y="73655"/>
                  <a:pt x="46344" y="90127"/>
                  <a:pt x="46344" y="90127"/>
                </a:cubicBezTo>
                <a:close/>
                <a:moveTo>
                  <a:pt x="46344" y="114133"/>
                </a:moveTo>
                <a:cubicBezTo>
                  <a:pt x="40655" y="112700"/>
                  <a:pt x="35661" y="106872"/>
                  <a:pt x="32216" y="98427"/>
                </a:cubicBezTo>
                <a:cubicBezTo>
                  <a:pt x="36466" y="96822"/>
                  <a:pt x="41261" y="95850"/>
                  <a:pt x="46344" y="95577"/>
                </a:cubicBezTo>
                <a:cubicBezTo>
                  <a:pt x="46344" y="95577"/>
                  <a:pt x="46344" y="114133"/>
                  <a:pt x="46344" y="114133"/>
                </a:cubicBezTo>
                <a:close/>
                <a:moveTo>
                  <a:pt x="21538" y="104616"/>
                </a:moveTo>
                <a:cubicBezTo>
                  <a:pt x="23266" y="103133"/>
                  <a:pt x="25244" y="101805"/>
                  <a:pt x="27416" y="100633"/>
                </a:cubicBezTo>
                <a:cubicBezTo>
                  <a:pt x="29244" y="104961"/>
                  <a:pt x="31450" y="108744"/>
                  <a:pt x="33972" y="111766"/>
                </a:cubicBezTo>
                <a:cubicBezTo>
                  <a:pt x="29416" y="110077"/>
                  <a:pt x="25227" y="107633"/>
                  <a:pt x="21538" y="104616"/>
                </a:cubicBezTo>
                <a:moveTo>
                  <a:pt x="5594" y="73655"/>
                </a:moveTo>
                <a:lnTo>
                  <a:pt x="21900" y="73655"/>
                </a:lnTo>
                <a:cubicBezTo>
                  <a:pt x="22144" y="81588"/>
                  <a:pt x="23427" y="89022"/>
                  <a:pt x="25505" y="95511"/>
                </a:cubicBezTo>
                <a:cubicBezTo>
                  <a:pt x="22538" y="97055"/>
                  <a:pt x="19900" y="98905"/>
                  <a:pt x="17588" y="100961"/>
                </a:cubicBezTo>
                <a:cubicBezTo>
                  <a:pt x="10705" y="93766"/>
                  <a:pt x="6255" y="84238"/>
                  <a:pt x="5594" y="73655"/>
                </a:cubicBezTo>
                <a:moveTo>
                  <a:pt x="17588" y="40855"/>
                </a:moveTo>
                <a:cubicBezTo>
                  <a:pt x="19900" y="42916"/>
                  <a:pt x="22538" y="44761"/>
                  <a:pt x="25505" y="46305"/>
                </a:cubicBezTo>
                <a:cubicBezTo>
                  <a:pt x="23427" y="52800"/>
                  <a:pt x="22144" y="60233"/>
                  <a:pt x="21900" y="68161"/>
                </a:cubicBezTo>
                <a:lnTo>
                  <a:pt x="5594" y="68161"/>
                </a:lnTo>
                <a:cubicBezTo>
                  <a:pt x="6255" y="57583"/>
                  <a:pt x="10705" y="48050"/>
                  <a:pt x="17588" y="40855"/>
                </a:cubicBezTo>
                <a:moveTo>
                  <a:pt x="33972" y="30055"/>
                </a:moveTo>
                <a:cubicBezTo>
                  <a:pt x="31450" y="33077"/>
                  <a:pt x="29244" y="36855"/>
                  <a:pt x="27416" y="41183"/>
                </a:cubicBezTo>
                <a:cubicBezTo>
                  <a:pt x="25244" y="40016"/>
                  <a:pt x="23266" y="38683"/>
                  <a:pt x="21538" y="37200"/>
                </a:cubicBezTo>
                <a:cubicBezTo>
                  <a:pt x="25233" y="34183"/>
                  <a:pt x="29416" y="31744"/>
                  <a:pt x="33972" y="30055"/>
                </a:cubicBezTo>
                <a:moveTo>
                  <a:pt x="49088" y="21816"/>
                </a:moveTo>
                <a:cubicBezTo>
                  <a:pt x="21977" y="21816"/>
                  <a:pt x="0" y="43794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794"/>
                  <a:pt x="76205" y="21816"/>
                  <a:pt x="49088" y="2181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41" name="Shape 4917">
            <a:extLst>
              <a:ext uri="{FF2B5EF4-FFF2-40B4-BE49-F238E27FC236}">
                <a16:creationId xmlns:a16="http://schemas.microsoft.com/office/drawing/2014/main" id="{8338BEA2-B205-4A36-A81A-BDB24D14D28F}"/>
              </a:ext>
            </a:extLst>
          </p:cNvPr>
          <p:cNvSpPr/>
          <p:nvPr/>
        </p:nvSpPr>
        <p:spPr>
          <a:xfrm>
            <a:off x="7747271" y="4755649"/>
            <a:ext cx="264098" cy="264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861" y="55444"/>
                </a:moveTo>
                <a:cubicBezTo>
                  <a:pt x="108816" y="54966"/>
                  <a:pt x="108750" y="54505"/>
                  <a:pt x="108694" y="54033"/>
                </a:cubicBezTo>
                <a:cubicBezTo>
                  <a:pt x="108566" y="52994"/>
                  <a:pt x="108411" y="51972"/>
                  <a:pt x="108222" y="50955"/>
                </a:cubicBezTo>
                <a:cubicBezTo>
                  <a:pt x="108127" y="50433"/>
                  <a:pt x="108022" y="49922"/>
                  <a:pt x="107911" y="49405"/>
                </a:cubicBezTo>
                <a:cubicBezTo>
                  <a:pt x="107688" y="48400"/>
                  <a:pt x="107427" y="47405"/>
                  <a:pt x="107144" y="46422"/>
                </a:cubicBezTo>
                <a:cubicBezTo>
                  <a:pt x="107016" y="45977"/>
                  <a:pt x="106911" y="45527"/>
                  <a:pt x="106766" y="45088"/>
                </a:cubicBezTo>
                <a:cubicBezTo>
                  <a:pt x="106350" y="43772"/>
                  <a:pt x="105872" y="42477"/>
                  <a:pt x="105350" y="41211"/>
                </a:cubicBezTo>
                <a:cubicBezTo>
                  <a:pt x="105127" y="40672"/>
                  <a:pt x="104866" y="40161"/>
                  <a:pt x="104627" y="39633"/>
                </a:cubicBezTo>
                <a:cubicBezTo>
                  <a:pt x="104283" y="38883"/>
                  <a:pt x="103933" y="38138"/>
                  <a:pt x="103555" y="37411"/>
                </a:cubicBezTo>
                <a:cubicBezTo>
                  <a:pt x="103222" y="36766"/>
                  <a:pt x="102866" y="36133"/>
                  <a:pt x="102500" y="35505"/>
                </a:cubicBezTo>
                <a:cubicBezTo>
                  <a:pt x="102177" y="34950"/>
                  <a:pt x="101838" y="34400"/>
                  <a:pt x="101494" y="33855"/>
                </a:cubicBezTo>
                <a:cubicBezTo>
                  <a:pt x="101066" y="33172"/>
                  <a:pt x="100633" y="32494"/>
                  <a:pt x="100172" y="31838"/>
                </a:cubicBezTo>
                <a:cubicBezTo>
                  <a:pt x="99922" y="31483"/>
                  <a:pt x="99644" y="31138"/>
                  <a:pt x="99383" y="30783"/>
                </a:cubicBezTo>
                <a:cubicBezTo>
                  <a:pt x="97466" y="28222"/>
                  <a:pt x="95327" y="25838"/>
                  <a:pt x="92955" y="23694"/>
                </a:cubicBezTo>
                <a:cubicBezTo>
                  <a:pt x="92805" y="23561"/>
                  <a:pt x="92661" y="23422"/>
                  <a:pt x="92511" y="23288"/>
                </a:cubicBezTo>
                <a:cubicBezTo>
                  <a:pt x="91661" y="22544"/>
                  <a:pt x="90794" y="21816"/>
                  <a:pt x="89894" y="21127"/>
                </a:cubicBezTo>
                <a:cubicBezTo>
                  <a:pt x="89850" y="21088"/>
                  <a:pt x="89805" y="21055"/>
                  <a:pt x="89755" y="21022"/>
                </a:cubicBezTo>
                <a:cubicBezTo>
                  <a:pt x="85883" y="18066"/>
                  <a:pt x="81555" y="15672"/>
                  <a:pt x="76900" y="13961"/>
                </a:cubicBezTo>
                <a:cubicBezTo>
                  <a:pt x="75511" y="16177"/>
                  <a:pt x="74094" y="19000"/>
                  <a:pt x="72444" y="19944"/>
                </a:cubicBezTo>
                <a:cubicBezTo>
                  <a:pt x="70055" y="21305"/>
                  <a:pt x="70227" y="26761"/>
                  <a:pt x="74827" y="26250"/>
                </a:cubicBezTo>
                <a:cubicBezTo>
                  <a:pt x="74827" y="26250"/>
                  <a:pt x="73466" y="27611"/>
                  <a:pt x="74827" y="32555"/>
                </a:cubicBezTo>
                <a:cubicBezTo>
                  <a:pt x="76194" y="37500"/>
                  <a:pt x="78477" y="38572"/>
                  <a:pt x="85227" y="35794"/>
                </a:cubicBezTo>
                <a:cubicBezTo>
                  <a:pt x="88122" y="34600"/>
                  <a:pt x="90322" y="35222"/>
                  <a:pt x="90000" y="38183"/>
                </a:cubicBezTo>
                <a:cubicBezTo>
                  <a:pt x="89316" y="44488"/>
                  <a:pt x="84455" y="44222"/>
                  <a:pt x="88122" y="54377"/>
                </a:cubicBezTo>
                <a:cubicBezTo>
                  <a:pt x="90338" y="60511"/>
                  <a:pt x="95794" y="62900"/>
                  <a:pt x="97838" y="67672"/>
                </a:cubicBezTo>
                <a:cubicBezTo>
                  <a:pt x="98966" y="70294"/>
                  <a:pt x="103283" y="72711"/>
                  <a:pt x="106944" y="74355"/>
                </a:cubicBezTo>
                <a:cubicBezTo>
                  <a:pt x="107338" y="73072"/>
                  <a:pt x="107666" y="71761"/>
                  <a:pt x="107955" y="70427"/>
                </a:cubicBezTo>
                <a:cubicBezTo>
                  <a:pt x="108066" y="69927"/>
                  <a:pt x="108150" y="69411"/>
                  <a:pt x="108244" y="68900"/>
                </a:cubicBezTo>
                <a:cubicBezTo>
                  <a:pt x="108427" y="67911"/>
                  <a:pt x="108583" y="66911"/>
                  <a:pt x="108700" y="65900"/>
                </a:cubicBezTo>
                <a:cubicBezTo>
                  <a:pt x="108755" y="65422"/>
                  <a:pt x="108822" y="64950"/>
                  <a:pt x="108866" y="64466"/>
                </a:cubicBezTo>
                <a:cubicBezTo>
                  <a:pt x="109000" y="63000"/>
                  <a:pt x="109088" y="61511"/>
                  <a:pt x="109088" y="60000"/>
                </a:cubicBezTo>
                <a:cubicBezTo>
                  <a:pt x="109088" y="58461"/>
                  <a:pt x="109000" y="56944"/>
                  <a:pt x="108861" y="55444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46705" y="54033"/>
                </a:moveTo>
                <a:cubicBezTo>
                  <a:pt x="47044" y="50111"/>
                  <a:pt x="53350" y="46022"/>
                  <a:pt x="57611" y="44150"/>
                </a:cubicBezTo>
                <a:cubicBezTo>
                  <a:pt x="61872" y="42272"/>
                  <a:pt x="65794" y="41588"/>
                  <a:pt x="65283" y="38350"/>
                </a:cubicBezTo>
                <a:cubicBezTo>
                  <a:pt x="64772" y="35111"/>
                  <a:pt x="63577" y="32727"/>
                  <a:pt x="56933" y="32727"/>
                </a:cubicBezTo>
                <a:cubicBezTo>
                  <a:pt x="50283" y="32727"/>
                  <a:pt x="53183" y="41588"/>
                  <a:pt x="47727" y="36305"/>
                </a:cubicBezTo>
                <a:cubicBezTo>
                  <a:pt x="42272" y="31022"/>
                  <a:pt x="48916" y="32388"/>
                  <a:pt x="51644" y="31194"/>
                </a:cubicBezTo>
                <a:cubicBezTo>
                  <a:pt x="54372" y="30000"/>
                  <a:pt x="57100" y="25055"/>
                  <a:pt x="52327" y="24716"/>
                </a:cubicBezTo>
                <a:cubicBezTo>
                  <a:pt x="47555" y="24377"/>
                  <a:pt x="48577" y="26761"/>
                  <a:pt x="44827" y="25400"/>
                </a:cubicBezTo>
                <a:cubicBezTo>
                  <a:pt x="41077" y="24033"/>
                  <a:pt x="39372" y="30172"/>
                  <a:pt x="36988" y="29316"/>
                </a:cubicBezTo>
                <a:cubicBezTo>
                  <a:pt x="35405" y="28755"/>
                  <a:pt x="31183" y="25583"/>
                  <a:pt x="28388" y="22466"/>
                </a:cubicBezTo>
                <a:cubicBezTo>
                  <a:pt x="22744" y="27222"/>
                  <a:pt x="18205" y="33233"/>
                  <a:pt x="15161" y="40066"/>
                </a:cubicBezTo>
                <a:cubicBezTo>
                  <a:pt x="15972" y="49233"/>
                  <a:pt x="20966" y="54033"/>
                  <a:pt x="20966" y="54033"/>
                </a:cubicBezTo>
                <a:cubicBezTo>
                  <a:pt x="20966" y="54033"/>
                  <a:pt x="23522" y="60000"/>
                  <a:pt x="38861" y="67327"/>
                </a:cubicBezTo>
                <a:cubicBezTo>
                  <a:pt x="38861" y="67327"/>
                  <a:pt x="41761" y="67500"/>
                  <a:pt x="38350" y="64088"/>
                </a:cubicBezTo>
                <a:cubicBezTo>
                  <a:pt x="34944" y="60683"/>
                  <a:pt x="31194" y="56422"/>
                  <a:pt x="35455" y="54205"/>
                </a:cubicBezTo>
                <a:cubicBezTo>
                  <a:pt x="39716" y="51988"/>
                  <a:pt x="40911" y="52161"/>
                  <a:pt x="41933" y="56250"/>
                </a:cubicBezTo>
                <a:cubicBezTo>
                  <a:pt x="42955" y="60338"/>
                  <a:pt x="46361" y="57955"/>
                  <a:pt x="46705" y="54033"/>
                </a:cubicBezTo>
                <a:moveTo>
                  <a:pt x="90255" y="71505"/>
                </a:moveTo>
                <a:cubicBezTo>
                  <a:pt x="88294" y="72700"/>
                  <a:pt x="88377" y="75338"/>
                  <a:pt x="90000" y="76788"/>
                </a:cubicBezTo>
                <a:cubicBezTo>
                  <a:pt x="91616" y="78238"/>
                  <a:pt x="94855" y="80111"/>
                  <a:pt x="95877" y="76788"/>
                </a:cubicBezTo>
                <a:cubicBezTo>
                  <a:pt x="96900" y="73466"/>
                  <a:pt x="92216" y="70311"/>
                  <a:pt x="90255" y="71505"/>
                </a:cubicBezTo>
                <a:moveTo>
                  <a:pt x="66816" y="71933"/>
                </a:moveTo>
                <a:cubicBezTo>
                  <a:pt x="61022" y="66988"/>
                  <a:pt x="61705" y="64772"/>
                  <a:pt x="54372" y="64772"/>
                </a:cubicBezTo>
                <a:cubicBezTo>
                  <a:pt x="47044" y="64772"/>
                  <a:pt x="42444" y="66477"/>
                  <a:pt x="44316" y="76705"/>
                </a:cubicBezTo>
                <a:cubicBezTo>
                  <a:pt x="46194" y="86933"/>
                  <a:pt x="51644" y="82327"/>
                  <a:pt x="51138" y="90172"/>
                </a:cubicBezTo>
                <a:cubicBezTo>
                  <a:pt x="50622" y="98011"/>
                  <a:pt x="52500" y="99716"/>
                  <a:pt x="53694" y="101588"/>
                </a:cubicBezTo>
                <a:cubicBezTo>
                  <a:pt x="54888" y="103466"/>
                  <a:pt x="58466" y="108922"/>
                  <a:pt x="59827" y="101250"/>
                </a:cubicBezTo>
                <a:cubicBezTo>
                  <a:pt x="61194" y="93577"/>
                  <a:pt x="63750" y="89316"/>
                  <a:pt x="66644" y="85566"/>
                </a:cubicBezTo>
                <a:cubicBezTo>
                  <a:pt x="69544" y="81816"/>
                  <a:pt x="72611" y="76872"/>
                  <a:pt x="66816" y="7193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42" name="Shape 4918">
            <a:extLst>
              <a:ext uri="{FF2B5EF4-FFF2-40B4-BE49-F238E27FC236}">
                <a16:creationId xmlns:a16="http://schemas.microsoft.com/office/drawing/2014/main" id="{89720D27-5679-40E3-8832-5B7A975AE1CB}"/>
              </a:ext>
            </a:extLst>
          </p:cNvPr>
          <p:cNvSpPr/>
          <p:nvPr/>
        </p:nvSpPr>
        <p:spPr>
          <a:xfrm>
            <a:off x="8251457" y="4755649"/>
            <a:ext cx="264098" cy="264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038" y="98183"/>
                </a:moveTo>
                <a:lnTo>
                  <a:pt x="111816" y="98183"/>
                </a:lnTo>
                <a:cubicBezTo>
                  <a:pt x="113322" y="98183"/>
                  <a:pt x="114544" y="96961"/>
                  <a:pt x="114544" y="95455"/>
                </a:cubicBezTo>
                <a:cubicBezTo>
                  <a:pt x="114544" y="93944"/>
                  <a:pt x="113322" y="92727"/>
                  <a:pt x="111816" y="92727"/>
                </a:cubicBezTo>
                <a:lnTo>
                  <a:pt x="95455" y="92727"/>
                </a:lnTo>
                <a:cubicBezTo>
                  <a:pt x="93950" y="92727"/>
                  <a:pt x="92727" y="93944"/>
                  <a:pt x="92727" y="95455"/>
                </a:cubicBezTo>
                <a:lnTo>
                  <a:pt x="92727" y="111816"/>
                </a:lnTo>
                <a:cubicBezTo>
                  <a:pt x="92727" y="113327"/>
                  <a:pt x="93950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102038"/>
                </a:lnTo>
                <a:lnTo>
                  <a:pt x="115344" y="119200"/>
                </a:lnTo>
                <a:cubicBezTo>
                  <a:pt x="115838" y="119694"/>
                  <a:pt x="116522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6522"/>
                  <a:pt x="119694" y="115838"/>
                  <a:pt x="119200" y="115344"/>
                </a:cubicBezTo>
                <a:cubicBezTo>
                  <a:pt x="119200" y="115344"/>
                  <a:pt x="102038" y="98183"/>
                  <a:pt x="102038" y="98183"/>
                </a:cubicBezTo>
                <a:close/>
                <a:moveTo>
                  <a:pt x="24544" y="92727"/>
                </a:moveTo>
                <a:lnTo>
                  <a:pt x="8183" y="92727"/>
                </a:lnTo>
                <a:cubicBezTo>
                  <a:pt x="6677" y="92727"/>
                  <a:pt x="5455" y="93944"/>
                  <a:pt x="5455" y="95455"/>
                </a:cubicBezTo>
                <a:cubicBezTo>
                  <a:pt x="5455" y="96961"/>
                  <a:pt x="6677" y="98183"/>
                  <a:pt x="8183" y="98183"/>
                </a:cubicBezTo>
                <a:lnTo>
                  <a:pt x="17961" y="98183"/>
                </a:lnTo>
                <a:lnTo>
                  <a:pt x="800" y="115344"/>
                </a:lnTo>
                <a:cubicBezTo>
                  <a:pt x="305" y="115838"/>
                  <a:pt x="0" y="116522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21816" y="102038"/>
                </a:lnTo>
                <a:lnTo>
                  <a:pt x="21816" y="111816"/>
                </a:lnTo>
                <a:cubicBezTo>
                  <a:pt x="21816" y="113327"/>
                  <a:pt x="23038" y="114544"/>
                  <a:pt x="24544" y="114544"/>
                </a:cubicBezTo>
                <a:cubicBezTo>
                  <a:pt x="26050" y="114544"/>
                  <a:pt x="27272" y="113327"/>
                  <a:pt x="27272" y="111816"/>
                </a:cubicBezTo>
                <a:lnTo>
                  <a:pt x="27272" y="95455"/>
                </a:lnTo>
                <a:cubicBezTo>
                  <a:pt x="27272" y="93944"/>
                  <a:pt x="26050" y="92727"/>
                  <a:pt x="24544" y="92727"/>
                </a:cubicBezTo>
                <a:moveTo>
                  <a:pt x="80988" y="77350"/>
                </a:moveTo>
                <a:cubicBezTo>
                  <a:pt x="79811" y="76422"/>
                  <a:pt x="78461" y="75588"/>
                  <a:pt x="77016" y="74833"/>
                </a:cubicBezTo>
                <a:cubicBezTo>
                  <a:pt x="78111" y="71166"/>
                  <a:pt x="78827" y="67111"/>
                  <a:pt x="79044" y="62800"/>
                </a:cubicBezTo>
                <a:lnTo>
                  <a:pt x="87088" y="62800"/>
                </a:lnTo>
                <a:cubicBezTo>
                  <a:pt x="86522" y="68305"/>
                  <a:pt x="84316" y="73305"/>
                  <a:pt x="80988" y="77350"/>
                </a:cubicBezTo>
                <a:moveTo>
                  <a:pt x="72977" y="84000"/>
                </a:moveTo>
                <a:cubicBezTo>
                  <a:pt x="73777" y="82733"/>
                  <a:pt x="74500" y="81338"/>
                  <a:pt x="75161" y="79855"/>
                </a:cubicBezTo>
                <a:cubicBezTo>
                  <a:pt x="75888" y="80250"/>
                  <a:pt x="76561" y="80672"/>
                  <a:pt x="77183" y="81122"/>
                </a:cubicBezTo>
                <a:cubicBezTo>
                  <a:pt x="75866" y="82194"/>
                  <a:pt x="74483" y="83183"/>
                  <a:pt x="72977" y="84000"/>
                </a:cubicBezTo>
                <a:moveTo>
                  <a:pt x="62800" y="71027"/>
                </a:moveTo>
                <a:lnTo>
                  <a:pt x="62800" y="62800"/>
                </a:lnTo>
                <a:lnTo>
                  <a:pt x="73477" y="62800"/>
                </a:lnTo>
                <a:cubicBezTo>
                  <a:pt x="73294" y="66377"/>
                  <a:pt x="72738" y="69705"/>
                  <a:pt x="71938" y="72738"/>
                </a:cubicBezTo>
                <a:cubicBezTo>
                  <a:pt x="69127" y="71838"/>
                  <a:pt x="66055" y="71244"/>
                  <a:pt x="62800" y="71027"/>
                </a:cubicBezTo>
                <a:moveTo>
                  <a:pt x="62800" y="86694"/>
                </a:moveTo>
                <a:lnTo>
                  <a:pt x="62800" y="76477"/>
                </a:lnTo>
                <a:cubicBezTo>
                  <a:pt x="65466" y="76666"/>
                  <a:pt x="67961" y="77144"/>
                  <a:pt x="70233" y="77827"/>
                </a:cubicBezTo>
                <a:cubicBezTo>
                  <a:pt x="68338" y="82250"/>
                  <a:pt x="65761" y="85455"/>
                  <a:pt x="62800" y="86694"/>
                </a:cubicBezTo>
                <a:moveTo>
                  <a:pt x="62800" y="48972"/>
                </a:moveTo>
                <a:cubicBezTo>
                  <a:pt x="66055" y="48755"/>
                  <a:pt x="69127" y="48161"/>
                  <a:pt x="71938" y="47261"/>
                </a:cubicBezTo>
                <a:cubicBezTo>
                  <a:pt x="72738" y="50294"/>
                  <a:pt x="73294" y="53622"/>
                  <a:pt x="73477" y="57205"/>
                </a:cubicBezTo>
                <a:lnTo>
                  <a:pt x="62800" y="57205"/>
                </a:lnTo>
                <a:cubicBezTo>
                  <a:pt x="62800" y="57205"/>
                  <a:pt x="62800" y="48972"/>
                  <a:pt x="62800" y="48972"/>
                </a:cubicBezTo>
                <a:close/>
                <a:moveTo>
                  <a:pt x="62800" y="33305"/>
                </a:moveTo>
                <a:cubicBezTo>
                  <a:pt x="65761" y="34544"/>
                  <a:pt x="68338" y="37750"/>
                  <a:pt x="70233" y="42172"/>
                </a:cubicBezTo>
                <a:cubicBezTo>
                  <a:pt x="67961" y="42855"/>
                  <a:pt x="65466" y="43333"/>
                  <a:pt x="62800" y="43527"/>
                </a:cubicBezTo>
                <a:cubicBezTo>
                  <a:pt x="62800" y="43527"/>
                  <a:pt x="62800" y="33305"/>
                  <a:pt x="62800" y="33305"/>
                </a:cubicBezTo>
                <a:close/>
                <a:moveTo>
                  <a:pt x="77183" y="38877"/>
                </a:moveTo>
                <a:cubicBezTo>
                  <a:pt x="76561" y="39327"/>
                  <a:pt x="75888" y="39750"/>
                  <a:pt x="75161" y="40150"/>
                </a:cubicBezTo>
                <a:cubicBezTo>
                  <a:pt x="74500" y="38666"/>
                  <a:pt x="73777" y="37266"/>
                  <a:pt x="72977" y="36000"/>
                </a:cubicBezTo>
                <a:cubicBezTo>
                  <a:pt x="74483" y="36816"/>
                  <a:pt x="75866" y="37805"/>
                  <a:pt x="77183" y="38877"/>
                </a:cubicBezTo>
                <a:moveTo>
                  <a:pt x="87088" y="57205"/>
                </a:moveTo>
                <a:lnTo>
                  <a:pt x="79044" y="57205"/>
                </a:lnTo>
                <a:cubicBezTo>
                  <a:pt x="78827" y="52888"/>
                  <a:pt x="78111" y="48833"/>
                  <a:pt x="77016" y="45166"/>
                </a:cubicBezTo>
                <a:cubicBezTo>
                  <a:pt x="78461" y="44411"/>
                  <a:pt x="79811" y="43577"/>
                  <a:pt x="80988" y="42650"/>
                </a:cubicBezTo>
                <a:cubicBezTo>
                  <a:pt x="84316" y="46694"/>
                  <a:pt x="86522" y="51694"/>
                  <a:pt x="87088" y="57205"/>
                </a:cubicBezTo>
                <a:moveTo>
                  <a:pt x="57200" y="43527"/>
                </a:moveTo>
                <a:cubicBezTo>
                  <a:pt x="54533" y="43333"/>
                  <a:pt x="52038" y="42855"/>
                  <a:pt x="49766" y="42172"/>
                </a:cubicBezTo>
                <a:cubicBezTo>
                  <a:pt x="51661" y="37750"/>
                  <a:pt x="54244" y="34544"/>
                  <a:pt x="57200" y="33305"/>
                </a:cubicBezTo>
                <a:cubicBezTo>
                  <a:pt x="57200" y="33305"/>
                  <a:pt x="57200" y="43527"/>
                  <a:pt x="57200" y="43527"/>
                </a:cubicBezTo>
                <a:close/>
                <a:moveTo>
                  <a:pt x="57200" y="57205"/>
                </a:moveTo>
                <a:lnTo>
                  <a:pt x="46522" y="57205"/>
                </a:lnTo>
                <a:cubicBezTo>
                  <a:pt x="46705" y="53622"/>
                  <a:pt x="47261" y="50294"/>
                  <a:pt x="48061" y="47261"/>
                </a:cubicBezTo>
                <a:cubicBezTo>
                  <a:pt x="50877" y="48161"/>
                  <a:pt x="53944" y="48755"/>
                  <a:pt x="57200" y="48972"/>
                </a:cubicBezTo>
                <a:cubicBezTo>
                  <a:pt x="57200" y="48972"/>
                  <a:pt x="57200" y="57205"/>
                  <a:pt x="57200" y="57205"/>
                </a:cubicBezTo>
                <a:close/>
                <a:moveTo>
                  <a:pt x="57200" y="71027"/>
                </a:moveTo>
                <a:cubicBezTo>
                  <a:pt x="53944" y="71244"/>
                  <a:pt x="50877" y="71838"/>
                  <a:pt x="48061" y="72738"/>
                </a:cubicBezTo>
                <a:cubicBezTo>
                  <a:pt x="47261" y="69705"/>
                  <a:pt x="46705" y="66377"/>
                  <a:pt x="46522" y="62800"/>
                </a:cubicBezTo>
                <a:lnTo>
                  <a:pt x="57200" y="62800"/>
                </a:lnTo>
                <a:cubicBezTo>
                  <a:pt x="57200" y="62800"/>
                  <a:pt x="57200" y="71027"/>
                  <a:pt x="57200" y="71027"/>
                </a:cubicBezTo>
                <a:close/>
                <a:moveTo>
                  <a:pt x="57200" y="86694"/>
                </a:moveTo>
                <a:cubicBezTo>
                  <a:pt x="54244" y="85455"/>
                  <a:pt x="51661" y="82250"/>
                  <a:pt x="49766" y="77827"/>
                </a:cubicBezTo>
                <a:cubicBezTo>
                  <a:pt x="52038" y="77144"/>
                  <a:pt x="54533" y="76666"/>
                  <a:pt x="57200" y="76477"/>
                </a:cubicBezTo>
                <a:cubicBezTo>
                  <a:pt x="57200" y="76477"/>
                  <a:pt x="57200" y="86694"/>
                  <a:pt x="57200" y="86694"/>
                </a:cubicBezTo>
                <a:close/>
                <a:moveTo>
                  <a:pt x="42816" y="81122"/>
                </a:moveTo>
                <a:cubicBezTo>
                  <a:pt x="43438" y="80672"/>
                  <a:pt x="44116" y="80250"/>
                  <a:pt x="44838" y="79855"/>
                </a:cubicBezTo>
                <a:cubicBezTo>
                  <a:pt x="45500" y="81338"/>
                  <a:pt x="46227" y="82733"/>
                  <a:pt x="47022" y="84000"/>
                </a:cubicBezTo>
                <a:cubicBezTo>
                  <a:pt x="45516" y="83183"/>
                  <a:pt x="44133" y="82194"/>
                  <a:pt x="42816" y="81122"/>
                </a:cubicBezTo>
                <a:moveTo>
                  <a:pt x="32916" y="62800"/>
                </a:moveTo>
                <a:lnTo>
                  <a:pt x="40955" y="62800"/>
                </a:lnTo>
                <a:cubicBezTo>
                  <a:pt x="41172" y="67111"/>
                  <a:pt x="41888" y="71166"/>
                  <a:pt x="42983" y="74833"/>
                </a:cubicBezTo>
                <a:cubicBezTo>
                  <a:pt x="41538" y="75588"/>
                  <a:pt x="40194" y="76422"/>
                  <a:pt x="39011" y="77350"/>
                </a:cubicBezTo>
                <a:cubicBezTo>
                  <a:pt x="35683" y="73305"/>
                  <a:pt x="33477" y="68305"/>
                  <a:pt x="32916" y="62800"/>
                </a:cubicBezTo>
                <a:moveTo>
                  <a:pt x="39011" y="42650"/>
                </a:moveTo>
                <a:cubicBezTo>
                  <a:pt x="40194" y="43577"/>
                  <a:pt x="41538" y="44411"/>
                  <a:pt x="42983" y="45166"/>
                </a:cubicBezTo>
                <a:cubicBezTo>
                  <a:pt x="41888" y="48833"/>
                  <a:pt x="41172" y="52888"/>
                  <a:pt x="40955" y="57205"/>
                </a:cubicBezTo>
                <a:lnTo>
                  <a:pt x="32916" y="57205"/>
                </a:lnTo>
                <a:cubicBezTo>
                  <a:pt x="33477" y="51694"/>
                  <a:pt x="35683" y="46694"/>
                  <a:pt x="39011" y="42650"/>
                </a:cubicBezTo>
                <a:moveTo>
                  <a:pt x="47022" y="36000"/>
                </a:moveTo>
                <a:cubicBezTo>
                  <a:pt x="46227" y="37266"/>
                  <a:pt x="45500" y="38666"/>
                  <a:pt x="44838" y="40150"/>
                </a:cubicBezTo>
                <a:cubicBezTo>
                  <a:pt x="44116" y="39750"/>
                  <a:pt x="43438" y="39327"/>
                  <a:pt x="42816" y="38877"/>
                </a:cubicBezTo>
                <a:cubicBezTo>
                  <a:pt x="44133" y="37805"/>
                  <a:pt x="45516" y="36816"/>
                  <a:pt x="47022" y="36000"/>
                </a:cubicBezTo>
                <a:moveTo>
                  <a:pt x="60000" y="27272"/>
                </a:moveTo>
                <a:cubicBezTo>
                  <a:pt x="41922" y="27272"/>
                  <a:pt x="27272" y="41922"/>
                  <a:pt x="27272" y="60000"/>
                </a:cubicBezTo>
                <a:cubicBezTo>
                  <a:pt x="27272" y="78072"/>
                  <a:pt x="41922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2"/>
                  <a:pt x="78072" y="27272"/>
                  <a:pt x="60000" y="27272"/>
                </a:cubicBezTo>
                <a:moveTo>
                  <a:pt x="17961" y="21816"/>
                </a:moveTo>
                <a:lnTo>
                  <a:pt x="8183" y="21816"/>
                </a:lnTo>
                <a:cubicBezTo>
                  <a:pt x="6677" y="21816"/>
                  <a:pt x="5455" y="23038"/>
                  <a:pt x="5455" y="24544"/>
                </a:cubicBezTo>
                <a:cubicBezTo>
                  <a:pt x="5455" y="26055"/>
                  <a:pt x="6677" y="27272"/>
                  <a:pt x="8183" y="27272"/>
                </a:cubicBezTo>
                <a:lnTo>
                  <a:pt x="24544" y="27272"/>
                </a:lnTo>
                <a:cubicBezTo>
                  <a:pt x="26050" y="27272"/>
                  <a:pt x="27272" y="26055"/>
                  <a:pt x="27272" y="24544"/>
                </a:cubicBezTo>
                <a:lnTo>
                  <a:pt x="27272" y="8183"/>
                </a:lnTo>
                <a:cubicBezTo>
                  <a:pt x="27272" y="6672"/>
                  <a:pt x="26050" y="5455"/>
                  <a:pt x="24544" y="5455"/>
                </a:cubicBezTo>
                <a:cubicBezTo>
                  <a:pt x="23038" y="5455"/>
                  <a:pt x="21816" y="6672"/>
                  <a:pt x="21816" y="8183"/>
                </a:cubicBezTo>
                <a:lnTo>
                  <a:pt x="21816" y="17961"/>
                </a:lnTo>
                <a:lnTo>
                  <a:pt x="4655" y="800"/>
                </a:lnTo>
                <a:cubicBezTo>
                  <a:pt x="4161" y="305"/>
                  <a:pt x="3477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cubicBezTo>
                  <a:pt x="0" y="3483"/>
                  <a:pt x="305" y="4161"/>
                  <a:pt x="800" y="4655"/>
                </a:cubicBezTo>
                <a:cubicBezTo>
                  <a:pt x="800" y="4655"/>
                  <a:pt x="17961" y="21816"/>
                  <a:pt x="17961" y="21816"/>
                </a:cubicBezTo>
                <a:close/>
                <a:moveTo>
                  <a:pt x="95455" y="27272"/>
                </a:moveTo>
                <a:lnTo>
                  <a:pt x="111816" y="27272"/>
                </a:lnTo>
                <a:cubicBezTo>
                  <a:pt x="113322" y="27272"/>
                  <a:pt x="114544" y="26055"/>
                  <a:pt x="114544" y="24544"/>
                </a:cubicBezTo>
                <a:cubicBezTo>
                  <a:pt x="114544" y="23038"/>
                  <a:pt x="113322" y="21816"/>
                  <a:pt x="111816" y="21816"/>
                </a:cubicBezTo>
                <a:lnTo>
                  <a:pt x="102038" y="21816"/>
                </a:lnTo>
                <a:lnTo>
                  <a:pt x="119200" y="4655"/>
                </a:lnTo>
                <a:cubicBezTo>
                  <a:pt x="119694" y="4161"/>
                  <a:pt x="120000" y="348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98183" y="17961"/>
                </a:lnTo>
                <a:lnTo>
                  <a:pt x="98183" y="8183"/>
                </a:lnTo>
                <a:cubicBezTo>
                  <a:pt x="98183" y="6672"/>
                  <a:pt x="96961" y="5455"/>
                  <a:pt x="95455" y="5455"/>
                </a:cubicBezTo>
                <a:cubicBezTo>
                  <a:pt x="93950" y="5455"/>
                  <a:pt x="92727" y="6672"/>
                  <a:pt x="92727" y="8183"/>
                </a:cubicBezTo>
                <a:lnTo>
                  <a:pt x="92727" y="24544"/>
                </a:lnTo>
                <a:cubicBezTo>
                  <a:pt x="92727" y="26055"/>
                  <a:pt x="93950" y="27272"/>
                  <a:pt x="95455" y="2727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43" name="Shape 4919">
            <a:extLst>
              <a:ext uri="{FF2B5EF4-FFF2-40B4-BE49-F238E27FC236}">
                <a16:creationId xmlns:a16="http://schemas.microsoft.com/office/drawing/2014/main" id="{72B2DA07-B68D-4D7C-AE90-C16FD1709BDD}"/>
              </a:ext>
            </a:extLst>
          </p:cNvPr>
          <p:cNvSpPr/>
          <p:nvPr/>
        </p:nvSpPr>
        <p:spPr>
          <a:xfrm>
            <a:off x="8719630" y="4755649"/>
            <a:ext cx="192071" cy="264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861" y="34850"/>
                </a:moveTo>
                <a:cubicBezTo>
                  <a:pt x="34861" y="34850"/>
                  <a:pt x="37005" y="38411"/>
                  <a:pt x="49866" y="42794"/>
                </a:cubicBezTo>
                <a:cubicBezTo>
                  <a:pt x="49866" y="42794"/>
                  <a:pt x="52294" y="42894"/>
                  <a:pt x="49438" y="40855"/>
                </a:cubicBezTo>
                <a:cubicBezTo>
                  <a:pt x="46577" y="38816"/>
                  <a:pt x="43438" y="36272"/>
                  <a:pt x="47011" y="34950"/>
                </a:cubicBezTo>
                <a:cubicBezTo>
                  <a:pt x="50577" y="33622"/>
                  <a:pt x="51583" y="33727"/>
                  <a:pt x="52438" y="36172"/>
                </a:cubicBezTo>
                <a:cubicBezTo>
                  <a:pt x="53300" y="38611"/>
                  <a:pt x="56155" y="37188"/>
                  <a:pt x="56438" y="34850"/>
                </a:cubicBezTo>
                <a:cubicBezTo>
                  <a:pt x="56727" y="32505"/>
                  <a:pt x="62016" y="30061"/>
                  <a:pt x="65588" y="28938"/>
                </a:cubicBezTo>
                <a:cubicBezTo>
                  <a:pt x="69161" y="27816"/>
                  <a:pt x="72444" y="27411"/>
                  <a:pt x="72016" y="25472"/>
                </a:cubicBezTo>
                <a:cubicBezTo>
                  <a:pt x="71588" y="23538"/>
                  <a:pt x="70588" y="22111"/>
                  <a:pt x="65016" y="22111"/>
                </a:cubicBezTo>
                <a:cubicBezTo>
                  <a:pt x="59438" y="22111"/>
                  <a:pt x="61872" y="27411"/>
                  <a:pt x="57300" y="24250"/>
                </a:cubicBezTo>
                <a:cubicBezTo>
                  <a:pt x="52727" y="21094"/>
                  <a:pt x="58294" y="21911"/>
                  <a:pt x="60583" y="21200"/>
                </a:cubicBezTo>
                <a:cubicBezTo>
                  <a:pt x="62872" y="20483"/>
                  <a:pt x="65161" y="17527"/>
                  <a:pt x="61161" y="17327"/>
                </a:cubicBezTo>
                <a:cubicBezTo>
                  <a:pt x="57150" y="17122"/>
                  <a:pt x="58011" y="18550"/>
                  <a:pt x="54866" y="17733"/>
                </a:cubicBezTo>
                <a:cubicBezTo>
                  <a:pt x="51722" y="16916"/>
                  <a:pt x="50294" y="20588"/>
                  <a:pt x="48294" y="20077"/>
                </a:cubicBezTo>
                <a:cubicBezTo>
                  <a:pt x="47327" y="19833"/>
                  <a:pt x="45172" y="18744"/>
                  <a:pt x="43166" y="17455"/>
                </a:cubicBezTo>
                <a:cubicBezTo>
                  <a:pt x="37594" y="20916"/>
                  <a:pt x="33455" y="25538"/>
                  <a:pt x="31422" y="30811"/>
                </a:cubicBezTo>
                <a:cubicBezTo>
                  <a:pt x="32883" y="33450"/>
                  <a:pt x="34861" y="34850"/>
                  <a:pt x="34861" y="34850"/>
                </a:cubicBezTo>
                <a:moveTo>
                  <a:pt x="114377" y="66816"/>
                </a:moveTo>
                <a:cubicBezTo>
                  <a:pt x="113372" y="66816"/>
                  <a:pt x="112472" y="67111"/>
                  <a:pt x="111800" y="67577"/>
                </a:cubicBezTo>
                <a:lnTo>
                  <a:pt x="111772" y="67561"/>
                </a:lnTo>
                <a:cubicBezTo>
                  <a:pt x="100805" y="76300"/>
                  <a:pt x="85055" y="81816"/>
                  <a:pt x="67500" y="81816"/>
                </a:cubicBezTo>
                <a:cubicBezTo>
                  <a:pt x="34366" y="81816"/>
                  <a:pt x="7500" y="62283"/>
                  <a:pt x="7500" y="38183"/>
                </a:cubicBezTo>
                <a:cubicBezTo>
                  <a:pt x="7500" y="25588"/>
                  <a:pt x="14877" y="14283"/>
                  <a:pt x="26600" y="6316"/>
                </a:cubicBezTo>
                <a:lnTo>
                  <a:pt x="26538" y="6261"/>
                </a:lnTo>
                <a:cubicBezTo>
                  <a:pt x="27472" y="5761"/>
                  <a:pt x="28122" y="5000"/>
                  <a:pt x="28122" y="4088"/>
                </a:cubicBezTo>
                <a:cubicBezTo>
                  <a:pt x="28122" y="2583"/>
                  <a:pt x="26444" y="1361"/>
                  <a:pt x="24377" y="1361"/>
                </a:cubicBezTo>
                <a:cubicBezTo>
                  <a:pt x="23288" y="1361"/>
                  <a:pt x="22333" y="1711"/>
                  <a:pt x="21650" y="2250"/>
                </a:cubicBezTo>
                <a:lnTo>
                  <a:pt x="21638" y="2238"/>
                </a:lnTo>
                <a:cubicBezTo>
                  <a:pt x="8361" y="11200"/>
                  <a:pt x="0" y="23966"/>
                  <a:pt x="0" y="38183"/>
                </a:cubicBezTo>
                <a:cubicBezTo>
                  <a:pt x="0" y="64372"/>
                  <a:pt x="28227" y="85711"/>
                  <a:pt x="63750" y="87133"/>
                </a:cubicBezTo>
                <a:lnTo>
                  <a:pt x="63750" y="114544"/>
                </a:lnTo>
                <a:lnTo>
                  <a:pt x="41250" y="114544"/>
                </a:lnTo>
                <a:cubicBezTo>
                  <a:pt x="39177" y="114544"/>
                  <a:pt x="37500" y="115766"/>
                  <a:pt x="37500" y="117272"/>
                </a:cubicBezTo>
                <a:cubicBezTo>
                  <a:pt x="37500" y="118777"/>
                  <a:pt x="39177" y="120000"/>
                  <a:pt x="41250" y="120000"/>
                </a:cubicBezTo>
                <a:lnTo>
                  <a:pt x="93750" y="120000"/>
                </a:lnTo>
                <a:cubicBezTo>
                  <a:pt x="95816" y="120000"/>
                  <a:pt x="97500" y="118777"/>
                  <a:pt x="97500" y="117272"/>
                </a:cubicBezTo>
                <a:cubicBezTo>
                  <a:pt x="97500" y="115766"/>
                  <a:pt x="95816" y="114544"/>
                  <a:pt x="93750" y="114544"/>
                </a:cubicBezTo>
                <a:lnTo>
                  <a:pt x="71250" y="114544"/>
                </a:lnTo>
                <a:lnTo>
                  <a:pt x="71250" y="87133"/>
                </a:lnTo>
                <a:cubicBezTo>
                  <a:pt x="89266" y="86411"/>
                  <a:pt x="105388" y="80555"/>
                  <a:pt x="116916" y="71555"/>
                </a:cubicBezTo>
                <a:lnTo>
                  <a:pt x="116894" y="71538"/>
                </a:lnTo>
                <a:cubicBezTo>
                  <a:pt x="117638" y="71044"/>
                  <a:pt x="118122" y="70338"/>
                  <a:pt x="118122" y="69544"/>
                </a:cubicBezTo>
                <a:cubicBezTo>
                  <a:pt x="118122" y="68038"/>
                  <a:pt x="116444" y="66816"/>
                  <a:pt x="114377" y="66816"/>
                </a:cubicBezTo>
                <a:moveTo>
                  <a:pt x="67500" y="5455"/>
                </a:moveTo>
                <a:cubicBezTo>
                  <a:pt x="92350" y="5455"/>
                  <a:pt x="112500" y="20105"/>
                  <a:pt x="112500" y="38183"/>
                </a:cubicBezTo>
                <a:cubicBezTo>
                  <a:pt x="112500" y="56261"/>
                  <a:pt x="92350" y="70911"/>
                  <a:pt x="67500" y="70911"/>
                </a:cubicBezTo>
                <a:cubicBezTo>
                  <a:pt x="42650" y="70911"/>
                  <a:pt x="22500" y="56261"/>
                  <a:pt x="22500" y="38183"/>
                </a:cubicBezTo>
                <a:cubicBezTo>
                  <a:pt x="22500" y="20105"/>
                  <a:pt x="42650" y="5455"/>
                  <a:pt x="67500" y="5455"/>
                </a:cubicBezTo>
                <a:moveTo>
                  <a:pt x="67500" y="76361"/>
                </a:moveTo>
                <a:cubicBezTo>
                  <a:pt x="96494" y="76361"/>
                  <a:pt x="120000" y="59272"/>
                  <a:pt x="120000" y="38183"/>
                </a:cubicBezTo>
                <a:cubicBezTo>
                  <a:pt x="120000" y="17094"/>
                  <a:pt x="96494" y="0"/>
                  <a:pt x="67500" y="0"/>
                </a:cubicBezTo>
                <a:cubicBezTo>
                  <a:pt x="38505" y="0"/>
                  <a:pt x="15000" y="17094"/>
                  <a:pt x="15000" y="38183"/>
                </a:cubicBezTo>
                <a:cubicBezTo>
                  <a:pt x="15000" y="59272"/>
                  <a:pt x="38505" y="76361"/>
                  <a:pt x="67500" y="76361"/>
                </a:cubicBezTo>
                <a:moveTo>
                  <a:pt x="92961" y="45288"/>
                </a:moveTo>
                <a:cubicBezTo>
                  <a:pt x="91316" y="46000"/>
                  <a:pt x="91383" y="47577"/>
                  <a:pt x="92738" y="48444"/>
                </a:cubicBezTo>
                <a:cubicBezTo>
                  <a:pt x="94100" y="49311"/>
                  <a:pt x="96816" y="50433"/>
                  <a:pt x="97672" y="48444"/>
                </a:cubicBezTo>
                <a:cubicBezTo>
                  <a:pt x="98533" y="46455"/>
                  <a:pt x="94600" y="44572"/>
                  <a:pt x="92961" y="45288"/>
                </a:cubicBezTo>
                <a:moveTo>
                  <a:pt x="62872" y="41266"/>
                </a:moveTo>
                <a:cubicBezTo>
                  <a:pt x="56727" y="41266"/>
                  <a:pt x="52866" y="42283"/>
                  <a:pt x="54444" y="48394"/>
                </a:cubicBezTo>
                <a:cubicBezTo>
                  <a:pt x="56011" y="54505"/>
                  <a:pt x="60583" y="51755"/>
                  <a:pt x="60155" y="56444"/>
                </a:cubicBezTo>
                <a:cubicBezTo>
                  <a:pt x="59727" y="61127"/>
                  <a:pt x="61300" y="62144"/>
                  <a:pt x="62300" y="63266"/>
                </a:cubicBezTo>
                <a:cubicBezTo>
                  <a:pt x="62861" y="63894"/>
                  <a:pt x="64066" y="65172"/>
                  <a:pt x="65211" y="65372"/>
                </a:cubicBezTo>
                <a:cubicBezTo>
                  <a:pt x="65377" y="65377"/>
                  <a:pt x="65544" y="65383"/>
                  <a:pt x="65711" y="65388"/>
                </a:cubicBezTo>
                <a:cubicBezTo>
                  <a:pt x="66411" y="65283"/>
                  <a:pt x="67044" y="64677"/>
                  <a:pt x="67444" y="63061"/>
                </a:cubicBezTo>
                <a:cubicBezTo>
                  <a:pt x="68588" y="58477"/>
                  <a:pt x="70733" y="55927"/>
                  <a:pt x="73161" y="53688"/>
                </a:cubicBezTo>
                <a:cubicBezTo>
                  <a:pt x="75588" y="51450"/>
                  <a:pt x="78166" y="48494"/>
                  <a:pt x="73305" y="45538"/>
                </a:cubicBezTo>
                <a:cubicBezTo>
                  <a:pt x="68444" y="42588"/>
                  <a:pt x="69016" y="41266"/>
                  <a:pt x="62872" y="41266"/>
                </a:cubicBezTo>
                <a:moveTo>
                  <a:pt x="80022" y="18244"/>
                </a:moveTo>
                <a:cubicBezTo>
                  <a:pt x="80022" y="18244"/>
                  <a:pt x="78877" y="19061"/>
                  <a:pt x="80022" y="22011"/>
                </a:cubicBezTo>
                <a:cubicBezTo>
                  <a:pt x="81166" y="24966"/>
                  <a:pt x="83083" y="25605"/>
                  <a:pt x="88744" y="23950"/>
                </a:cubicBezTo>
                <a:cubicBezTo>
                  <a:pt x="91172" y="23233"/>
                  <a:pt x="93011" y="23600"/>
                  <a:pt x="92738" y="25372"/>
                </a:cubicBezTo>
                <a:cubicBezTo>
                  <a:pt x="92172" y="29144"/>
                  <a:pt x="88100" y="28983"/>
                  <a:pt x="91172" y="35050"/>
                </a:cubicBezTo>
                <a:cubicBezTo>
                  <a:pt x="93027" y="38716"/>
                  <a:pt x="97600" y="40144"/>
                  <a:pt x="99316" y="42994"/>
                </a:cubicBezTo>
                <a:cubicBezTo>
                  <a:pt x="99911" y="43988"/>
                  <a:pt x="101600" y="44905"/>
                  <a:pt x="103516" y="45711"/>
                </a:cubicBezTo>
                <a:cubicBezTo>
                  <a:pt x="104461" y="43316"/>
                  <a:pt x="105000" y="40800"/>
                  <a:pt x="105000" y="38183"/>
                </a:cubicBezTo>
                <a:cubicBezTo>
                  <a:pt x="105000" y="26400"/>
                  <a:pt x="94705" y="16388"/>
                  <a:pt x="80316" y="12577"/>
                </a:cubicBezTo>
                <a:cubicBezTo>
                  <a:pt x="79600" y="13394"/>
                  <a:pt x="78844" y="14138"/>
                  <a:pt x="78022" y="14472"/>
                </a:cubicBezTo>
                <a:cubicBezTo>
                  <a:pt x="76022" y="15288"/>
                  <a:pt x="76166" y="18550"/>
                  <a:pt x="80022" y="1824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44" name="Shape 4920">
            <a:extLst>
              <a:ext uri="{FF2B5EF4-FFF2-40B4-BE49-F238E27FC236}">
                <a16:creationId xmlns:a16="http://schemas.microsoft.com/office/drawing/2014/main" id="{C77F4C7F-E232-4EE9-89EE-81934FC90A3D}"/>
              </a:ext>
            </a:extLst>
          </p:cNvPr>
          <p:cNvSpPr/>
          <p:nvPr/>
        </p:nvSpPr>
        <p:spPr>
          <a:xfrm>
            <a:off x="1187426" y="4294952"/>
            <a:ext cx="216080" cy="264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88" y="92727"/>
                </a:moveTo>
                <a:lnTo>
                  <a:pt x="20000" y="92727"/>
                </a:lnTo>
                <a:lnTo>
                  <a:pt x="20000" y="65455"/>
                </a:lnTo>
                <a:lnTo>
                  <a:pt x="95288" y="65455"/>
                </a:lnTo>
                <a:lnTo>
                  <a:pt x="111955" y="79088"/>
                </a:lnTo>
                <a:cubicBezTo>
                  <a:pt x="111955" y="79088"/>
                  <a:pt x="95288" y="92727"/>
                  <a:pt x="95288" y="92727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98183"/>
                </a:lnTo>
                <a:lnTo>
                  <a:pt x="63333" y="98183"/>
                </a:lnTo>
                <a:cubicBezTo>
                  <a:pt x="63333" y="98183"/>
                  <a:pt x="63333" y="114544"/>
                  <a:pt x="63333" y="114544"/>
                </a:cubicBezTo>
                <a:close/>
                <a:moveTo>
                  <a:pt x="63333" y="60000"/>
                </a:moveTo>
                <a:lnTo>
                  <a:pt x="56666" y="60000"/>
                </a:lnTo>
                <a:lnTo>
                  <a:pt x="56666" y="49088"/>
                </a:lnTo>
                <a:lnTo>
                  <a:pt x="63333" y="49088"/>
                </a:lnTo>
                <a:cubicBezTo>
                  <a:pt x="63333" y="49088"/>
                  <a:pt x="63333" y="60000"/>
                  <a:pt x="63333" y="60000"/>
                </a:cubicBezTo>
                <a:close/>
                <a:moveTo>
                  <a:pt x="24711" y="43638"/>
                </a:moveTo>
                <a:lnTo>
                  <a:pt x="8044" y="30000"/>
                </a:lnTo>
                <a:lnTo>
                  <a:pt x="24711" y="16361"/>
                </a:lnTo>
                <a:lnTo>
                  <a:pt x="100000" y="16361"/>
                </a:lnTo>
                <a:lnTo>
                  <a:pt x="100000" y="43638"/>
                </a:lnTo>
                <a:cubicBezTo>
                  <a:pt x="100000" y="43638"/>
                  <a:pt x="24711" y="43638"/>
                  <a:pt x="24711" y="43638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9022" y="77161"/>
                </a:moveTo>
                <a:lnTo>
                  <a:pt x="99022" y="60800"/>
                </a:lnTo>
                <a:cubicBezTo>
                  <a:pt x="98416" y="60305"/>
                  <a:pt x="97583" y="60000"/>
                  <a:pt x="96666" y="60000"/>
                </a:cubicBezTo>
                <a:lnTo>
                  <a:pt x="70000" y="60000"/>
                </a:lnTo>
                <a:lnTo>
                  <a:pt x="70000" y="49088"/>
                </a:lnTo>
                <a:lnTo>
                  <a:pt x="103333" y="49088"/>
                </a:lnTo>
                <a:cubicBezTo>
                  <a:pt x="105177" y="49088"/>
                  <a:pt x="106666" y="47866"/>
                  <a:pt x="106666" y="46361"/>
                </a:cubicBezTo>
                <a:lnTo>
                  <a:pt x="106666" y="13638"/>
                </a:lnTo>
                <a:cubicBezTo>
                  <a:pt x="106666" y="12133"/>
                  <a:pt x="105177" y="10911"/>
                  <a:pt x="103333" y="10911"/>
                </a:cubicBez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6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23333" y="10911"/>
                </a:lnTo>
                <a:cubicBezTo>
                  <a:pt x="22411" y="10911"/>
                  <a:pt x="21583" y="11216"/>
                  <a:pt x="20977" y="11705"/>
                </a:cubicBezTo>
                <a:lnTo>
                  <a:pt x="977" y="28072"/>
                </a:lnTo>
                <a:cubicBezTo>
                  <a:pt x="372" y="28566"/>
                  <a:pt x="0" y="29250"/>
                  <a:pt x="0" y="30000"/>
                </a:cubicBezTo>
                <a:cubicBezTo>
                  <a:pt x="0" y="30755"/>
                  <a:pt x="372" y="31433"/>
                  <a:pt x="977" y="31927"/>
                </a:cubicBezTo>
                <a:lnTo>
                  <a:pt x="20977" y="48294"/>
                </a:lnTo>
                <a:cubicBezTo>
                  <a:pt x="21583" y="48788"/>
                  <a:pt x="22411" y="49088"/>
                  <a:pt x="23333" y="49088"/>
                </a:cubicBezTo>
                <a:lnTo>
                  <a:pt x="50000" y="49088"/>
                </a:lnTo>
                <a:lnTo>
                  <a:pt x="50000" y="60000"/>
                </a:lnTo>
                <a:lnTo>
                  <a:pt x="16666" y="60000"/>
                </a:lnTo>
                <a:cubicBezTo>
                  <a:pt x="14822" y="60000"/>
                  <a:pt x="13333" y="61222"/>
                  <a:pt x="13333" y="62727"/>
                </a:cubicBezTo>
                <a:lnTo>
                  <a:pt x="13333" y="95455"/>
                </a:lnTo>
                <a:cubicBezTo>
                  <a:pt x="13333" y="96961"/>
                  <a:pt x="14822" y="98183"/>
                  <a:pt x="16666" y="98183"/>
                </a:cubicBezTo>
                <a:lnTo>
                  <a:pt x="50000" y="98183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6" y="120000"/>
                  <a:pt x="70000" y="117555"/>
                  <a:pt x="70000" y="114544"/>
                </a:cubicBezTo>
                <a:lnTo>
                  <a:pt x="70000" y="98183"/>
                </a:lnTo>
                <a:lnTo>
                  <a:pt x="96666" y="98183"/>
                </a:lnTo>
                <a:cubicBezTo>
                  <a:pt x="97583" y="98183"/>
                  <a:pt x="98416" y="97877"/>
                  <a:pt x="99022" y="97383"/>
                </a:cubicBezTo>
                <a:lnTo>
                  <a:pt x="119022" y="81016"/>
                </a:lnTo>
                <a:cubicBezTo>
                  <a:pt x="119627" y="80527"/>
                  <a:pt x="120000" y="79844"/>
                  <a:pt x="120000" y="79088"/>
                </a:cubicBezTo>
                <a:cubicBezTo>
                  <a:pt x="120000" y="78338"/>
                  <a:pt x="119627" y="77655"/>
                  <a:pt x="119022" y="7716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45" name="Shape 4921">
            <a:extLst>
              <a:ext uri="{FF2B5EF4-FFF2-40B4-BE49-F238E27FC236}">
                <a16:creationId xmlns:a16="http://schemas.microsoft.com/office/drawing/2014/main" id="{EC37C32E-4683-40C2-B88B-6F22A347C82C}"/>
              </a:ext>
            </a:extLst>
          </p:cNvPr>
          <p:cNvSpPr/>
          <p:nvPr/>
        </p:nvSpPr>
        <p:spPr>
          <a:xfrm>
            <a:off x="1691612" y="4294952"/>
            <a:ext cx="216080" cy="264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333" y="43638"/>
                </a:moveTo>
                <a:lnTo>
                  <a:pt x="43333" y="43638"/>
                </a:lnTo>
                <a:cubicBezTo>
                  <a:pt x="45177" y="43638"/>
                  <a:pt x="46666" y="42416"/>
                  <a:pt x="46666" y="40911"/>
                </a:cubicBezTo>
                <a:cubicBezTo>
                  <a:pt x="46666" y="39400"/>
                  <a:pt x="45177" y="38183"/>
                  <a:pt x="43333" y="38183"/>
                </a:cubicBezTo>
                <a:lnTo>
                  <a:pt x="23333" y="38183"/>
                </a:lnTo>
                <a:cubicBezTo>
                  <a:pt x="21488" y="38183"/>
                  <a:pt x="20000" y="39400"/>
                  <a:pt x="20000" y="40911"/>
                </a:cubicBezTo>
                <a:cubicBezTo>
                  <a:pt x="20000" y="42416"/>
                  <a:pt x="21488" y="43638"/>
                  <a:pt x="23333" y="43638"/>
                </a:cubicBezTo>
                <a:moveTo>
                  <a:pt x="23333" y="65455"/>
                </a:moveTo>
                <a:lnTo>
                  <a:pt x="90000" y="65455"/>
                </a:lnTo>
                <a:cubicBezTo>
                  <a:pt x="91844" y="65455"/>
                  <a:pt x="93333" y="64233"/>
                  <a:pt x="93333" y="62727"/>
                </a:cubicBezTo>
                <a:cubicBezTo>
                  <a:pt x="93333" y="61222"/>
                  <a:pt x="91844" y="60000"/>
                  <a:pt x="90000" y="60000"/>
                </a:cubicBezTo>
                <a:lnTo>
                  <a:pt x="23333" y="60000"/>
                </a:lnTo>
                <a:cubicBezTo>
                  <a:pt x="21488" y="60000"/>
                  <a:pt x="20000" y="61222"/>
                  <a:pt x="20000" y="62727"/>
                </a:cubicBezTo>
                <a:cubicBezTo>
                  <a:pt x="20000" y="64233"/>
                  <a:pt x="21488" y="65455"/>
                  <a:pt x="23333" y="65455"/>
                </a:cubicBezTo>
                <a:moveTo>
                  <a:pt x="23333" y="54544"/>
                </a:moveTo>
                <a:lnTo>
                  <a:pt x="63333" y="54544"/>
                </a:lnTo>
                <a:cubicBezTo>
                  <a:pt x="65177" y="54544"/>
                  <a:pt x="66666" y="53327"/>
                  <a:pt x="66666" y="51816"/>
                </a:cubicBezTo>
                <a:cubicBezTo>
                  <a:pt x="66666" y="50311"/>
                  <a:pt x="65177" y="49088"/>
                  <a:pt x="63333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23333" y="32727"/>
                </a:moveTo>
                <a:lnTo>
                  <a:pt x="83333" y="32727"/>
                </a:lnTo>
                <a:cubicBezTo>
                  <a:pt x="85177" y="32727"/>
                  <a:pt x="86666" y="31505"/>
                  <a:pt x="86666" y="30000"/>
                </a:cubicBezTo>
                <a:cubicBezTo>
                  <a:pt x="86666" y="28494"/>
                  <a:pt x="85177" y="27272"/>
                  <a:pt x="83333" y="27272"/>
                </a:cubicBezTo>
                <a:lnTo>
                  <a:pt x="23333" y="27272"/>
                </a:lnTo>
                <a:cubicBezTo>
                  <a:pt x="21488" y="27272"/>
                  <a:pt x="20000" y="28494"/>
                  <a:pt x="20000" y="30000"/>
                </a:cubicBezTo>
                <a:cubicBezTo>
                  <a:pt x="20000" y="31505"/>
                  <a:pt x="21488" y="32727"/>
                  <a:pt x="23333" y="32727"/>
                </a:cubicBezTo>
                <a:moveTo>
                  <a:pt x="113333" y="76361"/>
                </a:moveTo>
                <a:lnTo>
                  <a:pt x="6666" y="76361"/>
                </a:lnTo>
                <a:lnTo>
                  <a:pt x="6666" y="16361"/>
                </a:lnTo>
                <a:lnTo>
                  <a:pt x="113333" y="16361"/>
                </a:lnTo>
                <a:cubicBezTo>
                  <a:pt x="113333" y="16361"/>
                  <a:pt x="113333" y="76361"/>
                  <a:pt x="113333" y="76361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81816"/>
                </a:lnTo>
                <a:lnTo>
                  <a:pt x="63333" y="81816"/>
                </a:lnTo>
                <a:cubicBezTo>
                  <a:pt x="63333" y="81816"/>
                  <a:pt x="63333" y="114544"/>
                  <a:pt x="63333" y="114544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3333" y="10911"/>
                </a:move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1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6666" y="10911"/>
                </a:lnTo>
                <a:cubicBezTo>
                  <a:pt x="2983" y="10911"/>
                  <a:pt x="0" y="13355"/>
                  <a:pt x="0" y="16361"/>
                </a:cubicBezTo>
                <a:lnTo>
                  <a:pt x="0" y="76361"/>
                </a:lnTo>
                <a:cubicBezTo>
                  <a:pt x="0" y="79372"/>
                  <a:pt x="2983" y="81816"/>
                  <a:pt x="6666" y="81816"/>
                </a:cubicBezTo>
                <a:lnTo>
                  <a:pt x="50000" y="81816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1" y="120000"/>
                  <a:pt x="70000" y="117555"/>
                  <a:pt x="70000" y="114544"/>
                </a:cubicBezTo>
                <a:lnTo>
                  <a:pt x="70000" y="81816"/>
                </a:lnTo>
                <a:lnTo>
                  <a:pt x="113333" y="81816"/>
                </a:lnTo>
                <a:cubicBezTo>
                  <a:pt x="117011" y="81816"/>
                  <a:pt x="120000" y="79372"/>
                  <a:pt x="120000" y="76361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96666" y="49088"/>
                </a:moveTo>
                <a:lnTo>
                  <a:pt x="76666" y="49088"/>
                </a:lnTo>
                <a:cubicBezTo>
                  <a:pt x="74822" y="49088"/>
                  <a:pt x="73333" y="50311"/>
                  <a:pt x="73333" y="51816"/>
                </a:cubicBezTo>
                <a:cubicBezTo>
                  <a:pt x="73333" y="53327"/>
                  <a:pt x="74822" y="54544"/>
                  <a:pt x="76666" y="54544"/>
                </a:cubicBezTo>
                <a:lnTo>
                  <a:pt x="96666" y="54544"/>
                </a:lnTo>
                <a:cubicBezTo>
                  <a:pt x="98511" y="54544"/>
                  <a:pt x="100000" y="53327"/>
                  <a:pt x="100000" y="51816"/>
                </a:cubicBezTo>
                <a:cubicBezTo>
                  <a:pt x="100000" y="50311"/>
                  <a:pt x="98511" y="49088"/>
                  <a:pt x="96666" y="49088"/>
                </a:cubicBezTo>
                <a:moveTo>
                  <a:pt x="53333" y="40911"/>
                </a:moveTo>
                <a:cubicBezTo>
                  <a:pt x="53333" y="42416"/>
                  <a:pt x="54822" y="43638"/>
                  <a:pt x="56666" y="43638"/>
                </a:cubicBezTo>
                <a:lnTo>
                  <a:pt x="96666" y="43638"/>
                </a:lnTo>
                <a:cubicBezTo>
                  <a:pt x="98511" y="43638"/>
                  <a:pt x="100000" y="42416"/>
                  <a:pt x="100000" y="40911"/>
                </a:cubicBezTo>
                <a:cubicBezTo>
                  <a:pt x="100000" y="39400"/>
                  <a:pt x="98511" y="38183"/>
                  <a:pt x="96666" y="38183"/>
                </a:cubicBezTo>
                <a:lnTo>
                  <a:pt x="56666" y="38183"/>
                </a:lnTo>
                <a:cubicBezTo>
                  <a:pt x="54822" y="38183"/>
                  <a:pt x="53333" y="39400"/>
                  <a:pt x="53333" y="4091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46" name="Shape 4922">
            <a:extLst>
              <a:ext uri="{FF2B5EF4-FFF2-40B4-BE49-F238E27FC236}">
                <a16:creationId xmlns:a16="http://schemas.microsoft.com/office/drawing/2014/main" id="{5145A5D3-7116-4968-9803-F741B2BCED01}"/>
              </a:ext>
            </a:extLst>
          </p:cNvPr>
          <p:cNvSpPr/>
          <p:nvPr/>
        </p:nvSpPr>
        <p:spPr>
          <a:xfrm>
            <a:off x="2171789" y="4318961"/>
            <a:ext cx="264098" cy="2160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13333"/>
                </a:move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cubicBezTo>
                  <a:pt x="5455" y="105272"/>
                  <a:pt x="5700" y="104422"/>
                  <a:pt x="5822" y="104083"/>
                </a:cubicBezTo>
                <a:cubicBezTo>
                  <a:pt x="5916" y="103955"/>
                  <a:pt x="5822" y="104050"/>
                  <a:pt x="5988" y="103738"/>
                </a:cubicBezTo>
                <a:lnTo>
                  <a:pt x="55083" y="10405"/>
                </a:lnTo>
                <a:cubicBezTo>
                  <a:pt x="55161" y="10238"/>
                  <a:pt x="55244" y="10072"/>
                  <a:pt x="55316" y="9905"/>
                </a:cubicBezTo>
                <a:cubicBezTo>
                  <a:pt x="55333" y="9877"/>
                  <a:pt x="56855" y="6666"/>
                  <a:pt x="60000" y="6666"/>
                </a:cubicBezTo>
                <a:cubicBezTo>
                  <a:pt x="63144" y="6666"/>
                  <a:pt x="64377" y="9188"/>
                  <a:pt x="64538" y="9550"/>
                </a:cubicBezTo>
                <a:cubicBezTo>
                  <a:pt x="64672" y="9955"/>
                  <a:pt x="64722" y="10033"/>
                  <a:pt x="64916" y="10405"/>
                </a:cubicBezTo>
                <a:lnTo>
                  <a:pt x="114011" y="103738"/>
                </a:lnTo>
                <a:cubicBezTo>
                  <a:pt x="114083" y="103872"/>
                  <a:pt x="114155" y="104000"/>
                  <a:pt x="114233" y="104127"/>
                </a:cubicBezTo>
                <a:cubicBezTo>
                  <a:pt x="114311" y="104361"/>
                  <a:pt x="114544" y="105155"/>
                  <a:pt x="114544" y="106666"/>
                </a:cubicBezTo>
                <a:cubicBezTo>
                  <a:pt x="114544" y="110344"/>
                  <a:pt x="112100" y="113333"/>
                  <a:pt x="109088" y="113333"/>
                </a:cubicBezTo>
                <a:moveTo>
                  <a:pt x="118600" y="100127"/>
                </a:moveTo>
                <a:lnTo>
                  <a:pt x="69505" y="6794"/>
                </a:lnTo>
                <a:cubicBezTo>
                  <a:pt x="69505" y="6794"/>
                  <a:pt x="66983" y="0"/>
                  <a:pt x="60000" y="0"/>
                </a:cubicBezTo>
                <a:cubicBezTo>
                  <a:pt x="53422" y="0"/>
                  <a:pt x="50494" y="6794"/>
                  <a:pt x="50494" y="6794"/>
                </a:cubicBezTo>
                <a:lnTo>
                  <a:pt x="1400" y="100127"/>
                </a:lnTo>
                <a:cubicBezTo>
                  <a:pt x="1400" y="100127"/>
                  <a:pt x="0" y="102338"/>
                  <a:pt x="0" y="106666"/>
                </a:cubicBez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cubicBezTo>
                  <a:pt x="120000" y="102011"/>
                  <a:pt x="118600" y="100127"/>
                  <a:pt x="118600" y="100127"/>
                </a:cubicBezTo>
                <a:moveTo>
                  <a:pt x="73638" y="46666"/>
                </a:moveTo>
                <a:lnTo>
                  <a:pt x="57272" y="46666"/>
                </a:lnTo>
                <a:cubicBezTo>
                  <a:pt x="55766" y="46666"/>
                  <a:pt x="54544" y="48155"/>
                  <a:pt x="54544" y="50000"/>
                </a:cubicBezTo>
                <a:cubicBezTo>
                  <a:pt x="54544" y="51844"/>
                  <a:pt x="55766" y="53333"/>
                  <a:pt x="57272" y="53333"/>
                </a:cubicBezTo>
                <a:lnTo>
                  <a:pt x="65672" y="53333"/>
                </a:lnTo>
                <a:cubicBezTo>
                  <a:pt x="57277" y="62094"/>
                  <a:pt x="43622" y="79022"/>
                  <a:pt x="43622" y="96577"/>
                </a:cubicBezTo>
                <a:lnTo>
                  <a:pt x="43650" y="96577"/>
                </a:lnTo>
                <a:cubicBezTo>
                  <a:pt x="43650" y="96605"/>
                  <a:pt x="43638" y="96633"/>
                  <a:pt x="43638" y="96666"/>
                </a:cubicBezTo>
                <a:cubicBezTo>
                  <a:pt x="43638" y="98511"/>
                  <a:pt x="44855" y="100000"/>
                  <a:pt x="46361" y="100000"/>
                </a:cubicBezTo>
                <a:cubicBezTo>
                  <a:pt x="47872" y="100000"/>
                  <a:pt x="49088" y="98511"/>
                  <a:pt x="49088" y="96666"/>
                </a:cubicBezTo>
                <a:cubicBezTo>
                  <a:pt x="49088" y="96633"/>
                  <a:pt x="49072" y="96605"/>
                  <a:pt x="49072" y="96577"/>
                </a:cubicBezTo>
                <a:cubicBezTo>
                  <a:pt x="49072" y="80644"/>
                  <a:pt x="63505" y="64122"/>
                  <a:pt x="70911" y="56688"/>
                </a:cubicBezTo>
                <a:lnTo>
                  <a:pt x="70911" y="70000"/>
                </a:lnTo>
                <a:cubicBezTo>
                  <a:pt x="70911" y="71844"/>
                  <a:pt x="72127" y="73333"/>
                  <a:pt x="73638" y="73333"/>
                </a:cubicBezTo>
                <a:cubicBezTo>
                  <a:pt x="75144" y="73333"/>
                  <a:pt x="76361" y="71844"/>
                  <a:pt x="76361" y="70000"/>
                </a:cubicBezTo>
                <a:lnTo>
                  <a:pt x="76361" y="50000"/>
                </a:lnTo>
                <a:cubicBezTo>
                  <a:pt x="76361" y="48155"/>
                  <a:pt x="75144" y="46666"/>
                  <a:pt x="73638" y="4666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47" name="Shape 4923">
            <a:extLst>
              <a:ext uri="{FF2B5EF4-FFF2-40B4-BE49-F238E27FC236}">
                <a16:creationId xmlns:a16="http://schemas.microsoft.com/office/drawing/2014/main" id="{D836A3CC-6735-4D5B-9D53-DA213F35F9E7}"/>
              </a:ext>
            </a:extLst>
          </p:cNvPr>
          <p:cNvSpPr/>
          <p:nvPr/>
        </p:nvSpPr>
        <p:spPr>
          <a:xfrm>
            <a:off x="2675975" y="4294952"/>
            <a:ext cx="264098" cy="264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76361"/>
                </a:moveTo>
                <a:lnTo>
                  <a:pt x="5455" y="76361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76361"/>
                  <a:pt x="114544" y="76361"/>
                </a:cubicBezTo>
                <a:close/>
                <a:moveTo>
                  <a:pt x="98183" y="83416"/>
                </a:moveTo>
                <a:lnTo>
                  <a:pt x="92727" y="88872"/>
                </a:lnTo>
                <a:lnTo>
                  <a:pt x="92727" y="81816"/>
                </a:lnTo>
                <a:lnTo>
                  <a:pt x="98183" y="81816"/>
                </a:lnTo>
                <a:cubicBezTo>
                  <a:pt x="98183" y="81816"/>
                  <a:pt x="98183" y="83416"/>
                  <a:pt x="98183" y="83416"/>
                </a:cubicBezTo>
                <a:close/>
                <a:moveTo>
                  <a:pt x="98183" y="99777"/>
                </a:moveTo>
                <a:lnTo>
                  <a:pt x="93855" y="95455"/>
                </a:lnTo>
                <a:lnTo>
                  <a:pt x="98183" y="91127"/>
                </a:lnTo>
                <a:cubicBezTo>
                  <a:pt x="98183" y="91127"/>
                  <a:pt x="98183" y="99777"/>
                  <a:pt x="98183" y="99777"/>
                </a:cubicBezTo>
                <a:close/>
                <a:moveTo>
                  <a:pt x="92727" y="110688"/>
                </a:moveTo>
                <a:lnTo>
                  <a:pt x="92727" y="102038"/>
                </a:lnTo>
                <a:lnTo>
                  <a:pt x="97050" y="106361"/>
                </a:lnTo>
                <a:cubicBezTo>
                  <a:pt x="97050" y="106361"/>
                  <a:pt x="92727" y="110688"/>
                  <a:pt x="92727" y="110688"/>
                </a:cubicBezTo>
                <a:close/>
                <a:moveTo>
                  <a:pt x="27272" y="88872"/>
                </a:moveTo>
                <a:lnTo>
                  <a:pt x="21816" y="83416"/>
                </a:lnTo>
                <a:lnTo>
                  <a:pt x="21816" y="81816"/>
                </a:lnTo>
                <a:lnTo>
                  <a:pt x="27272" y="81816"/>
                </a:lnTo>
                <a:cubicBezTo>
                  <a:pt x="27272" y="81816"/>
                  <a:pt x="27272" y="88872"/>
                  <a:pt x="27272" y="88872"/>
                </a:cubicBezTo>
                <a:close/>
                <a:moveTo>
                  <a:pt x="21816" y="99777"/>
                </a:moveTo>
                <a:lnTo>
                  <a:pt x="21816" y="91127"/>
                </a:lnTo>
                <a:lnTo>
                  <a:pt x="26144" y="95455"/>
                </a:lnTo>
                <a:cubicBezTo>
                  <a:pt x="26144" y="95455"/>
                  <a:pt x="21816" y="99777"/>
                  <a:pt x="21816" y="99777"/>
                </a:cubicBezTo>
                <a:close/>
                <a:moveTo>
                  <a:pt x="27272" y="110688"/>
                </a:moveTo>
                <a:lnTo>
                  <a:pt x="22950" y="106361"/>
                </a:lnTo>
                <a:lnTo>
                  <a:pt x="27272" y="102038"/>
                </a:lnTo>
                <a:cubicBezTo>
                  <a:pt x="27272" y="102038"/>
                  <a:pt x="27272" y="110688"/>
                  <a:pt x="27272" y="110688"/>
                </a:cubicBezTo>
                <a:close/>
                <a:moveTo>
                  <a:pt x="10911" y="10911"/>
                </a:moveTo>
                <a:lnTo>
                  <a:pt x="109088" y="10911"/>
                </a:lnTo>
                <a:lnTo>
                  <a:pt x="109088" y="65455"/>
                </a:lnTo>
                <a:lnTo>
                  <a:pt x="10911" y="65455"/>
                </a:lnTo>
                <a:cubicBezTo>
                  <a:pt x="10911" y="65455"/>
                  <a:pt x="10911" y="10911"/>
                  <a:pt x="10911" y="10911"/>
                </a:cubicBezTo>
                <a:close/>
                <a:moveTo>
                  <a:pt x="114544" y="65455"/>
                </a:moveTo>
                <a:lnTo>
                  <a:pt x="114544" y="10911"/>
                </a:lnTo>
                <a:cubicBezTo>
                  <a:pt x="114544" y="7900"/>
                  <a:pt x="112100" y="5455"/>
                  <a:pt x="109088" y="5455"/>
                </a:cubicBezTo>
                <a:lnTo>
                  <a:pt x="98183" y="5455"/>
                </a:lnTo>
                <a:lnTo>
                  <a:pt x="98183" y="2727"/>
                </a:lnTo>
                <a:cubicBezTo>
                  <a:pt x="98183" y="1222"/>
                  <a:pt x="96961" y="0"/>
                  <a:pt x="95455" y="0"/>
                </a:cubicBezTo>
                <a:cubicBezTo>
                  <a:pt x="93944" y="0"/>
                  <a:pt x="92727" y="1222"/>
                  <a:pt x="92727" y="2727"/>
                </a:cubicBezTo>
                <a:lnTo>
                  <a:pt x="92727" y="5455"/>
                </a:lnTo>
                <a:lnTo>
                  <a:pt x="27272" y="5455"/>
                </a:lnTo>
                <a:lnTo>
                  <a:pt x="27272" y="2727"/>
                </a:lnTo>
                <a:cubicBezTo>
                  <a:pt x="27272" y="1222"/>
                  <a:pt x="26055" y="0"/>
                  <a:pt x="24544" y="0"/>
                </a:cubicBezTo>
                <a:cubicBezTo>
                  <a:pt x="23038" y="0"/>
                  <a:pt x="21816" y="1222"/>
                  <a:pt x="21816" y="2727"/>
                </a:cubicBezTo>
                <a:lnTo>
                  <a:pt x="21816" y="5455"/>
                </a:lnTo>
                <a:lnTo>
                  <a:pt x="10911" y="5455"/>
                </a:lnTo>
                <a:cubicBezTo>
                  <a:pt x="7900" y="5455"/>
                  <a:pt x="5455" y="7900"/>
                  <a:pt x="5455" y="10911"/>
                </a:cubicBez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76361"/>
                </a:lnTo>
                <a:cubicBezTo>
                  <a:pt x="0" y="79372"/>
                  <a:pt x="2444" y="81816"/>
                  <a:pt x="5455" y="81816"/>
                </a:cubicBezTo>
                <a:lnTo>
                  <a:pt x="16361" y="81816"/>
                </a:lnTo>
                <a:lnTo>
                  <a:pt x="16361" y="117272"/>
                </a:lnTo>
                <a:cubicBezTo>
                  <a:pt x="16361" y="118777"/>
                  <a:pt x="17583" y="120000"/>
                  <a:pt x="19088" y="120000"/>
                </a:cubicBezTo>
                <a:cubicBezTo>
                  <a:pt x="20600" y="120000"/>
                  <a:pt x="21816" y="118777"/>
                  <a:pt x="21816" y="117272"/>
                </a:cubicBezTo>
                <a:lnTo>
                  <a:pt x="21816" y="112950"/>
                </a:lnTo>
                <a:lnTo>
                  <a:pt x="28072" y="119200"/>
                </a:lnTo>
                <a:cubicBezTo>
                  <a:pt x="28561" y="119694"/>
                  <a:pt x="2924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81816"/>
                </a:lnTo>
                <a:lnTo>
                  <a:pt x="87272" y="81816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0755" y="120000"/>
                  <a:pt x="91438" y="119694"/>
                  <a:pt x="91933" y="119200"/>
                </a:cubicBezTo>
                <a:lnTo>
                  <a:pt x="98183" y="112950"/>
                </a:lnTo>
                <a:lnTo>
                  <a:pt x="98183" y="117272"/>
                </a:lnTo>
                <a:cubicBezTo>
                  <a:pt x="98183" y="118777"/>
                  <a:pt x="99400" y="120000"/>
                  <a:pt x="100911" y="120000"/>
                </a:cubicBezTo>
                <a:cubicBezTo>
                  <a:pt x="102416" y="120000"/>
                  <a:pt x="103638" y="118777"/>
                  <a:pt x="103638" y="117272"/>
                </a:cubicBezTo>
                <a:lnTo>
                  <a:pt x="103638" y="81816"/>
                </a:lnTo>
                <a:lnTo>
                  <a:pt x="114544" y="81816"/>
                </a:lnTo>
                <a:cubicBezTo>
                  <a:pt x="117555" y="81816"/>
                  <a:pt x="120000" y="79372"/>
                  <a:pt x="120000" y="76361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48" name="Shape 4924">
            <a:extLst>
              <a:ext uri="{FF2B5EF4-FFF2-40B4-BE49-F238E27FC236}">
                <a16:creationId xmlns:a16="http://schemas.microsoft.com/office/drawing/2014/main" id="{DB048204-05AA-45DE-871A-CE7523226635}"/>
              </a:ext>
            </a:extLst>
          </p:cNvPr>
          <p:cNvSpPr/>
          <p:nvPr/>
        </p:nvSpPr>
        <p:spPr>
          <a:xfrm>
            <a:off x="3180162" y="4294952"/>
            <a:ext cx="264098" cy="264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76361"/>
                </a:moveTo>
                <a:lnTo>
                  <a:pt x="5455" y="76361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76361"/>
                  <a:pt x="114544" y="76361"/>
                </a:cubicBezTo>
                <a:close/>
                <a:moveTo>
                  <a:pt x="98183" y="83416"/>
                </a:moveTo>
                <a:lnTo>
                  <a:pt x="92727" y="88872"/>
                </a:lnTo>
                <a:lnTo>
                  <a:pt x="92727" y="81816"/>
                </a:lnTo>
                <a:lnTo>
                  <a:pt x="98183" y="81816"/>
                </a:lnTo>
                <a:cubicBezTo>
                  <a:pt x="98183" y="81816"/>
                  <a:pt x="98183" y="83416"/>
                  <a:pt x="98183" y="83416"/>
                </a:cubicBezTo>
                <a:close/>
                <a:moveTo>
                  <a:pt x="98183" y="99777"/>
                </a:moveTo>
                <a:lnTo>
                  <a:pt x="93855" y="95455"/>
                </a:lnTo>
                <a:lnTo>
                  <a:pt x="98183" y="91127"/>
                </a:lnTo>
                <a:cubicBezTo>
                  <a:pt x="98183" y="91127"/>
                  <a:pt x="98183" y="99777"/>
                  <a:pt x="98183" y="99777"/>
                </a:cubicBezTo>
                <a:close/>
                <a:moveTo>
                  <a:pt x="92727" y="110688"/>
                </a:moveTo>
                <a:lnTo>
                  <a:pt x="92727" y="102038"/>
                </a:lnTo>
                <a:lnTo>
                  <a:pt x="97050" y="106361"/>
                </a:lnTo>
                <a:cubicBezTo>
                  <a:pt x="97050" y="106361"/>
                  <a:pt x="92727" y="110688"/>
                  <a:pt x="92727" y="110688"/>
                </a:cubicBezTo>
                <a:close/>
                <a:moveTo>
                  <a:pt x="27272" y="88872"/>
                </a:moveTo>
                <a:lnTo>
                  <a:pt x="21816" y="83416"/>
                </a:lnTo>
                <a:lnTo>
                  <a:pt x="21816" y="81816"/>
                </a:lnTo>
                <a:lnTo>
                  <a:pt x="27272" y="81816"/>
                </a:lnTo>
                <a:cubicBezTo>
                  <a:pt x="27272" y="81816"/>
                  <a:pt x="27272" y="88872"/>
                  <a:pt x="27272" y="88872"/>
                </a:cubicBezTo>
                <a:close/>
                <a:moveTo>
                  <a:pt x="21816" y="99777"/>
                </a:moveTo>
                <a:lnTo>
                  <a:pt x="21816" y="91127"/>
                </a:lnTo>
                <a:lnTo>
                  <a:pt x="26144" y="95455"/>
                </a:lnTo>
                <a:cubicBezTo>
                  <a:pt x="26144" y="95455"/>
                  <a:pt x="21816" y="99777"/>
                  <a:pt x="21816" y="99777"/>
                </a:cubicBezTo>
                <a:close/>
                <a:moveTo>
                  <a:pt x="27272" y="110688"/>
                </a:moveTo>
                <a:lnTo>
                  <a:pt x="22950" y="106361"/>
                </a:lnTo>
                <a:lnTo>
                  <a:pt x="27272" y="102038"/>
                </a:lnTo>
                <a:cubicBezTo>
                  <a:pt x="27272" y="102038"/>
                  <a:pt x="27272" y="110688"/>
                  <a:pt x="27272" y="110688"/>
                </a:cubicBezTo>
                <a:close/>
                <a:moveTo>
                  <a:pt x="10911" y="10911"/>
                </a:moveTo>
                <a:lnTo>
                  <a:pt x="109088" y="10911"/>
                </a:lnTo>
                <a:lnTo>
                  <a:pt x="109088" y="65455"/>
                </a:lnTo>
                <a:lnTo>
                  <a:pt x="10911" y="65455"/>
                </a:lnTo>
                <a:cubicBezTo>
                  <a:pt x="10911" y="65455"/>
                  <a:pt x="10911" y="10911"/>
                  <a:pt x="10911" y="10911"/>
                </a:cubicBezTo>
                <a:close/>
                <a:moveTo>
                  <a:pt x="114544" y="65455"/>
                </a:moveTo>
                <a:lnTo>
                  <a:pt x="114544" y="10911"/>
                </a:lnTo>
                <a:cubicBezTo>
                  <a:pt x="114544" y="7900"/>
                  <a:pt x="112100" y="5455"/>
                  <a:pt x="109088" y="5455"/>
                </a:cubicBezTo>
                <a:lnTo>
                  <a:pt x="98183" y="5455"/>
                </a:lnTo>
                <a:lnTo>
                  <a:pt x="98183" y="2727"/>
                </a:lnTo>
                <a:cubicBezTo>
                  <a:pt x="98183" y="1222"/>
                  <a:pt x="96961" y="0"/>
                  <a:pt x="95455" y="0"/>
                </a:cubicBezTo>
                <a:cubicBezTo>
                  <a:pt x="93944" y="0"/>
                  <a:pt x="92727" y="1222"/>
                  <a:pt x="92727" y="2727"/>
                </a:cubicBezTo>
                <a:lnTo>
                  <a:pt x="92727" y="5455"/>
                </a:lnTo>
                <a:lnTo>
                  <a:pt x="27272" y="5455"/>
                </a:lnTo>
                <a:lnTo>
                  <a:pt x="27272" y="2727"/>
                </a:lnTo>
                <a:cubicBezTo>
                  <a:pt x="27272" y="1222"/>
                  <a:pt x="26055" y="0"/>
                  <a:pt x="24544" y="0"/>
                </a:cubicBezTo>
                <a:cubicBezTo>
                  <a:pt x="23038" y="0"/>
                  <a:pt x="21816" y="1222"/>
                  <a:pt x="21816" y="2727"/>
                </a:cubicBezTo>
                <a:lnTo>
                  <a:pt x="21816" y="5455"/>
                </a:lnTo>
                <a:lnTo>
                  <a:pt x="10911" y="5455"/>
                </a:lnTo>
                <a:cubicBezTo>
                  <a:pt x="7900" y="5455"/>
                  <a:pt x="5455" y="7900"/>
                  <a:pt x="5455" y="10911"/>
                </a:cubicBez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76361"/>
                </a:lnTo>
                <a:cubicBezTo>
                  <a:pt x="0" y="79372"/>
                  <a:pt x="2444" y="81816"/>
                  <a:pt x="5455" y="81816"/>
                </a:cubicBezTo>
                <a:lnTo>
                  <a:pt x="16361" y="81816"/>
                </a:lnTo>
                <a:lnTo>
                  <a:pt x="16361" y="117272"/>
                </a:lnTo>
                <a:cubicBezTo>
                  <a:pt x="16361" y="118777"/>
                  <a:pt x="17583" y="120000"/>
                  <a:pt x="19088" y="120000"/>
                </a:cubicBezTo>
                <a:cubicBezTo>
                  <a:pt x="20600" y="120000"/>
                  <a:pt x="21816" y="118777"/>
                  <a:pt x="21816" y="117272"/>
                </a:cubicBezTo>
                <a:lnTo>
                  <a:pt x="21816" y="112950"/>
                </a:lnTo>
                <a:lnTo>
                  <a:pt x="28072" y="119200"/>
                </a:lnTo>
                <a:cubicBezTo>
                  <a:pt x="28561" y="119694"/>
                  <a:pt x="2924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81816"/>
                </a:lnTo>
                <a:lnTo>
                  <a:pt x="87272" y="81816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0755" y="120000"/>
                  <a:pt x="91433" y="119694"/>
                  <a:pt x="91933" y="119200"/>
                </a:cubicBezTo>
                <a:lnTo>
                  <a:pt x="98183" y="112950"/>
                </a:lnTo>
                <a:lnTo>
                  <a:pt x="98183" y="117272"/>
                </a:lnTo>
                <a:cubicBezTo>
                  <a:pt x="98183" y="118777"/>
                  <a:pt x="99400" y="120000"/>
                  <a:pt x="100911" y="120000"/>
                </a:cubicBezTo>
                <a:cubicBezTo>
                  <a:pt x="102416" y="120000"/>
                  <a:pt x="103638" y="118777"/>
                  <a:pt x="103638" y="117272"/>
                </a:cubicBezTo>
                <a:lnTo>
                  <a:pt x="103638" y="81816"/>
                </a:lnTo>
                <a:lnTo>
                  <a:pt x="114544" y="81816"/>
                </a:lnTo>
                <a:cubicBezTo>
                  <a:pt x="117555" y="81816"/>
                  <a:pt x="120000" y="79372"/>
                  <a:pt x="120000" y="76361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70111" y="22622"/>
                </a:moveTo>
                <a:cubicBezTo>
                  <a:pt x="69616" y="22122"/>
                  <a:pt x="68933" y="21816"/>
                  <a:pt x="68183" y="21816"/>
                </a:cubicBezTo>
                <a:cubicBezTo>
                  <a:pt x="66672" y="21816"/>
                  <a:pt x="65455" y="23038"/>
                  <a:pt x="65455" y="24544"/>
                </a:cubicBezTo>
                <a:cubicBezTo>
                  <a:pt x="65455" y="25300"/>
                  <a:pt x="65761" y="25983"/>
                  <a:pt x="66255" y="26472"/>
                </a:cubicBezTo>
                <a:lnTo>
                  <a:pt x="75233" y="35455"/>
                </a:lnTo>
                <a:lnTo>
                  <a:pt x="38183" y="35455"/>
                </a:lnTo>
                <a:cubicBezTo>
                  <a:pt x="36672" y="35455"/>
                  <a:pt x="35455" y="36677"/>
                  <a:pt x="35455" y="38183"/>
                </a:cubicBezTo>
                <a:cubicBezTo>
                  <a:pt x="35455" y="39688"/>
                  <a:pt x="36672" y="40911"/>
                  <a:pt x="38183" y="40911"/>
                </a:cubicBezTo>
                <a:lnTo>
                  <a:pt x="75233" y="40911"/>
                </a:lnTo>
                <a:lnTo>
                  <a:pt x="66255" y="49888"/>
                </a:lnTo>
                <a:cubicBezTo>
                  <a:pt x="65761" y="50383"/>
                  <a:pt x="65455" y="51066"/>
                  <a:pt x="65455" y="51816"/>
                </a:cubicBezTo>
                <a:cubicBezTo>
                  <a:pt x="65455" y="53327"/>
                  <a:pt x="66672" y="54544"/>
                  <a:pt x="68183" y="54544"/>
                </a:cubicBezTo>
                <a:cubicBezTo>
                  <a:pt x="68933" y="54544"/>
                  <a:pt x="69616" y="54244"/>
                  <a:pt x="70111" y="53744"/>
                </a:cubicBezTo>
                <a:lnTo>
                  <a:pt x="83744" y="40111"/>
                </a:lnTo>
                <a:cubicBezTo>
                  <a:pt x="84238" y="39616"/>
                  <a:pt x="84544" y="38933"/>
                  <a:pt x="84544" y="38183"/>
                </a:cubicBezTo>
                <a:cubicBezTo>
                  <a:pt x="84544" y="37433"/>
                  <a:pt x="84238" y="36744"/>
                  <a:pt x="83744" y="36255"/>
                </a:cubicBezTo>
                <a:cubicBezTo>
                  <a:pt x="83744" y="36255"/>
                  <a:pt x="70111" y="22622"/>
                  <a:pt x="70111" y="226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49" name="Shape 4925">
            <a:extLst>
              <a:ext uri="{FF2B5EF4-FFF2-40B4-BE49-F238E27FC236}">
                <a16:creationId xmlns:a16="http://schemas.microsoft.com/office/drawing/2014/main" id="{70A735B9-69AB-4CD4-8B81-BF4DD6A92223}"/>
              </a:ext>
            </a:extLst>
          </p:cNvPr>
          <p:cNvSpPr/>
          <p:nvPr/>
        </p:nvSpPr>
        <p:spPr>
          <a:xfrm>
            <a:off x="5201309" y="330427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98183"/>
                </a:moveTo>
                <a:cubicBezTo>
                  <a:pt x="58494" y="98183"/>
                  <a:pt x="57272" y="99400"/>
                  <a:pt x="57272" y="100911"/>
                </a:cubicBezTo>
                <a:lnTo>
                  <a:pt x="57272" y="117272"/>
                </a:lnTo>
                <a:cubicBezTo>
                  <a:pt x="57272" y="118777"/>
                  <a:pt x="58494" y="120000"/>
                  <a:pt x="60000" y="120000"/>
                </a:cubicBezTo>
                <a:cubicBezTo>
                  <a:pt x="61505" y="120000"/>
                  <a:pt x="62727" y="118777"/>
                  <a:pt x="62727" y="117272"/>
                </a:cubicBezTo>
                <a:lnTo>
                  <a:pt x="62727" y="100911"/>
                </a:lnTo>
                <a:cubicBezTo>
                  <a:pt x="62727" y="99400"/>
                  <a:pt x="61505" y="98183"/>
                  <a:pt x="60000" y="98183"/>
                </a:cubicBezTo>
                <a:moveTo>
                  <a:pt x="60000" y="87272"/>
                </a:moveTo>
                <a:cubicBezTo>
                  <a:pt x="44938" y="87272"/>
                  <a:pt x="32727" y="75061"/>
                  <a:pt x="32727" y="60000"/>
                </a:cubicBez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75061"/>
                  <a:pt x="75061" y="87272"/>
                  <a:pt x="60000" y="87272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90855" y="87000"/>
                </a:moveTo>
                <a:cubicBezTo>
                  <a:pt x="89788" y="85933"/>
                  <a:pt x="88061" y="85933"/>
                  <a:pt x="86994" y="87000"/>
                </a:cubicBezTo>
                <a:cubicBezTo>
                  <a:pt x="85933" y="88061"/>
                  <a:pt x="85933" y="89794"/>
                  <a:pt x="86994" y="90855"/>
                </a:cubicBezTo>
                <a:lnTo>
                  <a:pt x="98566" y="102427"/>
                </a:lnTo>
                <a:cubicBezTo>
                  <a:pt x="99633" y="103494"/>
                  <a:pt x="101361" y="103494"/>
                  <a:pt x="102427" y="102427"/>
                </a:cubicBezTo>
                <a:cubicBezTo>
                  <a:pt x="103488" y="101361"/>
                  <a:pt x="103488" y="99633"/>
                  <a:pt x="102427" y="98572"/>
                </a:cubicBezTo>
                <a:cubicBezTo>
                  <a:pt x="102427" y="98572"/>
                  <a:pt x="90855" y="87000"/>
                  <a:pt x="90855" y="87000"/>
                </a:cubicBezTo>
                <a:close/>
                <a:moveTo>
                  <a:pt x="117272" y="57272"/>
                </a:moveTo>
                <a:lnTo>
                  <a:pt x="100911" y="57272"/>
                </a:lnTo>
                <a:cubicBezTo>
                  <a:pt x="99405" y="57272"/>
                  <a:pt x="98183" y="58494"/>
                  <a:pt x="98183" y="60000"/>
                </a:cubicBezTo>
                <a:cubicBezTo>
                  <a:pt x="98183" y="61505"/>
                  <a:pt x="99405" y="62727"/>
                  <a:pt x="100911" y="62727"/>
                </a:cubicBez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29144" y="87000"/>
                </a:moveTo>
                <a:lnTo>
                  <a:pt x="17572" y="98572"/>
                </a:lnTo>
                <a:cubicBezTo>
                  <a:pt x="16511" y="99633"/>
                  <a:pt x="16511" y="101361"/>
                  <a:pt x="17572" y="102427"/>
                </a:cubicBezTo>
                <a:cubicBezTo>
                  <a:pt x="18638" y="103494"/>
                  <a:pt x="20366" y="103494"/>
                  <a:pt x="21433" y="102427"/>
                </a:cubicBezTo>
                <a:lnTo>
                  <a:pt x="33005" y="90855"/>
                </a:lnTo>
                <a:cubicBezTo>
                  <a:pt x="34066" y="89794"/>
                  <a:pt x="34066" y="88061"/>
                  <a:pt x="33005" y="87000"/>
                </a:cubicBezTo>
                <a:cubicBezTo>
                  <a:pt x="31938" y="85933"/>
                  <a:pt x="30211" y="85933"/>
                  <a:pt x="29144" y="87000"/>
                </a:cubicBezTo>
                <a:moveTo>
                  <a:pt x="90855" y="33005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5"/>
                </a:cubicBezTo>
                <a:cubicBezTo>
                  <a:pt x="88061" y="34066"/>
                  <a:pt x="89788" y="34066"/>
                  <a:pt x="90855" y="33005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21816" y="60000"/>
                </a:moveTo>
                <a:cubicBezTo>
                  <a:pt x="21816" y="58494"/>
                  <a:pt x="20594" y="57272"/>
                  <a:pt x="19088" y="57272"/>
                </a:cubicBez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19088" y="62727"/>
                </a:lnTo>
                <a:cubicBezTo>
                  <a:pt x="20594" y="62727"/>
                  <a:pt x="21816" y="61505"/>
                  <a:pt x="21816" y="60000"/>
                </a:cubicBezTo>
                <a:moveTo>
                  <a:pt x="29144" y="33005"/>
                </a:moveTo>
                <a:cubicBezTo>
                  <a:pt x="30211" y="34066"/>
                  <a:pt x="31938" y="34066"/>
                  <a:pt x="33005" y="33005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5"/>
                  <a:pt x="29144" y="3300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50" name="Shape 4926">
            <a:extLst>
              <a:ext uri="{FF2B5EF4-FFF2-40B4-BE49-F238E27FC236}">
                <a16:creationId xmlns:a16="http://schemas.microsoft.com/office/drawing/2014/main" id="{41328910-BA1A-4EC3-99A9-6214176567AE}"/>
              </a:ext>
            </a:extLst>
          </p:cNvPr>
          <p:cNvSpPr/>
          <p:nvPr/>
        </p:nvSpPr>
        <p:spPr>
          <a:xfrm>
            <a:off x="5705495" y="330427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416"/>
                </a:moveTo>
                <a:lnTo>
                  <a:pt x="50222" y="103638"/>
                </a:lnTo>
                <a:lnTo>
                  <a:pt x="51816" y="103638"/>
                </a:lnTo>
                <a:cubicBezTo>
                  <a:pt x="53322" y="103638"/>
                  <a:pt x="54544" y="102416"/>
                  <a:pt x="54544" y="100911"/>
                </a:cubicBezTo>
                <a:lnTo>
                  <a:pt x="54544" y="87272"/>
                </a:lnTo>
                <a:lnTo>
                  <a:pt x="65455" y="87272"/>
                </a:lnTo>
                <a:lnTo>
                  <a:pt x="65455" y="100911"/>
                </a:lnTo>
                <a:cubicBezTo>
                  <a:pt x="65455" y="102416"/>
                  <a:pt x="66677" y="103638"/>
                  <a:pt x="68183" y="103638"/>
                </a:cubicBezTo>
                <a:lnTo>
                  <a:pt x="69777" y="103638"/>
                </a:lnTo>
                <a:cubicBezTo>
                  <a:pt x="69777" y="103638"/>
                  <a:pt x="60000" y="113416"/>
                  <a:pt x="60000" y="113416"/>
                </a:cubicBezTo>
                <a:close/>
                <a:moveTo>
                  <a:pt x="76361" y="98183"/>
                </a:moveTo>
                <a:lnTo>
                  <a:pt x="70911" y="98183"/>
                </a:lnTo>
                <a:lnTo>
                  <a:pt x="70911" y="84544"/>
                </a:lnTo>
                <a:cubicBezTo>
                  <a:pt x="70911" y="83038"/>
                  <a:pt x="69688" y="81816"/>
                  <a:pt x="68183" y="81816"/>
                </a:cubicBezTo>
                <a:lnTo>
                  <a:pt x="51816" y="81816"/>
                </a:lnTo>
                <a:cubicBezTo>
                  <a:pt x="50311" y="81816"/>
                  <a:pt x="49088" y="83038"/>
                  <a:pt x="49088" y="84544"/>
                </a:cubicBezTo>
                <a:lnTo>
                  <a:pt x="49088" y="98183"/>
                </a:lnTo>
                <a:lnTo>
                  <a:pt x="43638" y="98183"/>
                </a:lnTo>
                <a:cubicBezTo>
                  <a:pt x="42133" y="98183"/>
                  <a:pt x="40911" y="99400"/>
                  <a:pt x="40911" y="100911"/>
                </a:cubicBezTo>
                <a:cubicBezTo>
                  <a:pt x="40911" y="101661"/>
                  <a:pt x="41216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0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3" y="102344"/>
                  <a:pt x="79088" y="101661"/>
                  <a:pt x="79088" y="100911"/>
                </a:cubicBezTo>
                <a:cubicBezTo>
                  <a:pt x="79088" y="99400"/>
                  <a:pt x="77866" y="98183"/>
                  <a:pt x="76361" y="98183"/>
                </a:cubicBezTo>
                <a:moveTo>
                  <a:pt x="32727" y="60000"/>
                </a:move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60000"/>
                  <a:pt x="32727" y="60000"/>
                  <a:pt x="32727" y="60000"/>
                </a:cubicBezTo>
                <a:close/>
                <a:moveTo>
                  <a:pt x="117272" y="60000"/>
                </a:moveTo>
                <a:lnTo>
                  <a:pt x="92727" y="60000"/>
                </a:lnTo>
                <a:cubicBezTo>
                  <a:pt x="92727" y="41927"/>
                  <a:pt x="78072" y="27272"/>
                  <a:pt x="60000" y="27272"/>
                </a:cubicBezTo>
                <a:cubicBezTo>
                  <a:pt x="41927" y="27272"/>
                  <a:pt x="27272" y="41927"/>
                  <a:pt x="27272" y="60000"/>
                </a:cubicBezTo>
                <a:lnTo>
                  <a:pt x="2727" y="60000"/>
                </a:lnTo>
                <a:cubicBezTo>
                  <a:pt x="1222" y="60000"/>
                  <a:pt x="0" y="61222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61222"/>
                  <a:pt x="118777" y="60000"/>
                  <a:pt x="117272" y="60000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90855" y="33000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0"/>
                </a:cubicBezTo>
                <a:cubicBezTo>
                  <a:pt x="88061" y="34066"/>
                  <a:pt x="89788" y="34066"/>
                  <a:pt x="90855" y="33000"/>
                </a:cubicBezTo>
                <a:moveTo>
                  <a:pt x="29144" y="33000"/>
                </a:moveTo>
                <a:cubicBezTo>
                  <a:pt x="30211" y="34066"/>
                  <a:pt x="31938" y="34066"/>
                  <a:pt x="33005" y="33000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0"/>
                  <a:pt x="29144" y="330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51" name="Shape 4927">
            <a:extLst>
              <a:ext uri="{FF2B5EF4-FFF2-40B4-BE49-F238E27FC236}">
                <a16:creationId xmlns:a16="http://schemas.microsoft.com/office/drawing/2014/main" id="{6DD47FA6-B819-4BD4-A7C6-8EAB0EE21099}"/>
              </a:ext>
            </a:extLst>
          </p:cNvPr>
          <p:cNvSpPr/>
          <p:nvPr/>
        </p:nvSpPr>
        <p:spPr>
          <a:xfrm>
            <a:off x="6209681" y="330427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583"/>
                </a:moveTo>
                <a:lnTo>
                  <a:pt x="69777" y="16361"/>
                </a:lnTo>
                <a:lnTo>
                  <a:pt x="68183" y="16361"/>
                </a:lnTo>
                <a:cubicBezTo>
                  <a:pt x="66677" y="16361"/>
                  <a:pt x="65455" y="17583"/>
                  <a:pt x="65455" y="19088"/>
                </a:cubicBezTo>
                <a:lnTo>
                  <a:pt x="65455" y="32727"/>
                </a:lnTo>
                <a:lnTo>
                  <a:pt x="54544" y="32727"/>
                </a:lnTo>
                <a:lnTo>
                  <a:pt x="54544" y="19088"/>
                </a:lnTo>
                <a:cubicBezTo>
                  <a:pt x="54544" y="17583"/>
                  <a:pt x="53322" y="16361"/>
                  <a:pt x="51816" y="16361"/>
                </a:cubicBezTo>
                <a:lnTo>
                  <a:pt x="50222" y="16361"/>
                </a:lnTo>
                <a:cubicBezTo>
                  <a:pt x="50222" y="16361"/>
                  <a:pt x="60000" y="6583"/>
                  <a:pt x="60000" y="6583"/>
                </a:cubicBezTo>
                <a:close/>
                <a:moveTo>
                  <a:pt x="43638" y="21816"/>
                </a:moveTo>
                <a:lnTo>
                  <a:pt x="49088" y="21816"/>
                </a:lnTo>
                <a:lnTo>
                  <a:pt x="49088" y="35455"/>
                </a:lnTo>
                <a:cubicBezTo>
                  <a:pt x="49088" y="36961"/>
                  <a:pt x="50311" y="38183"/>
                  <a:pt x="51816" y="38183"/>
                </a:cubicBezTo>
                <a:lnTo>
                  <a:pt x="68183" y="38183"/>
                </a:lnTo>
                <a:cubicBezTo>
                  <a:pt x="69688" y="38183"/>
                  <a:pt x="70911" y="36961"/>
                  <a:pt x="70911" y="35455"/>
                </a:cubicBezTo>
                <a:lnTo>
                  <a:pt x="70911" y="21816"/>
                </a:lnTo>
                <a:lnTo>
                  <a:pt x="76361" y="21816"/>
                </a:lnTo>
                <a:cubicBezTo>
                  <a:pt x="77866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8" y="305"/>
                  <a:pt x="60750" y="0"/>
                  <a:pt x="60000" y="0"/>
                </a:cubicBezTo>
                <a:cubicBezTo>
                  <a:pt x="59250" y="0"/>
                  <a:pt x="58566" y="305"/>
                  <a:pt x="58066" y="800"/>
                </a:cubicBezTo>
                <a:lnTo>
                  <a:pt x="41705" y="17161"/>
                </a:lnTo>
                <a:cubicBezTo>
                  <a:pt x="41216" y="17655"/>
                  <a:pt x="40911" y="18338"/>
                  <a:pt x="40911" y="19088"/>
                </a:cubicBezTo>
                <a:cubicBezTo>
                  <a:pt x="40911" y="20600"/>
                  <a:pt x="42133" y="21816"/>
                  <a:pt x="43638" y="21816"/>
                </a:cubicBezTo>
                <a:moveTo>
                  <a:pt x="29144" y="87550"/>
                </a:moveTo>
                <a:cubicBezTo>
                  <a:pt x="30211" y="88611"/>
                  <a:pt x="31938" y="88611"/>
                  <a:pt x="33005" y="87550"/>
                </a:cubicBezTo>
                <a:cubicBezTo>
                  <a:pt x="34066" y="86483"/>
                  <a:pt x="34066" y="84755"/>
                  <a:pt x="33005" y="83688"/>
                </a:cubicBezTo>
                <a:lnTo>
                  <a:pt x="21433" y="72116"/>
                </a:lnTo>
                <a:cubicBezTo>
                  <a:pt x="20366" y="71055"/>
                  <a:pt x="18638" y="71055"/>
                  <a:pt x="17572" y="72116"/>
                </a:cubicBezTo>
                <a:cubicBezTo>
                  <a:pt x="16505" y="73183"/>
                  <a:pt x="16505" y="74911"/>
                  <a:pt x="17572" y="75972"/>
                </a:cubicBezTo>
                <a:cubicBezTo>
                  <a:pt x="17572" y="75972"/>
                  <a:pt x="29144" y="87550"/>
                  <a:pt x="29144" y="87550"/>
                </a:cubicBezTo>
                <a:close/>
                <a:moveTo>
                  <a:pt x="57272" y="57272"/>
                </a:moveTo>
                <a:lnTo>
                  <a:pt x="57272" y="73638"/>
                </a:lnTo>
                <a:cubicBezTo>
                  <a:pt x="57272" y="75144"/>
                  <a:pt x="58494" y="76361"/>
                  <a:pt x="60000" y="76361"/>
                </a:cubicBezTo>
                <a:cubicBezTo>
                  <a:pt x="61505" y="76361"/>
                  <a:pt x="62727" y="75144"/>
                  <a:pt x="62727" y="73638"/>
                </a:cubicBezTo>
                <a:lnTo>
                  <a:pt x="62727" y="57272"/>
                </a:lnTo>
                <a:cubicBezTo>
                  <a:pt x="62727" y="55766"/>
                  <a:pt x="61505" y="54544"/>
                  <a:pt x="60000" y="54544"/>
                </a:cubicBezTo>
                <a:cubicBezTo>
                  <a:pt x="58494" y="54544"/>
                  <a:pt x="57272" y="55766"/>
                  <a:pt x="57272" y="57272"/>
                </a:cubicBezTo>
                <a:moveTo>
                  <a:pt x="90855" y="87550"/>
                </a:moveTo>
                <a:lnTo>
                  <a:pt x="102427" y="75972"/>
                </a:lnTo>
                <a:cubicBezTo>
                  <a:pt x="103488" y="74911"/>
                  <a:pt x="103488" y="73183"/>
                  <a:pt x="102427" y="72116"/>
                </a:cubicBezTo>
                <a:cubicBezTo>
                  <a:pt x="101361" y="71055"/>
                  <a:pt x="99633" y="71055"/>
                  <a:pt x="98566" y="72116"/>
                </a:cubicBezTo>
                <a:lnTo>
                  <a:pt x="86994" y="83688"/>
                </a:lnTo>
                <a:cubicBezTo>
                  <a:pt x="85933" y="84755"/>
                  <a:pt x="85933" y="86483"/>
                  <a:pt x="86994" y="87550"/>
                </a:cubicBezTo>
                <a:cubicBezTo>
                  <a:pt x="88061" y="88611"/>
                  <a:pt x="89788" y="88611"/>
                  <a:pt x="90855" y="87550"/>
                </a:cubicBezTo>
                <a:moveTo>
                  <a:pt x="32727" y="114544"/>
                </a:moveTo>
                <a:cubicBezTo>
                  <a:pt x="32727" y="99483"/>
                  <a:pt x="44938" y="87272"/>
                  <a:pt x="60000" y="87272"/>
                </a:cubicBezTo>
                <a:cubicBezTo>
                  <a:pt x="75061" y="87272"/>
                  <a:pt x="87272" y="99483"/>
                  <a:pt x="87272" y="114544"/>
                </a:cubicBezTo>
                <a:cubicBezTo>
                  <a:pt x="87272" y="114544"/>
                  <a:pt x="32727" y="114544"/>
                  <a:pt x="32727" y="114544"/>
                </a:cubicBezTo>
                <a:close/>
                <a:moveTo>
                  <a:pt x="117272" y="114544"/>
                </a:moveTo>
                <a:lnTo>
                  <a:pt x="92727" y="114544"/>
                </a:lnTo>
                <a:cubicBezTo>
                  <a:pt x="92727" y="96472"/>
                  <a:pt x="78072" y="81816"/>
                  <a:pt x="60000" y="81816"/>
                </a:cubicBezTo>
                <a:cubicBezTo>
                  <a:pt x="41927" y="81816"/>
                  <a:pt x="27272" y="96472"/>
                  <a:pt x="27272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5766"/>
                  <a:pt x="118777" y="114544"/>
                  <a:pt x="117272" y="11454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52" name="Shape 4928">
            <a:extLst>
              <a:ext uri="{FF2B5EF4-FFF2-40B4-BE49-F238E27FC236}">
                <a16:creationId xmlns:a16="http://schemas.microsoft.com/office/drawing/2014/main" id="{6A784ECB-F267-4BB0-A871-8DFB8D6FB47D}"/>
              </a:ext>
            </a:extLst>
          </p:cNvPr>
          <p:cNvSpPr/>
          <p:nvPr/>
        </p:nvSpPr>
        <p:spPr>
          <a:xfrm>
            <a:off x="6713867" y="330427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911"/>
                </a:moveTo>
                <a:lnTo>
                  <a:pt x="109088" y="10911"/>
                </a:lnTo>
                <a:lnTo>
                  <a:pt x="105000" y="0"/>
                </a:lnTo>
                <a:lnTo>
                  <a:pt x="100911" y="10911"/>
                </a:lnTo>
                <a:lnTo>
                  <a:pt x="90000" y="10911"/>
                </a:lnTo>
                <a:lnTo>
                  <a:pt x="98861" y="17727"/>
                </a:lnTo>
                <a:lnTo>
                  <a:pt x="94772" y="30000"/>
                </a:lnTo>
                <a:lnTo>
                  <a:pt x="105000" y="22500"/>
                </a:lnTo>
                <a:lnTo>
                  <a:pt x="115227" y="30000"/>
                </a:lnTo>
                <a:lnTo>
                  <a:pt x="111138" y="17727"/>
                </a:lnTo>
                <a:cubicBezTo>
                  <a:pt x="111138" y="17727"/>
                  <a:pt x="120000" y="10911"/>
                  <a:pt x="120000" y="10911"/>
                </a:cubicBezTo>
                <a:close/>
                <a:moveTo>
                  <a:pt x="60000" y="114533"/>
                </a:moveTo>
                <a:cubicBezTo>
                  <a:pt x="29922" y="114533"/>
                  <a:pt x="5455" y="90016"/>
                  <a:pt x="5455" y="59872"/>
                </a:cubicBezTo>
                <a:cubicBezTo>
                  <a:pt x="5455" y="35744"/>
                  <a:pt x="20805" y="15227"/>
                  <a:pt x="42722" y="8005"/>
                </a:cubicBezTo>
                <a:cubicBezTo>
                  <a:pt x="37983" y="17233"/>
                  <a:pt x="35455" y="27538"/>
                  <a:pt x="35455" y="38005"/>
                </a:cubicBezTo>
                <a:cubicBezTo>
                  <a:pt x="35455" y="72244"/>
                  <a:pt x="61766" y="100438"/>
                  <a:pt x="95188" y="103355"/>
                </a:cubicBezTo>
                <a:cubicBezTo>
                  <a:pt x="85338" y="110350"/>
                  <a:pt x="72583" y="114533"/>
                  <a:pt x="60000" y="114533"/>
                </a:cubicBezTo>
                <a:moveTo>
                  <a:pt x="40911" y="38005"/>
                </a:moveTo>
                <a:cubicBezTo>
                  <a:pt x="40911" y="23600"/>
                  <a:pt x="45977" y="10388"/>
                  <a:pt x="54411" y="27"/>
                </a:cubicBezTo>
                <a:cubicBezTo>
                  <a:pt x="23900" y="2855"/>
                  <a:pt x="0" y="28555"/>
                  <a:pt x="0" y="59872"/>
                </a:cubicBezTo>
                <a:cubicBezTo>
                  <a:pt x="0" y="93083"/>
                  <a:pt x="26866" y="120000"/>
                  <a:pt x="60000" y="120000"/>
                </a:cubicBezTo>
                <a:cubicBezTo>
                  <a:pt x="78755" y="120000"/>
                  <a:pt x="98088" y="111361"/>
                  <a:pt x="109088" y="97850"/>
                </a:cubicBezTo>
                <a:cubicBezTo>
                  <a:pt x="107250" y="98022"/>
                  <a:pt x="102794" y="98138"/>
                  <a:pt x="100911" y="98138"/>
                </a:cubicBezTo>
                <a:cubicBezTo>
                  <a:pt x="67772" y="98138"/>
                  <a:pt x="40911" y="71216"/>
                  <a:pt x="40911" y="38005"/>
                </a:cubicBezTo>
                <a:moveTo>
                  <a:pt x="98183" y="57272"/>
                </a:moveTo>
                <a:lnTo>
                  <a:pt x="95205" y="65205"/>
                </a:lnTo>
                <a:lnTo>
                  <a:pt x="87272" y="65205"/>
                </a:lnTo>
                <a:lnTo>
                  <a:pt x="93716" y="70161"/>
                </a:lnTo>
                <a:lnTo>
                  <a:pt x="90744" y="79088"/>
                </a:lnTo>
                <a:lnTo>
                  <a:pt x="98183" y="73638"/>
                </a:lnTo>
                <a:lnTo>
                  <a:pt x="105616" y="79088"/>
                </a:lnTo>
                <a:lnTo>
                  <a:pt x="102644" y="70161"/>
                </a:lnTo>
                <a:lnTo>
                  <a:pt x="109088" y="65205"/>
                </a:lnTo>
                <a:lnTo>
                  <a:pt x="101155" y="65205"/>
                </a:lnTo>
                <a:cubicBezTo>
                  <a:pt x="101155" y="65205"/>
                  <a:pt x="98183" y="57272"/>
                  <a:pt x="98183" y="57272"/>
                </a:cubicBezTo>
                <a:close/>
                <a:moveTo>
                  <a:pt x="63472" y="51816"/>
                </a:moveTo>
                <a:lnTo>
                  <a:pt x="70911" y="46361"/>
                </a:lnTo>
                <a:lnTo>
                  <a:pt x="78344" y="51816"/>
                </a:lnTo>
                <a:lnTo>
                  <a:pt x="75372" y="42894"/>
                </a:lnTo>
                <a:lnTo>
                  <a:pt x="81816" y="37933"/>
                </a:lnTo>
                <a:lnTo>
                  <a:pt x="73883" y="37933"/>
                </a:lnTo>
                <a:lnTo>
                  <a:pt x="70911" y="30000"/>
                </a:lnTo>
                <a:lnTo>
                  <a:pt x="67933" y="37933"/>
                </a:lnTo>
                <a:lnTo>
                  <a:pt x="60000" y="37933"/>
                </a:lnTo>
                <a:lnTo>
                  <a:pt x="66444" y="42894"/>
                </a:lnTo>
                <a:cubicBezTo>
                  <a:pt x="66444" y="42894"/>
                  <a:pt x="63472" y="51816"/>
                  <a:pt x="63472" y="5181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53" name="Shape 4929">
            <a:extLst>
              <a:ext uri="{FF2B5EF4-FFF2-40B4-BE49-F238E27FC236}">
                <a16:creationId xmlns:a16="http://schemas.microsoft.com/office/drawing/2014/main" id="{3DDA231E-74B8-497B-8732-CA01F66B661F}"/>
              </a:ext>
            </a:extLst>
          </p:cNvPr>
          <p:cNvSpPr/>
          <p:nvPr/>
        </p:nvSpPr>
        <p:spPr>
          <a:xfrm>
            <a:off x="7218053" y="330427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638" y="49088"/>
                </a:moveTo>
                <a:cubicBezTo>
                  <a:pt x="37611" y="49088"/>
                  <a:pt x="32727" y="44205"/>
                  <a:pt x="32727" y="38183"/>
                </a:cubicBezTo>
                <a:cubicBezTo>
                  <a:pt x="32727" y="32155"/>
                  <a:pt x="37611" y="27272"/>
                  <a:pt x="43638" y="27272"/>
                </a:cubicBezTo>
                <a:cubicBezTo>
                  <a:pt x="49661" y="27272"/>
                  <a:pt x="54544" y="32155"/>
                  <a:pt x="54544" y="38183"/>
                </a:cubicBezTo>
                <a:cubicBezTo>
                  <a:pt x="54544" y="44205"/>
                  <a:pt x="49661" y="49088"/>
                  <a:pt x="43638" y="49088"/>
                </a:cubicBezTo>
                <a:moveTo>
                  <a:pt x="43638" y="21816"/>
                </a:moveTo>
                <a:cubicBezTo>
                  <a:pt x="34600" y="21816"/>
                  <a:pt x="27272" y="29150"/>
                  <a:pt x="27272" y="38183"/>
                </a:cubicBezTo>
                <a:cubicBezTo>
                  <a:pt x="27272" y="47222"/>
                  <a:pt x="34600" y="54544"/>
                  <a:pt x="43638" y="54544"/>
                </a:cubicBezTo>
                <a:cubicBezTo>
                  <a:pt x="52672" y="54544"/>
                  <a:pt x="60000" y="47222"/>
                  <a:pt x="60000" y="38183"/>
                </a:cubicBezTo>
                <a:cubicBezTo>
                  <a:pt x="60000" y="29150"/>
                  <a:pt x="52672" y="21816"/>
                  <a:pt x="43638" y="21816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8183" y="60000"/>
                </a:moveTo>
                <a:cubicBezTo>
                  <a:pt x="66677" y="60000"/>
                  <a:pt x="65455" y="61222"/>
                  <a:pt x="65455" y="62727"/>
                </a:cubicBezTo>
                <a:cubicBezTo>
                  <a:pt x="65455" y="64233"/>
                  <a:pt x="66677" y="65455"/>
                  <a:pt x="68183" y="65455"/>
                </a:cubicBezTo>
                <a:cubicBezTo>
                  <a:pt x="69688" y="65455"/>
                  <a:pt x="70911" y="64233"/>
                  <a:pt x="70911" y="62727"/>
                </a:cubicBezTo>
                <a:cubicBezTo>
                  <a:pt x="70911" y="61222"/>
                  <a:pt x="69688" y="60000"/>
                  <a:pt x="68183" y="60000"/>
                </a:cubicBezTo>
                <a:moveTo>
                  <a:pt x="51816" y="87272"/>
                </a:moveTo>
                <a:cubicBezTo>
                  <a:pt x="50311" y="87272"/>
                  <a:pt x="49088" y="86055"/>
                  <a:pt x="49088" y="84544"/>
                </a:cubicBezTo>
                <a:cubicBezTo>
                  <a:pt x="49088" y="83038"/>
                  <a:pt x="50311" y="81816"/>
                  <a:pt x="51816" y="81816"/>
                </a:cubicBezTo>
                <a:cubicBezTo>
                  <a:pt x="53322" y="81816"/>
                  <a:pt x="54544" y="83038"/>
                  <a:pt x="54544" y="84544"/>
                </a:cubicBezTo>
                <a:cubicBezTo>
                  <a:pt x="54544" y="86055"/>
                  <a:pt x="53322" y="87272"/>
                  <a:pt x="51816" y="87272"/>
                </a:cubicBezTo>
                <a:moveTo>
                  <a:pt x="51816" y="76361"/>
                </a:moveTo>
                <a:cubicBezTo>
                  <a:pt x="47300" y="76361"/>
                  <a:pt x="43638" y="80027"/>
                  <a:pt x="43638" y="84544"/>
                </a:cubicBezTo>
                <a:cubicBezTo>
                  <a:pt x="43638" y="89066"/>
                  <a:pt x="47300" y="92727"/>
                  <a:pt x="51816" y="92727"/>
                </a:cubicBezTo>
                <a:cubicBezTo>
                  <a:pt x="56338" y="92727"/>
                  <a:pt x="60000" y="89066"/>
                  <a:pt x="60000" y="84544"/>
                </a:cubicBezTo>
                <a:cubicBezTo>
                  <a:pt x="60000" y="80027"/>
                  <a:pt x="56338" y="76361"/>
                  <a:pt x="51816" y="76361"/>
                </a:cubicBezTo>
                <a:moveTo>
                  <a:pt x="27272" y="65455"/>
                </a:moveTo>
                <a:cubicBezTo>
                  <a:pt x="24261" y="65455"/>
                  <a:pt x="21816" y="67900"/>
                  <a:pt x="21816" y="70911"/>
                </a:cubicBezTo>
                <a:cubicBezTo>
                  <a:pt x="21816" y="73916"/>
                  <a:pt x="24261" y="76361"/>
                  <a:pt x="27272" y="76361"/>
                </a:cubicBezTo>
                <a:cubicBezTo>
                  <a:pt x="30283" y="76361"/>
                  <a:pt x="32727" y="73916"/>
                  <a:pt x="32727" y="70911"/>
                </a:cubicBezTo>
                <a:cubicBezTo>
                  <a:pt x="32727" y="67900"/>
                  <a:pt x="30283" y="65455"/>
                  <a:pt x="27272" y="65455"/>
                </a:cubicBezTo>
                <a:moveTo>
                  <a:pt x="79088" y="92727"/>
                </a:moveTo>
                <a:cubicBezTo>
                  <a:pt x="77588" y="92727"/>
                  <a:pt x="76361" y="93950"/>
                  <a:pt x="76361" y="95455"/>
                </a:cubicBezTo>
                <a:cubicBezTo>
                  <a:pt x="76361" y="96961"/>
                  <a:pt x="77588" y="98183"/>
                  <a:pt x="79088" y="98183"/>
                </a:cubicBezTo>
                <a:cubicBezTo>
                  <a:pt x="80594" y="98183"/>
                  <a:pt x="81816" y="96961"/>
                  <a:pt x="81816" y="95455"/>
                </a:cubicBezTo>
                <a:cubicBezTo>
                  <a:pt x="81816" y="93950"/>
                  <a:pt x="80594" y="92727"/>
                  <a:pt x="79088" y="92727"/>
                </a:cubicBezTo>
                <a:moveTo>
                  <a:pt x="92727" y="65455"/>
                </a:moveTo>
                <a:cubicBezTo>
                  <a:pt x="89716" y="65455"/>
                  <a:pt x="87272" y="63011"/>
                  <a:pt x="87272" y="60000"/>
                </a:cubicBezTo>
                <a:cubicBezTo>
                  <a:pt x="87272" y="56988"/>
                  <a:pt x="89716" y="54544"/>
                  <a:pt x="92727" y="54544"/>
                </a:cubicBezTo>
                <a:cubicBezTo>
                  <a:pt x="95738" y="54544"/>
                  <a:pt x="98183" y="56988"/>
                  <a:pt x="98183" y="60000"/>
                </a:cubicBezTo>
                <a:cubicBezTo>
                  <a:pt x="98183" y="63011"/>
                  <a:pt x="95738" y="65455"/>
                  <a:pt x="92727" y="65455"/>
                </a:cubicBezTo>
                <a:moveTo>
                  <a:pt x="92727" y="49088"/>
                </a:moveTo>
                <a:cubicBezTo>
                  <a:pt x="86700" y="49088"/>
                  <a:pt x="81816" y="53977"/>
                  <a:pt x="81816" y="60000"/>
                </a:cubicBezTo>
                <a:cubicBezTo>
                  <a:pt x="81816" y="66022"/>
                  <a:pt x="86700" y="70911"/>
                  <a:pt x="92727" y="70911"/>
                </a:cubicBezTo>
                <a:cubicBezTo>
                  <a:pt x="98750" y="70911"/>
                  <a:pt x="103638" y="66022"/>
                  <a:pt x="103638" y="60000"/>
                </a:cubicBezTo>
                <a:cubicBezTo>
                  <a:pt x="103638" y="53977"/>
                  <a:pt x="98750" y="49088"/>
                  <a:pt x="92727" y="4908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54" name="Shape 4930">
            <a:extLst>
              <a:ext uri="{FF2B5EF4-FFF2-40B4-BE49-F238E27FC236}">
                <a16:creationId xmlns:a16="http://schemas.microsoft.com/office/drawing/2014/main" id="{0211A27B-2808-4278-8F84-D87C3620E538}"/>
              </a:ext>
            </a:extLst>
          </p:cNvPr>
          <p:cNvSpPr/>
          <p:nvPr/>
        </p:nvSpPr>
        <p:spPr>
          <a:xfrm>
            <a:off x="7722239" y="3365686"/>
            <a:ext cx="264130" cy="192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868" y="66366"/>
                </a:moveTo>
                <a:cubicBezTo>
                  <a:pt x="89851" y="73288"/>
                  <a:pt x="79099" y="79861"/>
                  <a:pt x="65904" y="84505"/>
                </a:cubicBezTo>
                <a:cubicBezTo>
                  <a:pt x="55700" y="88094"/>
                  <a:pt x="45376" y="89983"/>
                  <a:pt x="36058" y="89983"/>
                </a:cubicBezTo>
                <a:cubicBezTo>
                  <a:pt x="33363" y="89983"/>
                  <a:pt x="30839" y="89766"/>
                  <a:pt x="28401" y="89455"/>
                </a:cubicBezTo>
                <a:cubicBezTo>
                  <a:pt x="24250" y="81055"/>
                  <a:pt x="21823" y="70922"/>
                  <a:pt x="21823" y="60000"/>
                </a:cubicBezTo>
                <a:cubicBezTo>
                  <a:pt x="21823" y="31005"/>
                  <a:pt x="38913" y="7500"/>
                  <a:pt x="60000" y="7500"/>
                </a:cubicBezTo>
                <a:cubicBezTo>
                  <a:pt x="81086" y="7500"/>
                  <a:pt x="98176" y="31005"/>
                  <a:pt x="98176" y="60000"/>
                </a:cubicBezTo>
                <a:cubicBezTo>
                  <a:pt x="98176" y="62161"/>
                  <a:pt x="98051" y="64277"/>
                  <a:pt x="97868" y="66366"/>
                </a:cubicBezTo>
                <a:moveTo>
                  <a:pt x="60000" y="112500"/>
                </a:moveTo>
                <a:cubicBezTo>
                  <a:pt x="49567" y="112500"/>
                  <a:pt x="40129" y="106733"/>
                  <a:pt x="33237" y="97411"/>
                </a:cubicBezTo>
                <a:cubicBezTo>
                  <a:pt x="34168" y="97450"/>
                  <a:pt x="35098" y="97483"/>
                  <a:pt x="36058" y="97483"/>
                </a:cubicBezTo>
                <a:cubicBezTo>
                  <a:pt x="45542" y="97483"/>
                  <a:pt x="56231" y="95638"/>
                  <a:pt x="67251" y="91766"/>
                </a:cubicBezTo>
                <a:cubicBezTo>
                  <a:pt x="78208" y="87911"/>
                  <a:pt x="88075" y="82522"/>
                  <a:pt x="96263" y="76344"/>
                </a:cubicBezTo>
                <a:cubicBezTo>
                  <a:pt x="91267" y="97327"/>
                  <a:pt x="76929" y="112500"/>
                  <a:pt x="60000" y="112500"/>
                </a:cubicBezTo>
                <a:moveTo>
                  <a:pt x="119554" y="35311"/>
                </a:moveTo>
                <a:cubicBezTo>
                  <a:pt x="117578" y="25650"/>
                  <a:pt x="109293" y="19177"/>
                  <a:pt x="97480" y="16466"/>
                </a:cubicBezTo>
                <a:cubicBezTo>
                  <a:pt x="99238" y="19338"/>
                  <a:pt x="100837" y="22411"/>
                  <a:pt x="102236" y="25666"/>
                </a:cubicBezTo>
                <a:cubicBezTo>
                  <a:pt x="108819" y="28266"/>
                  <a:pt x="113273" y="32305"/>
                  <a:pt x="114301" y="37338"/>
                </a:cubicBezTo>
                <a:cubicBezTo>
                  <a:pt x="114901" y="40255"/>
                  <a:pt x="114387" y="43672"/>
                  <a:pt x="112782" y="47494"/>
                </a:cubicBezTo>
                <a:cubicBezTo>
                  <a:pt x="111052" y="51622"/>
                  <a:pt x="107940" y="56233"/>
                  <a:pt x="103595" y="60877"/>
                </a:cubicBezTo>
                <a:cubicBezTo>
                  <a:pt x="103601" y="60583"/>
                  <a:pt x="103629" y="60294"/>
                  <a:pt x="103629" y="60000"/>
                </a:cubicBezTo>
                <a:cubicBezTo>
                  <a:pt x="103629" y="26861"/>
                  <a:pt x="84095" y="0"/>
                  <a:pt x="60000" y="0"/>
                </a:cubicBezTo>
                <a:cubicBezTo>
                  <a:pt x="35904" y="0"/>
                  <a:pt x="16370" y="26861"/>
                  <a:pt x="16370" y="60000"/>
                </a:cubicBezTo>
                <a:cubicBezTo>
                  <a:pt x="16370" y="70150"/>
                  <a:pt x="18214" y="79694"/>
                  <a:pt x="21446" y="88072"/>
                </a:cubicBezTo>
                <a:cubicBezTo>
                  <a:pt x="12818" y="85655"/>
                  <a:pt x="6903" y="81083"/>
                  <a:pt x="5692" y="75155"/>
                </a:cubicBezTo>
                <a:cubicBezTo>
                  <a:pt x="5098" y="72238"/>
                  <a:pt x="5607" y="68827"/>
                  <a:pt x="7211" y="65000"/>
                </a:cubicBezTo>
                <a:cubicBezTo>
                  <a:pt x="8085" y="62927"/>
                  <a:pt x="9421" y="60700"/>
                  <a:pt x="10974" y="58433"/>
                </a:cubicBezTo>
                <a:cubicBezTo>
                  <a:pt x="11037" y="54538"/>
                  <a:pt x="11317" y="50711"/>
                  <a:pt x="11842" y="47005"/>
                </a:cubicBezTo>
                <a:cubicBezTo>
                  <a:pt x="3014" y="56933"/>
                  <a:pt x="-1490" y="67711"/>
                  <a:pt x="445" y="77183"/>
                </a:cubicBezTo>
                <a:cubicBezTo>
                  <a:pt x="2580" y="87650"/>
                  <a:pt x="12093" y="94377"/>
                  <a:pt x="25494" y="96633"/>
                </a:cubicBezTo>
                <a:cubicBezTo>
                  <a:pt x="33477" y="110822"/>
                  <a:pt x="45942" y="120000"/>
                  <a:pt x="60000" y="120000"/>
                </a:cubicBezTo>
                <a:cubicBezTo>
                  <a:pt x="81395" y="120000"/>
                  <a:pt x="99153" y="98805"/>
                  <a:pt x="102875" y="70861"/>
                </a:cubicBezTo>
                <a:cubicBezTo>
                  <a:pt x="115152" y="59577"/>
                  <a:pt x="121844" y="46522"/>
                  <a:pt x="119554" y="3531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55" name="Shape 4931">
            <a:extLst>
              <a:ext uri="{FF2B5EF4-FFF2-40B4-BE49-F238E27FC236}">
                <a16:creationId xmlns:a16="http://schemas.microsoft.com/office/drawing/2014/main" id="{ED1B1BFC-0A45-47DC-9625-B63AB3EE40E8}"/>
              </a:ext>
            </a:extLst>
          </p:cNvPr>
          <p:cNvSpPr/>
          <p:nvPr/>
        </p:nvSpPr>
        <p:spPr>
          <a:xfrm>
            <a:off x="8275138" y="3316973"/>
            <a:ext cx="192071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31005" y="114544"/>
                  <a:pt x="7500" y="96788"/>
                  <a:pt x="7500" y="74877"/>
                </a:cubicBezTo>
                <a:cubicBezTo>
                  <a:pt x="7500" y="49088"/>
                  <a:pt x="56250" y="6477"/>
                  <a:pt x="60000" y="6477"/>
                </a:cubicBezTo>
                <a:cubicBezTo>
                  <a:pt x="63750" y="6477"/>
                  <a:pt x="112500" y="49088"/>
                  <a:pt x="112500" y="74877"/>
                </a:cubicBezTo>
                <a:cubicBezTo>
                  <a:pt x="112500" y="96788"/>
                  <a:pt x="88994" y="114544"/>
                  <a:pt x="60000" y="114544"/>
                </a:cubicBezTo>
                <a:moveTo>
                  <a:pt x="60000" y="0"/>
                </a:moveTo>
                <a:cubicBezTo>
                  <a:pt x="52500" y="0"/>
                  <a:pt x="0" y="46361"/>
                  <a:pt x="0" y="76361"/>
                </a:cubicBezTo>
                <a:cubicBezTo>
                  <a:pt x="0" y="100461"/>
                  <a:pt x="26866" y="120000"/>
                  <a:pt x="60000" y="120000"/>
                </a:cubicBezTo>
                <a:cubicBezTo>
                  <a:pt x="93138" y="120000"/>
                  <a:pt x="120000" y="100461"/>
                  <a:pt x="120000" y="76361"/>
                </a:cubicBezTo>
                <a:cubicBezTo>
                  <a:pt x="120000" y="46361"/>
                  <a:pt x="67500" y="0"/>
                  <a:pt x="60000" y="0"/>
                </a:cubicBezTo>
                <a:moveTo>
                  <a:pt x="60000" y="103638"/>
                </a:moveTo>
                <a:cubicBezTo>
                  <a:pt x="39288" y="103638"/>
                  <a:pt x="22500" y="91422"/>
                  <a:pt x="22500" y="76361"/>
                </a:cubicBezTo>
                <a:cubicBezTo>
                  <a:pt x="22500" y="74855"/>
                  <a:pt x="20822" y="73638"/>
                  <a:pt x="18750" y="73638"/>
                </a:cubicBezTo>
                <a:cubicBezTo>
                  <a:pt x="16677" y="73638"/>
                  <a:pt x="15000" y="74855"/>
                  <a:pt x="15000" y="76361"/>
                </a:cubicBezTo>
                <a:cubicBezTo>
                  <a:pt x="15000" y="94438"/>
                  <a:pt x="35150" y="109088"/>
                  <a:pt x="60000" y="109088"/>
                </a:cubicBezTo>
                <a:cubicBezTo>
                  <a:pt x="62072" y="109088"/>
                  <a:pt x="63750" y="107872"/>
                  <a:pt x="63750" y="106361"/>
                </a:cubicBezTo>
                <a:cubicBezTo>
                  <a:pt x="63750" y="104861"/>
                  <a:pt x="62072" y="103638"/>
                  <a:pt x="60000" y="10363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56" name="Shape 4932">
            <a:extLst>
              <a:ext uri="{FF2B5EF4-FFF2-40B4-BE49-F238E27FC236}">
                <a16:creationId xmlns:a16="http://schemas.microsoft.com/office/drawing/2014/main" id="{38AF5B9A-9935-44FD-BA74-0C810590D305}"/>
              </a:ext>
            </a:extLst>
          </p:cNvPr>
          <p:cNvSpPr/>
          <p:nvPr/>
        </p:nvSpPr>
        <p:spPr>
          <a:xfrm>
            <a:off x="8756011" y="332967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21816"/>
                </a:moveTo>
                <a:cubicBezTo>
                  <a:pt x="73355" y="21816"/>
                  <a:pt x="70911" y="24261"/>
                  <a:pt x="70911" y="27272"/>
                </a:cubicBezTo>
                <a:cubicBezTo>
                  <a:pt x="70911" y="30283"/>
                  <a:pt x="73355" y="32727"/>
                  <a:pt x="76361" y="32727"/>
                </a:cubicBezTo>
                <a:cubicBezTo>
                  <a:pt x="79372" y="32727"/>
                  <a:pt x="81816" y="30283"/>
                  <a:pt x="81816" y="27272"/>
                </a:cubicBezTo>
                <a:cubicBezTo>
                  <a:pt x="81816" y="24261"/>
                  <a:pt x="79372" y="21816"/>
                  <a:pt x="76361" y="21816"/>
                </a:cubicBezTo>
                <a:moveTo>
                  <a:pt x="92727" y="43638"/>
                </a:moveTo>
                <a:cubicBezTo>
                  <a:pt x="89716" y="43638"/>
                  <a:pt x="87272" y="46083"/>
                  <a:pt x="87272" y="49088"/>
                </a:cubicBezTo>
                <a:cubicBezTo>
                  <a:pt x="87272" y="52100"/>
                  <a:pt x="89716" y="54544"/>
                  <a:pt x="92727" y="54544"/>
                </a:cubicBezTo>
                <a:cubicBezTo>
                  <a:pt x="95738" y="54544"/>
                  <a:pt x="98183" y="52100"/>
                  <a:pt x="98183" y="49088"/>
                </a:cubicBezTo>
                <a:cubicBezTo>
                  <a:pt x="98183" y="46083"/>
                  <a:pt x="95738" y="43638"/>
                  <a:pt x="92727" y="43638"/>
                </a:cubicBezTo>
                <a:moveTo>
                  <a:pt x="43638" y="27272"/>
                </a:moveTo>
                <a:cubicBezTo>
                  <a:pt x="40627" y="27272"/>
                  <a:pt x="38183" y="29716"/>
                  <a:pt x="38183" y="32727"/>
                </a:cubicBezTo>
                <a:cubicBezTo>
                  <a:pt x="38183" y="35738"/>
                  <a:pt x="40627" y="38183"/>
                  <a:pt x="43638" y="38183"/>
                </a:cubicBezTo>
                <a:cubicBezTo>
                  <a:pt x="46644" y="38183"/>
                  <a:pt x="49088" y="35738"/>
                  <a:pt x="49088" y="32727"/>
                </a:cubicBezTo>
                <a:cubicBezTo>
                  <a:pt x="49088" y="29716"/>
                  <a:pt x="46644" y="27272"/>
                  <a:pt x="43638" y="27272"/>
                </a:cubicBezTo>
                <a:moveTo>
                  <a:pt x="21816" y="43638"/>
                </a:moveTo>
                <a:cubicBezTo>
                  <a:pt x="18805" y="43638"/>
                  <a:pt x="16361" y="46083"/>
                  <a:pt x="16361" y="49088"/>
                </a:cubicBezTo>
                <a:cubicBezTo>
                  <a:pt x="16361" y="52100"/>
                  <a:pt x="18805" y="54544"/>
                  <a:pt x="21816" y="54544"/>
                </a:cubicBezTo>
                <a:cubicBezTo>
                  <a:pt x="24827" y="54544"/>
                  <a:pt x="27272" y="52100"/>
                  <a:pt x="27272" y="49088"/>
                </a:cubicBezTo>
                <a:cubicBezTo>
                  <a:pt x="27272" y="46083"/>
                  <a:pt x="24827" y="43638"/>
                  <a:pt x="21816" y="43638"/>
                </a:cubicBezTo>
                <a:moveTo>
                  <a:pt x="5600" y="60000"/>
                </a:moveTo>
                <a:cubicBezTo>
                  <a:pt x="7100" y="32655"/>
                  <a:pt x="30844" y="10911"/>
                  <a:pt x="60000" y="10911"/>
                </a:cubicBezTo>
                <a:cubicBezTo>
                  <a:pt x="89155" y="10911"/>
                  <a:pt x="112900" y="32655"/>
                  <a:pt x="114400" y="60000"/>
                </a:cubicBezTo>
                <a:cubicBezTo>
                  <a:pt x="114400" y="60000"/>
                  <a:pt x="5600" y="60000"/>
                  <a:pt x="5600" y="60000"/>
                </a:cubicBezTo>
                <a:close/>
                <a:moveTo>
                  <a:pt x="62727" y="5583"/>
                </a:move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5583"/>
                </a:lnTo>
                <a:cubicBezTo>
                  <a:pt x="25411" y="6955"/>
                  <a:pt x="0" y="31977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57272" y="65455"/>
                </a:lnTo>
                <a:lnTo>
                  <a:pt x="57272" y="103638"/>
                </a:lnTo>
                <a:cubicBezTo>
                  <a:pt x="57272" y="109661"/>
                  <a:pt x="52388" y="114544"/>
                  <a:pt x="46361" y="114544"/>
                </a:cubicBezTo>
                <a:cubicBezTo>
                  <a:pt x="40338" y="114544"/>
                  <a:pt x="35455" y="109661"/>
                  <a:pt x="35455" y="103638"/>
                </a:cubicBezTo>
                <a:cubicBezTo>
                  <a:pt x="35455" y="102127"/>
                  <a:pt x="34233" y="100911"/>
                  <a:pt x="32727" y="100911"/>
                </a:cubicBezTo>
                <a:cubicBezTo>
                  <a:pt x="31222" y="100911"/>
                  <a:pt x="30000" y="102127"/>
                  <a:pt x="30000" y="103638"/>
                </a:cubicBezTo>
                <a:cubicBezTo>
                  <a:pt x="30000" y="112672"/>
                  <a:pt x="37327" y="120000"/>
                  <a:pt x="46361" y="120000"/>
                </a:cubicBezTo>
                <a:cubicBezTo>
                  <a:pt x="54466" y="120000"/>
                  <a:pt x="61150" y="114094"/>
                  <a:pt x="62455" y="106361"/>
                </a:cubicBezTo>
                <a:lnTo>
                  <a:pt x="62727" y="106361"/>
                </a:lnTo>
                <a:lnTo>
                  <a:pt x="62727" y="65455"/>
                </a:ln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31977"/>
                  <a:pt x="94588" y="6955"/>
                  <a:pt x="62727" y="5583"/>
                </a:cubicBezTo>
                <a:moveTo>
                  <a:pt x="60000" y="38183"/>
                </a:moveTo>
                <a:cubicBezTo>
                  <a:pt x="56988" y="38183"/>
                  <a:pt x="54544" y="40627"/>
                  <a:pt x="54544" y="43638"/>
                </a:cubicBezTo>
                <a:cubicBezTo>
                  <a:pt x="54544" y="46644"/>
                  <a:pt x="56988" y="49088"/>
                  <a:pt x="60000" y="49088"/>
                </a:cubicBezTo>
                <a:cubicBezTo>
                  <a:pt x="63011" y="49088"/>
                  <a:pt x="65455" y="46644"/>
                  <a:pt x="65455" y="43638"/>
                </a:cubicBezTo>
                <a:cubicBezTo>
                  <a:pt x="65455" y="40627"/>
                  <a:pt x="63011" y="38183"/>
                  <a:pt x="60000" y="3818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57" name="Shape 4933">
            <a:extLst>
              <a:ext uri="{FF2B5EF4-FFF2-40B4-BE49-F238E27FC236}">
                <a16:creationId xmlns:a16="http://schemas.microsoft.com/office/drawing/2014/main" id="{BD985181-7B9A-4CD4-BF73-241E41B92923}"/>
              </a:ext>
            </a:extLst>
          </p:cNvPr>
          <p:cNvSpPr/>
          <p:nvPr/>
        </p:nvSpPr>
        <p:spPr>
          <a:xfrm>
            <a:off x="9277771" y="3376965"/>
            <a:ext cx="264098" cy="1440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11" y="110000"/>
                </a:moveTo>
                <a:cubicBezTo>
                  <a:pt x="102172" y="65400"/>
                  <a:pt x="83233" y="30000"/>
                  <a:pt x="60000" y="30000"/>
                </a:cubicBezTo>
                <a:cubicBezTo>
                  <a:pt x="36766" y="30000"/>
                  <a:pt x="17827" y="65400"/>
                  <a:pt x="16488" y="110000"/>
                </a:cubicBezTo>
                <a:lnTo>
                  <a:pt x="5583" y="110000"/>
                </a:lnTo>
                <a:cubicBezTo>
                  <a:pt x="6950" y="54350"/>
                  <a:pt x="30750" y="10000"/>
                  <a:pt x="60000" y="10000"/>
                </a:cubicBezTo>
                <a:cubicBezTo>
                  <a:pt x="89250" y="10000"/>
                  <a:pt x="113050" y="54350"/>
                  <a:pt x="114416" y="110000"/>
                </a:cubicBezTo>
                <a:cubicBezTo>
                  <a:pt x="114416" y="110000"/>
                  <a:pt x="103511" y="110000"/>
                  <a:pt x="103511" y="110000"/>
                </a:cubicBezTo>
                <a:close/>
                <a:moveTo>
                  <a:pt x="87150" y="110000"/>
                </a:moveTo>
                <a:cubicBezTo>
                  <a:pt x="85894" y="81972"/>
                  <a:pt x="74222" y="60000"/>
                  <a:pt x="60000" y="60000"/>
                </a:cubicBezTo>
                <a:cubicBezTo>
                  <a:pt x="45777" y="60000"/>
                  <a:pt x="34105" y="81972"/>
                  <a:pt x="32850" y="110000"/>
                </a:cubicBezTo>
                <a:lnTo>
                  <a:pt x="21944" y="110000"/>
                </a:lnTo>
                <a:cubicBezTo>
                  <a:pt x="23261" y="70927"/>
                  <a:pt x="39772" y="40000"/>
                  <a:pt x="60000" y="40000"/>
                </a:cubicBezTo>
                <a:cubicBezTo>
                  <a:pt x="80227" y="40000"/>
                  <a:pt x="96738" y="70927"/>
                  <a:pt x="98055" y="110000"/>
                </a:cubicBezTo>
                <a:cubicBezTo>
                  <a:pt x="98055" y="110000"/>
                  <a:pt x="87150" y="110000"/>
                  <a:pt x="87150" y="110000"/>
                </a:cubicBezTo>
                <a:close/>
                <a:moveTo>
                  <a:pt x="70688" y="110000"/>
                </a:moveTo>
                <a:cubicBezTo>
                  <a:pt x="69677" y="98594"/>
                  <a:pt x="65277" y="90000"/>
                  <a:pt x="60000" y="90000"/>
                </a:cubicBezTo>
                <a:cubicBezTo>
                  <a:pt x="54722" y="90000"/>
                  <a:pt x="50322" y="98594"/>
                  <a:pt x="49311" y="110000"/>
                </a:cubicBezTo>
                <a:lnTo>
                  <a:pt x="38327" y="110000"/>
                </a:lnTo>
                <a:cubicBezTo>
                  <a:pt x="39527" y="87505"/>
                  <a:pt x="48772" y="70000"/>
                  <a:pt x="60000" y="70000"/>
                </a:cubicBezTo>
                <a:cubicBezTo>
                  <a:pt x="71227" y="70000"/>
                  <a:pt x="80472" y="87505"/>
                  <a:pt x="81672" y="110000"/>
                </a:cubicBezTo>
                <a:cubicBezTo>
                  <a:pt x="81672" y="110000"/>
                  <a:pt x="70688" y="110000"/>
                  <a:pt x="70688" y="110000"/>
                </a:cubicBezTo>
                <a:close/>
                <a:moveTo>
                  <a:pt x="60000" y="0"/>
                </a:moveTo>
                <a:cubicBezTo>
                  <a:pt x="26861" y="0"/>
                  <a:pt x="0" y="51488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51816" y="120000"/>
                </a:lnTo>
                <a:cubicBezTo>
                  <a:pt x="53327" y="120000"/>
                  <a:pt x="54544" y="117761"/>
                  <a:pt x="54544" y="115000"/>
                </a:cubicBezTo>
                <a:cubicBezTo>
                  <a:pt x="54544" y="106716"/>
                  <a:pt x="56988" y="100000"/>
                  <a:pt x="60000" y="100000"/>
                </a:cubicBezTo>
                <a:cubicBezTo>
                  <a:pt x="63011" y="100000"/>
                  <a:pt x="65455" y="106716"/>
                  <a:pt x="65455" y="115000"/>
                </a:cubicBezTo>
                <a:cubicBezTo>
                  <a:pt x="65455" y="117761"/>
                  <a:pt x="66672" y="120000"/>
                  <a:pt x="68183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51488"/>
                  <a:pt x="93138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58" name="Shape 4934">
            <a:extLst>
              <a:ext uri="{FF2B5EF4-FFF2-40B4-BE49-F238E27FC236}">
                <a16:creationId xmlns:a16="http://schemas.microsoft.com/office/drawing/2014/main" id="{4D67E76E-C973-43F1-A3DE-93A648C20471}"/>
              </a:ext>
            </a:extLst>
          </p:cNvPr>
          <p:cNvSpPr/>
          <p:nvPr/>
        </p:nvSpPr>
        <p:spPr>
          <a:xfrm>
            <a:off x="9781957" y="3352957"/>
            <a:ext cx="264098" cy="192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2500"/>
                </a:moveTo>
                <a:lnTo>
                  <a:pt x="24544" y="112500"/>
                </a:lnTo>
                <a:cubicBezTo>
                  <a:pt x="14022" y="112500"/>
                  <a:pt x="5455" y="100722"/>
                  <a:pt x="5455" y="86250"/>
                </a:cubicBezTo>
                <a:cubicBezTo>
                  <a:pt x="5455" y="74938"/>
                  <a:pt x="10700" y="64944"/>
                  <a:pt x="18516" y="61361"/>
                </a:cubicBezTo>
                <a:lnTo>
                  <a:pt x="23138" y="59244"/>
                </a:lnTo>
                <a:lnTo>
                  <a:pt x="22122" y="52688"/>
                </a:lnTo>
                <a:cubicBezTo>
                  <a:pt x="21922" y="51372"/>
                  <a:pt x="21816" y="50044"/>
                  <a:pt x="21816" y="48750"/>
                </a:cubicBezTo>
                <a:cubicBezTo>
                  <a:pt x="21816" y="38411"/>
                  <a:pt x="27933" y="30000"/>
                  <a:pt x="35455" y="30000"/>
                </a:cubicBezTo>
                <a:cubicBezTo>
                  <a:pt x="37011" y="30000"/>
                  <a:pt x="38566" y="30388"/>
                  <a:pt x="40083" y="31138"/>
                </a:cubicBezTo>
                <a:lnTo>
                  <a:pt x="44550" y="33366"/>
                </a:lnTo>
                <a:lnTo>
                  <a:pt x="46766" y="27583"/>
                </a:lnTo>
                <a:cubicBezTo>
                  <a:pt x="51511" y="15194"/>
                  <a:pt x="60761" y="7500"/>
                  <a:pt x="70911" y="7500"/>
                </a:cubicBezTo>
                <a:cubicBezTo>
                  <a:pt x="85944" y="7500"/>
                  <a:pt x="98183" y="24322"/>
                  <a:pt x="98183" y="45000"/>
                </a:cubicBezTo>
                <a:cubicBezTo>
                  <a:pt x="98183" y="45655"/>
                  <a:pt x="98144" y="46294"/>
                  <a:pt x="98111" y="46938"/>
                </a:cubicBezTo>
                <a:lnTo>
                  <a:pt x="98083" y="47583"/>
                </a:lnTo>
                <a:lnTo>
                  <a:pt x="97833" y="52861"/>
                </a:lnTo>
                <a:lnTo>
                  <a:pt x="101361" y="54955"/>
                </a:lnTo>
                <a:cubicBezTo>
                  <a:pt x="109372" y="59705"/>
                  <a:pt x="114544" y="70516"/>
                  <a:pt x="114544" y="82500"/>
                </a:cubicBezTo>
                <a:cubicBezTo>
                  <a:pt x="114544" y="99044"/>
                  <a:pt x="104755" y="112500"/>
                  <a:pt x="92727" y="112500"/>
                </a:cubicBezTo>
                <a:moveTo>
                  <a:pt x="103522" y="48066"/>
                </a:moveTo>
                <a:cubicBezTo>
                  <a:pt x="103572" y="47050"/>
                  <a:pt x="103638" y="46038"/>
                  <a:pt x="103638" y="45000"/>
                </a:cubicBezTo>
                <a:cubicBezTo>
                  <a:pt x="103638" y="20150"/>
                  <a:pt x="88983" y="0"/>
                  <a:pt x="70911" y="0"/>
                </a:cubicBezTo>
                <a:cubicBezTo>
                  <a:pt x="58327" y="0"/>
                  <a:pt x="47422" y="9772"/>
                  <a:pt x="41944" y="24088"/>
                </a:cubicBezTo>
                <a:cubicBezTo>
                  <a:pt x="39916" y="23077"/>
                  <a:pt x="37738" y="22500"/>
                  <a:pt x="35455" y="22500"/>
                </a:cubicBezTo>
                <a:cubicBezTo>
                  <a:pt x="24911" y="22500"/>
                  <a:pt x="16361" y="34250"/>
                  <a:pt x="16361" y="48750"/>
                </a:cubicBezTo>
                <a:cubicBezTo>
                  <a:pt x="16361" y="50633"/>
                  <a:pt x="16516" y="52472"/>
                  <a:pt x="16788" y="54244"/>
                </a:cubicBezTo>
                <a:cubicBezTo>
                  <a:pt x="7038" y="58716"/>
                  <a:pt x="0" y="71338"/>
                  <a:pt x="0" y="86250"/>
                </a:cubicBezTo>
                <a:cubicBezTo>
                  <a:pt x="0" y="104888"/>
                  <a:pt x="10988" y="120000"/>
                  <a:pt x="24544" y="120000"/>
                </a:cubicBezTo>
                <a:lnTo>
                  <a:pt x="92727" y="120000"/>
                </a:lnTo>
                <a:cubicBezTo>
                  <a:pt x="107783" y="120000"/>
                  <a:pt x="120000" y="103211"/>
                  <a:pt x="120000" y="82500"/>
                </a:cubicBezTo>
                <a:cubicBezTo>
                  <a:pt x="120000" y="67066"/>
                  <a:pt x="113211" y="53816"/>
                  <a:pt x="103522" y="4806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59" name="Shape 4935">
            <a:extLst>
              <a:ext uri="{FF2B5EF4-FFF2-40B4-BE49-F238E27FC236}">
                <a16:creationId xmlns:a16="http://schemas.microsoft.com/office/drawing/2014/main" id="{2084E056-1AEE-4641-9ADA-7468946E9F97}"/>
              </a:ext>
            </a:extLst>
          </p:cNvPr>
          <p:cNvSpPr/>
          <p:nvPr/>
        </p:nvSpPr>
        <p:spPr>
          <a:xfrm>
            <a:off x="1173242" y="3364353"/>
            <a:ext cx="264098" cy="1560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10766"/>
                </a:moveTo>
                <a:lnTo>
                  <a:pt x="21816" y="110766"/>
                </a:lnTo>
                <a:cubicBezTo>
                  <a:pt x="12794" y="110766"/>
                  <a:pt x="5455" y="98350"/>
                  <a:pt x="5455" y="83077"/>
                </a:cubicBezTo>
                <a:cubicBezTo>
                  <a:pt x="5455" y="70211"/>
                  <a:pt x="10622" y="59150"/>
                  <a:pt x="18022" y="56166"/>
                </a:cubicBezTo>
                <a:cubicBezTo>
                  <a:pt x="20188" y="55300"/>
                  <a:pt x="21827" y="52277"/>
                  <a:pt x="22155" y="48550"/>
                </a:cubicBezTo>
                <a:cubicBezTo>
                  <a:pt x="24127" y="26133"/>
                  <a:pt x="35705" y="9233"/>
                  <a:pt x="49088" y="9233"/>
                </a:cubicBezTo>
                <a:cubicBezTo>
                  <a:pt x="58338" y="9233"/>
                  <a:pt x="66877" y="17116"/>
                  <a:pt x="71933" y="30338"/>
                </a:cubicBezTo>
                <a:cubicBezTo>
                  <a:pt x="72794" y="32588"/>
                  <a:pt x="74188" y="34094"/>
                  <a:pt x="75755" y="34461"/>
                </a:cubicBezTo>
                <a:cubicBezTo>
                  <a:pt x="76011" y="34527"/>
                  <a:pt x="76261" y="34550"/>
                  <a:pt x="76516" y="34550"/>
                </a:cubicBezTo>
                <a:cubicBezTo>
                  <a:pt x="77827" y="34550"/>
                  <a:pt x="79100" y="33755"/>
                  <a:pt x="80105" y="32272"/>
                </a:cubicBezTo>
                <a:cubicBezTo>
                  <a:pt x="82094" y="29322"/>
                  <a:pt x="84644" y="27694"/>
                  <a:pt x="87272" y="27694"/>
                </a:cubicBezTo>
                <a:cubicBezTo>
                  <a:pt x="93288" y="27694"/>
                  <a:pt x="98183" y="35977"/>
                  <a:pt x="98172" y="46255"/>
                </a:cubicBezTo>
                <a:lnTo>
                  <a:pt x="98150" y="46927"/>
                </a:lnTo>
                <a:cubicBezTo>
                  <a:pt x="98033" y="51300"/>
                  <a:pt x="99738" y="55205"/>
                  <a:pt x="102244" y="56288"/>
                </a:cubicBezTo>
                <a:cubicBezTo>
                  <a:pt x="109488" y="59427"/>
                  <a:pt x="114544" y="70444"/>
                  <a:pt x="114544" y="83077"/>
                </a:cubicBezTo>
                <a:cubicBezTo>
                  <a:pt x="114544" y="98350"/>
                  <a:pt x="107205" y="110766"/>
                  <a:pt x="98183" y="110766"/>
                </a:cubicBezTo>
                <a:moveTo>
                  <a:pt x="103600" y="47350"/>
                </a:moveTo>
                <a:cubicBezTo>
                  <a:pt x="103611" y="46950"/>
                  <a:pt x="103638" y="46561"/>
                  <a:pt x="103638" y="46155"/>
                </a:cubicBezTo>
                <a:cubicBezTo>
                  <a:pt x="103638" y="30866"/>
                  <a:pt x="96305" y="18461"/>
                  <a:pt x="87272" y="18461"/>
                </a:cubicBezTo>
                <a:cubicBezTo>
                  <a:pt x="83150" y="18461"/>
                  <a:pt x="79388" y="21061"/>
                  <a:pt x="76516" y="25322"/>
                </a:cubicBezTo>
                <a:cubicBezTo>
                  <a:pt x="70688" y="10105"/>
                  <a:pt x="60605" y="0"/>
                  <a:pt x="49088" y="0"/>
                </a:cubicBezTo>
                <a:cubicBezTo>
                  <a:pt x="32666" y="0"/>
                  <a:pt x="19105" y="20500"/>
                  <a:pt x="16761" y="47188"/>
                </a:cubicBezTo>
                <a:cubicBezTo>
                  <a:pt x="7155" y="51055"/>
                  <a:pt x="0" y="65633"/>
                  <a:pt x="0" y="83077"/>
                </a:cubicBezTo>
                <a:cubicBezTo>
                  <a:pt x="0" y="103466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3466"/>
                  <a:pt x="120000" y="83077"/>
                </a:cubicBezTo>
                <a:cubicBezTo>
                  <a:pt x="120000" y="65861"/>
                  <a:pt x="113022" y="51438"/>
                  <a:pt x="103600" y="4735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60" name="Shape 4936">
            <a:extLst>
              <a:ext uri="{FF2B5EF4-FFF2-40B4-BE49-F238E27FC236}">
                <a16:creationId xmlns:a16="http://schemas.microsoft.com/office/drawing/2014/main" id="{62E3CBEC-2493-4653-818D-3B88F2E8597A}"/>
              </a:ext>
            </a:extLst>
          </p:cNvPr>
          <p:cNvSpPr/>
          <p:nvPr/>
        </p:nvSpPr>
        <p:spPr>
          <a:xfrm>
            <a:off x="1677428" y="3328341"/>
            <a:ext cx="264098" cy="2160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13333"/>
                </a:moveTo>
                <a:lnTo>
                  <a:pt x="21816" y="113333"/>
                </a:lnTo>
                <a:cubicBezTo>
                  <a:pt x="12794" y="113333"/>
                  <a:pt x="5455" y="104361"/>
                  <a:pt x="5455" y="93333"/>
                </a:cubicBezTo>
                <a:cubicBezTo>
                  <a:pt x="5455" y="84044"/>
                  <a:pt x="10622" y="76055"/>
                  <a:pt x="18022" y="73900"/>
                </a:cubicBezTo>
                <a:cubicBezTo>
                  <a:pt x="20188" y="73272"/>
                  <a:pt x="21827" y="71088"/>
                  <a:pt x="22155" y="68400"/>
                </a:cubicBezTo>
                <a:cubicBezTo>
                  <a:pt x="24127" y="52205"/>
                  <a:pt x="35705" y="40000"/>
                  <a:pt x="49088" y="40000"/>
                </a:cubicBezTo>
                <a:cubicBezTo>
                  <a:pt x="58338" y="40000"/>
                  <a:pt x="64150" y="42366"/>
                  <a:pt x="69205" y="51911"/>
                </a:cubicBezTo>
                <a:cubicBezTo>
                  <a:pt x="70066" y="53533"/>
                  <a:pt x="74188" y="57955"/>
                  <a:pt x="75755" y="58222"/>
                </a:cubicBezTo>
                <a:cubicBezTo>
                  <a:pt x="76011" y="58266"/>
                  <a:pt x="76516" y="58288"/>
                  <a:pt x="76516" y="58288"/>
                </a:cubicBezTo>
                <a:cubicBezTo>
                  <a:pt x="77827" y="58288"/>
                  <a:pt x="79100" y="57711"/>
                  <a:pt x="80105" y="56638"/>
                </a:cubicBezTo>
                <a:cubicBezTo>
                  <a:pt x="82094" y="54511"/>
                  <a:pt x="84644" y="53333"/>
                  <a:pt x="87272" y="53333"/>
                </a:cubicBezTo>
                <a:cubicBezTo>
                  <a:pt x="93288" y="53333"/>
                  <a:pt x="98183" y="59316"/>
                  <a:pt x="98172" y="66738"/>
                </a:cubicBezTo>
                <a:lnTo>
                  <a:pt x="98150" y="67227"/>
                </a:lnTo>
                <a:cubicBezTo>
                  <a:pt x="98033" y="70383"/>
                  <a:pt x="99738" y="73205"/>
                  <a:pt x="102244" y="73988"/>
                </a:cubicBezTo>
                <a:cubicBezTo>
                  <a:pt x="109488" y="76255"/>
                  <a:pt x="114544" y="84211"/>
                  <a:pt x="114544" y="93333"/>
                </a:cubicBezTo>
                <a:cubicBezTo>
                  <a:pt x="114544" y="104361"/>
                  <a:pt x="107205" y="113333"/>
                  <a:pt x="98183" y="113333"/>
                </a:cubicBezTo>
                <a:moveTo>
                  <a:pt x="87272" y="6666"/>
                </a:moveTo>
                <a:cubicBezTo>
                  <a:pt x="102333" y="6666"/>
                  <a:pt x="114544" y="21594"/>
                  <a:pt x="114544" y="40000"/>
                </a:cubicBezTo>
                <a:cubicBezTo>
                  <a:pt x="114544" y="50900"/>
                  <a:pt x="110244" y="60544"/>
                  <a:pt x="103633" y="66622"/>
                </a:cubicBezTo>
                <a:cubicBezTo>
                  <a:pt x="103616" y="55600"/>
                  <a:pt x="96300" y="46666"/>
                  <a:pt x="87272" y="46666"/>
                </a:cubicBezTo>
                <a:cubicBezTo>
                  <a:pt x="83150" y="46666"/>
                  <a:pt x="79388" y="48544"/>
                  <a:pt x="76516" y="51622"/>
                </a:cubicBezTo>
                <a:cubicBezTo>
                  <a:pt x="72677" y="44383"/>
                  <a:pt x="66966" y="38800"/>
                  <a:pt x="60238" y="35794"/>
                </a:cubicBezTo>
                <a:cubicBezTo>
                  <a:pt x="61938" y="19377"/>
                  <a:pt x="73377" y="6666"/>
                  <a:pt x="87272" y="6666"/>
                </a:cubicBezTo>
                <a:moveTo>
                  <a:pt x="108750" y="70138"/>
                </a:moveTo>
                <a:cubicBezTo>
                  <a:pt x="115633" y="62800"/>
                  <a:pt x="120000" y="52038"/>
                  <a:pt x="120000" y="40000"/>
                </a:cubicBezTo>
                <a:cubicBezTo>
                  <a:pt x="120000" y="17911"/>
                  <a:pt x="105344" y="0"/>
                  <a:pt x="87272" y="0"/>
                </a:cubicBezTo>
                <a:cubicBezTo>
                  <a:pt x="70855" y="0"/>
                  <a:pt x="57300" y="14794"/>
                  <a:pt x="54944" y="34055"/>
                </a:cubicBezTo>
                <a:cubicBezTo>
                  <a:pt x="53038" y="33627"/>
                  <a:pt x="51100" y="33333"/>
                  <a:pt x="49088" y="33333"/>
                </a:cubicBezTo>
                <a:cubicBezTo>
                  <a:pt x="32666" y="33333"/>
                  <a:pt x="19105" y="48138"/>
                  <a:pt x="16761" y="67416"/>
                </a:cubicBezTo>
                <a:cubicBezTo>
                  <a:pt x="7155" y="70211"/>
                  <a:pt x="0" y="80733"/>
                  <a:pt x="0" y="93333"/>
                </a:cubicBezTo>
                <a:cubicBezTo>
                  <a:pt x="0" y="108061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8061"/>
                  <a:pt x="120000" y="93333"/>
                </a:cubicBezTo>
                <a:cubicBezTo>
                  <a:pt x="120000" y="83316"/>
                  <a:pt x="115433" y="74683"/>
                  <a:pt x="108750" y="7013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61" name="Shape 4937">
            <a:extLst>
              <a:ext uri="{FF2B5EF4-FFF2-40B4-BE49-F238E27FC236}">
                <a16:creationId xmlns:a16="http://schemas.microsoft.com/office/drawing/2014/main" id="{E31A91D7-69C2-4105-9871-63311625B65F}"/>
              </a:ext>
            </a:extLst>
          </p:cNvPr>
          <p:cNvSpPr/>
          <p:nvPr/>
        </p:nvSpPr>
        <p:spPr>
          <a:xfrm>
            <a:off x="2181614" y="3316335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8000"/>
                </a:moveTo>
                <a:cubicBezTo>
                  <a:pt x="81816" y="111311"/>
                  <a:pt x="84261" y="114000"/>
                  <a:pt x="87272" y="114000"/>
                </a:cubicBezTo>
                <a:cubicBezTo>
                  <a:pt x="90283" y="114000"/>
                  <a:pt x="92727" y="111311"/>
                  <a:pt x="92727" y="108000"/>
                </a:cubicBezTo>
                <a:cubicBezTo>
                  <a:pt x="92727" y="102000"/>
                  <a:pt x="87272" y="96000"/>
                  <a:pt x="87272" y="96000"/>
                </a:cubicBezTo>
                <a:cubicBezTo>
                  <a:pt x="87272" y="96000"/>
                  <a:pt x="81816" y="102000"/>
                  <a:pt x="81816" y="108000"/>
                </a:cubicBezTo>
                <a:moveTo>
                  <a:pt x="27272" y="114000"/>
                </a:moveTo>
                <a:cubicBezTo>
                  <a:pt x="27272" y="117316"/>
                  <a:pt x="29716" y="120000"/>
                  <a:pt x="32727" y="120000"/>
                </a:cubicBezTo>
                <a:cubicBezTo>
                  <a:pt x="35738" y="120000"/>
                  <a:pt x="38183" y="117316"/>
                  <a:pt x="38183" y="114000"/>
                </a:cubicBezTo>
                <a:cubicBezTo>
                  <a:pt x="38183" y="108000"/>
                  <a:pt x="32727" y="102000"/>
                  <a:pt x="32727" y="102000"/>
                </a:cubicBezTo>
                <a:cubicBezTo>
                  <a:pt x="32727" y="102000"/>
                  <a:pt x="27272" y="108000"/>
                  <a:pt x="27272" y="114000"/>
                </a:cubicBezTo>
                <a:moveTo>
                  <a:pt x="54544" y="96000"/>
                </a:moveTo>
                <a:cubicBezTo>
                  <a:pt x="54544" y="99311"/>
                  <a:pt x="56988" y="102000"/>
                  <a:pt x="60000" y="102000"/>
                </a:cubicBezTo>
                <a:cubicBezTo>
                  <a:pt x="63011" y="102000"/>
                  <a:pt x="65455" y="99311"/>
                  <a:pt x="65455" y="96000"/>
                </a:cubicBezTo>
                <a:cubicBezTo>
                  <a:pt x="65455" y="90000"/>
                  <a:pt x="60000" y="84000"/>
                  <a:pt x="60000" y="84000"/>
                </a:cubicBezTo>
                <a:cubicBezTo>
                  <a:pt x="60000" y="84000"/>
                  <a:pt x="54544" y="90000"/>
                  <a:pt x="54544" y="96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62" name="Shape 4938">
            <a:extLst>
              <a:ext uri="{FF2B5EF4-FFF2-40B4-BE49-F238E27FC236}">
                <a16:creationId xmlns:a16="http://schemas.microsoft.com/office/drawing/2014/main" id="{867C44C8-3705-489C-811F-7828AA0E69E5}"/>
              </a:ext>
            </a:extLst>
          </p:cNvPr>
          <p:cNvSpPr/>
          <p:nvPr/>
        </p:nvSpPr>
        <p:spPr>
          <a:xfrm>
            <a:off x="2685800" y="3328341"/>
            <a:ext cx="264098" cy="2160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80000"/>
                </a:moveTo>
                <a:lnTo>
                  <a:pt x="21816" y="80000"/>
                </a:lnTo>
                <a:cubicBezTo>
                  <a:pt x="12794" y="80000"/>
                  <a:pt x="5455" y="71027"/>
                  <a:pt x="5455" y="60000"/>
                </a:cubicBezTo>
                <a:cubicBezTo>
                  <a:pt x="5455" y="50711"/>
                  <a:pt x="10622" y="42722"/>
                  <a:pt x="18022" y="40566"/>
                </a:cubicBezTo>
                <a:cubicBezTo>
                  <a:pt x="20188" y="39938"/>
                  <a:pt x="21827" y="37755"/>
                  <a:pt x="22155" y="35066"/>
                </a:cubicBezTo>
                <a:cubicBezTo>
                  <a:pt x="24127" y="18872"/>
                  <a:pt x="35705" y="6666"/>
                  <a:pt x="49088" y="6666"/>
                </a:cubicBezTo>
                <a:cubicBezTo>
                  <a:pt x="58338" y="6666"/>
                  <a:pt x="64150" y="9033"/>
                  <a:pt x="69205" y="18577"/>
                </a:cubicBezTo>
                <a:cubicBezTo>
                  <a:pt x="70066" y="20200"/>
                  <a:pt x="74188" y="24622"/>
                  <a:pt x="75755" y="24888"/>
                </a:cubicBezTo>
                <a:cubicBezTo>
                  <a:pt x="76011" y="24933"/>
                  <a:pt x="76516" y="24955"/>
                  <a:pt x="76516" y="24955"/>
                </a:cubicBezTo>
                <a:cubicBezTo>
                  <a:pt x="77827" y="24955"/>
                  <a:pt x="79100" y="24377"/>
                  <a:pt x="80105" y="23305"/>
                </a:cubicBezTo>
                <a:cubicBezTo>
                  <a:pt x="82094" y="21177"/>
                  <a:pt x="84644" y="20000"/>
                  <a:pt x="87272" y="20000"/>
                </a:cubicBezTo>
                <a:cubicBezTo>
                  <a:pt x="93288" y="20000"/>
                  <a:pt x="98183" y="25977"/>
                  <a:pt x="98172" y="33405"/>
                </a:cubicBezTo>
                <a:lnTo>
                  <a:pt x="98150" y="33894"/>
                </a:lnTo>
                <a:cubicBezTo>
                  <a:pt x="98033" y="37050"/>
                  <a:pt x="99738" y="39872"/>
                  <a:pt x="102244" y="40655"/>
                </a:cubicBezTo>
                <a:cubicBezTo>
                  <a:pt x="109488" y="42922"/>
                  <a:pt x="114544" y="50877"/>
                  <a:pt x="114544" y="60000"/>
                </a:cubicBezTo>
                <a:cubicBezTo>
                  <a:pt x="114544" y="71027"/>
                  <a:pt x="107205" y="80000"/>
                  <a:pt x="98183" y="80000"/>
                </a:cubicBezTo>
                <a:moveTo>
                  <a:pt x="103600" y="34200"/>
                </a:moveTo>
                <a:cubicBezTo>
                  <a:pt x="103611" y="33911"/>
                  <a:pt x="103638" y="33627"/>
                  <a:pt x="103638" y="33333"/>
                </a:cubicBezTo>
                <a:cubicBezTo>
                  <a:pt x="103638" y="22288"/>
                  <a:pt x="96305" y="13333"/>
                  <a:pt x="87272" y="13333"/>
                </a:cubicBezTo>
                <a:cubicBezTo>
                  <a:pt x="83150" y="13333"/>
                  <a:pt x="79388" y="15211"/>
                  <a:pt x="76516" y="18288"/>
                </a:cubicBezTo>
                <a:cubicBezTo>
                  <a:pt x="70688" y="7300"/>
                  <a:pt x="60605" y="0"/>
                  <a:pt x="49088" y="0"/>
                </a:cubicBezTo>
                <a:cubicBezTo>
                  <a:pt x="32666" y="0"/>
                  <a:pt x="19105" y="14805"/>
                  <a:pt x="16761" y="34083"/>
                </a:cubicBezTo>
                <a:cubicBezTo>
                  <a:pt x="7155" y="36877"/>
                  <a:pt x="0" y="47400"/>
                  <a:pt x="0" y="60000"/>
                </a:cubicBezTo>
                <a:cubicBezTo>
                  <a:pt x="0" y="74727"/>
                  <a:pt x="9766" y="86666"/>
                  <a:pt x="21816" y="86666"/>
                </a:cubicBezTo>
                <a:lnTo>
                  <a:pt x="98183" y="86666"/>
                </a:lnTo>
                <a:cubicBezTo>
                  <a:pt x="110233" y="86666"/>
                  <a:pt x="120000" y="74727"/>
                  <a:pt x="120000" y="60000"/>
                </a:cubicBezTo>
                <a:cubicBezTo>
                  <a:pt x="120000" y="47566"/>
                  <a:pt x="113022" y="37150"/>
                  <a:pt x="103600" y="34200"/>
                </a:cubicBezTo>
                <a:moveTo>
                  <a:pt x="84544" y="93333"/>
                </a:moveTo>
                <a:cubicBezTo>
                  <a:pt x="83794" y="93333"/>
                  <a:pt x="83111" y="93705"/>
                  <a:pt x="82616" y="94311"/>
                </a:cubicBezTo>
                <a:lnTo>
                  <a:pt x="66255" y="114305"/>
                </a:lnTo>
                <a:cubicBezTo>
                  <a:pt x="65761" y="114916"/>
                  <a:pt x="65455" y="115750"/>
                  <a:pt x="65455" y="116666"/>
                </a:cubicBezTo>
                <a:cubicBezTo>
                  <a:pt x="65455" y="118511"/>
                  <a:pt x="66677" y="120000"/>
                  <a:pt x="68183" y="120000"/>
                </a:cubicBezTo>
                <a:cubicBezTo>
                  <a:pt x="68933" y="120000"/>
                  <a:pt x="69616" y="119627"/>
                  <a:pt x="70111" y="119022"/>
                </a:cubicBezTo>
                <a:lnTo>
                  <a:pt x="86472" y="99022"/>
                </a:lnTo>
                <a:cubicBezTo>
                  <a:pt x="86966" y="98422"/>
                  <a:pt x="87272" y="97588"/>
                  <a:pt x="87272" y="96666"/>
                </a:cubicBezTo>
                <a:cubicBezTo>
                  <a:pt x="87272" y="94827"/>
                  <a:pt x="86050" y="93333"/>
                  <a:pt x="84544" y="93333"/>
                </a:cubicBezTo>
                <a:moveTo>
                  <a:pt x="70911" y="96666"/>
                </a:moveTo>
                <a:cubicBezTo>
                  <a:pt x="70911" y="94827"/>
                  <a:pt x="69688" y="93333"/>
                  <a:pt x="68183" y="93333"/>
                </a:cubicBezTo>
                <a:cubicBezTo>
                  <a:pt x="67427" y="93333"/>
                  <a:pt x="66750" y="93705"/>
                  <a:pt x="66250" y="94311"/>
                </a:cubicBezTo>
                <a:lnTo>
                  <a:pt x="49894" y="114305"/>
                </a:lnTo>
                <a:cubicBezTo>
                  <a:pt x="49394" y="114916"/>
                  <a:pt x="49088" y="115750"/>
                  <a:pt x="49088" y="116666"/>
                </a:cubicBezTo>
                <a:cubicBezTo>
                  <a:pt x="49088" y="118511"/>
                  <a:pt x="50311" y="120000"/>
                  <a:pt x="51816" y="120000"/>
                </a:cubicBezTo>
                <a:cubicBezTo>
                  <a:pt x="52572" y="120000"/>
                  <a:pt x="53250" y="119627"/>
                  <a:pt x="53744" y="119022"/>
                </a:cubicBezTo>
                <a:lnTo>
                  <a:pt x="70111" y="99022"/>
                </a:lnTo>
                <a:cubicBezTo>
                  <a:pt x="70605" y="98422"/>
                  <a:pt x="70911" y="97588"/>
                  <a:pt x="70911" y="96666"/>
                </a:cubicBezTo>
                <a:moveTo>
                  <a:pt x="38183" y="96666"/>
                </a:moveTo>
                <a:cubicBezTo>
                  <a:pt x="38183" y="94827"/>
                  <a:pt x="36961" y="93333"/>
                  <a:pt x="35455" y="93333"/>
                </a:cubicBezTo>
                <a:cubicBezTo>
                  <a:pt x="34700" y="93333"/>
                  <a:pt x="34022" y="93705"/>
                  <a:pt x="33522" y="94311"/>
                </a:cubicBezTo>
                <a:lnTo>
                  <a:pt x="17166" y="114305"/>
                </a:lnTo>
                <a:cubicBezTo>
                  <a:pt x="16666" y="114916"/>
                  <a:pt x="16361" y="115750"/>
                  <a:pt x="16361" y="116666"/>
                </a:cubicBezTo>
                <a:cubicBezTo>
                  <a:pt x="16361" y="118511"/>
                  <a:pt x="17588" y="120000"/>
                  <a:pt x="19088" y="120000"/>
                </a:cubicBezTo>
                <a:cubicBezTo>
                  <a:pt x="19844" y="120000"/>
                  <a:pt x="20527" y="119627"/>
                  <a:pt x="21016" y="119022"/>
                </a:cubicBezTo>
                <a:lnTo>
                  <a:pt x="37383" y="99022"/>
                </a:lnTo>
                <a:cubicBezTo>
                  <a:pt x="37877" y="98422"/>
                  <a:pt x="38183" y="97588"/>
                  <a:pt x="38183" y="96666"/>
                </a:cubicBezTo>
                <a:moveTo>
                  <a:pt x="54544" y="96666"/>
                </a:moveTo>
                <a:cubicBezTo>
                  <a:pt x="54544" y="94827"/>
                  <a:pt x="53322" y="93333"/>
                  <a:pt x="51816" y="93333"/>
                </a:cubicBezTo>
                <a:cubicBezTo>
                  <a:pt x="51066" y="93333"/>
                  <a:pt x="50383" y="93705"/>
                  <a:pt x="49888" y="94311"/>
                </a:cubicBezTo>
                <a:lnTo>
                  <a:pt x="33527" y="114305"/>
                </a:lnTo>
                <a:cubicBezTo>
                  <a:pt x="33033" y="114916"/>
                  <a:pt x="32727" y="115750"/>
                  <a:pt x="32727" y="116666"/>
                </a:cubicBezTo>
                <a:cubicBezTo>
                  <a:pt x="32727" y="118511"/>
                  <a:pt x="33950" y="120000"/>
                  <a:pt x="35455" y="120000"/>
                </a:cubicBezTo>
                <a:cubicBezTo>
                  <a:pt x="36205" y="120000"/>
                  <a:pt x="36888" y="119627"/>
                  <a:pt x="37383" y="119022"/>
                </a:cubicBezTo>
                <a:lnTo>
                  <a:pt x="53744" y="99022"/>
                </a:lnTo>
                <a:cubicBezTo>
                  <a:pt x="54238" y="98422"/>
                  <a:pt x="54544" y="97588"/>
                  <a:pt x="54544" y="9666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63" name="Shape 4939">
            <a:extLst>
              <a:ext uri="{FF2B5EF4-FFF2-40B4-BE49-F238E27FC236}">
                <a16:creationId xmlns:a16="http://schemas.microsoft.com/office/drawing/2014/main" id="{467A64BB-A987-4A17-ACFC-3CF792336E0C}"/>
              </a:ext>
            </a:extLst>
          </p:cNvPr>
          <p:cNvSpPr/>
          <p:nvPr/>
        </p:nvSpPr>
        <p:spPr>
          <a:xfrm>
            <a:off x="3189986" y="3316335"/>
            <a:ext cx="264098" cy="2400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84000"/>
                </a:moveTo>
                <a:cubicBezTo>
                  <a:pt x="99405" y="84000"/>
                  <a:pt x="98183" y="85344"/>
                  <a:pt x="98183" y="87000"/>
                </a:cubicBezTo>
                <a:lnTo>
                  <a:pt x="98183" y="99000"/>
                </a:lnTo>
                <a:cubicBezTo>
                  <a:pt x="98183" y="100655"/>
                  <a:pt x="99405" y="102000"/>
                  <a:pt x="100911" y="102000"/>
                </a:cubicBezTo>
                <a:cubicBezTo>
                  <a:pt x="102411" y="102000"/>
                  <a:pt x="103638" y="100655"/>
                  <a:pt x="103638" y="99000"/>
                </a:cubicBezTo>
                <a:lnTo>
                  <a:pt x="103638" y="87000"/>
                </a:lnTo>
                <a:cubicBezTo>
                  <a:pt x="103638" y="85344"/>
                  <a:pt x="102411" y="84000"/>
                  <a:pt x="100911" y="84000"/>
                </a:cubicBezTo>
                <a:moveTo>
                  <a:pt x="84544" y="84000"/>
                </a:moveTo>
                <a:cubicBezTo>
                  <a:pt x="83038" y="84000"/>
                  <a:pt x="81816" y="85344"/>
                  <a:pt x="81816" y="87000"/>
                </a:cubicBezTo>
                <a:lnTo>
                  <a:pt x="81816" y="105000"/>
                </a:lnTo>
                <a:cubicBezTo>
                  <a:pt x="81816" y="106655"/>
                  <a:pt x="83038" y="108000"/>
                  <a:pt x="84544" y="108000"/>
                </a:cubicBezTo>
                <a:cubicBezTo>
                  <a:pt x="86050" y="108000"/>
                  <a:pt x="87272" y="106655"/>
                  <a:pt x="87272" y="105000"/>
                </a:cubicBezTo>
                <a:lnTo>
                  <a:pt x="87272" y="87000"/>
                </a:lnTo>
                <a:cubicBezTo>
                  <a:pt x="87272" y="85344"/>
                  <a:pt x="86050" y="84000"/>
                  <a:pt x="84544" y="84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  <a:moveTo>
                  <a:pt x="35455" y="90000"/>
                </a:moveTo>
                <a:cubicBezTo>
                  <a:pt x="33950" y="90000"/>
                  <a:pt x="32727" y="91344"/>
                  <a:pt x="32727" y="93000"/>
                </a:cubicBezTo>
                <a:lnTo>
                  <a:pt x="32727" y="105000"/>
                </a:lnTo>
                <a:cubicBezTo>
                  <a:pt x="32727" y="106655"/>
                  <a:pt x="33950" y="108000"/>
                  <a:pt x="35455" y="108000"/>
                </a:cubicBezTo>
                <a:cubicBezTo>
                  <a:pt x="36961" y="108000"/>
                  <a:pt x="38183" y="106655"/>
                  <a:pt x="38183" y="105000"/>
                </a:cubicBezTo>
                <a:lnTo>
                  <a:pt x="38183" y="93000"/>
                </a:lnTo>
                <a:cubicBezTo>
                  <a:pt x="38183" y="91344"/>
                  <a:pt x="36961" y="90000"/>
                  <a:pt x="35455" y="90000"/>
                </a:cubicBezTo>
                <a:moveTo>
                  <a:pt x="19088" y="84000"/>
                </a:moveTo>
                <a:cubicBezTo>
                  <a:pt x="17588" y="84000"/>
                  <a:pt x="16361" y="85344"/>
                  <a:pt x="16361" y="87000"/>
                </a:cubicBezTo>
                <a:lnTo>
                  <a:pt x="16361" y="105000"/>
                </a:lnTo>
                <a:cubicBezTo>
                  <a:pt x="16361" y="106655"/>
                  <a:pt x="17588" y="108000"/>
                  <a:pt x="19088" y="108000"/>
                </a:cubicBezTo>
                <a:cubicBezTo>
                  <a:pt x="20594" y="108000"/>
                  <a:pt x="21816" y="106655"/>
                  <a:pt x="21816" y="105000"/>
                </a:cubicBezTo>
                <a:lnTo>
                  <a:pt x="21816" y="87000"/>
                </a:lnTo>
                <a:cubicBezTo>
                  <a:pt x="21816" y="85344"/>
                  <a:pt x="20594" y="84000"/>
                  <a:pt x="19088" y="84000"/>
                </a:cubicBezTo>
                <a:moveTo>
                  <a:pt x="68183" y="90000"/>
                </a:moveTo>
                <a:cubicBezTo>
                  <a:pt x="66677" y="90000"/>
                  <a:pt x="65455" y="91344"/>
                  <a:pt x="65455" y="93000"/>
                </a:cubicBezTo>
                <a:lnTo>
                  <a:pt x="65455" y="111000"/>
                </a:lnTo>
                <a:cubicBezTo>
                  <a:pt x="65455" y="112655"/>
                  <a:pt x="66677" y="114000"/>
                  <a:pt x="68183" y="114000"/>
                </a:cubicBezTo>
                <a:cubicBezTo>
                  <a:pt x="69688" y="114000"/>
                  <a:pt x="70911" y="112655"/>
                  <a:pt x="70911" y="111000"/>
                </a:cubicBezTo>
                <a:lnTo>
                  <a:pt x="70911" y="93000"/>
                </a:lnTo>
                <a:cubicBezTo>
                  <a:pt x="70911" y="91344"/>
                  <a:pt x="69688" y="90000"/>
                  <a:pt x="68183" y="90000"/>
                </a:cubicBezTo>
                <a:moveTo>
                  <a:pt x="51816" y="96000"/>
                </a:moveTo>
                <a:cubicBezTo>
                  <a:pt x="50311" y="96000"/>
                  <a:pt x="49088" y="97344"/>
                  <a:pt x="49088" y="99000"/>
                </a:cubicBezTo>
                <a:lnTo>
                  <a:pt x="49088" y="117000"/>
                </a:lnTo>
                <a:cubicBezTo>
                  <a:pt x="49088" y="118655"/>
                  <a:pt x="50311" y="120000"/>
                  <a:pt x="51816" y="120000"/>
                </a:cubicBezTo>
                <a:cubicBezTo>
                  <a:pt x="53322" y="120000"/>
                  <a:pt x="54544" y="118655"/>
                  <a:pt x="54544" y="117000"/>
                </a:cubicBezTo>
                <a:lnTo>
                  <a:pt x="54544" y="99000"/>
                </a:lnTo>
                <a:cubicBezTo>
                  <a:pt x="54544" y="97344"/>
                  <a:pt x="53322" y="96000"/>
                  <a:pt x="51816" y="9600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64" name="Shape 4940">
            <a:extLst>
              <a:ext uri="{FF2B5EF4-FFF2-40B4-BE49-F238E27FC236}">
                <a16:creationId xmlns:a16="http://schemas.microsoft.com/office/drawing/2014/main" id="{D6967CF0-B7E1-486C-8366-1936D4CC7ED2}"/>
              </a:ext>
            </a:extLst>
          </p:cNvPr>
          <p:cNvSpPr/>
          <p:nvPr/>
        </p:nvSpPr>
        <p:spPr>
          <a:xfrm>
            <a:off x="3694173" y="3304331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09088"/>
                </a:moveTo>
                <a:cubicBezTo>
                  <a:pt x="84261" y="109088"/>
                  <a:pt x="81816" y="111533"/>
                  <a:pt x="81816" y="114544"/>
                </a:cubicBezTo>
                <a:cubicBezTo>
                  <a:pt x="81816" y="117555"/>
                  <a:pt x="84261" y="120000"/>
                  <a:pt x="87272" y="120000"/>
                </a:cubicBezTo>
                <a:cubicBezTo>
                  <a:pt x="90283" y="120000"/>
                  <a:pt x="92727" y="117555"/>
                  <a:pt x="92727" y="114544"/>
                </a:cubicBezTo>
                <a:cubicBezTo>
                  <a:pt x="92727" y="111533"/>
                  <a:pt x="90283" y="109088"/>
                  <a:pt x="87272" y="109088"/>
                </a:cubicBezTo>
                <a:moveTo>
                  <a:pt x="103638" y="92727"/>
                </a:moveTo>
                <a:cubicBezTo>
                  <a:pt x="100627" y="92727"/>
                  <a:pt x="98183" y="95172"/>
                  <a:pt x="98183" y="98183"/>
                </a:cubicBezTo>
                <a:cubicBezTo>
                  <a:pt x="98183" y="101194"/>
                  <a:pt x="100627" y="103638"/>
                  <a:pt x="103638" y="103638"/>
                </a:cubicBezTo>
                <a:cubicBezTo>
                  <a:pt x="106644" y="103638"/>
                  <a:pt x="109088" y="101194"/>
                  <a:pt x="109088" y="98183"/>
                </a:cubicBezTo>
                <a:cubicBezTo>
                  <a:pt x="109088" y="95172"/>
                  <a:pt x="106644" y="92727"/>
                  <a:pt x="103638" y="92727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77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61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77"/>
                </a:cubicBezTo>
                <a:moveTo>
                  <a:pt x="87272" y="87272"/>
                </a:moveTo>
                <a:cubicBezTo>
                  <a:pt x="87272" y="84261"/>
                  <a:pt x="84827" y="81816"/>
                  <a:pt x="81816" y="81816"/>
                </a:cubicBezTo>
                <a:cubicBezTo>
                  <a:pt x="78811" y="81816"/>
                  <a:pt x="76361" y="84261"/>
                  <a:pt x="76361" y="87272"/>
                </a:cubicBezTo>
                <a:cubicBezTo>
                  <a:pt x="76361" y="90288"/>
                  <a:pt x="78811" y="92727"/>
                  <a:pt x="81816" y="92727"/>
                </a:cubicBezTo>
                <a:cubicBezTo>
                  <a:pt x="84827" y="92727"/>
                  <a:pt x="87272" y="90288"/>
                  <a:pt x="87272" y="87272"/>
                </a:cubicBezTo>
                <a:moveTo>
                  <a:pt x="60000" y="98183"/>
                </a:moveTo>
                <a:cubicBezTo>
                  <a:pt x="56988" y="98183"/>
                  <a:pt x="54544" y="100627"/>
                  <a:pt x="54544" y="103638"/>
                </a:cubicBezTo>
                <a:cubicBezTo>
                  <a:pt x="54544" y="106644"/>
                  <a:pt x="56988" y="109088"/>
                  <a:pt x="60000" y="109088"/>
                </a:cubicBezTo>
                <a:cubicBezTo>
                  <a:pt x="63011" y="109088"/>
                  <a:pt x="65455" y="106644"/>
                  <a:pt x="65455" y="103638"/>
                </a:cubicBezTo>
                <a:cubicBezTo>
                  <a:pt x="65455" y="100627"/>
                  <a:pt x="63011" y="98183"/>
                  <a:pt x="60000" y="98183"/>
                </a:cubicBezTo>
                <a:moveTo>
                  <a:pt x="16361" y="87272"/>
                </a:moveTo>
                <a:cubicBezTo>
                  <a:pt x="13355" y="87272"/>
                  <a:pt x="10911" y="89716"/>
                  <a:pt x="10911" y="92727"/>
                </a:cubicBezTo>
                <a:cubicBezTo>
                  <a:pt x="10911" y="95738"/>
                  <a:pt x="13355" y="98183"/>
                  <a:pt x="16361" y="98183"/>
                </a:cubicBezTo>
                <a:cubicBezTo>
                  <a:pt x="19372" y="98183"/>
                  <a:pt x="21816" y="95738"/>
                  <a:pt x="21816" y="92727"/>
                </a:cubicBezTo>
                <a:cubicBezTo>
                  <a:pt x="21816" y="89716"/>
                  <a:pt x="19372" y="87272"/>
                  <a:pt x="16361" y="87272"/>
                </a:cubicBezTo>
                <a:moveTo>
                  <a:pt x="27272" y="103638"/>
                </a:moveTo>
                <a:cubicBezTo>
                  <a:pt x="24261" y="103638"/>
                  <a:pt x="21816" y="106083"/>
                  <a:pt x="21816" y="109088"/>
                </a:cubicBezTo>
                <a:cubicBezTo>
                  <a:pt x="21816" y="112105"/>
                  <a:pt x="24261" y="114544"/>
                  <a:pt x="27272" y="114544"/>
                </a:cubicBezTo>
                <a:cubicBezTo>
                  <a:pt x="30283" y="114544"/>
                  <a:pt x="32727" y="112105"/>
                  <a:pt x="32727" y="109088"/>
                </a:cubicBezTo>
                <a:cubicBezTo>
                  <a:pt x="32727" y="106083"/>
                  <a:pt x="30283" y="103638"/>
                  <a:pt x="27272" y="103638"/>
                </a:cubicBezTo>
                <a:moveTo>
                  <a:pt x="43638" y="76361"/>
                </a:moveTo>
                <a:cubicBezTo>
                  <a:pt x="40627" y="76361"/>
                  <a:pt x="38183" y="78811"/>
                  <a:pt x="38183" y="81816"/>
                </a:cubicBezTo>
                <a:cubicBezTo>
                  <a:pt x="38183" y="84833"/>
                  <a:pt x="40627" y="87272"/>
                  <a:pt x="43638" y="87272"/>
                </a:cubicBezTo>
                <a:cubicBezTo>
                  <a:pt x="46644" y="87272"/>
                  <a:pt x="49088" y="84833"/>
                  <a:pt x="49088" y="81816"/>
                </a:cubicBezTo>
                <a:cubicBezTo>
                  <a:pt x="49088" y="78811"/>
                  <a:pt x="46644" y="76361"/>
                  <a:pt x="43638" y="7636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65" name="Shape 4941">
            <a:extLst>
              <a:ext uri="{FF2B5EF4-FFF2-40B4-BE49-F238E27FC236}">
                <a16:creationId xmlns:a16="http://schemas.microsoft.com/office/drawing/2014/main" id="{D8E8FC28-6E8B-4217-9B75-B594E30EAA78}"/>
              </a:ext>
            </a:extLst>
          </p:cNvPr>
          <p:cNvSpPr/>
          <p:nvPr/>
        </p:nvSpPr>
        <p:spPr>
          <a:xfrm>
            <a:off x="4198359" y="3304331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87272"/>
                </a:moveTo>
                <a:cubicBezTo>
                  <a:pt x="91972" y="87272"/>
                  <a:pt x="91294" y="87577"/>
                  <a:pt x="90800" y="88072"/>
                </a:cubicBezTo>
                <a:lnTo>
                  <a:pt x="74438" y="104433"/>
                </a:lnTo>
                <a:cubicBezTo>
                  <a:pt x="73944" y="104933"/>
                  <a:pt x="73638" y="105611"/>
                  <a:pt x="73638" y="106361"/>
                </a:cubicBezTo>
                <a:cubicBezTo>
                  <a:pt x="73638" y="107872"/>
                  <a:pt x="74855" y="109088"/>
                  <a:pt x="76361" y="109088"/>
                </a:cubicBezTo>
                <a:cubicBezTo>
                  <a:pt x="77116" y="109088"/>
                  <a:pt x="77794" y="108788"/>
                  <a:pt x="78294" y="108294"/>
                </a:cubicBezTo>
                <a:lnTo>
                  <a:pt x="94655" y="91927"/>
                </a:lnTo>
                <a:cubicBezTo>
                  <a:pt x="95150" y="91433"/>
                  <a:pt x="95455" y="90755"/>
                  <a:pt x="95455" y="90000"/>
                </a:cubicBezTo>
                <a:cubicBezTo>
                  <a:pt x="95455" y="88494"/>
                  <a:pt x="94233" y="87272"/>
                  <a:pt x="92727" y="87272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3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35455" y="87272"/>
                </a:moveTo>
                <a:cubicBezTo>
                  <a:pt x="34700" y="87272"/>
                  <a:pt x="34016" y="87577"/>
                  <a:pt x="33527" y="88072"/>
                </a:cubicBezTo>
                <a:lnTo>
                  <a:pt x="17166" y="104433"/>
                </a:lnTo>
                <a:cubicBezTo>
                  <a:pt x="16672" y="104933"/>
                  <a:pt x="16361" y="105611"/>
                  <a:pt x="16361" y="106361"/>
                </a:cubicBezTo>
                <a:cubicBezTo>
                  <a:pt x="16361" y="107872"/>
                  <a:pt x="17583" y="109088"/>
                  <a:pt x="19088" y="109088"/>
                </a:cubicBezTo>
                <a:cubicBezTo>
                  <a:pt x="19844" y="109088"/>
                  <a:pt x="20527" y="108788"/>
                  <a:pt x="21016" y="108294"/>
                </a:cubicBezTo>
                <a:lnTo>
                  <a:pt x="37383" y="91927"/>
                </a:lnTo>
                <a:cubicBezTo>
                  <a:pt x="37877" y="91433"/>
                  <a:pt x="38183" y="90755"/>
                  <a:pt x="38183" y="90000"/>
                </a:cubicBezTo>
                <a:cubicBezTo>
                  <a:pt x="38183" y="88494"/>
                  <a:pt x="36961" y="87272"/>
                  <a:pt x="35455" y="87272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44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800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66" name="Shape 4942">
            <a:extLst>
              <a:ext uri="{FF2B5EF4-FFF2-40B4-BE49-F238E27FC236}">
                <a16:creationId xmlns:a16="http://schemas.microsoft.com/office/drawing/2014/main" id="{F981BB39-3962-4CA7-9DD5-377716BFFCF5}"/>
              </a:ext>
            </a:extLst>
          </p:cNvPr>
          <p:cNvSpPr/>
          <p:nvPr/>
        </p:nvSpPr>
        <p:spPr>
          <a:xfrm>
            <a:off x="4702544" y="3304331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38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794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67" name="Shape 4943">
            <a:extLst>
              <a:ext uri="{FF2B5EF4-FFF2-40B4-BE49-F238E27FC236}">
                <a16:creationId xmlns:a16="http://schemas.microsoft.com/office/drawing/2014/main" id="{0F9366F3-6BC8-48F7-BE4F-0B60118BA4EC}"/>
              </a:ext>
            </a:extLst>
          </p:cNvPr>
          <p:cNvSpPr/>
          <p:nvPr/>
        </p:nvSpPr>
        <p:spPr>
          <a:xfrm>
            <a:off x="7660122" y="3830474"/>
            <a:ext cx="264098" cy="2280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69472"/>
                </a:moveTo>
                <a:lnTo>
                  <a:pt x="24544" y="69472"/>
                </a:lnTo>
                <a:cubicBezTo>
                  <a:pt x="23038" y="69472"/>
                  <a:pt x="21816" y="70883"/>
                  <a:pt x="21816" y="72633"/>
                </a:cubicBezTo>
                <a:cubicBezTo>
                  <a:pt x="21816" y="74377"/>
                  <a:pt x="23038" y="75788"/>
                  <a:pt x="24544" y="75788"/>
                </a:cubicBezTo>
                <a:lnTo>
                  <a:pt x="65455" y="75788"/>
                </a:lnTo>
                <a:cubicBezTo>
                  <a:pt x="74488" y="75788"/>
                  <a:pt x="81816" y="84277"/>
                  <a:pt x="81816" y="94738"/>
                </a:cubicBezTo>
                <a:cubicBezTo>
                  <a:pt x="81816" y="105205"/>
                  <a:pt x="74488" y="113683"/>
                  <a:pt x="65455" y="113683"/>
                </a:cubicBezTo>
                <a:lnTo>
                  <a:pt x="62727" y="113683"/>
                </a:lnTo>
                <a:cubicBezTo>
                  <a:pt x="61222" y="113683"/>
                  <a:pt x="60000" y="115094"/>
                  <a:pt x="60000" y="116844"/>
                </a:cubicBezTo>
                <a:cubicBezTo>
                  <a:pt x="60000" y="118588"/>
                  <a:pt x="61222" y="120000"/>
                  <a:pt x="62727" y="120000"/>
                </a:cubicBezTo>
                <a:lnTo>
                  <a:pt x="65455" y="120000"/>
                </a:lnTo>
                <a:cubicBezTo>
                  <a:pt x="77505" y="120000"/>
                  <a:pt x="87272" y="108688"/>
                  <a:pt x="87272" y="94738"/>
                </a:cubicBezTo>
                <a:cubicBezTo>
                  <a:pt x="87272" y="80783"/>
                  <a:pt x="77505" y="69472"/>
                  <a:pt x="65455" y="69472"/>
                </a:cubicBezTo>
                <a:moveTo>
                  <a:pt x="103638" y="56844"/>
                </a:moveTo>
                <a:lnTo>
                  <a:pt x="13638" y="56844"/>
                </a:lnTo>
                <a:cubicBezTo>
                  <a:pt x="12127" y="56844"/>
                  <a:pt x="10911" y="58255"/>
                  <a:pt x="10911" y="60000"/>
                </a:cubicBezTo>
                <a:cubicBezTo>
                  <a:pt x="10911" y="61744"/>
                  <a:pt x="12127" y="63155"/>
                  <a:pt x="13638" y="63155"/>
                </a:cubicBezTo>
                <a:lnTo>
                  <a:pt x="103638" y="63155"/>
                </a:lnTo>
                <a:cubicBezTo>
                  <a:pt x="109661" y="63155"/>
                  <a:pt x="114544" y="68811"/>
                  <a:pt x="114544" y="75788"/>
                </a:cubicBezTo>
                <a:cubicBezTo>
                  <a:pt x="114544" y="82766"/>
                  <a:pt x="109661" y="88422"/>
                  <a:pt x="103638" y="88422"/>
                </a:cubicBezTo>
                <a:lnTo>
                  <a:pt x="100911" y="88422"/>
                </a:lnTo>
                <a:cubicBezTo>
                  <a:pt x="99400" y="88422"/>
                  <a:pt x="98183" y="89833"/>
                  <a:pt x="98183" y="91577"/>
                </a:cubicBezTo>
                <a:cubicBezTo>
                  <a:pt x="98183" y="93322"/>
                  <a:pt x="99400" y="94738"/>
                  <a:pt x="100911" y="94738"/>
                </a:cubicBezTo>
                <a:lnTo>
                  <a:pt x="103638" y="94738"/>
                </a:lnTo>
                <a:cubicBezTo>
                  <a:pt x="112672" y="94738"/>
                  <a:pt x="120000" y="86255"/>
                  <a:pt x="120000" y="75788"/>
                </a:cubicBezTo>
                <a:cubicBezTo>
                  <a:pt x="120000" y="65327"/>
                  <a:pt x="112672" y="56844"/>
                  <a:pt x="103638" y="56844"/>
                </a:cubicBezTo>
                <a:moveTo>
                  <a:pt x="98183" y="37894"/>
                </a:moveTo>
                <a:cubicBezTo>
                  <a:pt x="98183" y="30916"/>
                  <a:pt x="93300" y="25261"/>
                  <a:pt x="87272" y="25261"/>
                </a:cubicBezTo>
                <a:lnTo>
                  <a:pt x="84544" y="25261"/>
                </a:lnTo>
                <a:cubicBezTo>
                  <a:pt x="83038" y="25261"/>
                  <a:pt x="81816" y="26677"/>
                  <a:pt x="81816" y="28422"/>
                </a:cubicBezTo>
                <a:cubicBezTo>
                  <a:pt x="81816" y="30166"/>
                  <a:pt x="83038" y="31577"/>
                  <a:pt x="84544" y="31577"/>
                </a:cubicBezTo>
                <a:lnTo>
                  <a:pt x="87272" y="31577"/>
                </a:lnTo>
                <a:cubicBezTo>
                  <a:pt x="90283" y="31577"/>
                  <a:pt x="92727" y="34411"/>
                  <a:pt x="92727" y="37894"/>
                </a:cubicBezTo>
                <a:cubicBezTo>
                  <a:pt x="92727" y="41377"/>
                  <a:pt x="90283" y="44211"/>
                  <a:pt x="87272" y="44211"/>
                </a:cubicBezTo>
                <a:lnTo>
                  <a:pt x="2727" y="44211"/>
                </a:lnTo>
                <a:cubicBezTo>
                  <a:pt x="1222" y="44211"/>
                  <a:pt x="0" y="45622"/>
                  <a:pt x="0" y="47366"/>
                </a:cubicBezTo>
                <a:cubicBezTo>
                  <a:pt x="0" y="49116"/>
                  <a:pt x="1222" y="50527"/>
                  <a:pt x="2727" y="50527"/>
                </a:cubicBezTo>
                <a:lnTo>
                  <a:pt x="87272" y="50527"/>
                </a:lnTo>
                <a:cubicBezTo>
                  <a:pt x="93300" y="50527"/>
                  <a:pt x="98183" y="44872"/>
                  <a:pt x="98183" y="37894"/>
                </a:cubicBezTo>
                <a:moveTo>
                  <a:pt x="13638" y="37894"/>
                </a:moveTo>
                <a:lnTo>
                  <a:pt x="54544" y="37894"/>
                </a:lnTo>
                <a:cubicBezTo>
                  <a:pt x="63577" y="37894"/>
                  <a:pt x="70911" y="29411"/>
                  <a:pt x="70911" y="18950"/>
                </a:cubicBezTo>
                <a:cubicBezTo>
                  <a:pt x="70911" y="8488"/>
                  <a:pt x="63577" y="0"/>
                  <a:pt x="54544" y="0"/>
                </a:cubicBezTo>
                <a:lnTo>
                  <a:pt x="51816" y="0"/>
                </a:lnTo>
                <a:cubicBezTo>
                  <a:pt x="50311" y="0"/>
                  <a:pt x="49088" y="1411"/>
                  <a:pt x="49088" y="3155"/>
                </a:cubicBezTo>
                <a:cubicBezTo>
                  <a:pt x="49088" y="4905"/>
                  <a:pt x="50311" y="6316"/>
                  <a:pt x="51816" y="6316"/>
                </a:cubicBezTo>
                <a:lnTo>
                  <a:pt x="54544" y="6316"/>
                </a:lnTo>
                <a:cubicBezTo>
                  <a:pt x="60572" y="6316"/>
                  <a:pt x="65455" y="11972"/>
                  <a:pt x="65455" y="18950"/>
                </a:cubicBezTo>
                <a:cubicBezTo>
                  <a:pt x="65455" y="25922"/>
                  <a:pt x="60572" y="31577"/>
                  <a:pt x="54544" y="31577"/>
                </a:cubicBezTo>
                <a:lnTo>
                  <a:pt x="13638" y="31577"/>
                </a:lnTo>
                <a:cubicBezTo>
                  <a:pt x="12127" y="31577"/>
                  <a:pt x="10911" y="32988"/>
                  <a:pt x="10911" y="34738"/>
                </a:cubicBezTo>
                <a:cubicBezTo>
                  <a:pt x="10911" y="36483"/>
                  <a:pt x="12127" y="37894"/>
                  <a:pt x="13638" y="3789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68" name="Shape 4944">
            <a:extLst>
              <a:ext uri="{FF2B5EF4-FFF2-40B4-BE49-F238E27FC236}">
                <a16:creationId xmlns:a16="http://schemas.microsoft.com/office/drawing/2014/main" id="{F82785B0-5462-4FF4-A88F-6BBF9AE48ED3}"/>
              </a:ext>
            </a:extLst>
          </p:cNvPr>
          <p:cNvSpPr/>
          <p:nvPr/>
        </p:nvSpPr>
        <p:spPr>
          <a:xfrm>
            <a:off x="10277983" y="3304984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0444" y="77427"/>
                </a:moveTo>
                <a:cubicBezTo>
                  <a:pt x="78594" y="78427"/>
                  <a:pt x="76688" y="78933"/>
                  <a:pt x="74727" y="78933"/>
                </a:cubicBezTo>
                <a:cubicBezTo>
                  <a:pt x="72216" y="78933"/>
                  <a:pt x="69944" y="78438"/>
                  <a:pt x="67916" y="77461"/>
                </a:cubicBezTo>
                <a:cubicBezTo>
                  <a:pt x="65883" y="76488"/>
                  <a:pt x="64138" y="75138"/>
                  <a:pt x="62677" y="73427"/>
                </a:cubicBezTo>
                <a:cubicBezTo>
                  <a:pt x="61222" y="71716"/>
                  <a:pt x="60088" y="69688"/>
                  <a:pt x="59288" y="67338"/>
                </a:cubicBezTo>
                <a:cubicBezTo>
                  <a:pt x="58494" y="64988"/>
                  <a:pt x="58094" y="62422"/>
                  <a:pt x="58094" y="59633"/>
                </a:cubicBezTo>
                <a:cubicBezTo>
                  <a:pt x="58094" y="57044"/>
                  <a:pt x="58494" y="54622"/>
                  <a:pt x="59288" y="52372"/>
                </a:cubicBezTo>
                <a:cubicBezTo>
                  <a:pt x="60088" y="50122"/>
                  <a:pt x="61222" y="48155"/>
                  <a:pt x="62677" y="46466"/>
                </a:cubicBezTo>
                <a:cubicBezTo>
                  <a:pt x="64138" y="44777"/>
                  <a:pt x="65883" y="43461"/>
                  <a:pt x="67916" y="42505"/>
                </a:cubicBezTo>
                <a:cubicBezTo>
                  <a:pt x="69944" y="41550"/>
                  <a:pt x="72216" y="41072"/>
                  <a:pt x="74727" y="41072"/>
                </a:cubicBezTo>
                <a:cubicBezTo>
                  <a:pt x="76416" y="41072"/>
                  <a:pt x="78094" y="41422"/>
                  <a:pt x="79761" y="42105"/>
                </a:cubicBezTo>
                <a:cubicBezTo>
                  <a:pt x="81422" y="42788"/>
                  <a:pt x="83144" y="44155"/>
                  <a:pt x="84927" y="46211"/>
                </a:cubicBezTo>
                <a:lnTo>
                  <a:pt x="91633" y="40927"/>
                </a:lnTo>
                <a:cubicBezTo>
                  <a:pt x="89216" y="37944"/>
                  <a:pt x="86605" y="35827"/>
                  <a:pt x="83794" y="34583"/>
                </a:cubicBezTo>
                <a:cubicBezTo>
                  <a:pt x="80988" y="33333"/>
                  <a:pt x="77944" y="32711"/>
                  <a:pt x="74661" y="32711"/>
                </a:cubicBezTo>
                <a:cubicBezTo>
                  <a:pt x="70916" y="32711"/>
                  <a:pt x="67483" y="33361"/>
                  <a:pt x="64355" y="34655"/>
                </a:cubicBezTo>
                <a:cubicBezTo>
                  <a:pt x="61227" y="35950"/>
                  <a:pt x="58538" y="37800"/>
                  <a:pt x="56283" y="40194"/>
                </a:cubicBezTo>
                <a:cubicBezTo>
                  <a:pt x="54022" y="42588"/>
                  <a:pt x="52250" y="45488"/>
                  <a:pt x="50977" y="48888"/>
                </a:cubicBezTo>
                <a:cubicBezTo>
                  <a:pt x="49700" y="52288"/>
                  <a:pt x="49061" y="56066"/>
                  <a:pt x="49061" y="60222"/>
                </a:cubicBezTo>
                <a:cubicBezTo>
                  <a:pt x="49061" y="64283"/>
                  <a:pt x="49700" y="67972"/>
                  <a:pt x="50977" y="71305"/>
                </a:cubicBezTo>
                <a:cubicBezTo>
                  <a:pt x="52250" y="74627"/>
                  <a:pt x="54022" y="77477"/>
                  <a:pt x="56283" y="79850"/>
                </a:cubicBezTo>
                <a:cubicBezTo>
                  <a:pt x="58538" y="82222"/>
                  <a:pt x="61227" y="84055"/>
                  <a:pt x="64355" y="85350"/>
                </a:cubicBezTo>
                <a:cubicBezTo>
                  <a:pt x="67483" y="86650"/>
                  <a:pt x="70916" y="87294"/>
                  <a:pt x="74661" y="87294"/>
                </a:cubicBezTo>
                <a:cubicBezTo>
                  <a:pt x="78216" y="87294"/>
                  <a:pt x="81572" y="86561"/>
                  <a:pt x="84722" y="85094"/>
                </a:cubicBezTo>
                <a:cubicBezTo>
                  <a:pt x="87866" y="83627"/>
                  <a:pt x="90538" y="81277"/>
                  <a:pt x="92727" y="78050"/>
                </a:cubicBezTo>
                <a:lnTo>
                  <a:pt x="85611" y="72622"/>
                </a:lnTo>
                <a:cubicBezTo>
                  <a:pt x="84011" y="74822"/>
                  <a:pt x="82294" y="76422"/>
                  <a:pt x="80444" y="77427"/>
                </a:cubicBezTo>
                <a:moveTo>
                  <a:pt x="32727" y="38183"/>
                </a:moveTo>
                <a:cubicBezTo>
                  <a:pt x="29716" y="38183"/>
                  <a:pt x="27272" y="35738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38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69" name="Shape 4945">
            <a:extLst>
              <a:ext uri="{FF2B5EF4-FFF2-40B4-BE49-F238E27FC236}">
                <a16:creationId xmlns:a16="http://schemas.microsoft.com/office/drawing/2014/main" id="{14C83FD2-2F13-48B1-AEB0-A20F64DF81C0}"/>
              </a:ext>
            </a:extLst>
          </p:cNvPr>
          <p:cNvSpPr/>
          <p:nvPr/>
        </p:nvSpPr>
        <p:spPr>
          <a:xfrm>
            <a:off x="10775965" y="3300923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4583" y="87244"/>
                </a:moveTo>
                <a:lnTo>
                  <a:pt x="62727" y="87272"/>
                </a:lnTo>
                <a:lnTo>
                  <a:pt x="62727" y="65455"/>
                </a:lnTo>
                <a:lnTo>
                  <a:pt x="84544" y="65455"/>
                </a:lnTo>
                <a:lnTo>
                  <a:pt x="84544" y="57272"/>
                </a:lnTo>
                <a:lnTo>
                  <a:pt x="62727" y="57272"/>
                </a:lnTo>
                <a:lnTo>
                  <a:pt x="62727" y="40911"/>
                </a:lnTo>
                <a:lnTo>
                  <a:pt x="87272" y="40911"/>
                </a:lnTo>
                <a:lnTo>
                  <a:pt x="87283" y="32761"/>
                </a:lnTo>
                <a:lnTo>
                  <a:pt x="54583" y="32761"/>
                </a:lnTo>
                <a:cubicBezTo>
                  <a:pt x="54583" y="32761"/>
                  <a:pt x="54583" y="87244"/>
                  <a:pt x="54583" y="87244"/>
                </a:cubicBezTo>
                <a:close/>
                <a:moveTo>
                  <a:pt x="32727" y="38183"/>
                </a:moveTo>
                <a:cubicBezTo>
                  <a:pt x="29716" y="38183"/>
                  <a:pt x="27272" y="35744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44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70" name="Shape 4946">
            <a:extLst>
              <a:ext uri="{FF2B5EF4-FFF2-40B4-BE49-F238E27FC236}">
                <a16:creationId xmlns:a16="http://schemas.microsoft.com/office/drawing/2014/main" id="{1CB8A9F9-A3D0-4149-97B1-49BEBA05EA68}"/>
              </a:ext>
            </a:extLst>
          </p:cNvPr>
          <p:cNvSpPr/>
          <p:nvPr/>
        </p:nvSpPr>
        <p:spPr>
          <a:xfrm>
            <a:off x="5663798" y="5307852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71" name="Shape 4947">
            <a:extLst>
              <a:ext uri="{FF2B5EF4-FFF2-40B4-BE49-F238E27FC236}">
                <a16:creationId xmlns:a16="http://schemas.microsoft.com/office/drawing/2014/main" id="{A40717E7-B3D8-4E54-B95B-BB2B2054C784}"/>
              </a:ext>
            </a:extLst>
          </p:cNvPr>
          <p:cNvSpPr/>
          <p:nvPr/>
        </p:nvSpPr>
        <p:spPr>
          <a:xfrm>
            <a:off x="6167984" y="5307852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144" y="114022"/>
                </a:moveTo>
                <a:cubicBezTo>
                  <a:pt x="64800" y="114333"/>
                  <a:pt x="624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62427" y="5455"/>
                  <a:pt x="64805" y="5666"/>
                  <a:pt x="67144" y="5977"/>
                </a:cubicBezTo>
                <a:cubicBezTo>
                  <a:pt x="79661" y="20355"/>
                  <a:pt x="87272" y="39444"/>
                  <a:pt x="87272" y="60000"/>
                </a:cubicBezTo>
                <a:cubicBezTo>
                  <a:pt x="87272" y="80555"/>
                  <a:pt x="79661" y="99644"/>
                  <a:pt x="67144" y="11402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72" name="Shape 4948">
            <a:extLst>
              <a:ext uri="{FF2B5EF4-FFF2-40B4-BE49-F238E27FC236}">
                <a16:creationId xmlns:a16="http://schemas.microsoft.com/office/drawing/2014/main" id="{BCB96D64-05E0-4839-82E1-1073723B5B24}"/>
              </a:ext>
            </a:extLst>
          </p:cNvPr>
          <p:cNvSpPr/>
          <p:nvPr/>
        </p:nvSpPr>
        <p:spPr>
          <a:xfrm>
            <a:off x="6672170" y="5307852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60000" y="5455"/>
                  <a:pt x="60000" y="114544"/>
                  <a:pt x="60000" y="114544"/>
                </a:cubicBezTo>
                <a:close/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73" name="Shape 4949">
            <a:extLst>
              <a:ext uri="{FF2B5EF4-FFF2-40B4-BE49-F238E27FC236}">
                <a16:creationId xmlns:a16="http://schemas.microsoft.com/office/drawing/2014/main" id="{8E567E36-077D-4CF3-A825-F47A6538CED2}"/>
              </a:ext>
            </a:extLst>
          </p:cNvPr>
          <p:cNvSpPr/>
          <p:nvPr/>
        </p:nvSpPr>
        <p:spPr>
          <a:xfrm>
            <a:off x="7176355" y="5307852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166" y="114072"/>
                </a:moveTo>
                <a:cubicBezTo>
                  <a:pt x="26277" y="110705"/>
                  <a:pt x="5455" y="87805"/>
                  <a:pt x="5455" y="60000"/>
                </a:cubicBezTo>
                <a:cubicBezTo>
                  <a:pt x="5455" y="32194"/>
                  <a:pt x="26277" y="9294"/>
                  <a:pt x="53166" y="5927"/>
                </a:cubicBezTo>
                <a:cubicBezTo>
                  <a:pt x="40455" y="20350"/>
                  <a:pt x="32727" y="39266"/>
                  <a:pt x="32727" y="60000"/>
                </a:cubicBezTo>
                <a:cubicBezTo>
                  <a:pt x="32727" y="80733"/>
                  <a:pt x="40455" y="99650"/>
                  <a:pt x="53166" y="11407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74" name="Shape 4950">
            <a:extLst>
              <a:ext uri="{FF2B5EF4-FFF2-40B4-BE49-F238E27FC236}">
                <a16:creationId xmlns:a16="http://schemas.microsoft.com/office/drawing/2014/main" id="{36785119-3DB9-44A2-83AD-5418E55D8659}"/>
              </a:ext>
            </a:extLst>
          </p:cNvPr>
          <p:cNvSpPr/>
          <p:nvPr/>
        </p:nvSpPr>
        <p:spPr>
          <a:xfrm>
            <a:off x="7680541" y="5307852"/>
            <a:ext cx="264098" cy="2640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75" name="Shape 4951">
            <a:extLst>
              <a:ext uri="{FF2B5EF4-FFF2-40B4-BE49-F238E27FC236}">
                <a16:creationId xmlns:a16="http://schemas.microsoft.com/office/drawing/2014/main" id="{78533D54-434D-4E1F-AB0B-1C9E39273C62}"/>
              </a:ext>
            </a:extLst>
          </p:cNvPr>
          <p:cNvSpPr/>
          <p:nvPr/>
        </p:nvSpPr>
        <p:spPr>
          <a:xfrm>
            <a:off x="8184727" y="5307852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833" y="114072"/>
                </a:moveTo>
                <a:cubicBezTo>
                  <a:pt x="79544" y="99650"/>
                  <a:pt x="87272" y="80733"/>
                  <a:pt x="87272" y="60000"/>
                </a:cubicBezTo>
                <a:cubicBezTo>
                  <a:pt x="87272" y="39266"/>
                  <a:pt x="79544" y="20350"/>
                  <a:pt x="66833" y="5927"/>
                </a:cubicBezTo>
                <a:cubicBezTo>
                  <a:pt x="93722" y="9294"/>
                  <a:pt x="114544" y="32194"/>
                  <a:pt x="114544" y="60000"/>
                </a:cubicBezTo>
                <a:cubicBezTo>
                  <a:pt x="114544" y="87805"/>
                  <a:pt x="93722" y="110705"/>
                  <a:pt x="66833" y="114072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76" name="Shape 4952">
            <a:extLst>
              <a:ext uri="{FF2B5EF4-FFF2-40B4-BE49-F238E27FC236}">
                <a16:creationId xmlns:a16="http://schemas.microsoft.com/office/drawing/2014/main" id="{74FDDB37-A92B-4AF8-AB49-BA3D1C0E6237}"/>
              </a:ext>
            </a:extLst>
          </p:cNvPr>
          <p:cNvSpPr/>
          <p:nvPr/>
        </p:nvSpPr>
        <p:spPr>
          <a:xfrm>
            <a:off x="8688914" y="5307852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lnTo>
                  <a:pt x="60000" y="5455"/>
                </a:ln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77" name="Shape 4953">
            <a:extLst>
              <a:ext uri="{FF2B5EF4-FFF2-40B4-BE49-F238E27FC236}">
                <a16:creationId xmlns:a16="http://schemas.microsoft.com/office/drawing/2014/main" id="{2BE7D61A-B185-44B3-9E08-DF3342D2F98F}"/>
              </a:ext>
            </a:extLst>
          </p:cNvPr>
          <p:cNvSpPr/>
          <p:nvPr/>
        </p:nvSpPr>
        <p:spPr>
          <a:xfrm>
            <a:off x="9193100" y="5307852"/>
            <a:ext cx="264098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57655" y="114544"/>
                  <a:pt x="55355" y="114350"/>
                  <a:pt x="53088" y="114061"/>
                </a:cubicBezTo>
                <a:cubicBezTo>
                  <a:pt x="40422" y="99650"/>
                  <a:pt x="32727" y="80688"/>
                  <a:pt x="32727" y="60000"/>
                </a:cubicBezTo>
                <a:cubicBezTo>
                  <a:pt x="32727" y="39311"/>
                  <a:pt x="40422" y="20350"/>
                  <a:pt x="53088" y="5938"/>
                </a:cubicBezTo>
                <a:cubicBezTo>
                  <a:pt x="55355" y="5650"/>
                  <a:pt x="57655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78" name="Shape 4954">
            <a:extLst>
              <a:ext uri="{FF2B5EF4-FFF2-40B4-BE49-F238E27FC236}">
                <a16:creationId xmlns:a16="http://schemas.microsoft.com/office/drawing/2014/main" id="{5C1D7939-A308-41D6-ACA0-4D68B7AADC2B}"/>
              </a:ext>
            </a:extLst>
          </p:cNvPr>
          <p:cNvSpPr/>
          <p:nvPr/>
        </p:nvSpPr>
        <p:spPr>
          <a:xfrm>
            <a:off x="9284772" y="4755648"/>
            <a:ext cx="120045" cy="26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33494" y="114544"/>
                  <a:pt x="12000" y="104777"/>
                  <a:pt x="12000" y="92727"/>
                </a:cubicBezTo>
                <a:cubicBezTo>
                  <a:pt x="12000" y="84655"/>
                  <a:pt x="21666" y="77627"/>
                  <a:pt x="36000" y="73850"/>
                </a:cubicBezTo>
                <a:lnTo>
                  <a:pt x="36000" y="16361"/>
                </a:lnTo>
                <a:cubicBezTo>
                  <a:pt x="36000" y="10338"/>
                  <a:pt x="46744" y="5455"/>
                  <a:pt x="60000" y="5455"/>
                </a:cubicBezTo>
                <a:cubicBezTo>
                  <a:pt x="73255" y="5455"/>
                  <a:pt x="84000" y="10338"/>
                  <a:pt x="84000" y="16361"/>
                </a:cubicBezTo>
                <a:lnTo>
                  <a:pt x="84000" y="73850"/>
                </a:lnTo>
                <a:cubicBezTo>
                  <a:pt x="98333" y="77627"/>
                  <a:pt x="108000" y="84655"/>
                  <a:pt x="108000" y="92727"/>
                </a:cubicBezTo>
                <a:cubicBezTo>
                  <a:pt x="108000" y="104777"/>
                  <a:pt x="86505" y="114544"/>
                  <a:pt x="60000" y="114544"/>
                </a:cubicBezTo>
                <a:moveTo>
                  <a:pt x="96000" y="70944"/>
                </a:moveTo>
                <a:lnTo>
                  <a:pt x="96000" y="16361"/>
                </a:lnTo>
                <a:cubicBezTo>
                  <a:pt x="96000" y="7322"/>
                  <a:pt x="79877" y="0"/>
                  <a:pt x="60000" y="0"/>
                </a:cubicBezTo>
                <a:cubicBezTo>
                  <a:pt x="40116" y="0"/>
                  <a:pt x="24000" y="7322"/>
                  <a:pt x="24000" y="16361"/>
                </a:cubicBezTo>
                <a:lnTo>
                  <a:pt x="24000" y="70944"/>
                </a:lnTo>
                <a:cubicBezTo>
                  <a:pt x="9450" y="75922"/>
                  <a:pt x="0" y="83816"/>
                  <a:pt x="0" y="92727"/>
                </a:cubicBezTo>
                <a:cubicBezTo>
                  <a:pt x="0" y="107788"/>
                  <a:pt x="26861" y="120000"/>
                  <a:pt x="60000" y="120000"/>
                </a:cubicBezTo>
                <a:cubicBezTo>
                  <a:pt x="93127" y="120000"/>
                  <a:pt x="120000" y="107788"/>
                  <a:pt x="120000" y="92727"/>
                </a:cubicBezTo>
                <a:cubicBezTo>
                  <a:pt x="120000" y="83816"/>
                  <a:pt x="110550" y="75922"/>
                  <a:pt x="96000" y="70944"/>
                </a:cubicBezTo>
                <a:moveTo>
                  <a:pt x="72000" y="77316"/>
                </a:moveTo>
                <a:lnTo>
                  <a:pt x="72000" y="43638"/>
                </a:lnTo>
                <a:cubicBezTo>
                  <a:pt x="72000" y="40627"/>
                  <a:pt x="66622" y="38183"/>
                  <a:pt x="60000" y="38183"/>
                </a:cubicBezTo>
                <a:cubicBezTo>
                  <a:pt x="53377" y="38183"/>
                  <a:pt x="48000" y="40627"/>
                  <a:pt x="48000" y="43638"/>
                </a:cubicBezTo>
                <a:lnTo>
                  <a:pt x="48000" y="77316"/>
                </a:lnTo>
                <a:cubicBezTo>
                  <a:pt x="34033" y="79566"/>
                  <a:pt x="24000" y="85605"/>
                  <a:pt x="24000" y="92727"/>
                </a:cubicBezTo>
                <a:cubicBezTo>
                  <a:pt x="24000" y="101766"/>
                  <a:pt x="40116" y="109088"/>
                  <a:pt x="60000" y="109088"/>
                </a:cubicBezTo>
                <a:cubicBezTo>
                  <a:pt x="79877" y="109088"/>
                  <a:pt x="96000" y="101766"/>
                  <a:pt x="96000" y="92727"/>
                </a:cubicBezTo>
                <a:cubicBezTo>
                  <a:pt x="96000" y="85605"/>
                  <a:pt x="85972" y="79566"/>
                  <a:pt x="72000" y="7731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80" name="Shape">
            <a:extLst>
              <a:ext uri="{FF2B5EF4-FFF2-40B4-BE49-F238E27FC236}">
                <a16:creationId xmlns:a16="http://schemas.microsoft.com/office/drawing/2014/main" id="{788C97DF-D111-4150-B77F-DB8E9EC298DF}"/>
              </a:ext>
            </a:extLst>
          </p:cNvPr>
          <p:cNvSpPr/>
          <p:nvPr/>
        </p:nvSpPr>
        <p:spPr>
          <a:xfrm>
            <a:off x="2662306" y="5311407"/>
            <a:ext cx="295175" cy="234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12"/>
                </a:moveTo>
                <a:lnTo>
                  <a:pt x="17053" y="10029"/>
                </a:lnTo>
                <a:lnTo>
                  <a:pt x="17053" y="21600"/>
                </a:lnTo>
                <a:lnTo>
                  <a:pt x="4460" y="21600"/>
                </a:lnTo>
                <a:lnTo>
                  <a:pt x="4460" y="10029"/>
                </a:lnTo>
                <a:lnTo>
                  <a:pt x="2274" y="8376"/>
                </a:lnTo>
                <a:lnTo>
                  <a:pt x="2274" y="17853"/>
                </a:lnTo>
                <a:lnTo>
                  <a:pt x="1487" y="17853"/>
                </a:lnTo>
                <a:lnTo>
                  <a:pt x="1487" y="7824"/>
                </a:lnTo>
                <a:lnTo>
                  <a:pt x="0" y="6612"/>
                </a:lnTo>
                <a:lnTo>
                  <a:pt x="10756" y="0"/>
                </a:lnTo>
                <a:lnTo>
                  <a:pt x="21600" y="6612"/>
                </a:lnTo>
                <a:close/>
                <a:moveTo>
                  <a:pt x="10756" y="1102"/>
                </a:moveTo>
                <a:lnTo>
                  <a:pt x="1574" y="6722"/>
                </a:lnTo>
                <a:lnTo>
                  <a:pt x="10756" y="13776"/>
                </a:lnTo>
                <a:lnTo>
                  <a:pt x="20026" y="6722"/>
                </a:lnTo>
                <a:lnTo>
                  <a:pt x="10756" y="1102"/>
                </a:lnTo>
                <a:close/>
                <a:moveTo>
                  <a:pt x="16353" y="20718"/>
                </a:moveTo>
                <a:lnTo>
                  <a:pt x="16353" y="10580"/>
                </a:lnTo>
                <a:lnTo>
                  <a:pt x="10756" y="14878"/>
                </a:lnTo>
                <a:lnTo>
                  <a:pt x="5247" y="10580"/>
                </a:lnTo>
                <a:lnTo>
                  <a:pt x="5247" y="20718"/>
                </a:lnTo>
                <a:lnTo>
                  <a:pt x="16353" y="207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2860" rIns="22860" anchor="ctr"/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i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24C1E2-36ED-4761-8444-9773A9E2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23"/>
            <a:ext cx="1219200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056"/>
          <p:cNvSpPr/>
          <p:nvPr/>
        </p:nvSpPr>
        <p:spPr>
          <a:xfrm>
            <a:off x="3713960" y="5448486"/>
            <a:ext cx="245107" cy="196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2134"/>
                </a:moveTo>
                <a:lnTo>
                  <a:pt x="107837" y="12134"/>
                </a:lnTo>
                <a:cubicBezTo>
                  <a:pt x="95945" y="0"/>
                  <a:pt x="79189" y="0"/>
                  <a:pt x="67027" y="12134"/>
                </a:cubicBezTo>
                <a:cubicBezTo>
                  <a:pt x="59729" y="20898"/>
                  <a:pt x="59729" y="20898"/>
                  <a:pt x="59729" y="20898"/>
                </a:cubicBezTo>
                <a:cubicBezTo>
                  <a:pt x="52702" y="12134"/>
                  <a:pt x="52702" y="12134"/>
                  <a:pt x="52702" y="12134"/>
                </a:cubicBezTo>
                <a:cubicBezTo>
                  <a:pt x="40810" y="0"/>
                  <a:pt x="24054" y="0"/>
                  <a:pt x="12162" y="12134"/>
                </a:cubicBezTo>
                <a:cubicBezTo>
                  <a:pt x="0" y="26966"/>
                  <a:pt x="0" y="50898"/>
                  <a:pt x="12162" y="62696"/>
                </a:cubicBezTo>
                <a:cubicBezTo>
                  <a:pt x="59729" y="119662"/>
                  <a:pt x="59729" y="119662"/>
                  <a:pt x="59729" y="119662"/>
                </a:cubicBezTo>
                <a:cubicBezTo>
                  <a:pt x="107837" y="62696"/>
                  <a:pt x="107837" y="62696"/>
                  <a:pt x="107837" y="62696"/>
                </a:cubicBezTo>
                <a:cubicBezTo>
                  <a:pt x="119729" y="50898"/>
                  <a:pt x="119729" y="26966"/>
                  <a:pt x="107837" y="1213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" name="Shape 5057"/>
          <p:cNvSpPr/>
          <p:nvPr/>
        </p:nvSpPr>
        <p:spPr>
          <a:xfrm>
            <a:off x="3812878" y="2248746"/>
            <a:ext cx="136170" cy="21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240" y="0"/>
                </a:moveTo>
                <a:lnTo>
                  <a:pt x="60240" y="0"/>
                </a:lnTo>
                <a:cubicBezTo>
                  <a:pt x="25542" y="0"/>
                  <a:pt x="0" y="16200"/>
                  <a:pt x="0" y="37500"/>
                </a:cubicBezTo>
                <a:cubicBezTo>
                  <a:pt x="0" y="72000"/>
                  <a:pt x="60240" y="119700"/>
                  <a:pt x="60240" y="119700"/>
                </a:cubicBezTo>
                <a:cubicBezTo>
                  <a:pt x="60240" y="119700"/>
                  <a:pt x="119518" y="72000"/>
                  <a:pt x="119518" y="37500"/>
                </a:cubicBezTo>
                <a:cubicBezTo>
                  <a:pt x="119518" y="16200"/>
                  <a:pt x="93975" y="0"/>
                  <a:pt x="60240" y="0"/>
                </a:cubicBezTo>
                <a:close/>
                <a:moveTo>
                  <a:pt x="60240" y="58800"/>
                </a:moveTo>
                <a:lnTo>
                  <a:pt x="60240" y="58800"/>
                </a:lnTo>
                <a:cubicBezTo>
                  <a:pt x="42409" y="58800"/>
                  <a:pt x="25542" y="48000"/>
                  <a:pt x="25542" y="37500"/>
                </a:cubicBezTo>
                <a:cubicBezTo>
                  <a:pt x="25542" y="26700"/>
                  <a:pt x="42409" y="16200"/>
                  <a:pt x="60240" y="16200"/>
                </a:cubicBezTo>
                <a:cubicBezTo>
                  <a:pt x="76626" y="16200"/>
                  <a:pt x="93975" y="26700"/>
                  <a:pt x="93975" y="37500"/>
                </a:cubicBezTo>
                <a:cubicBezTo>
                  <a:pt x="93975" y="48000"/>
                  <a:pt x="76626" y="58800"/>
                  <a:pt x="60240" y="588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" name="Shape 5058"/>
          <p:cNvSpPr/>
          <p:nvPr/>
        </p:nvSpPr>
        <p:spPr>
          <a:xfrm>
            <a:off x="4291419" y="2248746"/>
            <a:ext cx="274286" cy="21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85" y="21300"/>
                </a:moveTo>
                <a:lnTo>
                  <a:pt x="117585" y="21300"/>
                </a:lnTo>
                <a:cubicBezTo>
                  <a:pt x="89818" y="0"/>
                  <a:pt x="89818" y="0"/>
                  <a:pt x="89818" y="0"/>
                </a:cubicBezTo>
                <a:cubicBezTo>
                  <a:pt x="87645" y="0"/>
                  <a:pt x="87645" y="0"/>
                  <a:pt x="85472" y="0"/>
                </a:cubicBezTo>
                <a:cubicBezTo>
                  <a:pt x="59879" y="21300"/>
                  <a:pt x="59879" y="21300"/>
                  <a:pt x="59879" y="21300"/>
                </a:cubicBezTo>
                <a:cubicBezTo>
                  <a:pt x="34285" y="0"/>
                  <a:pt x="34285" y="0"/>
                  <a:pt x="34285" y="0"/>
                </a:cubicBezTo>
                <a:cubicBezTo>
                  <a:pt x="31871" y="0"/>
                  <a:pt x="31871" y="0"/>
                  <a:pt x="29698" y="0"/>
                </a:cubicBezTo>
                <a:cubicBezTo>
                  <a:pt x="1931" y="21300"/>
                  <a:pt x="1931" y="21300"/>
                  <a:pt x="1931" y="21300"/>
                </a:cubicBezTo>
                <a:cubicBezTo>
                  <a:pt x="0" y="24000"/>
                  <a:pt x="0" y="24000"/>
                  <a:pt x="0" y="26700"/>
                </a:cubicBezTo>
                <a:cubicBezTo>
                  <a:pt x="0" y="114600"/>
                  <a:pt x="0" y="114600"/>
                  <a:pt x="0" y="114600"/>
                </a:cubicBezTo>
                <a:cubicBezTo>
                  <a:pt x="0" y="114600"/>
                  <a:pt x="0" y="117000"/>
                  <a:pt x="1931" y="117000"/>
                </a:cubicBezTo>
                <a:cubicBezTo>
                  <a:pt x="1931" y="119700"/>
                  <a:pt x="4104" y="119700"/>
                  <a:pt x="6277" y="117000"/>
                </a:cubicBezTo>
                <a:cubicBezTo>
                  <a:pt x="31871" y="98400"/>
                  <a:pt x="31871" y="98400"/>
                  <a:pt x="31871" y="98400"/>
                </a:cubicBezTo>
                <a:cubicBezTo>
                  <a:pt x="57706" y="117000"/>
                  <a:pt x="57706" y="117000"/>
                  <a:pt x="57706" y="117000"/>
                </a:cubicBezTo>
                <a:cubicBezTo>
                  <a:pt x="59879" y="119700"/>
                  <a:pt x="59879" y="119700"/>
                  <a:pt x="62052" y="117000"/>
                </a:cubicBezTo>
                <a:cubicBezTo>
                  <a:pt x="87645" y="98400"/>
                  <a:pt x="87645" y="98400"/>
                  <a:pt x="87645" y="98400"/>
                </a:cubicBezTo>
                <a:cubicBezTo>
                  <a:pt x="113480" y="117000"/>
                  <a:pt x="113480" y="117000"/>
                  <a:pt x="113480" y="117000"/>
                </a:cubicBezTo>
                <a:cubicBezTo>
                  <a:pt x="113480" y="119700"/>
                  <a:pt x="115412" y="119700"/>
                  <a:pt x="115412" y="119700"/>
                </a:cubicBezTo>
                <a:cubicBezTo>
                  <a:pt x="115412" y="119700"/>
                  <a:pt x="117585" y="119700"/>
                  <a:pt x="117585" y="117000"/>
                </a:cubicBezTo>
                <a:cubicBezTo>
                  <a:pt x="119758" y="117000"/>
                  <a:pt x="119758" y="114600"/>
                  <a:pt x="119758" y="114600"/>
                </a:cubicBezTo>
                <a:cubicBezTo>
                  <a:pt x="119758" y="26700"/>
                  <a:pt x="119758" y="26700"/>
                  <a:pt x="119758" y="26700"/>
                </a:cubicBezTo>
                <a:cubicBezTo>
                  <a:pt x="119758" y="24000"/>
                  <a:pt x="119758" y="24000"/>
                  <a:pt x="117585" y="21300"/>
                </a:cubicBezTo>
                <a:close/>
                <a:moveTo>
                  <a:pt x="27766" y="87900"/>
                </a:moveTo>
                <a:lnTo>
                  <a:pt x="27766" y="87900"/>
                </a:lnTo>
                <a:cubicBezTo>
                  <a:pt x="8450" y="103800"/>
                  <a:pt x="8450" y="103800"/>
                  <a:pt x="8450" y="103800"/>
                </a:cubicBezTo>
                <a:cubicBezTo>
                  <a:pt x="8450" y="29400"/>
                  <a:pt x="8450" y="29400"/>
                  <a:pt x="8450" y="29400"/>
                </a:cubicBezTo>
                <a:cubicBezTo>
                  <a:pt x="27766" y="13200"/>
                  <a:pt x="27766" y="13200"/>
                  <a:pt x="27766" y="13200"/>
                </a:cubicBezTo>
                <a:lnTo>
                  <a:pt x="27766" y="87900"/>
                </a:lnTo>
                <a:close/>
                <a:moveTo>
                  <a:pt x="55533" y="103800"/>
                </a:moveTo>
                <a:lnTo>
                  <a:pt x="55533" y="103800"/>
                </a:lnTo>
                <a:cubicBezTo>
                  <a:pt x="36217" y="87900"/>
                  <a:pt x="36217" y="87900"/>
                  <a:pt x="36217" y="87900"/>
                </a:cubicBezTo>
                <a:cubicBezTo>
                  <a:pt x="36217" y="13200"/>
                  <a:pt x="36217" y="13200"/>
                  <a:pt x="36217" y="13200"/>
                </a:cubicBezTo>
                <a:cubicBezTo>
                  <a:pt x="55533" y="29400"/>
                  <a:pt x="55533" y="29400"/>
                  <a:pt x="55533" y="29400"/>
                </a:cubicBezTo>
                <a:lnTo>
                  <a:pt x="55533" y="103800"/>
                </a:lnTo>
                <a:close/>
                <a:moveTo>
                  <a:pt x="83299" y="87900"/>
                </a:moveTo>
                <a:lnTo>
                  <a:pt x="83299" y="87900"/>
                </a:lnTo>
                <a:cubicBezTo>
                  <a:pt x="64225" y="103800"/>
                  <a:pt x="64225" y="103800"/>
                  <a:pt x="64225" y="103800"/>
                </a:cubicBezTo>
                <a:cubicBezTo>
                  <a:pt x="64225" y="29400"/>
                  <a:pt x="64225" y="29400"/>
                  <a:pt x="64225" y="29400"/>
                </a:cubicBezTo>
                <a:cubicBezTo>
                  <a:pt x="83299" y="13200"/>
                  <a:pt x="83299" y="13200"/>
                  <a:pt x="83299" y="13200"/>
                </a:cubicBezTo>
                <a:lnTo>
                  <a:pt x="83299" y="87900"/>
                </a:lnTo>
                <a:close/>
                <a:moveTo>
                  <a:pt x="111307" y="103800"/>
                </a:moveTo>
                <a:lnTo>
                  <a:pt x="111307" y="103800"/>
                </a:lnTo>
                <a:cubicBezTo>
                  <a:pt x="91750" y="87900"/>
                  <a:pt x="91750" y="87900"/>
                  <a:pt x="91750" y="87900"/>
                </a:cubicBezTo>
                <a:cubicBezTo>
                  <a:pt x="91750" y="13200"/>
                  <a:pt x="91750" y="13200"/>
                  <a:pt x="91750" y="13200"/>
                </a:cubicBezTo>
                <a:cubicBezTo>
                  <a:pt x="111307" y="29400"/>
                  <a:pt x="111307" y="29400"/>
                  <a:pt x="111307" y="29400"/>
                </a:cubicBezTo>
                <a:lnTo>
                  <a:pt x="111307" y="1038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" name="Shape 5059"/>
          <p:cNvSpPr/>
          <p:nvPr/>
        </p:nvSpPr>
        <p:spPr>
          <a:xfrm>
            <a:off x="2655432" y="2248747"/>
            <a:ext cx="272340" cy="2159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638" y="103427"/>
                </a:moveTo>
                <a:lnTo>
                  <a:pt x="89638" y="103427"/>
                </a:lnTo>
                <a:cubicBezTo>
                  <a:pt x="12771" y="103427"/>
                  <a:pt x="12771" y="103427"/>
                  <a:pt x="12771" y="103427"/>
                </a:cubicBezTo>
                <a:cubicBezTo>
                  <a:pt x="12771" y="35601"/>
                  <a:pt x="12771" y="35601"/>
                  <a:pt x="12771" y="35601"/>
                </a:cubicBezTo>
                <a:cubicBezTo>
                  <a:pt x="27951" y="35601"/>
                  <a:pt x="27951" y="35601"/>
                  <a:pt x="27951" y="35601"/>
                </a:cubicBezTo>
                <a:cubicBezTo>
                  <a:pt x="27951" y="35601"/>
                  <a:pt x="32048" y="30076"/>
                  <a:pt x="40722" y="21790"/>
                </a:cubicBezTo>
                <a:cubicBezTo>
                  <a:pt x="6506" y="21790"/>
                  <a:pt x="6506" y="21790"/>
                  <a:pt x="6506" y="21790"/>
                </a:cubicBezTo>
                <a:cubicBezTo>
                  <a:pt x="2168" y="21790"/>
                  <a:pt x="0" y="24552"/>
                  <a:pt x="0" y="27314"/>
                </a:cubicBezTo>
                <a:cubicBezTo>
                  <a:pt x="0" y="111406"/>
                  <a:pt x="0" y="111406"/>
                  <a:pt x="0" y="111406"/>
                </a:cubicBezTo>
                <a:cubicBezTo>
                  <a:pt x="0" y="117237"/>
                  <a:pt x="2168" y="119693"/>
                  <a:pt x="6506" y="119693"/>
                </a:cubicBezTo>
                <a:cubicBezTo>
                  <a:pt x="96144" y="119693"/>
                  <a:pt x="96144" y="119693"/>
                  <a:pt x="96144" y="119693"/>
                </a:cubicBezTo>
                <a:cubicBezTo>
                  <a:pt x="98313" y="119693"/>
                  <a:pt x="102650" y="117237"/>
                  <a:pt x="102650" y="111406"/>
                </a:cubicBezTo>
                <a:cubicBezTo>
                  <a:pt x="102650" y="84398"/>
                  <a:pt x="102650" y="84398"/>
                  <a:pt x="102650" y="84398"/>
                </a:cubicBezTo>
                <a:cubicBezTo>
                  <a:pt x="89638" y="95140"/>
                  <a:pt x="89638" y="95140"/>
                  <a:pt x="89638" y="95140"/>
                </a:cubicBezTo>
                <a:lnTo>
                  <a:pt x="89638" y="103427"/>
                </a:lnTo>
                <a:close/>
                <a:moveTo>
                  <a:pt x="79036" y="51867"/>
                </a:moveTo>
                <a:lnTo>
                  <a:pt x="79036" y="51867"/>
                </a:lnTo>
                <a:cubicBezTo>
                  <a:pt x="79036" y="78874"/>
                  <a:pt x="79036" y="78874"/>
                  <a:pt x="79036" y="78874"/>
                </a:cubicBezTo>
                <a:cubicBezTo>
                  <a:pt x="119759" y="38363"/>
                  <a:pt x="119759" y="38363"/>
                  <a:pt x="119759" y="38363"/>
                </a:cubicBezTo>
                <a:cubicBezTo>
                  <a:pt x="79036" y="0"/>
                  <a:pt x="79036" y="0"/>
                  <a:pt x="79036" y="0"/>
                </a:cubicBezTo>
                <a:cubicBezTo>
                  <a:pt x="79036" y="24552"/>
                  <a:pt x="79036" y="24552"/>
                  <a:pt x="79036" y="24552"/>
                </a:cubicBezTo>
                <a:cubicBezTo>
                  <a:pt x="32048" y="24552"/>
                  <a:pt x="32048" y="84398"/>
                  <a:pt x="32048" y="84398"/>
                </a:cubicBezTo>
                <a:cubicBezTo>
                  <a:pt x="44819" y="57391"/>
                  <a:pt x="53493" y="51867"/>
                  <a:pt x="79036" y="5186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" name="Shape 5060"/>
          <p:cNvSpPr/>
          <p:nvPr/>
        </p:nvSpPr>
        <p:spPr>
          <a:xfrm>
            <a:off x="4841937" y="2223451"/>
            <a:ext cx="264560" cy="2646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50" y="0"/>
                </a:moveTo>
                <a:lnTo>
                  <a:pt x="59750" y="0"/>
                </a:lnTo>
                <a:cubicBezTo>
                  <a:pt x="26750" y="2250"/>
                  <a:pt x="0" y="28750"/>
                  <a:pt x="0" y="62000"/>
                </a:cubicBezTo>
                <a:cubicBezTo>
                  <a:pt x="0" y="93000"/>
                  <a:pt x="26750" y="119750"/>
                  <a:pt x="59750" y="119750"/>
                </a:cubicBezTo>
                <a:cubicBezTo>
                  <a:pt x="93000" y="119750"/>
                  <a:pt x="119750" y="93000"/>
                  <a:pt x="119750" y="60000"/>
                </a:cubicBezTo>
                <a:cubicBezTo>
                  <a:pt x="119750" y="26750"/>
                  <a:pt x="90750" y="0"/>
                  <a:pt x="59750" y="0"/>
                </a:cubicBezTo>
                <a:close/>
                <a:moveTo>
                  <a:pt x="59750" y="106500"/>
                </a:moveTo>
                <a:lnTo>
                  <a:pt x="59750" y="106500"/>
                </a:lnTo>
                <a:cubicBezTo>
                  <a:pt x="35500" y="108500"/>
                  <a:pt x="13250" y="86500"/>
                  <a:pt x="13250" y="62000"/>
                </a:cubicBezTo>
                <a:cubicBezTo>
                  <a:pt x="13250" y="35500"/>
                  <a:pt x="33250" y="13250"/>
                  <a:pt x="59750" y="13250"/>
                </a:cubicBezTo>
                <a:cubicBezTo>
                  <a:pt x="84000" y="13250"/>
                  <a:pt x="106500" y="33250"/>
                  <a:pt x="106500" y="60000"/>
                </a:cubicBezTo>
                <a:cubicBezTo>
                  <a:pt x="106500" y="86500"/>
                  <a:pt x="86250" y="106500"/>
                  <a:pt x="59750" y="106500"/>
                </a:cubicBezTo>
                <a:close/>
                <a:moveTo>
                  <a:pt x="30750" y="88500"/>
                </a:moveTo>
                <a:lnTo>
                  <a:pt x="30750" y="88500"/>
                </a:lnTo>
                <a:cubicBezTo>
                  <a:pt x="30750" y="88500"/>
                  <a:pt x="59750" y="84250"/>
                  <a:pt x="70750" y="73250"/>
                </a:cubicBezTo>
                <a:cubicBezTo>
                  <a:pt x="84000" y="60000"/>
                  <a:pt x="88500" y="31000"/>
                  <a:pt x="88500" y="31000"/>
                </a:cubicBezTo>
                <a:cubicBezTo>
                  <a:pt x="88500" y="31000"/>
                  <a:pt x="59750" y="35500"/>
                  <a:pt x="46500" y="48750"/>
                </a:cubicBezTo>
                <a:cubicBezTo>
                  <a:pt x="35500" y="60000"/>
                  <a:pt x="30750" y="88500"/>
                  <a:pt x="30750" y="88500"/>
                </a:cubicBezTo>
                <a:close/>
                <a:moveTo>
                  <a:pt x="53250" y="53250"/>
                </a:moveTo>
                <a:lnTo>
                  <a:pt x="53250" y="53250"/>
                </a:lnTo>
                <a:cubicBezTo>
                  <a:pt x="59750" y="48750"/>
                  <a:pt x="68500" y="44500"/>
                  <a:pt x="77500" y="42250"/>
                </a:cubicBezTo>
                <a:cubicBezTo>
                  <a:pt x="75250" y="51000"/>
                  <a:pt x="70750" y="62000"/>
                  <a:pt x="66500" y="66500"/>
                </a:cubicBezTo>
                <a:cubicBezTo>
                  <a:pt x="62000" y="68750"/>
                  <a:pt x="57500" y="68750"/>
                  <a:pt x="53250" y="66500"/>
                </a:cubicBezTo>
                <a:cubicBezTo>
                  <a:pt x="51000" y="62000"/>
                  <a:pt x="51000" y="57750"/>
                  <a:pt x="53250" y="532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" name="Shape 5061"/>
          <p:cNvSpPr/>
          <p:nvPr/>
        </p:nvSpPr>
        <p:spPr>
          <a:xfrm>
            <a:off x="5402180" y="2233180"/>
            <a:ext cx="243161" cy="241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864" y="4689"/>
                </a:moveTo>
                <a:lnTo>
                  <a:pt x="114864" y="4689"/>
                </a:lnTo>
                <a:cubicBezTo>
                  <a:pt x="110270" y="0"/>
                  <a:pt x="107837" y="4689"/>
                  <a:pt x="93243" y="9655"/>
                </a:cubicBezTo>
                <a:cubicBezTo>
                  <a:pt x="59729" y="26758"/>
                  <a:pt x="0" y="61241"/>
                  <a:pt x="0" y="61241"/>
                </a:cubicBezTo>
                <a:cubicBezTo>
                  <a:pt x="52702" y="68413"/>
                  <a:pt x="52702" y="68413"/>
                  <a:pt x="52702" y="68413"/>
                </a:cubicBezTo>
                <a:cubicBezTo>
                  <a:pt x="59729" y="119724"/>
                  <a:pt x="59729" y="119724"/>
                  <a:pt x="59729" y="119724"/>
                </a:cubicBezTo>
                <a:cubicBezTo>
                  <a:pt x="59729" y="119724"/>
                  <a:pt x="93243" y="61241"/>
                  <a:pt x="107837" y="24551"/>
                </a:cubicBezTo>
                <a:cubicBezTo>
                  <a:pt x="114864" y="12137"/>
                  <a:pt x="119729" y="7172"/>
                  <a:pt x="114864" y="4689"/>
                </a:cubicBezTo>
                <a:close/>
                <a:moveTo>
                  <a:pt x="102972" y="17103"/>
                </a:moveTo>
                <a:lnTo>
                  <a:pt x="102972" y="17103"/>
                </a:lnTo>
                <a:cubicBezTo>
                  <a:pt x="64594" y="88000"/>
                  <a:pt x="64594" y="88000"/>
                  <a:pt x="64594" y="88000"/>
                </a:cubicBezTo>
                <a:cubicBezTo>
                  <a:pt x="62162" y="56275"/>
                  <a:pt x="62162" y="56275"/>
                  <a:pt x="62162" y="56275"/>
                </a:cubicBezTo>
                <a:lnTo>
                  <a:pt x="102972" y="171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" name="Shape 5062"/>
          <p:cNvSpPr/>
          <p:nvPr/>
        </p:nvSpPr>
        <p:spPr>
          <a:xfrm>
            <a:off x="7047894" y="2233181"/>
            <a:ext cx="213981" cy="2451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53" y="81351"/>
                </a:moveTo>
                <a:lnTo>
                  <a:pt x="98153" y="81351"/>
                </a:lnTo>
                <a:cubicBezTo>
                  <a:pt x="92615" y="81351"/>
                  <a:pt x="87076" y="81351"/>
                  <a:pt x="84307" y="83783"/>
                </a:cubicBezTo>
                <a:cubicBezTo>
                  <a:pt x="43692" y="64594"/>
                  <a:pt x="43692" y="64594"/>
                  <a:pt x="43692" y="64594"/>
                </a:cubicBezTo>
                <a:cubicBezTo>
                  <a:pt x="43692" y="62162"/>
                  <a:pt x="43692" y="62162"/>
                  <a:pt x="43692" y="60000"/>
                </a:cubicBezTo>
                <a:lnTo>
                  <a:pt x="43692" y="57567"/>
                </a:lnTo>
                <a:cubicBezTo>
                  <a:pt x="84307" y="35945"/>
                  <a:pt x="84307" y="35945"/>
                  <a:pt x="84307" y="35945"/>
                </a:cubicBezTo>
                <a:cubicBezTo>
                  <a:pt x="87076" y="38378"/>
                  <a:pt x="92615" y="40810"/>
                  <a:pt x="98153" y="40810"/>
                </a:cubicBezTo>
                <a:cubicBezTo>
                  <a:pt x="111692" y="40810"/>
                  <a:pt x="119692" y="31081"/>
                  <a:pt x="119692" y="18918"/>
                </a:cubicBezTo>
                <a:cubicBezTo>
                  <a:pt x="119692" y="9459"/>
                  <a:pt x="111692" y="0"/>
                  <a:pt x="98153" y="0"/>
                </a:cubicBezTo>
                <a:cubicBezTo>
                  <a:pt x="84307" y="0"/>
                  <a:pt x="76307" y="9459"/>
                  <a:pt x="76307" y="18918"/>
                </a:cubicBezTo>
                <a:cubicBezTo>
                  <a:pt x="76307" y="21621"/>
                  <a:pt x="76307" y="21621"/>
                  <a:pt x="76307" y="24054"/>
                </a:cubicBezTo>
                <a:cubicBezTo>
                  <a:pt x="35384" y="45675"/>
                  <a:pt x="35384" y="45675"/>
                  <a:pt x="35384" y="45675"/>
                </a:cubicBezTo>
                <a:cubicBezTo>
                  <a:pt x="32923" y="40810"/>
                  <a:pt x="27076" y="40810"/>
                  <a:pt x="21538" y="40810"/>
                </a:cubicBezTo>
                <a:cubicBezTo>
                  <a:pt x="8000" y="40810"/>
                  <a:pt x="0" y="50270"/>
                  <a:pt x="0" y="60000"/>
                </a:cubicBezTo>
                <a:cubicBezTo>
                  <a:pt x="0" y="71891"/>
                  <a:pt x="8000" y="81351"/>
                  <a:pt x="21538" y="81351"/>
                </a:cubicBezTo>
                <a:cubicBezTo>
                  <a:pt x="27076" y="81351"/>
                  <a:pt x="32923" y="78918"/>
                  <a:pt x="35384" y="76486"/>
                </a:cubicBezTo>
                <a:cubicBezTo>
                  <a:pt x="76307" y="98108"/>
                  <a:pt x="76307" y="98108"/>
                  <a:pt x="76307" y="98108"/>
                </a:cubicBezTo>
                <a:lnTo>
                  <a:pt x="76307" y="100540"/>
                </a:lnTo>
                <a:cubicBezTo>
                  <a:pt x="76307" y="112432"/>
                  <a:pt x="84307" y="119729"/>
                  <a:pt x="98153" y="119729"/>
                </a:cubicBezTo>
                <a:cubicBezTo>
                  <a:pt x="111692" y="119729"/>
                  <a:pt x="119692" y="112432"/>
                  <a:pt x="119692" y="100540"/>
                </a:cubicBezTo>
                <a:cubicBezTo>
                  <a:pt x="119692" y="88648"/>
                  <a:pt x="111692" y="81351"/>
                  <a:pt x="98153" y="8135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9" name="Shape 5063"/>
          <p:cNvSpPr/>
          <p:nvPr/>
        </p:nvSpPr>
        <p:spPr>
          <a:xfrm>
            <a:off x="5937133" y="5402630"/>
            <a:ext cx="274286" cy="2451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849" y="90810"/>
                </a:moveTo>
                <a:lnTo>
                  <a:pt x="74849" y="90810"/>
                </a:lnTo>
                <a:cubicBezTo>
                  <a:pt x="59879" y="83783"/>
                  <a:pt x="53360" y="78918"/>
                  <a:pt x="53360" y="69459"/>
                </a:cubicBezTo>
                <a:cubicBezTo>
                  <a:pt x="53360" y="62162"/>
                  <a:pt x="57706" y="64594"/>
                  <a:pt x="59879" y="52702"/>
                </a:cubicBezTo>
                <a:cubicBezTo>
                  <a:pt x="62052" y="47837"/>
                  <a:pt x="66156" y="52702"/>
                  <a:pt x="66156" y="40810"/>
                </a:cubicBezTo>
                <a:cubicBezTo>
                  <a:pt x="66156" y="35945"/>
                  <a:pt x="64225" y="35945"/>
                  <a:pt x="64225" y="35945"/>
                </a:cubicBezTo>
                <a:cubicBezTo>
                  <a:pt x="64225" y="35945"/>
                  <a:pt x="66156" y="28648"/>
                  <a:pt x="66156" y="24054"/>
                </a:cubicBezTo>
                <a:cubicBezTo>
                  <a:pt x="66156" y="16756"/>
                  <a:pt x="62052" y="0"/>
                  <a:pt x="42736" y="0"/>
                </a:cubicBezTo>
                <a:cubicBezTo>
                  <a:pt x="21247" y="0"/>
                  <a:pt x="16901" y="16756"/>
                  <a:pt x="16901" y="24054"/>
                </a:cubicBezTo>
                <a:cubicBezTo>
                  <a:pt x="16901" y="28648"/>
                  <a:pt x="19074" y="35945"/>
                  <a:pt x="19074" y="35945"/>
                </a:cubicBezTo>
                <a:cubicBezTo>
                  <a:pt x="19074" y="35945"/>
                  <a:pt x="16901" y="35945"/>
                  <a:pt x="16901" y="40810"/>
                </a:cubicBezTo>
                <a:cubicBezTo>
                  <a:pt x="16901" y="52702"/>
                  <a:pt x="21247" y="47837"/>
                  <a:pt x="23420" y="52702"/>
                </a:cubicBezTo>
                <a:cubicBezTo>
                  <a:pt x="25593" y="64594"/>
                  <a:pt x="29698" y="62162"/>
                  <a:pt x="29698" y="69459"/>
                </a:cubicBezTo>
                <a:cubicBezTo>
                  <a:pt x="29698" y="78918"/>
                  <a:pt x="23420" y="83783"/>
                  <a:pt x="8450" y="90810"/>
                </a:cubicBezTo>
                <a:cubicBezTo>
                  <a:pt x="8450" y="90810"/>
                  <a:pt x="4104" y="90810"/>
                  <a:pt x="0" y="93243"/>
                </a:cubicBezTo>
                <a:cubicBezTo>
                  <a:pt x="0" y="119729"/>
                  <a:pt x="0" y="119729"/>
                  <a:pt x="0" y="119729"/>
                </a:cubicBezTo>
                <a:cubicBezTo>
                  <a:pt x="96096" y="119729"/>
                  <a:pt x="96096" y="119729"/>
                  <a:pt x="96096" y="119729"/>
                </a:cubicBezTo>
                <a:cubicBezTo>
                  <a:pt x="96096" y="119729"/>
                  <a:pt x="96096" y="110270"/>
                  <a:pt x="96096" y="107837"/>
                </a:cubicBezTo>
                <a:cubicBezTo>
                  <a:pt x="96096" y="102972"/>
                  <a:pt x="89818" y="95675"/>
                  <a:pt x="74849" y="90810"/>
                </a:cubicBezTo>
                <a:close/>
                <a:moveTo>
                  <a:pt x="102615" y="52702"/>
                </a:moveTo>
                <a:lnTo>
                  <a:pt x="102615" y="52702"/>
                </a:lnTo>
                <a:cubicBezTo>
                  <a:pt x="102615" y="33513"/>
                  <a:pt x="102615" y="33513"/>
                  <a:pt x="102615" y="33513"/>
                </a:cubicBezTo>
                <a:cubicBezTo>
                  <a:pt x="89818" y="33513"/>
                  <a:pt x="89818" y="33513"/>
                  <a:pt x="89818" y="33513"/>
                </a:cubicBezTo>
                <a:cubicBezTo>
                  <a:pt x="89818" y="52702"/>
                  <a:pt x="89818" y="52702"/>
                  <a:pt x="89818" y="52702"/>
                </a:cubicBezTo>
                <a:cubicBezTo>
                  <a:pt x="72676" y="52702"/>
                  <a:pt x="72676" y="52702"/>
                  <a:pt x="72676" y="52702"/>
                </a:cubicBezTo>
                <a:cubicBezTo>
                  <a:pt x="72676" y="67027"/>
                  <a:pt x="72676" y="67027"/>
                  <a:pt x="72676" y="67027"/>
                </a:cubicBezTo>
                <a:cubicBezTo>
                  <a:pt x="89818" y="67027"/>
                  <a:pt x="89818" y="67027"/>
                  <a:pt x="89818" y="67027"/>
                </a:cubicBezTo>
                <a:cubicBezTo>
                  <a:pt x="89818" y="86216"/>
                  <a:pt x="89818" y="86216"/>
                  <a:pt x="89818" y="86216"/>
                </a:cubicBezTo>
                <a:cubicBezTo>
                  <a:pt x="102615" y="86216"/>
                  <a:pt x="102615" y="86216"/>
                  <a:pt x="102615" y="86216"/>
                </a:cubicBezTo>
                <a:cubicBezTo>
                  <a:pt x="102615" y="67027"/>
                  <a:pt x="102615" y="67027"/>
                  <a:pt x="102615" y="67027"/>
                </a:cubicBezTo>
                <a:cubicBezTo>
                  <a:pt x="119758" y="67027"/>
                  <a:pt x="119758" y="67027"/>
                  <a:pt x="119758" y="67027"/>
                </a:cubicBezTo>
                <a:cubicBezTo>
                  <a:pt x="119758" y="52702"/>
                  <a:pt x="119758" y="52702"/>
                  <a:pt x="119758" y="52702"/>
                </a:cubicBezTo>
                <a:lnTo>
                  <a:pt x="102615" y="5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" name="Shape 5064"/>
          <p:cNvSpPr/>
          <p:nvPr/>
        </p:nvSpPr>
        <p:spPr>
          <a:xfrm>
            <a:off x="3177741" y="5429028"/>
            <a:ext cx="235380" cy="2354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18" y="0"/>
                </a:moveTo>
                <a:lnTo>
                  <a:pt x="59718" y="0"/>
                </a:lnTo>
                <a:cubicBezTo>
                  <a:pt x="27323" y="0"/>
                  <a:pt x="0" y="27323"/>
                  <a:pt x="0" y="59999"/>
                </a:cubicBezTo>
                <a:cubicBezTo>
                  <a:pt x="0" y="94647"/>
                  <a:pt x="27323" y="119718"/>
                  <a:pt x="59718" y="119718"/>
                </a:cubicBezTo>
                <a:cubicBezTo>
                  <a:pt x="92112" y="119718"/>
                  <a:pt x="119718" y="94647"/>
                  <a:pt x="119718" y="59999"/>
                </a:cubicBezTo>
                <a:cubicBezTo>
                  <a:pt x="119718" y="27323"/>
                  <a:pt x="92112" y="0"/>
                  <a:pt x="59718" y="0"/>
                </a:cubicBezTo>
                <a:close/>
                <a:moveTo>
                  <a:pt x="64507" y="109859"/>
                </a:moveTo>
                <a:lnTo>
                  <a:pt x="64507" y="109859"/>
                </a:lnTo>
                <a:cubicBezTo>
                  <a:pt x="64507" y="82253"/>
                  <a:pt x="64507" y="82253"/>
                  <a:pt x="64507" y="82253"/>
                </a:cubicBezTo>
                <a:cubicBezTo>
                  <a:pt x="54647" y="82253"/>
                  <a:pt x="54647" y="82253"/>
                  <a:pt x="54647" y="82253"/>
                </a:cubicBezTo>
                <a:cubicBezTo>
                  <a:pt x="54647" y="109859"/>
                  <a:pt x="54647" y="109859"/>
                  <a:pt x="54647" y="109859"/>
                </a:cubicBezTo>
                <a:cubicBezTo>
                  <a:pt x="32112" y="107042"/>
                  <a:pt x="12394" y="87323"/>
                  <a:pt x="9859" y="64788"/>
                </a:cubicBezTo>
                <a:cubicBezTo>
                  <a:pt x="37183" y="64788"/>
                  <a:pt x="37183" y="64788"/>
                  <a:pt x="37183" y="64788"/>
                </a:cubicBezTo>
                <a:cubicBezTo>
                  <a:pt x="37183" y="54929"/>
                  <a:pt x="37183" y="54929"/>
                  <a:pt x="37183" y="54929"/>
                </a:cubicBezTo>
                <a:cubicBezTo>
                  <a:pt x="9859" y="54929"/>
                  <a:pt x="9859" y="54929"/>
                  <a:pt x="9859" y="54929"/>
                </a:cubicBezTo>
                <a:cubicBezTo>
                  <a:pt x="12394" y="32394"/>
                  <a:pt x="32112" y="14929"/>
                  <a:pt x="54647" y="12394"/>
                </a:cubicBezTo>
                <a:cubicBezTo>
                  <a:pt x="54647" y="40000"/>
                  <a:pt x="54647" y="40000"/>
                  <a:pt x="54647" y="40000"/>
                </a:cubicBezTo>
                <a:cubicBezTo>
                  <a:pt x="64507" y="40000"/>
                  <a:pt x="64507" y="40000"/>
                  <a:pt x="64507" y="40000"/>
                </a:cubicBezTo>
                <a:cubicBezTo>
                  <a:pt x="64507" y="12394"/>
                  <a:pt x="64507" y="12394"/>
                  <a:pt x="64507" y="12394"/>
                </a:cubicBezTo>
                <a:cubicBezTo>
                  <a:pt x="87323" y="14929"/>
                  <a:pt x="107042" y="32394"/>
                  <a:pt x="107042" y="54929"/>
                </a:cubicBezTo>
                <a:cubicBezTo>
                  <a:pt x="82253" y="54929"/>
                  <a:pt x="82253" y="54929"/>
                  <a:pt x="82253" y="54929"/>
                </a:cubicBezTo>
                <a:cubicBezTo>
                  <a:pt x="82253" y="64788"/>
                  <a:pt x="82253" y="64788"/>
                  <a:pt x="82253" y="64788"/>
                </a:cubicBezTo>
                <a:cubicBezTo>
                  <a:pt x="107042" y="64788"/>
                  <a:pt x="107042" y="64788"/>
                  <a:pt x="107042" y="64788"/>
                </a:cubicBezTo>
                <a:cubicBezTo>
                  <a:pt x="107042" y="87323"/>
                  <a:pt x="87323" y="107042"/>
                  <a:pt x="64507" y="1098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" name="Shape 5065"/>
          <p:cNvSpPr/>
          <p:nvPr/>
        </p:nvSpPr>
        <p:spPr>
          <a:xfrm>
            <a:off x="10327650" y="2270150"/>
            <a:ext cx="229543" cy="2315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564" y="0"/>
                </a:moveTo>
                <a:lnTo>
                  <a:pt x="58564" y="0"/>
                </a:lnTo>
                <a:cubicBezTo>
                  <a:pt x="25550" y="0"/>
                  <a:pt x="0" y="25323"/>
                  <a:pt x="0" y="58705"/>
                </a:cubicBezTo>
                <a:cubicBezTo>
                  <a:pt x="0" y="91798"/>
                  <a:pt x="25550" y="119712"/>
                  <a:pt x="58564" y="119712"/>
                </a:cubicBezTo>
                <a:cubicBezTo>
                  <a:pt x="91578" y="119712"/>
                  <a:pt x="119712" y="91798"/>
                  <a:pt x="119712" y="58705"/>
                </a:cubicBezTo>
                <a:cubicBezTo>
                  <a:pt x="119712" y="25323"/>
                  <a:pt x="91578" y="0"/>
                  <a:pt x="58564" y="0"/>
                </a:cubicBezTo>
                <a:close/>
                <a:moveTo>
                  <a:pt x="94162" y="50935"/>
                </a:moveTo>
                <a:lnTo>
                  <a:pt x="94162" y="50935"/>
                </a:lnTo>
                <a:cubicBezTo>
                  <a:pt x="94162" y="66187"/>
                  <a:pt x="94162" y="66187"/>
                  <a:pt x="94162" y="66187"/>
                </a:cubicBezTo>
                <a:cubicBezTo>
                  <a:pt x="22966" y="66187"/>
                  <a:pt x="22966" y="66187"/>
                  <a:pt x="22966" y="66187"/>
                </a:cubicBezTo>
                <a:cubicBezTo>
                  <a:pt x="22966" y="50935"/>
                  <a:pt x="22966" y="50935"/>
                  <a:pt x="22966" y="50935"/>
                </a:cubicBezTo>
                <a:lnTo>
                  <a:pt x="94162" y="5093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" name="Shape 5066"/>
          <p:cNvSpPr/>
          <p:nvPr/>
        </p:nvSpPr>
        <p:spPr>
          <a:xfrm>
            <a:off x="3194276" y="2807190"/>
            <a:ext cx="254834" cy="2548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Shape 5067"/>
          <p:cNvSpPr/>
          <p:nvPr/>
        </p:nvSpPr>
        <p:spPr>
          <a:xfrm>
            <a:off x="3231237" y="2188427"/>
            <a:ext cx="128388" cy="272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68" y="0"/>
                </a:moveTo>
                <a:lnTo>
                  <a:pt x="92068" y="0"/>
                </a:lnTo>
                <a:cubicBezTo>
                  <a:pt x="110172" y="0"/>
                  <a:pt x="114827" y="6506"/>
                  <a:pt x="114827" y="12771"/>
                </a:cubicBezTo>
                <a:cubicBezTo>
                  <a:pt x="114827" y="19277"/>
                  <a:pt x="101379" y="27710"/>
                  <a:pt x="82758" y="27710"/>
                </a:cubicBezTo>
                <a:cubicBezTo>
                  <a:pt x="64655" y="27710"/>
                  <a:pt x="55344" y="23373"/>
                  <a:pt x="55344" y="14939"/>
                </a:cubicBezTo>
                <a:cubicBezTo>
                  <a:pt x="55344" y="8433"/>
                  <a:pt x="69310" y="0"/>
                  <a:pt x="92068" y="0"/>
                </a:cubicBezTo>
                <a:close/>
                <a:moveTo>
                  <a:pt x="37241" y="119759"/>
                </a:moveTo>
                <a:lnTo>
                  <a:pt x="37241" y="119759"/>
                </a:lnTo>
                <a:cubicBezTo>
                  <a:pt x="23275" y="119759"/>
                  <a:pt x="14482" y="115180"/>
                  <a:pt x="23275" y="98072"/>
                </a:cubicBezTo>
                <a:cubicBezTo>
                  <a:pt x="41896" y="68433"/>
                  <a:pt x="41896" y="68433"/>
                  <a:pt x="41896" y="68433"/>
                </a:cubicBezTo>
                <a:cubicBezTo>
                  <a:pt x="41896" y="64096"/>
                  <a:pt x="41896" y="61927"/>
                  <a:pt x="41896" y="61927"/>
                </a:cubicBezTo>
                <a:cubicBezTo>
                  <a:pt x="37241" y="61927"/>
                  <a:pt x="19137" y="66265"/>
                  <a:pt x="9827" y="68433"/>
                </a:cubicBezTo>
                <a:cubicBezTo>
                  <a:pt x="0" y="64096"/>
                  <a:pt x="0" y="64096"/>
                  <a:pt x="0" y="64096"/>
                </a:cubicBezTo>
                <a:cubicBezTo>
                  <a:pt x="32586" y="51325"/>
                  <a:pt x="73965" y="42891"/>
                  <a:pt x="87413" y="42891"/>
                </a:cubicBezTo>
                <a:cubicBezTo>
                  <a:pt x="101379" y="42891"/>
                  <a:pt x="106034" y="51325"/>
                  <a:pt x="96724" y="61927"/>
                </a:cubicBezTo>
                <a:cubicBezTo>
                  <a:pt x="78103" y="93975"/>
                  <a:pt x="78103" y="93975"/>
                  <a:pt x="78103" y="93975"/>
                </a:cubicBezTo>
                <a:cubicBezTo>
                  <a:pt x="78103" y="100240"/>
                  <a:pt x="78103" y="102409"/>
                  <a:pt x="82758" y="102409"/>
                </a:cubicBezTo>
                <a:cubicBezTo>
                  <a:pt x="82758" y="102409"/>
                  <a:pt x="96724" y="98072"/>
                  <a:pt x="110172" y="93975"/>
                </a:cubicBezTo>
                <a:cubicBezTo>
                  <a:pt x="119482" y="98072"/>
                  <a:pt x="119482" y="98072"/>
                  <a:pt x="119482" y="98072"/>
                </a:cubicBezTo>
                <a:cubicBezTo>
                  <a:pt x="87413" y="115180"/>
                  <a:pt x="50689" y="119759"/>
                  <a:pt x="37241" y="1197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5068"/>
          <p:cNvSpPr/>
          <p:nvPr/>
        </p:nvSpPr>
        <p:spPr>
          <a:xfrm>
            <a:off x="9744063" y="2807191"/>
            <a:ext cx="231489" cy="2296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294" y="0"/>
                </a:moveTo>
                <a:lnTo>
                  <a:pt x="61294" y="0"/>
                </a:lnTo>
                <a:cubicBezTo>
                  <a:pt x="27913" y="0"/>
                  <a:pt x="0" y="25611"/>
                  <a:pt x="0" y="58705"/>
                </a:cubicBezTo>
                <a:cubicBezTo>
                  <a:pt x="0" y="91798"/>
                  <a:pt x="27913" y="119712"/>
                  <a:pt x="61294" y="119712"/>
                </a:cubicBezTo>
                <a:cubicBezTo>
                  <a:pt x="94388" y="119712"/>
                  <a:pt x="119712" y="91798"/>
                  <a:pt x="119712" y="58705"/>
                </a:cubicBezTo>
                <a:cubicBezTo>
                  <a:pt x="119712" y="25611"/>
                  <a:pt x="94388" y="0"/>
                  <a:pt x="61294" y="0"/>
                </a:cubicBezTo>
                <a:close/>
                <a:moveTo>
                  <a:pt x="73956" y="58705"/>
                </a:moveTo>
                <a:lnTo>
                  <a:pt x="73956" y="58705"/>
                </a:lnTo>
                <a:cubicBezTo>
                  <a:pt x="94388" y="81726"/>
                  <a:pt x="94388" y="81726"/>
                  <a:pt x="94388" y="81726"/>
                </a:cubicBezTo>
                <a:cubicBezTo>
                  <a:pt x="81726" y="94388"/>
                  <a:pt x="81726" y="94388"/>
                  <a:pt x="81726" y="94388"/>
                </a:cubicBezTo>
                <a:cubicBezTo>
                  <a:pt x="61294" y="71366"/>
                  <a:pt x="61294" y="71366"/>
                  <a:pt x="61294" y="71366"/>
                </a:cubicBezTo>
                <a:cubicBezTo>
                  <a:pt x="37985" y="94388"/>
                  <a:pt x="37985" y="94388"/>
                  <a:pt x="37985" y="94388"/>
                </a:cubicBezTo>
                <a:cubicBezTo>
                  <a:pt x="25323" y="81726"/>
                  <a:pt x="25323" y="81726"/>
                  <a:pt x="25323" y="81726"/>
                </a:cubicBezTo>
                <a:cubicBezTo>
                  <a:pt x="48345" y="58705"/>
                  <a:pt x="48345" y="58705"/>
                  <a:pt x="48345" y="58705"/>
                </a:cubicBezTo>
                <a:cubicBezTo>
                  <a:pt x="25323" y="38561"/>
                  <a:pt x="25323" y="38561"/>
                  <a:pt x="25323" y="38561"/>
                </a:cubicBezTo>
                <a:cubicBezTo>
                  <a:pt x="37985" y="25611"/>
                  <a:pt x="37985" y="25611"/>
                  <a:pt x="37985" y="25611"/>
                </a:cubicBezTo>
                <a:cubicBezTo>
                  <a:pt x="61294" y="45755"/>
                  <a:pt x="61294" y="45755"/>
                  <a:pt x="61294" y="45755"/>
                </a:cubicBezTo>
                <a:cubicBezTo>
                  <a:pt x="81726" y="25611"/>
                  <a:pt x="81726" y="25611"/>
                  <a:pt x="81726" y="25611"/>
                </a:cubicBezTo>
                <a:cubicBezTo>
                  <a:pt x="94388" y="38561"/>
                  <a:pt x="94388" y="38561"/>
                  <a:pt x="94388" y="38561"/>
                </a:cubicBezTo>
                <a:lnTo>
                  <a:pt x="73956" y="5870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5" name="Shape 5069"/>
          <p:cNvSpPr/>
          <p:nvPr/>
        </p:nvSpPr>
        <p:spPr>
          <a:xfrm>
            <a:off x="5396343" y="2779949"/>
            <a:ext cx="254834" cy="2548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30" y="2342"/>
                </a:moveTo>
                <a:lnTo>
                  <a:pt x="60130" y="2342"/>
                </a:lnTo>
                <a:cubicBezTo>
                  <a:pt x="25249" y="2342"/>
                  <a:pt x="0" y="27592"/>
                  <a:pt x="0" y="62212"/>
                </a:cubicBezTo>
                <a:cubicBezTo>
                  <a:pt x="0" y="94490"/>
                  <a:pt x="27592" y="119739"/>
                  <a:pt x="60130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60130" y="2342"/>
                </a:cubicBezTo>
                <a:close/>
                <a:moveTo>
                  <a:pt x="60130" y="96832"/>
                </a:moveTo>
                <a:lnTo>
                  <a:pt x="60130" y="96832"/>
                </a:lnTo>
                <a:cubicBezTo>
                  <a:pt x="57527" y="96832"/>
                  <a:pt x="57527" y="96832"/>
                  <a:pt x="57527" y="96832"/>
                </a:cubicBezTo>
                <a:cubicBezTo>
                  <a:pt x="53101" y="96832"/>
                  <a:pt x="50759" y="92147"/>
                  <a:pt x="50759" y="87462"/>
                </a:cubicBezTo>
                <a:cubicBezTo>
                  <a:pt x="50759" y="83036"/>
                  <a:pt x="53101" y="78351"/>
                  <a:pt x="60130" y="78351"/>
                </a:cubicBezTo>
                <a:lnTo>
                  <a:pt x="60130" y="78351"/>
                </a:lnTo>
                <a:cubicBezTo>
                  <a:pt x="64555" y="80694"/>
                  <a:pt x="66898" y="83036"/>
                  <a:pt x="66898" y="87462"/>
                </a:cubicBezTo>
                <a:cubicBezTo>
                  <a:pt x="66898" y="94490"/>
                  <a:pt x="64555" y="96832"/>
                  <a:pt x="60130" y="96832"/>
                </a:cubicBezTo>
                <a:close/>
                <a:moveTo>
                  <a:pt x="80694" y="55444"/>
                </a:moveTo>
                <a:lnTo>
                  <a:pt x="80694" y="55444"/>
                </a:lnTo>
                <a:cubicBezTo>
                  <a:pt x="78351" y="55444"/>
                  <a:pt x="76268" y="57527"/>
                  <a:pt x="73926" y="59869"/>
                </a:cubicBezTo>
                <a:cubicBezTo>
                  <a:pt x="69240" y="64555"/>
                  <a:pt x="69240" y="64555"/>
                  <a:pt x="69240" y="64555"/>
                </a:cubicBezTo>
                <a:cubicBezTo>
                  <a:pt x="66898" y="64555"/>
                  <a:pt x="66898" y="66898"/>
                  <a:pt x="66898" y="66898"/>
                </a:cubicBezTo>
                <a:cubicBezTo>
                  <a:pt x="64555" y="69240"/>
                  <a:pt x="64555" y="69240"/>
                  <a:pt x="64555" y="71323"/>
                </a:cubicBezTo>
                <a:lnTo>
                  <a:pt x="64555" y="71323"/>
                </a:lnTo>
                <a:cubicBezTo>
                  <a:pt x="50759" y="71323"/>
                  <a:pt x="50759" y="71323"/>
                  <a:pt x="50759" y="71323"/>
                </a:cubicBezTo>
                <a:lnTo>
                  <a:pt x="50759" y="71323"/>
                </a:lnTo>
                <a:cubicBezTo>
                  <a:pt x="50759" y="66898"/>
                  <a:pt x="50759" y="64555"/>
                  <a:pt x="53101" y="59869"/>
                </a:cubicBezTo>
                <a:cubicBezTo>
                  <a:pt x="57527" y="57527"/>
                  <a:pt x="64555" y="53101"/>
                  <a:pt x="64555" y="53101"/>
                </a:cubicBezTo>
                <a:lnTo>
                  <a:pt x="66898" y="50759"/>
                </a:lnTo>
                <a:cubicBezTo>
                  <a:pt x="66898" y="48156"/>
                  <a:pt x="69240" y="45813"/>
                  <a:pt x="69240" y="45813"/>
                </a:cubicBezTo>
                <a:cubicBezTo>
                  <a:pt x="69240" y="43731"/>
                  <a:pt x="66898" y="41648"/>
                  <a:pt x="66898" y="39045"/>
                </a:cubicBezTo>
                <a:cubicBezTo>
                  <a:pt x="64555" y="36702"/>
                  <a:pt x="62472" y="36702"/>
                  <a:pt x="60130" y="36702"/>
                </a:cubicBezTo>
                <a:cubicBezTo>
                  <a:pt x="57527" y="36702"/>
                  <a:pt x="55444" y="36702"/>
                  <a:pt x="53101" y="39045"/>
                </a:cubicBezTo>
                <a:cubicBezTo>
                  <a:pt x="50759" y="41648"/>
                  <a:pt x="50759" y="43731"/>
                  <a:pt x="50759" y="45813"/>
                </a:cubicBezTo>
                <a:cubicBezTo>
                  <a:pt x="50759" y="48156"/>
                  <a:pt x="50759" y="48156"/>
                  <a:pt x="50759" y="48156"/>
                </a:cubicBezTo>
                <a:cubicBezTo>
                  <a:pt x="36963" y="48156"/>
                  <a:pt x="36963" y="48156"/>
                  <a:pt x="36963" y="48156"/>
                </a:cubicBezTo>
                <a:cubicBezTo>
                  <a:pt x="36963" y="45813"/>
                  <a:pt x="36963" y="45813"/>
                  <a:pt x="36963" y="45813"/>
                </a:cubicBezTo>
                <a:cubicBezTo>
                  <a:pt x="36963" y="36702"/>
                  <a:pt x="39045" y="32017"/>
                  <a:pt x="46073" y="27592"/>
                </a:cubicBezTo>
                <a:cubicBezTo>
                  <a:pt x="48416" y="25249"/>
                  <a:pt x="53101" y="25249"/>
                  <a:pt x="60130" y="25249"/>
                </a:cubicBezTo>
                <a:cubicBezTo>
                  <a:pt x="66898" y="25249"/>
                  <a:pt x="71583" y="25249"/>
                  <a:pt x="76268" y="29934"/>
                </a:cubicBezTo>
                <a:cubicBezTo>
                  <a:pt x="80694" y="32017"/>
                  <a:pt x="83036" y="36702"/>
                  <a:pt x="83036" y="43731"/>
                </a:cubicBezTo>
                <a:cubicBezTo>
                  <a:pt x="83036" y="48156"/>
                  <a:pt x="83036" y="50759"/>
                  <a:pt x="80694" y="554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6" name="Shape 5070"/>
          <p:cNvSpPr/>
          <p:nvPr/>
        </p:nvSpPr>
        <p:spPr>
          <a:xfrm>
            <a:off x="7032332" y="5441546"/>
            <a:ext cx="157569" cy="1634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578" y="51020"/>
                </a:moveTo>
                <a:lnTo>
                  <a:pt x="111578" y="51020"/>
                </a:lnTo>
                <a:cubicBezTo>
                  <a:pt x="70736" y="51020"/>
                  <a:pt x="70736" y="51020"/>
                  <a:pt x="70736" y="51020"/>
                </a:cubicBezTo>
                <a:cubicBezTo>
                  <a:pt x="70736" y="7346"/>
                  <a:pt x="70736" y="7346"/>
                  <a:pt x="70736" y="7346"/>
                </a:cubicBezTo>
                <a:cubicBezTo>
                  <a:pt x="70736" y="0"/>
                  <a:pt x="63157" y="0"/>
                  <a:pt x="59368" y="0"/>
                </a:cubicBezTo>
                <a:cubicBezTo>
                  <a:pt x="52210" y="0"/>
                  <a:pt x="48421" y="0"/>
                  <a:pt x="48421" y="7346"/>
                </a:cubicBezTo>
                <a:cubicBezTo>
                  <a:pt x="48421" y="51020"/>
                  <a:pt x="48421" y="51020"/>
                  <a:pt x="48421" y="51020"/>
                </a:cubicBezTo>
                <a:cubicBezTo>
                  <a:pt x="3789" y="51020"/>
                  <a:pt x="3789" y="51020"/>
                  <a:pt x="3789" y="51020"/>
                </a:cubicBezTo>
                <a:cubicBezTo>
                  <a:pt x="0" y="51020"/>
                  <a:pt x="0" y="54285"/>
                  <a:pt x="0" y="57959"/>
                </a:cubicBezTo>
                <a:cubicBezTo>
                  <a:pt x="0" y="65306"/>
                  <a:pt x="0" y="68979"/>
                  <a:pt x="3789" y="68979"/>
                </a:cubicBezTo>
                <a:cubicBezTo>
                  <a:pt x="48421" y="68979"/>
                  <a:pt x="48421" y="68979"/>
                  <a:pt x="48421" y="68979"/>
                </a:cubicBezTo>
                <a:cubicBezTo>
                  <a:pt x="48421" y="112244"/>
                  <a:pt x="48421" y="112244"/>
                  <a:pt x="48421" y="112244"/>
                </a:cubicBezTo>
                <a:cubicBezTo>
                  <a:pt x="48421" y="115918"/>
                  <a:pt x="52210" y="119591"/>
                  <a:pt x="59368" y="119591"/>
                </a:cubicBezTo>
                <a:cubicBezTo>
                  <a:pt x="63157" y="119591"/>
                  <a:pt x="70736" y="115918"/>
                  <a:pt x="70736" y="112244"/>
                </a:cubicBezTo>
                <a:cubicBezTo>
                  <a:pt x="70736" y="68979"/>
                  <a:pt x="70736" y="68979"/>
                  <a:pt x="70736" y="68979"/>
                </a:cubicBezTo>
                <a:cubicBezTo>
                  <a:pt x="111578" y="68979"/>
                  <a:pt x="111578" y="68979"/>
                  <a:pt x="111578" y="68979"/>
                </a:cubicBezTo>
                <a:cubicBezTo>
                  <a:pt x="119578" y="68979"/>
                  <a:pt x="119578" y="65306"/>
                  <a:pt x="119578" y="57959"/>
                </a:cubicBezTo>
                <a:cubicBezTo>
                  <a:pt x="119578" y="54285"/>
                  <a:pt x="119578" y="51020"/>
                  <a:pt x="111578" y="5102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7" name="Shape 5071"/>
          <p:cNvSpPr/>
          <p:nvPr/>
        </p:nvSpPr>
        <p:spPr>
          <a:xfrm>
            <a:off x="2691690" y="3432164"/>
            <a:ext cx="155623" cy="252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367" y="0"/>
                </a:moveTo>
                <a:lnTo>
                  <a:pt x="112367" y="0"/>
                </a:lnTo>
                <a:cubicBezTo>
                  <a:pt x="3816" y="0"/>
                  <a:pt x="3816" y="0"/>
                  <a:pt x="3816" y="0"/>
                </a:cubicBezTo>
                <a:cubicBezTo>
                  <a:pt x="0" y="0"/>
                  <a:pt x="0" y="21333"/>
                  <a:pt x="0" y="45333"/>
                </a:cubicBezTo>
                <a:cubicBezTo>
                  <a:pt x="0" y="93333"/>
                  <a:pt x="0" y="117333"/>
                  <a:pt x="3816" y="117333"/>
                </a:cubicBezTo>
                <a:cubicBezTo>
                  <a:pt x="112367" y="117333"/>
                  <a:pt x="112367" y="117333"/>
                  <a:pt x="112367" y="117333"/>
                </a:cubicBezTo>
                <a:cubicBezTo>
                  <a:pt x="119575" y="117333"/>
                  <a:pt x="119575" y="93333"/>
                  <a:pt x="119575" y="45333"/>
                </a:cubicBezTo>
                <a:cubicBezTo>
                  <a:pt x="119575" y="21333"/>
                  <a:pt x="119575" y="0"/>
                  <a:pt x="11236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" name="Shape 5072"/>
          <p:cNvSpPr/>
          <p:nvPr/>
        </p:nvSpPr>
        <p:spPr>
          <a:xfrm>
            <a:off x="3750629" y="3311151"/>
            <a:ext cx="274286" cy="2782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39" y="1900"/>
                </a:moveTo>
                <a:lnTo>
                  <a:pt x="113239" y="1900"/>
                </a:lnTo>
                <a:cubicBezTo>
                  <a:pt x="113239" y="1900"/>
                  <a:pt x="111307" y="0"/>
                  <a:pt x="109134" y="0"/>
                </a:cubicBezTo>
                <a:cubicBezTo>
                  <a:pt x="106961" y="1900"/>
                  <a:pt x="106961" y="4039"/>
                  <a:pt x="106961" y="4039"/>
                </a:cubicBezTo>
                <a:cubicBezTo>
                  <a:pt x="111307" y="20910"/>
                  <a:pt x="100442" y="33504"/>
                  <a:pt x="91991" y="39920"/>
                </a:cubicBezTo>
                <a:cubicBezTo>
                  <a:pt x="89818" y="33504"/>
                  <a:pt x="89818" y="33504"/>
                  <a:pt x="89818" y="33504"/>
                </a:cubicBezTo>
                <a:cubicBezTo>
                  <a:pt x="87645" y="33504"/>
                  <a:pt x="85714" y="31366"/>
                  <a:pt x="83541" y="31366"/>
                </a:cubicBezTo>
                <a:cubicBezTo>
                  <a:pt x="63983" y="31366"/>
                  <a:pt x="63983" y="31366"/>
                  <a:pt x="63983" y="31366"/>
                </a:cubicBezTo>
                <a:cubicBezTo>
                  <a:pt x="62052" y="31366"/>
                  <a:pt x="59879" y="31366"/>
                  <a:pt x="57947" y="33504"/>
                </a:cubicBezTo>
                <a:cubicBezTo>
                  <a:pt x="2173" y="71287"/>
                  <a:pt x="2173" y="71287"/>
                  <a:pt x="2173" y="71287"/>
                </a:cubicBezTo>
                <a:cubicBezTo>
                  <a:pt x="0" y="73425"/>
                  <a:pt x="0" y="77702"/>
                  <a:pt x="2173" y="79841"/>
                </a:cubicBezTo>
                <a:cubicBezTo>
                  <a:pt x="25593" y="115485"/>
                  <a:pt x="25593" y="115485"/>
                  <a:pt x="25593" y="115485"/>
                </a:cubicBezTo>
                <a:cubicBezTo>
                  <a:pt x="27766" y="119762"/>
                  <a:pt x="32112" y="117623"/>
                  <a:pt x="34285" y="117623"/>
                </a:cubicBezTo>
                <a:cubicBezTo>
                  <a:pt x="89818" y="77702"/>
                  <a:pt x="89818" y="77702"/>
                  <a:pt x="89818" y="77702"/>
                </a:cubicBezTo>
                <a:cubicBezTo>
                  <a:pt x="91991" y="77702"/>
                  <a:pt x="94164" y="73425"/>
                  <a:pt x="94164" y="73425"/>
                </a:cubicBezTo>
                <a:cubicBezTo>
                  <a:pt x="100442" y="54415"/>
                  <a:pt x="100442" y="54415"/>
                  <a:pt x="100442" y="54415"/>
                </a:cubicBezTo>
                <a:cubicBezTo>
                  <a:pt x="100442" y="52514"/>
                  <a:pt x="100442" y="50376"/>
                  <a:pt x="98511" y="48237"/>
                </a:cubicBezTo>
                <a:cubicBezTo>
                  <a:pt x="96338" y="43960"/>
                  <a:pt x="96338" y="43960"/>
                  <a:pt x="96338" y="43960"/>
                </a:cubicBezTo>
                <a:cubicBezTo>
                  <a:pt x="109134" y="35643"/>
                  <a:pt x="119758" y="20910"/>
                  <a:pt x="113239" y="1900"/>
                </a:cubicBezTo>
                <a:close/>
                <a:moveTo>
                  <a:pt x="87645" y="58693"/>
                </a:moveTo>
                <a:lnTo>
                  <a:pt x="87645" y="58693"/>
                </a:lnTo>
                <a:cubicBezTo>
                  <a:pt x="83541" y="60831"/>
                  <a:pt x="77022" y="60831"/>
                  <a:pt x="74849" y="54415"/>
                </a:cubicBezTo>
                <a:cubicBezTo>
                  <a:pt x="70744" y="50376"/>
                  <a:pt x="72676" y="46099"/>
                  <a:pt x="77022" y="41821"/>
                </a:cubicBezTo>
                <a:cubicBezTo>
                  <a:pt x="79195" y="39920"/>
                  <a:pt x="83541" y="39920"/>
                  <a:pt x="87645" y="41821"/>
                </a:cubicBezTo>
                <a:cubicBezTo>
                  <a:pt x="85714" y="43960"/>
                  <a:pt x="85714" y="43960"/>
                  <a:pt x="85714" y="43960"/>
                </a:cubicBezTo>
                <a:cubicBezTo>
                  <a:pt x="83541" y="43960"/>
                  <a:pt x="81368" y="46099"/>
                  <a:pt x="83541" y="48237"/>
                </a:cubicBezTo>
                <a:cubicBezTo>
                  <a:pt x="83541" y="50376"/>
                  <a:pt x="85714" y="50376"/>
                  <a:pt x="85714" y="50376"/>
                </a:cubicBezTo>
                <a:cubicBezTo>
                  <a:pt x="87645" y="50376"/>
                  <a:pt x="87645" y="50376"/>
                  <a:pt x="87645" y="50376"/>
                </a:cubicBezTo>
                <a:cubicBezTo>
                  <a:pt x="89818" y="50376"/>
                  <a:pt x="89818" y="50376"/>
                  <a:pt x="91991" y="48237"/>
                </a:cubicBezTo>
                <a:cubicBezTo>
                  <a:pt x="91991" y="52514"/>
                  <a:pt x="89818" y="56554"/>
                  <a:pt x="87645" y="586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9" name="Shape 5073"/>
          <p:cNvSpPr/>
          <p:nvPr/>
        </p:nvSpPr>
        <p:spPr>
          <a:xfrm>
            <a:off x="3744794" y="3918238"/>
            <a:ext cx="274285" cy="153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20" y="0"/>
                </a:moveTo>
                <a:lnTo>
                  <a:pt x="60120" y="0"/>
                </a:lnTo>
                <a:cubicBezTo>
                  <a:pt x="21488" y="0"/>
                  <a:pt x="0" y="50000"/>
                  <a:pt x="0" y="57826"/>
                </a:cubicBezTo>
                <a:cubicBezTo>
                  <a:pt x="0" y="65652"/>
                  <a:pt x="21488" y="119565"/>
                  <a:pt x="60120" y="119565"/>
                </a:cubicBezTo>
                <a:cubicBezTo>
                  <a:pt x="98511" y="119565"/>
                  <a:pt x="119758" y="65652"/>
                  <a:pt x="119758" y="57826"/>
                </a:cubicBezTo>
                <a:cubicBezTo>
                  <a:pt x="119758" y="50000"/>
                  <a:pt x="98511" y="0"/>
                  <a:pt x="60120" y="0"/>
                </a:cubicBezTo>
                <a:close/>
                <a:moveTo>
                  <a:pt x="60120" y="103913"/>
                </a:moveTo>
                <a:lnTo>
                  <a:pt x="60120" y="103913"/>
                </a:lnTo>
                <a:cubicBezTo>
                  <a:pt x="44909" y="103913"/>
                  <a:pt x="34285" y="84782"/>
                  <a:pt x="34285" y="57826"/>
                </a:cubicBezTo>
                <a:cubicBezTo>
                  <a:pt x="34285" y="34347"/>
                  <a:pt x="44909" y="11304"/>
                  <a:pt x="60120" y="11304"/>
                </a:cubicBezTo>
                <a:cubicBezTo>
                  <a:pt x="74849" y="11304"/>
                  <a:pt x="85714" y="34347"/>
                  <a:pt x="85714" y="57826"/>
                </a:cubicBezTo>
                <a:cubicBezTo>
                  <a:pt x="85714" y="84782"/>
                  <a:pt x="74849" y="103913"/>
                  <a:pt x="60120" y="103913"/>
                </a:cubicBezTo>
                <a:close/>
                <a:moveTo>
                  <a:pt x="60120" y="57826"/>
                </a:moveTo>
                <a:lnTo>
                  <a:pt x="60120" y="57826"/>
                </a:lnTo>
                <a:cubicBezTo>
                  <a:pt x="57706" y="53478"/>
                  <a:pt x="64225" y="34347"/>
                  <a:pt x="60120" y="34347"/>
                </a:cubicBezTo>
                <a:cubicBezTo>
                  <a:pt x="53360" y="34347"/>
                  <a:pt x="47082" y="46521"/>
                  <a:pt x="47082" y="57826"/>
                </a:cubicBezTo>
                <a:cubicBezTo>
                  <a:pt x="47082" y="73043"/>
                  <a:pt x="53360" y="80869"/>
                  <a:pt x="60120" y="80869"/>
                </a:cubicBezTo>
                <a:cubicBezTo>
                  <a:pt x="66156" y="80869"/>
                  <a:pt x="72917" y="73043"/>
                  <a:pt x="72917" y="57826"/>
                </a:cubicBezTo>
                <a:cubicBezTo>
                  <a:pt x="72917" y="53478"/>
                  <a:pt x="62052" y="61739"/>
                  <a:pt x="60120" y="57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0" name="Shape 5074"/>
          <p:cNvSpPr/>
          <p:nvPr/>
        </p:nvSpPr>
        <p:spPr>
          <a:xfrm>
            <a:off x="3209839" y="3865702"/>
            <a:ext cx="254834" cy="2548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9" y="2082"/>
                </a:moveTo>
                <a:lnTo>
                  <a:pt x="59869" y="2082"/>
                </a:lnTo>
                <a:cubicBezTo>
                  <a:pt x="25249" y="2082"/>
                  <a:pt x="0" y="27592"/>
                  <a:pt x="0" y="62212"/>
                </a:cubicBezTo>
                <a:cubicBezTo>
                  <a:pt x="0" y="94490"/>
                  <a:pt x="27592" y="119739"/>
                  <a:pt x="59869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59869" y="2082"/>
                </a:cubicBezTo>
                <a:close/>
                <a:moveTo>
                  <a:pt x="59869" y="9110"/>
                </a:moveTo>
                <a:lnTo>
                  <a:pt x="59869" y="9110"/>
                </a:lnTo>
                <a:cubicBezTo>
                  <a:pt x="66637" y="9110"/>
                  <a:pt x="75748" y="11453"/>
                  <a:pt x="83036" y="13796"/>
                </a:cubicBezTo>
                <a:cubicBezTo>
                  <a:pt x="75748" y="27592"/>
                  <a:pt x="75748" y="27592"/>
                  <a:pt x="75748" y="27592"/>
                </a:cubicBezTo>
                <a:cubicBezTo>
                  <a:pt x="71583" y="25249"/>
                  <a:pt x="64295" y="25249"/>
                  <a:pt x="59869" y="25249"/>
                </a:cubicBezTo>
                <a:cubicBezTo>
                  <a:pt x="52841" y="25249"/>
                  <a:pt x="48156" y="25249"/>
                  <a:pt x="43731" y="27592"/>
                </a:cubicBezTo>
                <a:cubicBezTo>
                  <a:pt x="36702" y="13796"/>
                  <a:pt x="36702" y="13796"/>
                  <a:pt x="36702" y="13796"/>
                </a:cubicBezTo>
                <a:cubicBezTo>
                  <a:pt x="43731" y="11453"/>
                  <a:pt x="50498" y="9110"/>
                  <a:pt x="59869" y="9110"/>
                </a:cubicBezTo>
                <a:close/>
                <a:moveTo>
                  <a:pt x="27592" y="76008"/>
                </a:moveTo>
                <a:lnTo>
                  <a:pt x="27592" y="76008"/>
                </a:lnTo>
                <a:cubicBezTo>
                  <a:pt x="13796" y="85119"/>
                  <a:pt x="13796" y="85119"/>
                  <a:pt x="13796" y="85119"/>
                </a:cubicBezTo>
                <a:cubicBezTo>
                  <a:pt x="9110" y="78351"/>
                  <a:pt x="9110" y="68980"/>
                  <a:pt x="9110" y="62212"/>
                </a:cubicBezTo>
                <a:cubicBezTo>
                  <a:pt x="6767" y="53101"/>
                  <a:pt x="9110" y="43470"/>
                  <a:pt x="13796" y="36702"/>
                </a:cubicBezTo>
                <a:cubicBezTo>
                  <a:pt x="27592" y="43470"/>
                  <a:pt x="27592" y="43470"/>
                  <a:pt x="27592" y="43470"/>
                </a:cubicBezTo>
                <a:cubicBezTo>
                  <a:pt x="25249" y="48156"/>
                  <a:pt x="22906" y="55184"/>
                  <a:pt x="22906" y="59869"/>
                </a:cubicBezTo>
                <a:cubicBezTo>
                  <a:pt x="22906" y="66898"/>
                  <a:pt x="25249" y="71323"/>
                  <a:pt x="27592" y="76008"/>
                </a:cubicBezTo>
                <a:close/>
                <a:moveTo>
                  <a:pt x="59869" y="112711"/>
                </a:moveTo>
                <a:lnTo>
                  <a:pt x="59869" y="112711"/>
                </a:lnTo>
                <a:cubicBezTo>
                  <a:pt x="50498" y="112711"/>
                  <a:pt x="43731" y="110629"/>
                  <a:pt x="36702" y="105943"/>
                </a:cubicBezTo>
                <a:cubicBezTo>
                  <a:pt x="43731" y="92147"/>
                  <a:pt x="43731" y="92147"/>
                  <a:pt x="43731" y="92147"/>
                </a:cubicBezTo>
                <a:cubicBezTo>
                  <a:pt x="48156" y="94490"/>
                  <a:pt x="52841" y="96832"/>
                  <a:pt x="59869" y="96832"/>
                </a:cubicBezTo>
                <a:cubicBezTo>
                  <a:pt x="64295" y="96832"/>
                  <a:pt x="71583" y="94490"/>
                  <a:pt x="75748" y="92147"/>
                </a:cubicBezTo>
                <a:cubicBezTo>
                  <a:pt x="83036" y="105943"/>
                  <a:pt x="83036" y="105943"/>
                  <a:pt x="83036" y="105943"/>
                </a:cubicBezTo>
                <a:cubicBezTo>
                  <a:pt x="75748" y="110629"/>
                  <a:pt x="69240" y="112711"/>
                  <a:pt x="59869" y="112711"/>
                </a:cubicBezTo>
                <a:close/>
                <a:moveTo>
                  <a:pt x="59869" y="89804"/>
                </a:moveTo>
                <a:lnTo>
                  <a:pt x="59869" y="89804"/>
                </a:lnTo>
                <a:cubicBezTo>
                  <a:pt x="43731" y="89804"/>
                  <a:pt x="32277" y="76008"/>
                  <a:pt x="32277" y="59869"/>
                </a:cubicBezTo>
                <a:cubicBezTo>
                  <a:pt x="32277" y="43470"/>
                  <a:pt x="43731" y="32017"/>
                  <a:pt x="59869" y="32017"/>
                </a:cubicBezTo>
                <a:cubicBezTo>
                  <a:pt x="75748" y="32017"/>
                  <a:pt x="87462" y="43470"/>
                  <a:pt x="87462" y="59869"/>
                </a:cubicBezTo>
                <a:cubicBezTo>
                  <a:pt x="87462" y="76008"/>
                  <a:pt x="75748" y="89804"/>
                  <a:pt x="59869" y="89804"/>
                </a:cubicBezTo>
                <a:close/>
                <a:moveTo>
                  <a:pt x="92147" y="76008"/>
                </a:moveTo>
                <a:lnTo>
                  <a:pt x="92147" y="76008"/>
                </a:lnTo>
                <a:cubicBezTo>
                  <a:pt x="94490" y="71323"/>
                  <a:pt x="96832" y="66898"/>
                  <a:pt x="96832" y="59869"/>
                </a:cubicBezTo>
                <a:cubicBezTo>
                  <a:pt x="96832" y="55184"/>
                  <a:pt x="94490" y="48156"/>
                  <a:pt x="92147" y="43470"/>
                </a:cubicBezTo>
                <a:cubicBezTo>
                  <a:pt x="105943" y="36702"/>
                  <a:pt x="105943" y="36702"/>
                  <a:pt x="105943" y="36702"/>
                </a:cubicBezTo>
                <a:cubicBezTo>
                  <a:pt x="108286" y="43470"/>
                  <a:pt x="110629" y="50759"/>
                  <a:pt x="110629" y="59869"/>
                </a:cubicBezTo>
                <a:cubicBezTo>
                  <a:pt x="110629" y="68980"/>
                  <a:pt x="108286" y="76008"/>
                  <a:pt x="105943" y="85119"/>
                </a:cubicBezTo>
                <a:lnTo>
                  <a:pt x="92147" y="760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1" name="Shape 5075"/>
          <p:cNvSpPr/>
          <p:nvPr/>
        </p:nvSpPr>
        <p:spPr>
          <a:xfrm>
            <a:off x="2128258" y="3879324"/>
            <a:ext cx="235380" cy="231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08" y="15251"/>
                </a:moveTo>
                <a:lnTo>
                  <a:pt x="116908" y="15251"/>
                </a:lnTo>
                <a:cubicBezTo>
                  <a:pt x="114660" y="12661"/>
                  <a:pt x="102014" y="2589"/>
                  <a:pt x="99484" y="2589"/>
                </a:cubicBezTo>
                <a:cubicBezTo>
                  <a:pt x="99484" y="0"/>
                  <a:pt x="94707" y="0"/>
                  <a:pt x="92177" y="0"/>
                </a:cubicBezTo>
                <a:cubicBezTo>
                  <a:pt x="25011" y="0"/>
                  <a:pt x="25011" y="0"/>
                  <a:pt x="25011" y="0"/>
                </a:cubicBezTo>
                <a:cubicBezTo>
                  <a:pt x="25011" y="0"/>
                  <a:pt x="20234" y="0"/>
                  <a:pt x="17423" y="2589"/>
                </a:cubicBezTo>
                <a:cubicBezTo>
                  <a:pt x="17423" y="2589"/>
                  <a:pt x="5058" y="12661"/>
                  <a:pt x="2529" y="15251"/>
                </a:cubicBezTo>
                <a:cubicBezTo>
                  <a:pt x="0" y="15251"/>
                  <a:pt x="0" y="17841"/>
                  <a:pt x="0" y="23021"/>
                </a:cubicBezTo>
                <a:cubicBezTo>
                  <a:pt x="0" y="25323"/>
                  <a:pt x="12365" y="114820"/>
                  <a:pt x="12365" y="114820"/>
                </a:cubicBezTo>
                <a:cubicBezTo>
                  <a:pt x="14894" y="117122"/>
                  <a:pt x="17423" y="119712"/>
                  <a:pt x="20234" y="119712"/>
                </a:cubicBezTo>
                <a:cubicBezTo>
                  <a:pt x="99484" y="119712"/>
                  <a:pt x="99484" y="119712"/>
                  <a:pt x="99484" y="119712"/>
                </a:cubicBezTo>
                <a:cubicBezTo>
                  <a:pt x="102014" y="119712"/>
                  <a:pt x="104543" y="117122"/>
                  <a:pt x="107072" y="114820"/>
                </a:cubicBezTo>
                <a:cubicBezTo>
                  <a:pt x="107072" y="114820"/>
                  <a:pt x="119718" y="25323"/>
                  <a:pt x="119718" y="23021"/>
                </a:cubicBezTo>
                <a:cubicBezTo>
                  <a:pt x="119718" y="17841"/>
                  <a:pt x="116908" y="15251"/>
                  <a:pt x="116908" y="15251"/>
                </a:cubicBezTo>
                <a:close/>
                <a:moveTo>
                  <a:pt x="59859" y="76546"/>
                </a:moveTo>
                <a:lnTo>
                  <a:pt x="59859" y="76546"/>
                </a:lnTo>
                <a:cubicBezTo>
                  <a:pt x="37377" y="76546"/>
                  <a:pt x="32599" y="43165"/>
                  <a:pt x="30070" y="35683"/>
                </a:cubicBezTo>
                <a:cubicBezTo>
                  <a:pt x="44964" y="35683"/>
                  <a:pt x="44964" y="35683"/>
                  <a:pt x="44964" y="35683"/>
                </a:cubicBezTo>
                <a:cubicBezTo>
                  <a:pt x="44964" y="45755"/>
                  <a:pt x="50023" y="63884"/>
                  <a:pt x="59859" y="63884"/>
                </a:cubicBezTo>
                <a:cubicBezTo>
                  <a:pt x="69695" y="63884"/>
                  <a:pt x="72224" y="45755"/>
                  <a:pt x="74754" y="35683"/>
                </a:cubicBezTo>
                <a:cubicBezTo>
                  <a:pt x="87119" y="35683"/>
                  <a:pt x="87119" y="35683"/>
                  <a:pt x="87119" y="35683"/>
                </a:cubicBezTo>
                <a:cubicBezTo>
                  <a:pt x="87119" y="43165"/>
                  <a:pt x="82341" y="76546"/>
                  <a:pt x="59859" y="76546"/>
                </a:cubicBezTo>
                <a:close/>
                <a:moveTo>
                  <a:pt x="10117" y="23021"/>
                </a:moveTo>
                <a:lnTo>
                  <a:pt x="10117" y="23021"/>
                </a:lnTo>
                <a:cubicBezTo>
                  <a:pt x="25011" y="7769"/>
                  <a:pt x="25011" y="7769"/>
                  <a:pt x="25011" y="7769"/>
                </a:cubicBezTo>
                <a:cubicBezTo>
                  <a:pt x="92177" y="7769"/>
                  <a:pt x="92177" y="7769"/>
                  <a:pt x="92177" y="7769"/>
                </a:cubicBezTo>
                <a:cubicBezTo>
                  <a:pt x="109882" y="23021"/>
                  <a:pt x="109882" y="23021"/>
                  <a:pt x="109882" y="23021"/>
                </a:cubicBezTo>
                <a:lnTo>
                  <a:pt x="10117" y="230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2" name="Shape 5076"/>
          <p:cNvSpPr/>
          <p:nvPr/>
        </p:nvSpPr>
        <p:spPr>
          <a:xfrm>
            <a:off x="4291419" y="3340338"/>
            <a:ext cx="274286" cy="2179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5077"/>
          <p:cNvSpPr/>
          <p:nvPr/>
        </p:nvSpPr>
        <p:spPr>
          <a:xfrm>
            <a:off x="7071237" y="3320880"/>
            <a:ext cx="190639" cy="2626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630" y="0"/>
                </a:moveTo>
                <a:lnTo>
                  <a:pt x="67630" y="0"/>
                </a:lnTo>
                <a:cubicBezTo>
                  <a:pt x="55491" y="0"/>
                  <a:pt x="55491" y="0"/>
                  <a:pt x="55491" y="0"/>
                </a:cubicBezTo>
                <a:cubicBezTo>
                  <a:pt x="55491" y="82171"/>
                  <a:pt x="55491" y="82171"/>
                  <a:pt x="55491" y="82171"/>
                </a:cubicBezTo>
                <a:cubicBezTo>
                  <a:pt x="46127" y="79916"/>
                  <a:pt x="37109" y="79916"/>
                  <a:pt x="27745" y="82171"/>
                </a:cubicBezTo>
                <a:cubicBezTo>
                  <a:pt x="9017" y="86680"/>
                  <a:pt x="0" y="97703"/>
                  <a:pt x="3468" y="106471"/>
                </a:cubicBezTo>
                <a:cubicBezTo>
                  <a:pt x="9017" y="115490"/>
                  <a:pt x="24624" y="119749"/>
                  <a:pt x="43005" y="115490"/>
                </a:cubicBezTo>
                <a:cubicBezTo>
                  <a:pt x="58612" y="110981"/>
                  <a:pt x="67630" y="102212"/>
                  <a:pt x="67630" y="93194"/>
                </a:cubicBezTo>
                <a:cubicBezTo>
                  <a:pt x="67630" y="26555"/>
                  <a:pt x="67630" y="26555"/>
                  <a:pt x="67630" y="26555"/>
                </a:cubicBezTo>
                <a:cubicBezTo>
                  <a:pt x="92254" y="31064"/>
                  <a:pt x="92254" y="53110"/>
                  <a:pt x="89132" y="57620"/>
                </a:cubicBezTo>
                <a:cubicBezTo>
                  <a:pt x="89132" y="59874"/>
                  <a:pt x="92254" y="62129"/>
                  <a:pt x="95375" y="57620"/>
                </a:cubicBezTo>
                <a:cubicBezTo>
                  <a:pt x="119653" y="28810"/>
                  <a:pt x="67630" y="15532"/>
                  <a:pt x="6763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4" name="Shape 5078"/>
          <p:cNvSpPr/>
          <p:nvPr/>
        </p:nvSpPr>
        <p:spPr>
          <a:xfrm>
            <a:off x="5406070" y="3334501"/>
            <a:ext cx="235380" cy="2393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5" name="Shape 5079"/>
          <p:cNvSpPr/>
          <p:nvPr/>
        </p:nvSpPr>
        <p:spPr>
          <a:xfrm>
            <a:off x="5927407" y="3334500"/>
            <a:ext cx="278176" cy="2179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924" y="21052"/>
                </a:moveTo>
                <a:lnTo>
                  <a:pt x="102924" y="21052"/>
                </a:lnTo>
                <a:cubicBezTo>
                  <a:pt x="83952" y="5112"/>
                  <a:pt x="62845" y="0"/>
                  <a:pt x="39841" y="10526"/>
                </a:cubicBezTo>
                <a:cubicBezTo>
                  <a:pt x="21106" y="15939"/>
                  <a:pt x="2134" y="42406"/>
                  <a:pt x="2134" y="66466"/>
                </a:cubicBezTo>
                <a:cubicBezTo>
                  <a:pt x="0" y="95939"/>
                  <a:pt x="16837" y="119699"/>
                  <a:pt x="46245" y="119699"/>
                </a:cubicBezTo>
                <a:cubicBezTo>
                  <a:pt x="79920" y="119699"/>
                  <a:pt x="90355" y="98646"/>
                  <a:pt x="90355" y="93233"/>
                </a:cubicBezTo>
                <a:cubicBezTo>
                  <a:pt x="92490" y="87819"/>
                  <a:pt x="77786" y="74586"/>
                  <a:pt x="86086" y="63759"/>
                </a:cubicBezTo>
                <a:cubicBezTo>
                  <a:pt x="96758" y="50526"/>
                  <a:pt x="107193" y="61052"/>
                  <a:pt x="111225" y="61052"/>
                </a:cubicBezTo>
                <a:cubicBezTo>
                  <a:pt x="117628" y="58345"/>
                  <a:pt x="119762" y="37293"/>
                  <a:pt x="102924" y="21052"/>
                </a:cubicBezTo>
                <a:close/>
                <a:moveTo>
                  <a:pt x="64980" y="90526"/>
                </a:moveTo>
                <a:lnTo>
                  <a:pt x="64980" y="90526"/>
                </a:lnTo>
                <a:cubicBezTo>
                  <a:pt x="58814" y="90526"/>
                  <a:pt x="56679" y="85112"/>
                  <a:pt x="56679" y="79699"/>
                </a:cubicBezTo>
                <a:cubicBezTo>
                  <a:pt x="56679" y="74586"/>
                  <a:pt x="58814" y="69172"/>
                  <a:pt x="64980" y="69172"/>
                </a:cubicBezTo>
                <a:cubicBezTo>
                  <a:pt x="69486" y="69172"/>
                  <a:pt x="73280" y="74586"/>
                  <a:pt x="73280" y="79699"/>
                </a:cubicBezTo>
                <a:cubicBezTo>
                  <a:pt x="73280" y="85112"/>
                  <a:pt x="69486" y="90526"/>
                  <a:pt x="64980" y="905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6" name="Shape 5080"/>
          <p:cNvSpPr/>
          <p:nvPr/>
        </p:nvSpPr>
        <p:spPr>
          <a:xfrm>
            <a:off x="6477924" y="3324772"/>
            <a:ext cx="274286" cy="2296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79" y="23253"/>
                </a:moveTo>
                <a:lnTo>
                  <a:pt x="29879" y="23253"/>
                </a:lnTo>
                <a:cubicBezTo>
                  <a:pt x="6506" y="38468"/>
                  <a:pt x="8674" y="63732"/>
                  <a:pt x="8674" y="74066"/>
                </a:cubicBezTo>
                <a:cubicBezTo>
                  <a:pt x="38313" y="30717"/>
                  <a:pt x="83373" y="33301"/>
                  <a:pt x="83373" y="33301"/>
                </a:cubicBezTo>
                <a:cubicBezTo>
                  <a:pt x="83373" y="33301"/>
                  <a:pt x="19277" y="58564"/>
                  <a:pt x="2168" y="109665"/>
                </a:cubicBezTo>
                <a:cubicBezTo>
                  <a:pt x="0" y="114832"/>
                  <a:pt x="8674" y="119712"/>
                  <a:pt x="10602" y="114832"/>
                </a:cubicBezTo>
                <a:cubicBezTo>
                  <a:pt x="14939" y="101913"/>
                  <a:pt x="23373" y="89282"/>
                  <a:pt x="23373" y="89282"/>
                </a:cubicBezTo>
                <a:cubicBezTo>
                  <a:pt x="36385" y="94449"/>
                  <a:pt x="55421" y="101913"/>
                  <a:pt x="70602" y="89282"/>
                </a:cubicBezTo>
                <a:cubicBezTo>
                  <a:pt x="87469" y="74066"/>
                  <a:pt x="87469" y="38468"/>
                  <a:pt x="113012" y="20669"/>
                </a:cubicBezTo>
                <a:cubicBezTo>
                  <a:pt x="119759" y="18086"/>
                  <a:pt x="60000" y="0"/>
                  <a:pt x="29879" y="2325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7" name="Shape 5081"/>
          <p:cNvSpPr/>
          <p:nvPr/>
        </p:nvSpPr>
        <p:spPr>
          <a:xfrm>
            <a:off x="3213730" y="3320881"/>
            <a:ext cx="245107" cy="2529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027" y="87532"/>
                </a:moveTo>
                <a:lnTo>
                  <a:pt x="67027" y="87532"/>
                </a:lnTo>
                <a:cubicBezTo>
                  <a:pt x="67027" y="78441"/>
                  <a:pt x="74324" y="73506"/>
                  <a:pt x="86486" y="66753"/>
                </a:cubicBezTo>
                <a:cubicBezTo>
                  <a:pt x="100810" y="57402"/>
                  <a:pt x="119729" y="45974"/>
                  <a:pt x="119729" y="18441"/>
                </a:cubicBezTo>
                <a:cubicBezTo>
                  <a:pt x="119729" y="16103"/>
                  <a:pt x="117297" y="13766"/>
                  <a:pt x="115135" y="13766"/>
                </a:cubicBezTo>
                <a:cubicBezTo>
                  <a:pt x="93513" y="13766"/>
                  <a:pt x="93513" y="13766"/>
                  <a:pt x="93513" y="13766"/>
                </a:cubicBezTo>
                <a:cubicBezTo>
                  <a:pt x="88648" y="7012"/>
                  <a:pt x="79189" y="0"/>
                  <a:pt x="60000" y="0"/>
                </a:cubicBezTo>
                <a:cubicBezTo>
                  <a:pt x="40810" y="0"/>
                  <a:pt x="31351" y="7012"/>
                  <a:pt x="26486" y="13766"/>
                </a:cubicBezTo>
                <a:cubicBezTo>
                  <a:pt x="4864" y="13766"/>
                  <a:pt x="4864" y="13766"/>
                  <a:pt x="4864" y="13766"/>
                </a:cubicBezTo>
                <a:cubicBezTo>
                  <a:pt x="2432" y="13766"/>
                  <a:pt x="0" y="16103"/>
                  <a:pt x="0" y="18441"/>
                </a:cubicBezTo>
                <a:cubicBezTo>
                  <a:pt x="0" y="45974"/>
                  <a:pt x="16756" y="57402"/>
                  <a:pt x="33513" y="66753"/>
                </a:cubicBezTo>
                <a:cubicBezTo>
                  <a:pt x="45675" y="73506"/>
                  <a:pt x="52702" y="78441"/>
                  <a:pt x="52702" y="87532"/>
                </a:cubicBezTo>
                <a:cubicBezTo>
                  <a:pt x="52702" y="96623"/>
                  <a:pt x="52702" y="96623"/>
                  <a:pt x="52702" y="96623"/>
                </a:cubicBezTo>
                <a:cubicBezTo>
                  <a:pt x="38378" y="98961"/>
                  <a:pt x="28918" y="103636"/>
                  <a:pt x="28918" y="108051"/>
                </a:cubicBezTo>
                <a:cubicBezTo>
                  <a:pt x="28918" y="115064"/>
                  <a:pt x="43243" y="119740"/>
                  <a:pt x="60000" y="119740"/>
                </a:cubicBezTo>
                <a:cubicBezTo>
                  <a:pt x="76486" y="119740"/>
                  <a:pt x="88648" y="115064"/>
                  <a:pt x="88648" y="108051"/>
                </a:cubicBezTo>
                <a:cubicBezTo>
                  <a:pt x="88648" y="103636"/>
                  <a:pt x="81621" y="98961"/>
                  <a:pt x="67027" y="96623"/>
                </a:cubicBezTo>
                <a:lnTo>
                  <a:pt x="67027" y="87532"/>
                </a:lnTo>
                <a:close/>
                <a:moveTo>
                  <a:pt x="86486" y="55064"/>
                </a:moveTo>
                <a:lnTo>
                  <a:pt x="86486" y="55064"/>
                </a:lnTo>
                <a:cubicBezTo>
                  <a:pt x="91081" y="48311"/>
                  <a:pt x="93513" y="36883"/>
                  <a:pt x="93513" y="23116"/>
                </a:cubicBezTo>
                <a:cubicBezTo>
                  <a:pt x="110270" y="23116"/>
                  <a:pt x="110270" y="23116"/>
                  <a:pt x="110270" y="23116"/>
                </a:cubicBezTo>
                <a:cubicBezTo>
                  <a:pt x="107837" y="39220"/>
                  <a:pt x="98378" y="48311"/>
                  <a:pt x="86486" y="55064"/>
                </a:cubicBezTo>
                <a:close/>
                <a:moveTo>
                  <a:pt x="60000" y="9350"/>
                </a:moveTo>
                <a:lnTo>
                  <a:pt x="60000" y="9350"/>
                </a:lnTo>
                <a:cubicBezTo>
                  <a:pt x="79189" y="9350"/>
                  <a:pt x="86486" y="16103"/>
                  <a:pt x="86486" y="18441"/>
                </a:cubicBezTo>
                <a:cubicBezTo>
                  <a:pt x="86486" y="20779"/>
                  <a:pt x="79189" y="27532"/>
                  <a:pt x="60000" y="29870"/>
                </a:cubicBezTo>
                <a:cubicBezTo>
                  <a:pt x="40810" y="27532"/>
                  <a:pt x="33513" y="20779"/>
                  <a:pt x="33513" y="18441"/>
                </a:cubicBezTo>
                <a:cubicBezTo>
                  <a:pt x="33513" y="16103"/>
                  <a:pt x="40810" y="9350"/>
                  <a:pt x="60000" y="9350"/>
                </a:cubicBezTo>
                <a:close/>
                <a:moveTo>
                  <a:pt x="9729" y="23116"/>
                </a:moveTo>
                <a:lnTo>
                  <a:pt x="9729" y="23116"/>
                </a:lnTo>
                <a:cubicBezTo>
                  <a:pt x="26486" y="23116"/>
                  <a:pt x="26486" y="23116"/>
                  <a:pt x="26486" y="23116"/>
                </a:cubicBezTo>
                <a:cubicBezTo>
                  <a:pt x="26486" y="36883"/>
                  <a:pt x="28918" y="48311"/>
                  <a:pt x="33513" y="55064"/>
                </a:cubicBezTo>
                <a:cubicBezTo>
                  <a:pt x="21621" y="48311"/>
                  <a:pt x="9729" y="39220"/>
                  <a:pt x="9729" y="2311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8" name="Shape 5082"/>
          <p:cNvSpPr/>
          <p:nvPr/>
        </p:nvSpPr>
        <p:spPr>
          <a:xfrm>
            <a:off x="2655432" y="3865704"/>
            <a:ext cx="272340" cy="2587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048" y="119744"/>
                </a:moveTo>
                <a:lnTo>
                  <a:pt x="32048" y="119744"/>
                </a:lnTo>
                <a:cubicBezTo>
                  <a:pt x="44819" y="119744"/>
                  <a:pt x="44819" y="119744"/>
                  <a:pt x="44819" y="119744"/>
                </a:cubicBezTo>
                <a:cubicBezTo>
                  <a:pt x="70602" y="67659"/>
                  <a:pt x="70602" y="67659"/>
                  <a:pt x="70602" y="67659"/>
                </a:cubicBezTo>
                <a:cubicBezTo>
                  <a:pt x="102650" y="67659"/>
                  <a:pt x="102650" y="67659"/>
                  <a:pt x="102650" y="67659"/>
                </a:cubicBezTo>
                <a:cubicBezTo>
                  <a:pt x="102650" y="67659"/>
                  <a:pt x="119759" y="67659"/>
                  <a:pt x="119759" y="58723"/>
                </a:cubicBezTo>
                <a:cubicBezTo>
                  <a:pt x="119759" y="49787"/>
                  <a:pt x="102650" y="49787"/>
                  <a:pt x="102650" y="49787"/>
                </a:cubicBezTo>
                <a:cubicBezTo>
                  <a:pt x="70602" y="49787"/>
                  <a:pt x="70602" y="49787"/>
                  <a:pt x="70602" y="49787"/>
                </a:cubicBezTo>
                <a:cubicBezTo>
                  <a:pt x="44819" y="0"/>
                  <a:pt x="44819" y="0"/>
                  <a:pt x="44819" y="0"/>
                </a:cubicBezTo>
                <a:cubicBezTo>
                  <a:pt x="32048" y="0"/>
                  <a:pt x="32048" y="0"/>
                  <a:pt x="32048" y="0"/>
                </a:cubicBezTo>
                <a:cubicBezTo>
                  <a:pt x="46987" y="49787"/>
                  <a:pt x="46987" y="49787"/>
                  <a:pt x="46987" y="49787"/>
                </a:cubicBezTo>
                <a:cubicBezTo>
                  <a:pt x="25783" y="49787"/>
                  <a:pt x="25783" y="49787"/>
                  <a:pt x="25783" y="49787"/>
                </a:cubicBezTo>
                <a:cubicBezTo>
                  <a:pt x="12771" y="38297"/>
                  <a:pt x="12771" y="38297"/>
                  <a:pt x="12771" y="38297"/>
                </a:cubicBezTo>
                <a:cubicBezTo>
                  <a:pt x="0" y="38297"/>
                  <a:pt x="0" y="38297"/>
                  <a:pt x="0" y="38297"/>
                </a:cubicBezTo>
                <a:cubicBezTo>
                  <a:pt x="8674" y="58723"/>
                  <a:pt x="8674" y="58723"/>
                  <a:pt x="8674" y="58723"/>
                </a:cubicBezTo>
                <a:cubicBezTo>
                  <a:pt x="0" y="81446"/>
                  <a:pt x="0" y="81446"/>
                  <a:pt x="0" y="81446"/>
                </a:cubicBezTo>
                <a:cubicBezTo>
                  <a:pt x="12771" y="81446"/>
                  <a:pt x="12771" y="81446"/>
                  <a:pt x="12771" y="81446"/>
                </a:cubicBezTo>
                <a:cubicBezTo>
                  <a:pt x="25783" y="67659"/>
                  <a:pt x="25783" y="67659"/>
                  <a:pt x="25783" y="67659"/>
                </a:cubicBezTo>
                <a:cubicBezTo>
                  <a:pt x="46987" y="67659"/>
                  <a:pt x="46987" y="67659"/>
                  <a:pt x="46987" y="67659"/>
                </a:cubicBezTo>
                <a:lnTo>
                  <a:pt x="32048" y="119744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grpSp>
        <p:nvGrpSpPr>
          <p:cNvPr id="29" name="Shape 5083"/>
          <p:cNvGrpSpPr/>
          <p:nvPr/>
        </p:nvGrpSpPr>
        <p:grpSpPr>
          <a:xfrm>
            <a:off x="4301146" y="3869594"/>
            <a:ext cx="254833" cy="251008"/>
            <a:chOff x="7197121" y="8332915"/>
            <a:chExt cx="553829" cy="543285"/>
          </a:xfrm>
          <a:solidFill>
            <a:schemeClr val="bg1">
              <a:lumMod val="75000"/>
            </a:schemeClr>
          </a:solidFill>
        </p:grpSpPr>
        <p:sp>
          <p:nvSpPr>
            <p:cNvPr id="30" name="Shape 5084"/>
            <p:cNvSpPr/>
            <p:nvPr/>
          </p:nvSpPr>
          <p:spPr>
            <a:xfrm>
              <a:off x="7197121" y="8332915"/>
              <a:ext cx="553829" cy="5432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lnTo>
                    <a:pt x="59999" y="0"/>
                  </a:lnTo>
                  <a:cubicBezTo>
                    <a:pt x="27532" y="0"/>
                    <a:pt x="0" y="25960"/>
                    <a:pt x="0" y="58807"/>
                  </a:cubicBezTo>
                  <a:cubicBezTo>
                    <a:pt x="0" y="91655"/>
                    <a:pt x="27532" y="119735"/>
                    <a:pt x="59999" y="119735"/>
                  </a:cubicBezTo>
                  <a:cubicBezTo>
                    <a:pt x="92207" y="119735"/>
                    <a:pt x="119740" y="91655"/>
                    <a:pt x="119740" y="58807"/>
                  </a:cubicBezTo>
                  <a:cubicBezTo>
                    <a:pt x="119740" y="25960"/>
                    <a:pt x="92207" y="0"/>
                    <a:pt x="59999" y="0"/>
                  </a:cubicBezTo>
                  <a:close/>
                  <a:moveTo>
                    <a:pt x="59999" y="105695"/>
                  </a:moveTo>
                  <a:lnTo>
                    <a:pt x="59999" y="105695"/>
                  </a:lnTo>
                  <a:cubicBezTo>
                    <a:pt x="34545" y="105695"/>
                    <a:pt x="13766" y="84503"/>
                    <a:pt x="13766" y="58807"/>
                  </a:cubicBezTo>
                  <a:cubicBezTo>
                    <a:pt x="13766" y="32847"/>
                    <a:pt x="34545" y="11920"/>
                    <a:pt x="59999" y="11920"/>
                  </a:cubicBezTo>
                  <a:cubicBezTo>
                    <a:pt x="85194" y="11920"/>
                    <a:pt x="105974" y="32847"/>
                    <a:pt x="105974" y="58807"/>
                  </a:cubicBezTo>
                  <a:cubicBezTo>
                    <a:pt x="105974" y="84503"/>
                    <a:pt x="85194" y="105695"/>
                    <a:pt x="59999" y="1056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31" name="Shape 5085"/>
            <p:cNvSpPr/>
            <p:nvPr/>
          </p:nvSpPr>
          <p:spPr>
            <a:xfrm>
              <a:off x="7450784" y="8450839"/>
              <a:ext cx="126831" cy="2611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373" y="0"/>
                  </a:moveTo>
                  <a:lnTo>
                    <a:pt x="0" y="0"/>
                  </a:lnTo>
                  <a:lnTo>
                    <a:pt x="0" y="71891"/>
                  </a:lnTo>
                  <a:lnTo>
                    <a:pt x="99813" y="119459"/>
                  </a:lnTo>
                  <a:lnTo>
                    <a:pt x="118878" y="105405"/>
                  </a:lnTo>
                  <a:lnTo>
                    <a:pt x="40373" y="61621"/>
                  </a:lnTo>
                  <a:lnTo>
                    <a:pt x="40373" y="0"/>
                  </a:ln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sp>
        <p:nvSpPr>
          <p:cNvPr id="32" name="Shape 5086"/>
          <p:cNvSpPr/>
          <p:nvPr/>
        </p:nvSpPr>
        <p:spPr>
          <a:xfrm>
            <a:off x="10327650" y="4990373"/>
            <a:ext cx="186748" cy="196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3" name="Shape 5087"/>
          <p:cNvSpPr/>
          <p:nvPr/>
        </p:nvSpPr>
        <p:spPr>
          <a:xfrm>
            <a:off x="9257741" y="3855972"/>
            <a:ext cx="155623" cy="2743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77" y="27766"/>
                </a:moveTo>
                <a:lnTo>
                  <a:pt x="119577" y="27766"/>
                </a:lnTo>
                <a:cubicBezTo>
                  <a:pt x="119577" y="14969"/>
                  <a:pt x="119577" y="14969"/>
                  <a:pt x="119577" y="14969"/>
                </a:cubicBezTo>
                <a:cubicBezTo>
                  <a:pt x="119577" y="8450"/>
                  <a:pt x="93380" y="0"/>
                  <a:pt x="60000" y="0"/>
                </a:cubicBezTo>
                <a:cubicBezTo>
                  <a:pt x="25774" y="0"/>
                  <a:pt x="0" y="8450"/>
                  <a:pt x="0" y="14969"/>
                </a:cubicBezTo>
                <a:cubicBezTo>
                  <a:pt x="0" y="14969"/>
                  <a:pt x="0" y="14969"/>
                  <a:pt x="0" y="27766"/>
                </a:cubicBezTo>
                <a:cubicBezTo>
                  <a:pt x="0" y="40563"/>
                  <a:pt x="40985" y="51428"/>
                  <a:pt x="40985" y="59879"/>
                </a:cubicBezTo>
                <a:cubicBezTo>
                  <a:pt x="40985" y="70503"/>
                  <a:pt x="0" y="79195"/>
                  <a:pt x="0" y="91991"/>
                </a:cubicBezTo>
                <a:cubicBezTo>
                  <a:pt x="0" y="104788"/>
                  <a:pt x="0" y="106961"/>
                  <a:pt x="0" y="106961"/>
                </a:cubicBezTo>
                <a:cubicBezTo>
                  <a:pt x="0" y="111066"/>
                  <a:pt x="25774" y="119758"/>
                  <a:pt x="60000" y="119758"/>
                </a:cubicBezTo>
                <a:cubicBezTo>
                  <a:pt x="93380" y="119758"/>
                  <a:pt x="119577" y="111066"/>
                  <a:pt x="119577" y="106961"/>
                </a:cubicBezTo>
                <a:cubicBezTo>
                  <a:pt x="119577" y="106961"/>
                  <a:pt x="119577" y="104788"/>
                  <a:pt x="119577" y="91991"/>
                </a:cubicBezTo>
                <a:cubicBezTo>
                  <a:pt x="119577" y="79195"/>
                  <a:pt x="78591" y="70503"/>
                  <a:pt x="78591" y="59879"/>
                </a:cubicBezTo>
                <a:cubicBezTo>
                  <a:pt x="78591" y="51428"/>
                  <a:pt x="119577" y="40563"/>
                  <a:pt x="119577" y="27766"/>
                </a:cubicBezTo>
                <a:close/>
                <a:moveTo>
                  <a:pt x="18591" y="14969"/>
                </a:moveTo>
                <a:lnTo>
                  <a:pt x="18591" y="14969"/>
                </a:lnTo>
                <a:cubicBezTo>
                  <a:pt x="25774" y="12796"/>
                  <a:pt x="37183" y="8450"/>
                  <a:pt x="60000" y="8450"/>
                </a:cubicBezTo>
                <a:cubicBezTo>
                  <a:pt x="82394" y="8450"/>
                  <a:pt x="100985" y="14969"/>
                  <a:pt x="100985" y="14969"/>
                </a:cubicBezTo>
                <a:cubicBezTo>
                  <a:pt x="104788" y="14969"/>
                  <a:pt x="108591" y="17142"/>
                  <a:pt x="104788" y="17142"/>
                </a:cubicBezTo>
                <a:cubicBezTo>
                  <a:pt x="97183" y="21247"/>
                  <a:pt x="78591" y="23420"/>
                  <a:pt x="60000" y="23420"/>
                </a:cubicBezTo>
                <a:cubicBezTo>
                  <a:pt x="40985" y="23420"/>
                  <a:pt x="22394" y="21247"/>
                  <a:pt x="14788" y="17142"/>
                </a:cubicBezTo>
                <a:cubicBezTo>
                  <a:pt x="10985" y="17142"/>
                  <a:pt x="18591" y="14969"/>
                  <a:pt x="18591" y="14969"/>
                </a:cubicBezTo>
                <a:close/>
                <a:moveTo>
                  <a:pt x="63802" y="59879"/>
                </a:moveTo>
                <a:lnTo>
                  <a:pt x="63802" y="59879"/>
                </a:lnTo>
                <a:cubicBezTo>
                  <a:pt x="63802" y="68329"/>
                  <a:pt x="74788" y="72676"/>
                  <a:pt x="86197" y="79195"/>
                </a:cubicBezTo>
                <a:cubicBezTo>
                  <a:pt x="93380" y="83299"/>
                  <a:pt x="104788" y="89818"/>
                  <a:pt x="104788" y="91991"/>
                </a:cubicBezTo>
                <a:cubicBezTo>
                  <a:pt x="104788" y="100442"/>
                  <a:pt x="104788" y="100442"/>
                  <a:pt x="104788" y="100442"/>
                </a:cubicBezTo>
                <a:cubicBezTo>
                  <a:pt x="97183" y="98269"/>
                  <a:pt x="63802" y="94164"/>
                  <a:pt x="63802" y="85472"/>
                </a:cubicBezTo>
                <a:cubicBezTo>
                  <a:pt x="63802" y="81368"/>
                  <a:pt x="56197" y="81368"/>
                  <a:pt x="56197" y="85472"/>
                </a:cubicBezTo>
                <a:cubicBezTo>
                  <a:pt x="56197" y="94164"/>
                  <a:pt x="25774" y="98269"/>
                  <a:pt x="14788" y="100442"/>
                </a:cubicBezTo>
                <a:cubicBezTo>
                  <a:pt x="14788" y="91991"/>
                  <a:pt x="14788" y="91991"/>
                  <a:pt x="14788" y="91991"/>
                </a:cubicBezTo>
                <a:cubicBezTo>
                  <a:pt x="14788" y="89818"/>
                  <a:pt x="25774" y="83299"/>
                  <a:pt x="33802" y="79195"/>
                </a:cubicBezTo>
                <a:cubicBezTo>
                  <a:pt x="44788" y="72676"/>
                  <a:pt x="56197" y="68329"/>
                  <a:pt x="56197" y="59879"/>
                </a:cubicBezTo>
                <a:cubicBezTo>
                  <a:pt x="56197" y="53601"/>
                  <a:pt x="44788" y="49014"/>
                  <a:pt x="33802" y="42736"/>
                </a:cubicBezTo>
                <a:cubicBezTo>
                  <a:pt x="25774" y="38390"/>
                  <a:pt x="14788" y="31871"/>
                  <a:pt x="14788" y="27766"/>
                </a:cubicBezTo>
                <a:cubicBezTo>
                  <a:pt x="14788" y="21247"/>
                  <a:pt x="14788" y="21247"/>
                  <a:pt x="14788" y="21247"/>
                </a:cubicBezTo>
                <a:cubicBezTo>
                  <a:pt x="25774" y="25593"/>
                  <a:pt x="40985" y="27766"/>
                  <a:pt x="60000" y="27766"/>
                </a:cubicBezTo>
                <a:cubicBezTo>
                  <a:pt x="78591" y="27766"/>
                  <a:pt x="97183" y="25593"/>
                  <a:pt x="104788" y="21247"/>
                </a:cubicBezTo>
                <a:cubicBezTo>
                  <a:pt x="104788" y="27766"/>
                  <a:pt x="104788" y="27766"/>
                  <a:pt x="104788" y="27766"/>
                </a:cubicBezTo>
                <a:cubicBezTo>
                  <a:pt x="104788" y="31871"/>
                  <a:pt x="93380" y="38390"/>
                  <a:pt x="86197" y="42736"/>
                </a:cubicBezTo>
                <a:cubicBezTo>
                  <a:pt x="74788" y="49014"/>
                  <a:pt x="63802" y="53601"/>
                  <a:pt x="63802" y="5987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4" name="Shape 5088"/>
          <p:cNvSpPr/>
          <p:nvPr/>
        </p:nvSpPr>
        <p:spPr>
          <a:xfrm>
            <a:off x="6463818" y="5406414"/>
            <a:ext cx="196474" cy="2296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0" y="40575"/>
                </a:moveTo>
                <a:lnTo>
                  <a:pt x="107830" y="40575"/>
                </a:lnTo>
                <a:cubicBezTo>
                  <a:pt x="92619" y="40575"/>
                  <a:pt x="92619" y="40575"/>
                  <a:pt x="92619" y="40575"/>
                </a:cubicBezTo>
                <a:cubicBezTo>
                  <a:pt x="92619" y="30503"/>
                  <a:pt x="92619" y="30503"/>
                  <a:pt x="92619" y="30503"/>
                </a:cubicBezTo>
                <a:cubicBezTo>
                  <a:pt x="92619" y="10071"/>
                  <a:pt x="80450" y="0"/>
                  <a:pt x="59492" y="0"/>
                </a:cubicBezTo>
                <a:cubicBezTo>
                  <a:pt x="35830" y="0"/>
                  <a:pt x="26704" y="10071"/>
                  <a:pt x="26704" y="30503"/>
                </a:cubicBezTo>
                <a:cubicBezTo>
                  <a:pt x="26704" y="40575"/>
                  <a:pt x="26704" y="40575"/>
                  <a:pt x="26704" y="40575"/>
                </a:cubicBezTo>
                <a:cubicBezTo>
                  <a:pt x="8450" y="40575"/>
                  <a:pt x="8450" y="40575"/>
                  <a:pt x="8450" y="40575"/>
                </a:cubicBezTo>
                <a:cubicBezTo>
                  <a:pt x="5746" y="40575"/>
                  <a:pt x="0" y="45755"/>
                  <a:pt x="0" y="50935"/>
                </a:cubicBezTo>
                <a:cubicBezTo>
                  <a:pt x="0" y="107050"/>
                  <a:pt x="0" y="107050"/>
                  <a:pt x="0" y="107050"/>
                </a:cubicBezTo>
                <a:cubicBezTo>
                  <a:pt x="0" y="109640"/>
                  <a:pt x="5746" y="114532"/>
                  <a:pt x="8450" y="114532"/>
                </a:cubicBezTo>
                <a:cubicBezTo>
                  <a:pt x="17915" y="117122"/>
                  <a:pt x="17915" y="117122"/>
                  <a:pt x="17915" y="117122"/>
                </a:cubicBezTo>
                <a:cubicBezTo>
                  <a:pt x="23661" y="119712"/>
                  <a:pt x="29746" y="119712"/>
                  <a:pt x="35830" y="119712"/>
                </a:cubicBezTo>
                <a:cubicBezTo>
                  <a:pt x="83492" y="119712"/>
                  <a:pt x="83492" y="119712"/>
                  <a:pt x="83492" y="119712"/>
                </a:cubicBezTo>
                <a:cubicBezTo>
                  <a:pt x="89577" y="119712"/>
                  <a:pt x="95661" y="119712"/>
                  <a:pt x="101408" y="117122"/>
                </a:cubicBezTo>
                <a:cubicBezTo>
                  <a:pt x="110535" y="114532"/>
                  <a:pt x="110535" y="114532"/>
                  <a:pt x="110535" y="114532"/>
                </a:cubicBezTo>
                <a:cubicBezTo>
                  <a:pt x="113577" y="114532"/>
                  <a:pt x="119661" y="109640"/>
                  <a:pt x="119661" y="107050"/>
                </a:cubicBezTo>
                <a:cubicBezTo>
                  <a:pt x="119661" y="50935"/>
                  <a:pt x="119661" y="50935"/>
                  <a:pt x="119661" y="50935"/>
                </a:cubicBezTo>
                <a:cubicBezTo>
                  <a:pt x="119661" y="45755"/>
                  <a:pt x="113577" y="40575"/>
                  <a:pt x="107830" y="40575"/>
                </a:cubicBezTo>
                <a:close/>
                <a:moveTo>
                  <a:pt x="41577" y="27913"/>
                </a:moveTo>
                <a:lnTo>
                  <a:pt x="41577" y="27913"/>
                </a:lnTo>
                <a:cubicBezTo>
                  <a:pt x="41577" y="17841"/>
                  <a:pt x="50704" y="12661"/>
                  <a:pt x="59492" y="12661"/>
                </a:cubicBezTo>
                <a:cubicBezTo>
                  <a:pt x="68619" y="12661"/>
                  <a:pt x="77408" y="17841"/>
                  <a:pt x="77408" y="27913"/>
                </a:cubicBezTo>
                <a:cubicBezTo>
                  <a:pt x="77408" y="40575"/>
                  <a:pt x="77408" y="40575"/>
                  <a:pt x="77408" y="40575"/>
                </a:cubicBezTo>
                <a:cubicBezTo>
                  <a:pt x="41577" y="40575"/>
                  <a:pt x="41577" y="40575"/>
                  <a:pt x="41577" y="40575"/>
                </a:cubicBezTo>
                <a:lnTo>
                  <a:pt x="41577" y="279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5" name="Shape 5089"/>
          <p:cNvSpPr/>
          <p:nvPr/>
        </p:nvSpPr>
        <p:spPr>
          <a:xfrm>
            <a:off x="9742118" y="4416363"/>
            <a:ext cx="264560" cy="2393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50" y="90275"/>
                </a:moveTo>
                <a:lnTo>
                  <a:pt x="59750" y="90275"/>
                </a:lnTo>
                <a:cubicBezTo>
                  <a:pt x="53250" y="90275"/>
                  <a:pt x="46500" y="97706"/>
                  <a:pt x="46500" y="105137"/>
                </a:cubicBezTo>
                <a:cubicBezTo>
                  <a:pt x="46500" y="112568"/>
                  <a:pt x="53250" y="119724"/>
                  <a:pt x="59750" y="119724"/>
                </a:cubicBezTo>
                <a:cubicBezTo>
                  <a:pt x="66500" y="119724"/>
                  <a:pt x="73000" y="112568"/>
                  <a:pt x="73000" y="105137"/>
                </a:cubicBezTo>
                <a:cubicBezTo>
                  <a:pt x="73000" y="97706"/>
                  <a:pt x="66500" y="90275"/>
                  <a:pt x="59750" y="90275"/>
                </a:cubicBezTo>
                <a:close/>
                <a:moveTo>
                  <a:pt x="33250" y="75688"/>
                </a:moveTo>
                <a:lnTo>
                  <a:pt x="33250" y="75688"/>
                </a:lnTo>
                <a:cubicBezTo>
                  <a:pt x="42000" y="85596"/>
                  <a:pt x="42000" y="85596"/>
                  <a:pt x="42000" y="85596"/>
                </a:cubicBezTo>
                <a:cubicBezTo>
                  <a:pt x="51000" y="75688"/>
                  <a:pt x="66500" y="75688"/>
                  <a:pt x="77500" y="85596"/>
                </a:cubicBezTo>
                <a:cubicBezTo>
                  <a:pt x="86250" y="75688"/>
                  <a:pt x="86250" y="75688"/>
                  <a:pt x="86250" y="75688"/>
                </a:cubicBezTo>
                <a:cubicBezTo>
                  <a:pt x="70750" y="61100"/>
                  <a:pt x="48750" y="61100"/>
                  <a:pt x="33250" y="75688"/>
                </a:cubicBezTo>
                <a:close/>
                <a:moveTo>
                  <a:pt x="15500" y="56146"/>
                </a:moveTo>
                <a:lnTo>
                  <a:pt x="15500" y="56146"/>
                </a:lnTo>
                <a:cubicBezTo>
                  <a:pt x="24500" y="66055"/>
                  <a:pt x="24500" y="66055"/>
                  <a:pt x="24500" y="66055"/>
                </a:cubicBezTo>
                <a:cubicBezTo>
                  <a:pt x="44250" y="46513"/>
                  <a:pt x="75250" y="46513"/>
                  <a:pt x="95250" y="66055"/>
                </a:cubicBezTo>
                <a:cubicBezTo>
                  <a:pt x="104250" y="56146"/>
                  <a:pt x="104250" y="56146"/>
                  <a:pt x="104250" y="56146"/>
                </a:cubicBezTo>
                <a:cubicBezTo>
                  <a:pt x="79750" y="29449"/>
                  <a:pt x="40000" y="29449"/>
                  <a:pt x="15500" y="56146"/>
                </a:cubicBezTo>
                <a:close/>
                <a:moveTo>
                  <a:pt x="0" y="36880"/>
                </a:moveTo>
                <a:lnTo>
                  <a:pt x="0" y="36880"/>
                </a:lnTo>
                <a:cubicBezTo>
                  <a:pt x="6500" y="46513"/>
                  <a:pt x="6500" y="46513"/>
                  <a:pt x="6500" y="46513"/>
                </a:cubicBezTo>
                <a:cubicBezTo>
                  <a:pt x="35500" y="14862"/>
                  <a:pt x="82000" y="14862"/>
                  <a:pt x="110750" y="46513"/>
                </a:cubicBezTo>
                <a:cubicBezTo>
                  <a:pt x="119750" y="36880"/>
                  <a:pt x="119750" y="36880"/>
                  <a:pt x="119750" y="36880"/>
                </a:cubicBezTo>
                <a:cubicBezTo>
                  <a:pt x="86250" y="0"/>
                  <a:pt x="33250" y="0"/>
                  <a:pt x="0" y="368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6" name="Shape 5090"/>
          <p:cNvSpPr/>
          <p:nvPr/>
        </p:nvSpPr>
        <p:spPr>
          <a:xfrm>
            <a:off x="8688089" y="5457112"/>
            <a:ext cx="130335" cy="1478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000" y="95730"/>
                </a:moveTo>
                <a:lnTo>
                  <a:pt x="115000" y="95730"/>
                </a:lnTo>
                <a:cubicBezTo>
                  <a:pt x="80000" y="59775"/>
                  <a:pt x="80000" y="59775"/>
                  <a:pt x="80000" y="59775"/>
                </a:cubicBezTo>
                <a:cubicBezTo>
                  <a:pt x="115000" y="23820"/>
                  <a:pt x="115000" y="23820"/>
                  <a:pt x="115000" y="23820"/>
                </a:cubicBezTo>
                <a:cubicBezTo>
                  <a:pt x="119500" y="19775"/>
                  <a:pt x="119500" y="11685"/>
                  <a:pt x="115000" y="7640"/>
                </a:cubicBezTo>
                <a:cubicBezTo>
                  <a:pt x="111000" y="0"/>
                  <a:pt x="102000" y="0"/>
                  <a:pt x="92500" y="7640"/>
                </a:cubicBezTo>
                <a:cubicBezTo>
                  <a:pt x="62000" y="39550"/>
                  <a:pt x="62000" y="39550"/>
                  <a:pt x="62000" y="39550"/>
                </a:cubicBezTo>
                <a:cubicBezTo>
                  <a:pt x="31000" y="7640"/>
                  <a:pt x="31000" y="7640"/>
                  <a:pt x="31000" y="7640"/>
                </a:cubicBezTo>
                <a:cubicBezTo>
                  <a:pt x="22000" y="0"/>
                  <a:pt x="13000" y="0"/>
                  <a:pt x="9000" y="7640"/>
                </a:cubicBezTo>
                <a:cubicBezTo>
                  <a:pt x="0" y="11685"/>
                  <a:pt x="0" y="19775"/>
                  <a:pt x="9000" y="23820"/>
                </a:cubicBezTo>
                <a:cubicBezTo>
                  <a:pt x="44000" y="59775"/>
                  <a:pt x="44000" y="59775"/>
                  <a:pt x="44000" y="59775"/>
                </a:cubicBezTo>
                <a:cubicBezTo>
                  <a:pt x="9000" y="95730"/>
                  <a:pt x="9000" y="95730"/>
                  <a:pt x="9000" y="95730"/>
                </a:cubicBezTo>
                <a:cubicBezTo>
                  <a:pt x="0" y="99325"/>
                  <a:pt x="0" y="111460"/>
                  <a:pt x="9000" y="115505"/>
                </a:cubicBezTo>
                <a:cubicBezTo>
                  <a:pt x="13000" y="119550"/>
                  <a:pt x="22000" y="119550"/>
                  <a:pt x="31000" y="115505"/>
                </a:cubicBezTo>
                <a:cubicBezTo>
                  <a:pt x="62000" y="79550"/>
                  <a:pt x="62000" y="79550"/>
                  <a:pt x="62000" y="79550"/>
                </a:cubicBezTo>
                <a:cubicBezTo>
                  <a:pt x="92500" y="115505"/>
                  <a:pt x="92500" y="115505"/>
                  <a:pt x="92500" y="115505"/>
                </a:cubicBezTo>
                <a:cubicBezTo>
                  <a:pt x="102000" y="119550"/>
                  <a:pt x="111000" y="119550"/>
                  <a:pt x="115000" y="115505"/>
                </a:cubicBezTo>
                <a:cubicBezTo>
                  <a:pt x="119500" y="111460"/>
                  <a:pt x="119500" y="99325"/>
                  <a:pt x="115000" y="9573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7" name="Shape 5091"/>
          <p:cNvSpPr/>
          <p:nvPr/>
        </p:nvSpPr>
        <p:spPr>
          <a:xfrm>
            <a:off x="6005219" y="3869594"/>
            <a:ext cx="110881" cy="2510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219" y="117350"/>
                </a:moveTo>
                <a:lnTo>
                  <a:pt x="15219" y="117350"/>
                </a:lnTo>
                <a:cubicBezTo>
                  <a:pt x="9951" y="117350"/>
                  <a:pt x="62048" y="70463"/>
                  <a:pt x="62048" y="70463"/>
                </a:cubicBezTo>
                <a:cubicBezTo>
                  <a:pt x="56780" y="68079"/>
                  <a:pt x="4682" y="61192"/>
                  <a:pt x="4682" y="56158"/>
                </a:cubicBezTo>
                <a:cubicBezTo>
                  <a:pt x="0" y="51920"/>
                  <a:pt x="103609" y="0"/>
                  <a:pt x="108878" y="0"/>
                </a:cubicBezTo>
                <a:cubicBezTo>
                  <a:pt x="108878" y="2384"/>
                  <a:pt x="62048" y="46887"/>
                  <a:pt x="62048" y="49536"/>
                </a:cubicBezTo>
                <a:cubicBezTo>
                  <a:pt x="66731" y="51920"/>
                  <a:pt x="119414" y="58807"/>
                  <a:pt x="119414" y="63576"/>
                </a:cubicBezTo>
                <a:cubicBezTo>
                  <a:pt x="119414" y="65960"/>
                  <a:pt x="20487" y="119735"/>
                  <a:pt x="15219" y="11735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8" name="Shape 5092"/>
          <p:cNvSpPr/>
          <p:nvPr/>
        </p:nvSpPr>
        <p:spPr>
          <a:xfrm>
            <a:off x="5396343" y="3869594"/>
            <a:ext cx="245107" cy="2451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grpSp>
        <p:nvGrpSpPr>
          <p:cNvPr id="39" name="Shape 5093"/>
          <p:cNvGrpSpPr/>
          <p:nvPr/>
        </p:nvGrpSpPr>
        <p:grpSpPr>
          <a:xfrm>
            <a:off x="4884733" y="3855974"/>
            <a:ext cx="177021" cy="274357"/>
            <a:chOff x="8527946" y="7535335"/>
            <a:chExt cx="385131" cy="596900"/>
          </a:xfrm>
          <a:solidFill>
            <a:schemeClr val="bg1">
              <a:lumMod val="75000"/>
            </a:schemeClr>
          </a:solidFill>
        </p:grpSpPr>
        <p:sp>
          <p:nvSpPr>
            <p:cNvPr id="40" name="Shape 5094"/>
            <p:cNvSpPr/>
            <p:nvPr/>
          </p:nvSpPr>
          <p:spPr>
            <a:xfrm>
              <a:off x="8527946" y="7755467"/>
              <a:ext cx="385131" cy="3767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25" y="0"/>
                  </a:moveTo>
                  <a:lnTo>
                    <a:pt x="116625" y="0"/>
                  </a:lnTo>
                  <a:cubicBezTo>
                    <a:pt x="109875" y="0"/>
                    <a:pt x="109875" y="0"/>
                    <a:pt x="109875" y="0"/>
                  </a:cubicBezTo>
                  <a:cubicBezTo>
                    <a:pt x="106500" y="0"/>
                    <a:pt x="106500" y="0"/>
                    <a:pt x="106500" y="3461"/>
                  </a:cubicBezTo>
                  <a:cubicBezTo>
                    <a:pt x="106500" y="27692"/>
                    <a:pt x="106500" y="27692"/>
                    <a:pt x="106500" y="27692"/>
                  </a:cubicBezTo>
                  <a:cubicBezTo>
                    <a:pt x="106500" y="41153"/>
                    <a:pt x="96375" y="61538"/>
                    <a:pt x="60000" y="61538"/>
                  </a:cubicBezTo>
                  <a:cubicBezTo>
                    <a:pt x="23625" y="61538"/>
                    <a:pt x="13500" y="41153"/>
                    <a:pt x="13500" y="27692"/>
                  </a:cubicBezTo>
                  <a:cubicBezTo>
                    <a:pt x="13500" y="3461"/>
                    <a:pt x="13500" y="3461"/>
                    <a:pt x="13500" y="3461"/>
                  </a:cubicBezTo>
                  <a:cubicBezTo>
                    <a:pt x="13500" y="0"/>
                    <a:pt x="10500" y="0"/>
                    <a:pt x="10500" y="0"/>
                  </a:cubicBezTo>
                  <a:cubicBezTo>
                    <a:pt x="3375" y="0"/>
                    <a:pt x="3375" y="0"/>
                    <a:pt x="3375" y="0"/>
                  </a:cubicBezTo>
                  <a:cubicBezTo>
                    <a:pt x="3375" y="0"/>
                    <a:pt x="0" y="0"/>
                    <a:pt x="0" y="3461"/>
                  </a:cubicBezTo>
                  <a:cubicBezTo>
                    <a:pt x="0" y="27692"/>
                    <a:pt x="0" y="27692"/>
                    <a:pt x="0" y="27692"/>
                  </a:cubicBezTo>
                  <a:cubicBezTo>
                    <a:pt x="0" y="51538"/>
                    <a:pt x="16500" y="71923"/>
                    <a:pt x="50250" y="75384"/>
                  </a:cubicBezTo>
                  <a:cubicBezTo>
                    <a:pt x="50250" y="102307"/>
                    <a:pt x="50250" y="102307"/>
                    <a:pt x="50250" y="102307"/>
                  </a:cubicBezTo>
                  <a:cubicBezTo>
                    <a:pt x="27000" y="102307"/>
                    <a:pt x="27000" y="102307"/>
                    <a:pt x="27000" y="102307"/>
                  </a:cubicBezTo>
                  <a:cubicBezTo>
                    <a:pt x="23625" y="102307"/>
                    <a:pt x="23625" y="102307"/>
                    <a:pt x="23625" y="105769"/>
                  </a:cubicBezTo>
                  <a:cubicBezTo>
                    <a:pt x="23625" y="116153"/>
                    <a:pt x="23625" y="116153"/>
                    <a:pt x="23625" y="116153"/>
                  </a:cubicBezTo>
                  <a:cubicBezTo>
                    <a:pt x="23625" y="119615"/>
                    <a:pt x="23625" y="119615"/>
                    <a:pt x="27000" y="119615"/>
                  </a:cubicBezTo>
                  <a:cubicBezTo>
                    <a:pt x="93375" y="119615"/>
                    <a:pt x="93375" y="119615"/>
                    <a:pt x="93375" y="119615"/>
                  </a:cubicBezTo>
                  <a:cubicBezTo>
                    <a:pt x="96375" y="119615"/>
                    <a:pt x="96375" y="119615"/>
                    <a:pt x="96375" y="116153"/>
                  </a:cubicBezTo>
                  <a:cubicBezTo>
                    <a:pt x="96375" y="105769"/>
                    <a:pt x="96375" y="105769"/>
                    <a:pt x="96375" y="105769"/>
                  </a:cubicBezTo>
                  <a:cubicBezTo>
                    <a:pt x="96375" y="102307"/>
                    <a:pt x="96375" y="102307"/>
                    <a:pt x="93375" y="102307"/>
                  </a:cubicBezTo>
                  <a:cubicBezTo>
                    <a:pt x="70125" y="102307"/>
                    <a:pt x="70125" y="102307"/>
                    <a:pt x="70125" y="102307"/>
                  </a:cubicBezTo>
                  <a:cubicBezTo>
                    <a:pt x="70125" y="75384"/>
                    <a:pt x="70125" y="75384"/>
                    <a:pt x="70125" y="75384"/>
                  </a:cubicBezTo>
                  <a:cubicBezTo>
                    <a:pt x="103125" y="71923"/>
                    <a:pt x="119625" y="51538"/>
                    <a:pt x="119625" y="27692"/>
                  </a:cubicBezTo>
                  <a:cubicBezTo>
                    <a:pt x="119625" y="3461"/>
                    <a:pt x="119625" y="3461"/>
                    <a:pt x="119625" y="3461"/>
                  </a:cubicBezTo>
                  <a:cubicBezTo>
                    <a:pt x="119625" y="0"/>
                    <a:pt x="116625" y="0"/>
                    <a:pt x="116625" y="0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41" name="Shape 5095"/>
            <p:cNvSpPr/>
            <p:nvPr/>
          </p:nvSpPr>
          <p:spPr>
            <a:xfrm>
              <a:off x="8633750" y="7755467"/>
              <a:ext cx="169288" cy="1439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80" y="118974"/>
                  </a:moveTo>
                  <a:lnTo>
                    <a:pt x="59580" y="118974"/>
                  </a:lnTo>
                  <a:cubicBezTo>
                    <a:pt x="111608" y="118974"/>
                    <a:pt x="119160" y="92307"/>
                    <a:pt x="119160" y="73846"/>
                  </a:cubicBezTo>
                  <a:cubicBezTo>
                    <a:pt x="119160" y="0"/>
                    <a:pt x="119160" y="0"/>
                    <a:pt x="119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846"/>
                    <a:pt x="0" y="73846"/>
                    <a:pt x="0" y="73846"/>
                  </a:cubicBezTo>
                  <a:cubicBezTo>
                    <a:pt x="0" y="92307"/>
                    <a:pt x="7552" y="118974"/>
                    <a:pt x="59580" y="118974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42" name="Shape 5096"/>
            <p:cNvSpPr/>
            <p:nvPr/>
          </p:nvSpPr>
          <p:spPr>
            <a:xfrm>
              <a:off x="8633750" y="7535335"/>
              <a:ext cx="169288" cy="17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60" y="34966"/>
                  </a:moveTo>
                  <a:lnTo>
                    <a:pt x="119160" y="34966"/>
                  </a:lnTo>
                  <a:cubicBezTo>
                    <a:pt x="119160" y="20662"/>
                    <a:pt x="111608" y="0"/>
                    <a:pt x="59580" y="0"/>
                  </a:cubicBezTo>
                  <a:cubicBezTo>
                    <a:pt x="7552" y="0"/>
                    <a:pt x="0" y="20662"/>
                    <a:pt x="0" y="34966"/>
                  </a:cubicBezTo>
                  <a:cubicBezTo>
                    <a:pt x="0" y="119205"/>
                    <a:pt x="0" y="119205"/>
                    <a:pt x="0" y="119205"/>
                  </a:cubicBezTo>
                  <a:cubicBezTo>
                    <a:pt x="119160" y="119205"/>
                    <a:pt x="119160" y="119205"/>
                    <a:pt x="119160" y="119205"/>
                  </a:cubicBezTo>
                  <a:lnTo>
                    <a:pt x="119160" y="34966"/>
                  </a:ln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sp>
        <p:nvSpPr>
          <p:cNvPr id="43" name="Shape 5097"/>
          <p:cNvSpPr/>
          <p:nvPr/>
        </p:nvSpPr>
        <p:spPr>
          <a:xfrm>
            <a:off x="1609967" y="1673214"/>
            <a:ext cx="196474" cy="249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0" y="46887"/>
                </a:moveTo>
                <a:lnTo>
                  <a:pt x="107830" y="46887"/>
                </a:lnTo>
                <a:cubicBezTo>
                  <a:pt x="92957" y="46887"/>
                  <a:pt x="92957" y="46887"/>
                  <a:pt x="92957" y="46887"/>
                </a:cubicBezTo>
                <a:cubicBezTo>
                  <a:pt x="92957" y="30463"/>
                  <a:pt x="92957" y="30463"/>
                  <a:pt x="92957" y="30463"/>
                </a:cubicBezTo>
                <a:cubicBezTo>
                  <a:pt x="92957" y="11655"/>
                  <a:pt x="80450" y="0"/>
                  <a:pt x="59830" y="0"/>
                </a:cubicBezTo>
                <a:cubicBezTo>
                  <a:pt x="35830" y="0"/>
                  <a:pt x="26704" y="11655"/>
                  <a:pt x="26704" y="30463"/>
                </a:cubicBezTo>
                <a:cubicBezTo>
                  <a:pt x="26704" y="32847"/>
                  <a:pt x="26704" y="32847"/>
                  <a:pt x="26704" y="32847"/>
                </a:cubicBezTo>
                <a:cubicBezTo>
                  <a:pt x="41915" y="32847"/>
                  <a:pt x="41915" y="32847"/>
                  <a:pt x="41915" y="32847"/>
                </a:cubicBezTo>
                <a:cubicBezTo>
                  <a:pt x="41915" y="28079"/>
                  <a:pt x="41915" y="28079"/>
                  <a:pt x="41915" y="28079"/>
                </a:cubicBezTo>
                <a:cubicBezTo>
                  <a:pt x="41915" y="18807"/>
                  <a:pt x="50704" y="14039"/>
                  <a:pt x="59830" y="14039"/>
                </a:cubicBezTo>
                <a:cubicBezTo>
                  <a:pt x="68619" y="14039"/>
                  <a:pt x="77746" y="18807"/>
                  <a:pt x="77746" y="28079"/>
                </a:cubicBezTo>
                <a:cubicBezTo>
                  <a:pt x="77746" y="46887"/>
                  <a:pt x="77746" y="46887"/>
                  <a:pt x="77746" y="46887"/>
                </a:cubicBezTo>
                <a:cubicBezTo>
                  <a:pt x="8788" y="46887"/>
                  <a:pt x="8788" y="46887"/>
                  <a:pt x="8788" y="46887"/>
                </a:cubicBezTo>
                <a:cubicBezTo>
                  <a:pt x="5746" y="46887"/>
                  <a:pt x="0" y="51655"/>
                  <a:pt x="0" y="54039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08079"/>
                  <a:pt x="5746" y="112582"/>
                  <a:pt x="8788" y="114966"/>
                </a:cubicBezTo>
                <a:cubicBezTo>
                  <a:pt x="17915" y="117350"/>
                  <a:pt x="17915" y="117350"/>
                  <a:pt x="17915" y="117350"/>
                </a:cubicBezTo>
                <a:cubicBezTo>
                  <a:pt x="24000" y="117350"/>
                  <a:pt x="29746" y="119735"/>
                  <a:pt x="35830" y="119735"/>
                </a:cubicBezTo>
                <a:cubicBezTo>
                  <a:pt x="83830" y="119735"/>
                  <a:pt x="83830" y="119735"/>
                  <a:pt x="83830" y="119735"/>
                </a:cubicBezTo>
                <a:cubicBezTo>
                  <a:pt x="89915" y="119735"/>
                  <a:pt x="95661" y="117350"/>
                  <a:pt x="101746" y="117350"/>
                </a:cubicBezTo>
                <a:cubicBezTo>
                  <a:pt x="110873" y="114966"/>
                  <a:pt x="110873" y="114966"/>
                  <a:pt x="110873" y="114966"/>
                </a:cubicBezTo>
                <a:cubicBezTo>
                  <a:pt x="113577" y="112582"/>
                  <a:pt x="119661" y="108079"/>
                  <a:pt x="119661" y="105695"/>
                </a:cubicBezTo>
                <a:cubicBezTo>
                  <a:pt x="119661" y="54039"/>
                  <a:pt x="119661" y="54039"/>
                  <a:pt x="119661" y="54039"/>
                </a:cubicBezTo>
                <a:cubicBezTo>
                  <a:pt x="119661" y="51655"/>
                  <a:pt x="113577" y="46887"/>
                  <a:pt x="107830" y="4688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4" name="Shape 5098"/>
          <p:cNvSpPr/>
          <p:nvPr/>
        </p:nvSpPr>
        <p:spPr>
          <a:xfrm>
            <a:off x="4865280" y="1703924"/>
            <a:ext cx="215926" cy="214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644" y="10741"/>
                </a:moveTo>
                <a:lnTo>
                  <a:pt x="108644" y="10741"/>
                </a:lnTo>
                <a:cubicBezTo>
                  <a:pt x="97902" y="0"/>
                  <a:pt x="89616" y="0"/>
                  <a:pt x="89616" y="0"/>
                </a:cubicBezTo>
                <a:cubicBezTo>
                  <a:pt x="51867" y="40818"/>
                  <a:pt x="51867" y="40818"/>
                  <a:pt x="51867" y="40818"/>
                </a:cubicBezTo>
                <a:cubicBezTo>
                  <a:pt x="7979" y="84398"/>
                  <a:pt x="7979" y="84398"/>
                  <a:pt x="7979" y="84398"/>
                </a:cubicBezTo>
                <a:cubicBezTo>
                  <a:pt x="0" y="119693"/>
                  <a:pt x="0" y="119693"/>
                  <a:pt x="0" y="119693"/>
                </a:cubicBezTo>
                <a:cubicBezTo>
                  <a:pt x="35601" y="111406"/>
                  <a:pt x="35601" y="111406"/>
                  <a:pt x="35601" y="111406"/>
                </a:cubicBezTo>
                <a:cubicBezTo>
                  <a:pt x="81636" y="68132"/>
                  <a:pt x="81636" y="68132"/>
                  <a:pt x="81636" y="68132"/>
                </a:cubicBezTo>
                <a:cubicBezTo>
                  <a:pt x="119693" y="29769"/>
                  <a:pt x="119693" y="29769"/>
                  <a:pt x="119693" y="29769"/>
                </a:cubicBezTo>
                <a:cubicBezTo>
                  <a:pt x="119693" y="29769"/>
                  <a:pt x="119693" y="21790"/>
                  <a:pt x="108644" y="10741"/>
                </a:cubicBezTo>
                <a:close/>
                <a:moveTo>
                  <a:pt x="35601" y="108644"/>
                </a:moveTo>
                <a:lnTo>
                  <a:pt x="35601" y="108644"/>
                </a:lnTo>
                <a:cubicBezTo>
                  <a:pt x="21790" y="111406"/>
                  <a:pt x="21790" y="111406"/>
                  <a:pt x="21790" y="111406"/>
                </a:cubicBezTo>
                <a:cubicBezTo>
                  <a:pt x="21790" y="108644"/>
                  <a:pt x="19335" y="106189"/>
                  <a:pt x="16572" y="103427"/>
                </a:cubicBezTo>
                <a:cubicBezTo>
                  <a:pt x="13503" y="100664"/>
                  <a:pt x="10741" y="100664"/>
                  <a:pt x="10741" y="97902"/>
                </a:cubicBezTo>
                <a:cubicBezTo>
                  <a:pt x="13503" y="87161"/>
                  <a:pt x="13503" y="87161"/>
                  <a:pt x="13503" y="87161"/>
                </a:cubicBezTo>
                <a:cubicBezTo>
                  <a:pt x="16572" y="81636"/>
                  <a:pt x="16572" y="81636"/>
                  <a:pt x="16572" y="81636"/>
                </a:cubicBezTo>
                <a:cubicBezTo>
                  <a:pt x="16572" y="81636"/>
                  <a:pt x="21790" y="81636"/>
                  <a:pt x="30076" y="89616"/>
                </a:cubicBezTo>
                <a:cubicBezTo>
                  <a:pt x="38056" y="97902"/>
                  <a:pt x="38056" y="103427"/>
                  <a:pt x="38056" y="103427"/>
                </a:cubicBezTo>
                <a:lnTo>
                  <a:pt x="35601" y="10864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5" name="Shape 5099"/>
          <p:cNvSpPr/>
          <p:nvPr/>
        </p:nvSpPr>
        <p:spPr>
          <a:xfrm>
            <a:off x="8664428" y="1688357"/>
            <a:ext cx="254834" cy="243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6" name="Shape 5100"/>
          <p:cNvSpPr/>
          <p:nvPr/>
        </p:nvSpPr>
        <p:spPr>
          <a:xfrm>
            <a:off x="9201327" y="1694194"/>
            <a:ext cx="272340" cy="2393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59" y="119724"/>
                </a:moveTo>
                <a:lnTo>
                  <a:pt x="119759" y="119724"/>
                </a:lnTo>
                <a:cubicBezTo>
                  <a:pt x="119759" y="119724"/>
                  <a:pt x="119759" y="92965"/>
                  <a:pt x="117349" y="90482"/>
                </a:cubicBezTo>
                <a:cubicBezTo>
                  <a:pt x="115421" y="88000"/>
                  <a:pt x="111325" y="83310"/>
                  <a:pt x="102409" y="80827"/>
                </a:cubicBezTo>
                <a:cubicBezTo>
                  <a:pt x="93975" y="75862"/>
                  <a:pt x="89638" y="70896"/>
                  <a:pt x="89638" y="63724"/>
                </a:cubicBezTo>
                <a:cubicBezTo>
                  <a:pt x="89638" y="58758"/>
                  <a:pt x="93975" y="61241"/>
                  <a:pt x="93975" y="54068"/>
                </a:cubicBezTo>
                <a:cubicBezTo>
                  <a:pt x="93975" y="49103"/>
                  <a:pt x="98313" y="54068"/>
                  <a:pt x="98313" y="43862"/>
                </a:cubicBezTo>
                <a:cubicBezTo>
                  <a:pt x="98313" y="41655"/>
                  <a:pt x="96144" y="41655"/>
                  <a:pt x="96144" y="41655"/>
                </a:cubicBezTo>
                <a:cubicBezTo>
                  <a:pt x="96144" y="41655"/>
                  <a:pt x="98313" y="36689"/>
                  <a:pt x="98313" y="31724"/>
                </a:cubicBezTo>
                <a:cubicBezTo>
                  <a:pt x="98313" y="27034"/>
                  <a:pt x="96144" y="17103"/>
                  <a:pt x="83373" y="17103"/>
                </a:cubicBezTo>
                <a:cubicBezTo>
                  <a:pt x="70602" y="17103"/>
                  <a:pt x="68433" y="27034"/>
                  <a:pt x="68433" y="31724"/>
                </a:cubicBezTo>
                <a:cubicBezTo>
                  <a:pt x="68433" y="36689"/>
                  <a:pt x="70602" y="41655"/>
                  <a:pt x="70602" y="41655"/>
                </a:cubicBezTo>
                <a:cubicBezTo>
                  <a:pt x="70602" y="41655"/>
                  <a:pt x="68433" y="41655"/>
                  <a:pt x="68433" y="43862"/>
                </a:cubicBezTo>
                <a:cubicBezTo>
                  <a:pt x="68433" y="54068"/>
                  <a:pt x="70602" y="49103"/>
                  <a:pt x="72771" y="54068"/>
                </a:cubicBezTo>
                <a:cubicBezTo>
                  <a:pt x="72771" y="61241"/>
                  <a:pt x="74939" y="58758"/>
                  <a:pt x="74939" y="63724"/>
                </a:cubicBezTo>
                <a:cubicBezTo>
                  <a:pt x="74939" y="68689"/>
                  <a:pt x="74939" y="73379"/>
                  <a:pt x="70602" y="75862"/>
                </a:cubicBezTo>
                <a:cubicBezTo>
                  <a:pt x="89638" y="88000"/>
                  <a:pt x="91807" y="88000"/>
                  <a:pt x="91807" y="100413"/>
                </a:cubicBezTo>
                <a:cubicBezTo>
                  <a:pt x="91807" y="119724"/>
                  <a:pt x="91807" y="119724"/>
                  <a:pt x="91807" y="119724"/>
                </a:cubicBezTo>
                <a:lnTo>
                  <a:pt x="119759" y="119724"/>
                </a:lnTo>
                <a:close/>
                <a:moveTo>
                  <a:pt x="62168" y="83310"/>
                </a:moveTo>
                <a:lnTo>
                  <a:pt x="62168" y="83310"/>
                </a:lnTo>
                <a:cubicBezTo>
                  <a:pt x="49156" y="78344"/>
                  <a:pt x="45060" y="73379"/>
                  <a:pt x="45060" y="63724"/>
                </a:cubicBezTo>
                <a:cubicBezTo>
                  <a:pt x="45060" y="56275"/>
                  <a:pt x="49156" y="58758"/>
                  <a:pt x="51325" y="46344"/>
                </a:cubicBezTo>
                <a:cubicBezTo>
                  <a:pt x="51325" y="43862"/>
                  <a:pt x="55662" y="46344"/>
                  <a:pt x="55662" y="36689"/>
                </a:cubicBezTo>
                <a:cubicBezTo>
                  <a:pt x="55662" y="31724"/>
                  <a:pt x="53493" y="31724"/>
                  <a:pt x="53493" y="31724"/>
                </a:cubicBezTo>
                <a:cubicBezTo>
                  <a:pt x="53493" y="31724"/>
                  <a:pt x="53493" y="24551"/>
                  <a:pt x="55662" y="19586"/>
                </a:cubicBezTo>
                <a:cubicBezTo>
                  <a:pt x="55662" y="14620"/>
                  <a:pt x="51325" y="0"/>
                  <a:pt x="36385" y="0"/>
                </a:cubicBezTo>
                <a:cubicBezTo>
                  <a:pt x="19277" y="0"/>
                  <a:pt x="17108" y="14620"/>
                  <a:pt x="17108" y="19586"/>
                </a:cubicBezTo>
                <a:cubicBezTo>
                  <a:pt x="17108" y="24551"/>
                  <a:pt x="17108" y="31724"/>
                  <a:pt x="17108" y="31724"/>
                </a:cubicBezTo>
                <a:cubicBezTo>
                  <a:pt x="17108" y="31724"/>
                  <a:pt x="17108" y="31724"/>
                  <a:pt x="17108" y="36689"/>
                </a:cubicBezTo>
                <a:cubicBezTo>
                  <a:pt x="17108" y="46344"/>
                  <a:pt x="19277" y="43862"/>
                  <a:pt x="21445" y="46344"/>
                </a:cubicBezTo>
                <a:cubicBezTo>
                  <a:pt x="21445" y="58758"/>
                  <a:pt x="25783" y="56275"/>
                  <a:pt x="25783" y="63724"/>
                </a:cubicBezTo>
                <a:cubicBezTo>
                  <a:pt x="25783" y="73379"/>
                  <a:pt x="21445" y="78344"/>
                  <a:pt x="10843" y="83310"/>
                </a:cubicBezTo>
                <a:cubicBezTo>
                  <a:pt x="6506" y="85517"/>
                  <a:pt x="0" y="88000"/>
                  <a:pt x="0" y="95448"/>
                </a:cubicBezTo>
                <a:cubicBezTo>
                  <a:pt x="0" y="119724"/>
                  <a:pt x="0" y="119724"/>
                  <a:pt x="0" y="119724"/>
                </a:cubicBezTo>
                <a:cubicBezTo>
                  <a:pt x="83373" y="119724"/>
                  <a:pt x="83373" y="119724"/>
                  <a:pt x="83373" y="119724"/>
                </a:cubicBezTo>
                <a:cubicBezTo>
                  <a:pt x="83373" y="119724"/>
                  <a:pt x="83373" y="105103"/>
                  <a:pt x="83373" y="100413"/>
                </a:cubicBezTo>
                <a:cubicBezTo>
                  <a:pt x="83373" y="95448"/>
                  <a:pt x="72771" y="90482"/>
                  <a:pt x="62168" y="833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7" name="Shape 5101"/>
          <p:cNvSpPr/>
          <p:nvPr/>
        </p:nvSpPr>
        <p:spPr>
          <a:xfrm>
            <a:off x="7032332" y="1717545"/>
            <a:ext cx="245107" cy="184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0" y="119643"/>
                </a:moveTo>
                <a:lnTo>
                  <a:pt x="119730" y="119643"/>
                </a:lnTo>
                <a:cubicBezTo>
                  <a:pt x="119730" y="119643"/>
                  <a:pt x="107595" y="34896"/>
                  <a:pt x="48000" y="34896"/>
                </a:cubicBezTo>
                <a:cubicBezTo>
                  <a:pt x="48000" y="0"/>
                  <a:pt x="48000" y="0"/>
                  <a:pt x="48000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8000" y="116439"/>
                  <a:pt x="48000" y="116439"/>
                  <a:pt x="48000" y="116439"/>
                </a:cubicBezTo>
                <a:cubicBezTo>
                  <a:pt x="48000" y="78694"/>
                  <a:pt x="48000" y="78694"/>
                  <a:pt x="48000" y="78694"/>
                </a:cubicBezTo>
                <a:cubicBezTo>
                  <a:pt x="79011" y="78694"/>
                  <a:pt x="102741" y="81899"/>
                  <a:pt x="119730" y="11964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8" name="Shape 5102"/>
          <p:cNvSpPr/>
          <p:nvPr/>
        </p:nvSpPr>
        <p:spPr>
          <a:xfrm>
            <a:off x="8123638" y="1717545"/>
            <a:ext cx="245107" cy="184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891" y="78694"/>
                </a:moveTo>
                <a:lnTo>
                  <a:pt x="71891" y="78694"/>
                </a:lnTo>
                <a:cubicBezTo>
                  <a:pt x="71891" y="116439"/>
                  <a:pt x="71891" y="116439"/>
                  <a:pt x="71891" y="116439"/>
                </a:cubicBezTo>
                <a:cubicBezTo>
                  <a:pt x="119729" y="56617"/>
                  <a:pt x="119729" y="56617"/>
                  <a:pt x="119729" y="56617"/>
                </a:cubicBezTo>
                <a:cubicBezTo>
                  <a:pt x="71891" y="0"/>
                  <a:pt x="71891" y="0"/>
                  <a:pt x="71891" y="0"/>
                </a:cubicBezTo>
                <a:cubicBezTo>
                  <a:pt x="71891" y="34896"/>
                  <a:pt x="71891" y="34896"/>
                  <a:pt x="71891" y="34896"/>
                </a:cubicBezTo>
                <a:cubicBezTo>
                  <a:pt x="12162" y="34896"/>
                  <a:pt x="0" y="119643"/>
                  <a:pt x="0" y="119643"/>
                </a:cubicBezTo>
                <a:cubicBezTo>
                  <a:pt x="16756" y="81899"/>
                  <a:pt x="40810" y="78694"/>
                  <a:pt x="71891" y="7869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9" name="Shape 5103"/>
          <p:cNvSpPr/>
          <p:nvPr/>
        </p:nvSpPr>
        <p:spPr>
          <a:xfrm>
            <a:off x="2653486" y="5418196"/>
            <a:ext cx="245107" cy="243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459" y="69616"/>
                </a:moveTo>
                <a:lnTo>
                  <a:pt x="69459" y="69616"/>
                </a:lnTo>
                <a:cubicBezTo>
                  <a:pt x="60000" y="79097"/>
                  <a:pt x="47837" y="88577"/>
                  <a:pt x="43243" y="83972"/>
                </a:cubicBezTo>
                <a:cubicBezTo>
                  <a:pt x="35945" y="76659"/>
                  <a:pt x="31081" y="71783"/>
                  <a:pt x="16756" y="83972"/>
                </a:cubicBezTo>
                <a:cubicBezTo>
                  <a:pt x="0" y="95891"/>
                  <a:pt x="11891" y="105372"/>
                  <a:pt x="19189" y="110248"/>
                </a:cubicBezTo>
                <a:cubicBezTo>
                  <a:pt x="26216" y="119729"/>
                  <a:pt x="55135" y="112686"/>
                  <a:pt x="83783" y="83972"/>
                </a:cubicBezTo>
                <a:cubicBezTo>
                  <a:pt x="112432" y="55259"/>
                  <a:pt x="119729" y="26275"/>
                  <a:pt x="112432" y="16523"/>
                </a:cubicBezTo>
                <a:cubicBezTo>
                  <a:pt x="105405" y="9480"/>
                  <a:pt x="98108" y="0"/>
                  <a:pt x="86216" y="14356"/>
                </a:cubicBezTo>
                <a:cubicBezTo>
                  <a:pt x="74324" y="28713"/>
                  <a:pt x="79189" y="33318"/>
                  <a:pt x="86216" y="40902"/>
                </a:cubicBezTo>
                <a:cubicBezTo>
                  <a:pt x="91081" y="45237"/>
                  <a:pt x="81621" y="57426"/>
                  <a:pt x="69459" y="6961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0" name="Shape 5104"/>
          <p:cNvSpPr/>
          <p:nvPr/>
        </p:nvSpPr>
        <p:spPr>
          <a:xfrm>
            <a:off x="3754519" y="1731165"/>
            <a:ext cx="254834" cy="1576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1" name="Shape 5105"/>
          <p:cNvSpPr/>
          <p:nvPr/>
        </p:nvSpPr>
        <p:spPr>
          <a:xfrm>
            <a:off x="4795827" y="5389010"/>
            <a:ext cx="264560" cy="272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319" y="119759"/>
                </a:moveTo>
                <a:lnTo>
                  <a:pt x="33319" y="119759"/>
                </a:lnTo>
                <a:cubicBezTo>
                  <a:pt x="26555" y="119759"/>
                  <a:pt x="17787" y="115180"/>
                  <a:pt x="13277" y="110843"/>
                </a:cubicBezTo>
                <a:cubicBezTo>
                  <a:pt x="2254" y="100240"/>
                  <a:pt x="0" y="81204"/>
                  <a:pt x="13277" y="68433"/>
                </a:cubicBezTo>
                <a:cubicBezTo>
                  <a:pt x="22296" y="59759"/>
                  <a:pt x="57620" y="25542"/>
                  <a:pt x="75407" y="8433"/>
                </a:cubicBezTo>
                <a:cubicBezTo>
                  <a:pt x="82171" y="2168"/>
                  <a:pt x="90939" y="0"/>
                  <a:pt x="97703" y="2168"/>
                </a:cubicBezTo>
                <a:cubicBezTo>
                  <a:pt x="104217" y="4337"/>
                  <a:pt x="110981" y="10602"/>
                  <a:pt x="113235" y="17108"/>
                </a:cubicBezTo>
                <a:cubicBezTo>
                  <a:pt x="115490" y="23373"/>
                  <a:pt x="113235" y="32048"/>
                  <a:pt x="106471" y="38313"/>
                </a:cubicBezTo>
                <a:cubicBezTo>
                  <a:pt x="48851" y="93975"/>
                  <a:pt x="48851" y="93975"/>
                  <a:pt x="48851" y="93975"/>
                </a:cubicBezTo>
                <a:cubicBezTo>
                  <a:pt x="44342" y="98072"/>
                  <a:pt x="39832" y="100240"/>
                  <a:pt x="37578" y="100240"/>
                </a:cubicBezTo>
                <a:cubicBezTo>
                  <a:pt x="33319" y="100240"/>
                  <a:pt x="28810" y="100240"/>
                  <a:pt x="26555" y="96144"/>
                </a:cubicBezTo>
                <a:cubicBezTo>
                  <a:pt x="22296" y="91807"/>
                  <a:pt x="22296" y="85301"/>
                  <a:pt x="28810" y="76867"/>
                </a:cubicBezTo>
                <a:cubicBezTo>
                  <a:pt x="71148" y="36144"/>
                  <a:pt x="71148" y="36144"/>
                  <a:pt x="71148" y="36144"/>
                </a:cubicBezTo>
                <a:cubicBezTo>
                  <a:pt x="73402" y="36144"/>
                  <a:pt x="75407" y="36144"/>
                  <a:pt x="77411" y="36144"/>
                </a:cubicBezTo>
                <a:cubicBezTo>
                  <a:pt x="77411" y="38313"/>
                  <a:pt x="77411" y="40481"/>
                  <a:pt x="77411" y="42891"/>
                </a:cubicBezTo>
                <a:cubicBezTo>
                  <a:pt x="35574" y="83132"/>
                  <a:pt x="35574" y="83132"/>
                  <a:pt x="35574" y="83132"/>
                </a:cubicBezTo>
                <a:cubicBezTo>
                  <a:pt x="31064" y="85301"/>
                  <a:pt x="31064" y="89638"/>
                  <a:pt x="33319" y="91807"/>
                </a:cubicBezTo>
                <a:lnTo>
                  <a:pt x="35574" y="91807"/>
                </a:lnTo>
                <a:cubicBezTo>
                  <a:pt x="37578" y="91807"/>
                  <a:pt x="39832" y="89638"/>
                  <a:pt x="42087" y="89638"/>
                </a:cubicBezTo>
                <a:cubicBezTo>
                  <a:pt x="99958" y="32048"/>
                  <a:pt x="99958" y="32048"/>
                  <a:pt x="99958" y="32048"/>
                </a:cubicBezTo>
                <a:cubicBezTo>
                  <a:pt x="104217" y="27710"/>
                  <a:pt x="106471" y="23373"/>
                  <a:pt x="104217" y="19277"/>
                </a:cubicBezTo>
                <a:cubicBezTo>
                  <a:pt x="104217" y="14939"/>
                  <a:pt x="99958" y="10602"/>
                  <a:pt x="95448" y="10602"/>
                </a:cubicBezTo>
                <a:cubicBezTo>
                  <a:pt x="90939" y="8433"/>
                  <a:pt x="86680" y="10602"/>
                  <a:pt x="82171" y="14939"/>
                </a:cubicBezTo>
                <a:cubicBezTo>
                  <a:pt x="64133" y="32048"/>
                  <a:pt x="28810" y="66265"/>
                  <a:pt x="20041" y="72530"/>
                </a:cubicBezTo>
                <a:cubicBezTo>
                  <a:pt x="9018" y="85301"/>
                  <a:pt x="11022" y="98072"/>
                  <a:pt x="20041" y="104578"/>
                </a:cubicBezTo>
                <a:cubicBezTo>
                  <a:pt x="26555" y="110843"/>
                  <a:pt x="39832" y="115180"/>
                  <a:pt x="50855" y="102409"/>
                </a:cubicBezTo>
                <a:cubicBezTo>
                  <a:pt x="113235" y="44819"/>
                  <a:pt x="113235" y="44819"/>
                  <a:pt x="113235" y="44819"/>
                </a:cubicBezTo>
                <a:cubicBezTo>
                  <a:pt x="115490" y="42891"/>
                  <a:pt x="117494" y="42891"/>
                  <a:pt x="119749" y="44819"/>
                </a:cubicBezTo>
                <a:lnTo>
                  <a:pt x="119749" y="48915"/>
                </a:lnTo>
                <a:cubicBezTo>
                  <a:pt x="57620" y="108915"/>
                  <a:pt x="57620" y="108915"/>
                  <a:pt x="57620" y="108915"/>
                </a:cubicBezTo>
                <a:cubicBezTo>
                  <a:pt x="50855" y="115180"/>
                  <a:pt x="42087" y="119759"/>
                  <a:pt x="33319" y="11975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2" name="Shape 5106"/>
          <p:cNvSpPr/>
          <p:nvPr/>
        </p:nvSpPr>
        <p:spPr>
          <a:xfrm>
            <a:off x="7563394" y="1717545"/>
            <a:ext cx="274286" cy="184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736" y="24925"/>
                </a:moveTo>
                <a:lnTo>
                  <a:pt x="42736" y="24925"/>
                </a:lnTo>
                <a:cubicBezTo>
                  <a:pt x="42736" y="0"/>
                  <a:pt x="42736" y="0"/>
                  <a:pt x="42736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2736" y="116439"/>
                  <a:pt x="42736" y="116439"/>
                  <a:pt x="42736" y="116439"/>
                </a:cubicBezTo>
                <a:cubicBezTo>
                  <a:pt x="42736" y="91513"/>
                  <a:pt x="42736" y="91513"/>
                  <a:pt x="42736" y="91513"/>
                </a:cubicBezTo>
                <a:cubicBezTo>
                  <a:pt x="17142" y="56617"/>
                  <a:pt x="17142" y="56617"/>
                  <a:pt x="17142" y="56617"/>
                </a:cubicBezTo>
                <a:lnTo>
                  <a:pt x="42736" y="24925"/>
                </a:lnTo>
                <a:close/>
                <a:moveTo>
                  <a:pt x="72676" y="34896"/>
                </a:moveTo>
                <a:lnTo>
                  <a:pt x="72676" y="34896"/>
                </a:lnTo>
                <a:cubicBezTo>
                  <a:pt x="72676" y="0"/>
                  <a:pt x="72676" y="0"/>
                  <a:pt x="72676" y="0"/>
                </a:cubicBezTo>
                <a:cubicBezTo>
                  <a:pt x="29939" y="56617"/>
                  <a:pt x="29939" y="56617"/>
                  <a:pt x="29939" y="56617"/>
                </a:cubicBezTo>
                <a:cubicBezTo>
                  <a:pt x="72676" y="116439"/>
                  <a:pt x="72676" y="116439"/>
                  <a:pt x="72676" y="116439"/>
                </a:cubicBezTo>
                <a:cubicBezTo>
                  <a:pt x="72676" y="78694"/>
                  <a:pt x="72676" y="78694"/>
                  <a:pt x="72676" y="78694"/>
                </a:cubicBezTo>
                <a:cubicBezTo>
                  <a:pt x="91991" y="78694"/>
                  <a:pt x="105030" y="81899"/>
                  <a:pt x="119758" y="119643"/>
                </a:cubicBezTo>
                <a:cubicBezTo>
                  <a:pt x="119758" y="119643"/>
                  <a:pt x="117826" y="34896"/>
                  <a:pt x="72676" y="3489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3" name="Shape 5107"/>
          <p:cNvSpPr/>
          <p:nvPr/>
        </p:nvSpPr>
        <p:spPr>
          <a:xfrm>
            <a:off x="10262108" y="2809304"/>
            <a:ext cx="274285" cy="243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187" y="0"/>
                </a:moveTo>
                <a:lnTo>
                  <a:pt x="51187" y="0"/>
                </a:lnTo>
                <a:cubicBezTo>
                  <a:pt x="44909" y="0"/>
                  <a:pt x="44909" y="0"/>
                  <a:pt x="44909" y="0"/>
                </a:cubicBezTo>
                <a:lnTo>
                  <a:pt x="42736" y="2167"/>
                </a:lnTo>
                <a:cubicBezTo>
                  <a:pt x="42736" y="28713"/>
                  <a:pt x="42736" y="28713"/>
                  <a:pt x="42736" y="28713"/>
                </a:cubicBezTo>
                <a:cubicBezTo>
                  <a:pt x="21247" y="28713"/>
                  <a:pt x="21247" y="28713"/>
                  <a:pt x="21247" y="28713"/>
                </a:cubicBezTo>
                <a:lnTo>
                  <a:pt x="19315" y="28713"/>
                </a:lnTo>
                <a:cubicBezTo>
                  <a:pt x="17142" y="28713"/>
                  <a:pt x="17142" y="28713"/>
                  <a:pt x="14969" y="30880"/>
                </a:cubicBezTo>
                <a:cubicBezTo>
                  <a:pt x="0" y="40902"/>
                  <a:pt x="0" y="40902"/>
                  <a:pt x="0" y="40902"/>
                </a:cubicBezTo>
                <a:cubicBezTo>
                  <a:pt x="0" y="43069"/>
                  <a:pt x="0" y="43069"/>
                  <a:pt x="0" y="43069"/>
                </a:cubicBezTo>
                <a:cubicBezTo>
                  <a:pt x="0" y="45237"/>
                  <a:pt x="0" y="45237"/>
                  <a:pt x="0" y="45237"/>
                </a:cubicBezTo>
                <a:cubicBezTo>
                  <a:pt x="14969" y="57426"/>
                  <a:pt x="14969" y="57426"/>
                  <a:pt x="14969" y="57426"/>
                </a:cubicBezTo>
                <a:cubicBezTo>
                  <a:pt x="17142" y="57426"/>
                  <a:pt x="17142" y="57426"/>
                  <a:pt x="19315" y="57426"/>
                </a:cubicBezTo>
                <a:cubicBezTo>
                  <a:pt x="19315" y="59864"/>
                  <a:pt x="21247" y="59864"/>
                  <a:pt x="21247" y="59864"/>
                </a:cubicBezTo>
                <a:cubicBezTo>
                  <a:pt x="42736" y="59864"/>
                  <a:pt x="42736" y="59864"/>
                  <a:pt x="42736" y="59864"/>
                </a:cubicBezTo>
                <a:cubicBezTo>
                  <a:pt x="42736" y="117291"/>
                  <a:pt x="42736" y="117291"/>
                  <a:pt x="42736" y="117291"/>
                </a:cubicBezTo>
                <a:cubicBezTo>
                  <a:pt x="42736" y="119729"/>
                  <a:pt x="44909" y="119729"/>
                  <a:pt x="44909" y="119729"/>
                </a:cubicBezTo>
                <a:cubicBezTo>
                  <a:pt x="51187" y="119729"/>
                  <a:pt x="51187" y="119729"/>
                  <a:pt x="51187" y="119729"/>
                </a:cubicBezTo>
                <a:cubicBezTo>
                  <a:pt x="51187" y="119729"/>
                  <a:pt x="53360" y="119729"/>
                  <a:pt x="53360" y="117291"/>
                </a:cubicBezTo>
                <a:cubicBezTo>
                  <a:pt x="53360" y="2167"/>
                  <a:pt x="53360" y="2167"/>
                  <a:pt x="53360" y="2167"/>
                </a:cubicBezTo>
                <a:lnTo>
                  <a:pt x="51187" y="0"/>
                </a:lnTo>
                <a:close/>
                <a:moveTo>
                  <a:pt x="117585" y="28713"/>
                </a:moveTo>
                <a:lnTo>
                  <a:pt x="117585" y="28713"/>
                </a:lnTo>
                <a:cubicBezTo>
                  <a:pt x="104788" y="16523"/>
                  <a:pt x="104788" y="16523"/>
                  <a:pt x="104788" y="16523"/>
                </a:cubicBezTo>
                <a:cubicBezTo>
                  <a:pt x="102615" y="16523"/>
                  <a:pt x="102615" y="16523"/>
                  <a:pt x="100442" y="14356"/>
                </a:cubicBezTo>
                <a:lnTo>
                  <a:pt x="98269" y="14356"/>
                </a:lnTo>
                <a:cubicBezTo>
                  <a:pt x="57706" y="14356"/>
                  <a:pt x="57706" y="14356"/>
                  <a:pt x="57706" y="14356"/>
                </a:cubicBezTo>
                <a:cubicBezTo>
                  <a:pt x="61810" y="45237"/>
                  <a:pt x="61810" y="45237"/>
                  <a:pt x="61810" y="45237"/>
                </a:cubicBezTo>
                <a:cubicBezTo>
                  <a:pt x="98269" y="45237"/>
                  <a:pt x="98269" y="45237"/>
                  <a:pt x="98269" y="45237"/>
                </a:cubicBezTo>
                <a:lnTo>
                  <a:pt x="100442" y="45237"/>
                </a:lnTo>
                <a:cubicBezTo>
                  <a:pt x="102615" y="45237"/>
                  <a:pt x="102615" y="43069"/>
                  <a:pt x="104788" y="43069"/>
                </a:cubicBezTo>
                <a:cubicBezTo>
                  <a:pt x="117585" y="33318"/>
                  <a:pt x="117585" y="33318"/>
                  <a:pt x="117585" y="33318"/>
                </a:cubicBezTo>
                <a:cubicBezTo>
                  <a:pt x="119758" y="30880"/>
                  <a:pt x="119758" y="30880"/>
                  <a:pt x="119758" y="30880"/>
                </a:cubicBezTo>
                <a:cubicBezTo>
                  <a:pt x="119758" y="28713"/>
                  <a:pt x="119758" y="28713"/>
                  <a:pt x="117585" y="2871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4" name="Shape 5108"/>
          <p:cNvSpPr/>
          <p:nvPr/>
        </p:nvSpPr>
        <p:spPr>
          <a:xfrm>
            <a:off x="2707955" y="1674737"/>
            <a:ext cx="167295" cy="2821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475" y="84747"/>
                </a:moveTo>
                <a:lnTo>
                  <a:pt x="112475" y="84747"/>
                </a:lnTo>
                <a:cubicBezTo>
                  <a:pt x="87920" y="39221"/>
                  <a:pt x="87920" y="39221"/>
                  <a:pt x="87920" y="39221"/>
                </a:cubicBezTo>
                <a:cubicBezTo>
                  <a:pt x="80792" y="28949"/>
                  <a:pt x="56237" y="20544"/>
                  <a:pt x="35247" y="24747"/>
                </a:cubicBezTo>
                <a:cubicBezTo>
                  <a:pt x="17821" y="2101"/>
                  <a:pt x="17821" y="2101"/>
                  <a:pt x="17821" y="2101"/>
                </a:cubicBezTo>
                <a:cubicBezTo>
                  <a:pt x="14257" y="0"/>
                  <a:pt x="11089" y="0"/>
                  <a:pt x="7524" y="0"/>
                </a:cubicBezTo>
                <a:cubicBezTo>
                  <a:pt x="3960" y="2101"/>
                  <a:pt x="3960" y="4202"/>
                  <a:pt x="3960" y="6303"/>
                </a:cubicBezTo>
                <a:cubicBezTo>
                  <a:pt x="24950" y="28949"/>
                  <a:pt x="24950" y="28949"/>
                  <a:pt x="24950" y="28949"/>
                </a:cubicBezTo>
                <a:cubicBezTo>
                  <a:pt x="11089" y="32918"/>
                  <a:pt x="0" y="45291"/>
                  <a:pt x="7524" y="55797"/>
                </a:cubicBezTo>
                <a:cubicBezTo>
                  <a:pt x="28514" y="101322"/>
                  <a:pt x="28514" y="101322"/>
                  <a:pt x="28514" y="101322"/>
                </a:cubicBezTo>
                <a:cubicBezTo>
                  <a:pt x="32079" y="113696"/>
                  <a:pt x="56237" y="119766"/>
                  <a:pt x="80792" y="116031"/>
                </a:cubicBezTo>
                <a:cubicBezTo>
                  <a:pt x="105742" y="109494"/>
                  <a:pt x="119603" y="95019"/>
                  <a:pt x="112475" y="84747"/>
                </a:cubicBezTo>
                <a:close/>
                <a:moveTo>
                  <a:pt x="49504" y="51828"/>
                </a:moveTo>
                <a:lnTo>
                  <a:pt x="49504" y="51828"/>
                </a:lnTo>
                <a:cubicBezTo>
                  <a:pt x="42376" y="53929"/>
                  <a:pt x="35247" y="51828"/>
                  <a:pt x="32079" y="47392"/>
                </a:cubicBezTo>
                <a:cubicBezTo>
                  <a:pt x="28514" y="43424"/>
                  <a:pt x="32079" y="37120"/>
                  <a:pt x="38811" y="37120"/>
                </a:cubicBezTo>
                <a:cubicBezTo>
                  <a:pt x="49504" y="35019"/>
                  <a:pt x="56237" y="37120"/>
                  <a:pt x="56237" y="41556"/>
                </a:cubicBezTo>
                <a:cubicBezTo>
                  <a:pt x="59801" y="45291"/>
                  <a:pt x="56237" y="51828"/>
                  <a:pt x="49504" y="518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5" name="Shape 5109"/>
          <p:cNvSpPr/>
          <p:nvPr/>
        </p:nvSpPr>
        <p:spPr>
          <a:xfrm>
            <a:off x="5949744" y="1770896"/>
            <a:ext cx="206200" cy="1595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7326" y="90511"/>
                </a:moveTo>
                <a:lnTo>
                  <a:pt x="17326" y="90511"/>
                </a:lnTo>
                <a:cubicBezTo>
                  <a:pt x="79572" y="90511"/>
                  <a:pt x="79572" y="90511"/>
                  <a:pt x="79572" y="90511"/>
                </a:cubicBezTo>
                <a:cubicBezTo>
                  <a:pt x="79572" y="119590"/>
                  <a:pt x="79572" y="119590"/>
                  <a:pt x="79572" y="119590"/>
                </a:cubicBezTo>
                <a:cubicBezTo>
                  <a:pt x="119679" y="76177"/>
                  <a:pt x="119679" y="76177"/>
                  <a:pt x="119679" y="76177"/>
                </a:cubicBezTo>
                <a:cubicBezTo>
                  <a:pt x="79572" y="29078"/>
                  <a:pt x="79572" y="29078"/>
                  <a:pt x="79572" y="29078"/>
                </a:cubicBezTo>
                <a:cubicBezTo>
                  <a:pt x="79572" y="61433"/>
                  <a:pt x="79572" y="61433"/>
                  <a:pt x="79572" y="61433"/>
                </a:cubicBezTo>
                <a:cubicBezTo>
                  <a:pt x="22780" y="61433"/>
                  <a:pt x="22780" y="61433"/>
                  <a:pt x="22780" y="61433"/>
                </a:cubicBezTo>
                <a:cubicBezTo>
                  <a:pt x="22780" y="0"/>
                  <a:pt x="22780" y="0"/>
                  <a:pt x="227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8805"/>
                  <a:pt x="0" y="68805"/>
                  <a:pt x="0" y="68805"/>
                </a:cubicBezTo>
                <a:cubicBezTo>
                  <a:pt x="0" y="79863"/>
                  <a:pt x="8663" y="90511"/>
                  <a:pt x="17326" y="9051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6" name="Shape 5110"/>
          <p:cNvSpPr/>
          <p:nvPr/>
        </p:nvSpPr>
        <p:spPr>
          <a:xfrm>
            <a:off x="9228563" y="2789678"/>
            <a:ext cx="213981" cy="2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384" y="93594"/>
                </a:moveTo>
                <a:lnTo>
                  <a:pt x="43384" y="93594"/>
                </a:lnTo>
                <a:cubicBezTo>
                  <a:pt x="38153" y="101222"/>
                  <a:pt x="38153" y="101222"/>
                  <a:pt x="38153" y="101222"/>
                </a:cubicBezTo>
                <a:cubicBezTo>
                  <a:pt x="32615" y="106797"/>
                  <a:pt x="24307" y="106797"/>
                  <a:pt x="18769" y="101222"/>
                </a:cubicBezTo>
                <a:cubicBezTo>
                  <a:pt x="16307" y="98581"/>
                  <a:pt x="13538" y="93594"/>
                  <a:pt x="13538" y="91246"/>
                </a:cubicBezTo>
                <a:cubicBezTo>
                  <a:pt x="13538" y="88312"/>
                  <a:pt x="16307" y="85672"/>
                  <a:pt x="18769" y="83031"/>
                </a:cubicBezTo>
                <a:cubicBezTo>
                  <a:pt x="40923" y="59853"/>
                  <a:pt x="40923" y="59853"/>
                  <a:pt x="40923" y="59853"/>
                </a:cubicBezTo>
                <a:cubicBezTo>
                  <a:pt x="46153" y="57212"/>
                  <a:pt x="54461" y="49290"/>
                  <a:pt x="60000" y="54572"/>
                </a:cubicBezTo>
                <a:cubicBezTo>
                  <a:pt x="62769" y="59853"/>
                  <a:pt x="68000" y="59853"/>
                  <a:pt x="70769" y="54572"/>
                </a:cubicBezTo>
                <a:cubicBezTo>
                  <a:pt x="73538" y="51931"/>
                  <a:pt x="73538" y="49290"/>
                  <a:pt x="70769" y="46943"/>
                </a:cubicBezTo>
                <a:cubicBezTo>
                  <a:pt x="60000" y="36381"/>
                  <a:pt x="43384" y="36381"/>
                  <a:pt x="29846" y="49290"/>
                </a:cubicBezTo>
                <a:cubicBezTo>
                  <a:pt x="8000" y="72762"/>
                  <a:pt x="8000" y="72762"/>
                  <a:pt x="8000" y="72762"/>
                </a:cubicBezTo>
                <a:cubicBezTo>
                  <a:pt x="2461" y="78044"/>
                  <a:pt x="0" y="83031"/>
                  <a:pt x="0" y="91246"/>
                </a:cubicBezTo>
                <a:cubicBezTo>
                  <a:pt x="0" y="98581"/>
                  <a:pt x="2461" y="106797"/>
                  <a:pt x="8000" y="111784"/>
                </a:cubicBezTo>
                <a:cubicBezTo>
                  <a:pt x="13538" y="117066"/>
                  <a:pt x="21538" y="119706"/>
                  <a:pt x="27076" y="119706"/>
                </a:cubicBezTo>
                <a:cubicBezTo>
                  <a:pt x="35076" y="119706"/>
                  <a:pt x="43384" y="117066"/>
                  <a:pt x="48923" y="111784"/>
                </a:cubicBezTo>
                <a:cubicBezTo>
                  <a:pt x="54461" y="104156"/>
                  <a:pt x="54461" y="104156"/>
                  <a:pt x="54461" y="104156"/>
                </a:cubicBezTo>
                <a:cubicBezTo>
                  <a:pt x="57230" y="101222"/>
                  <a:pt x="57230" y="96234"/>
                  <a:pt x="54461" y="93594"/>
                </a:cubicBezTo>
                <a:cubicBezTo>
                  <a:pt x="51692" y="91246"/>
                  <a:pt x="46153" y="91246"/>
                  <a:pt x="43384" y="93594"/>
                </a:cubicBezTo>
                <a:close/>
                <a:moveTo>
                  <a:pt x="111692" y="10562"/>
                </a:moveTo>
                <a:lnTo>
                  <a:pt x="111692" y="10562"/>
                </a:lnTo>
                <a:cubicBezTo>
                  <a:pt x="100615" y="0"/>
                  <a:pt x="84307" y="0"/>
                  <a:pt x="73538" y="10562"/>
                </a:cubicBezTo>
                <a:cubicBezTo>
                  <a:pt x="65230" y="15550"/>
                  <a:pt x="65230" y="15550"/>
                  <a:pt x="65230" y="15550"/>
                </a:cubicBezTo>
                <a:cubicBezTo>
                  <a:pt x="62769" y="20831"/>
                  <a:pt x="62769" y="23471"/>
                  <a:pt x="65230" y="26112"/>
                </a:cubicBezTo>
                <a:cubicBezTo>
                  <a:pt x="68000" y="28753"/>
                  <a:pt x="73538" y="28753"/>
                  <a:pt x="76307" y="26112"/>
                </a:cubicBezTo>
                <a:cubicBezTo>
                  <a:pt x="84307" y="20831"/>
                  <a:pt x="84307" y="20831"/>
                  <a:pt x="84307" y="20831"/>
                </a:cubicBezTo>
                <a:cubicBezTo>
                  <a:pt x="89846" y="15550"/>
                  <a:pt x="97846" y="15550"/>
                  <a:pt x="100615" y="20831"/>
                </a:cubicBezTo>
                <a:cubicBezTo>
                  <a:pt x="103384" y="23471"/>
                  <a:pt x="106153" y="26112"/>
                  <a:pt x="106153" y="31393"/>
                </a:cubicBezTo>
                <a:cubicBezTo>
                  <a:pt x="106153" y="33740"/>
                  <a:pt x="103384" y="36381"/>
                  <a:pt x="100615" y="39022"/>
                </a:cubicBezTo>
                <a:cubicBezTo>
                  <a:pt x="79076" y="62493"/>
                  <a:pt x="79076" y="62493"/>
                  <a:pt x="79076" y="62493"/>
                </a:cubicBezTo>
                <a:cubicBezTo>
                  <a:pt x="65230" y="72762"/>
                  <a:pt x="62769" y="67481"/>
                  <a:pt x="60000" y="64841"/>
                </a:cubicBezTo>
                <a:cubicBezTo>
                  <a:pt x="57230" y="62493"/>
                  <a:pt x="51692" y="62493"/>
                  <a:pt x="48923" y="64841"/>
                </a:cubicBezTo>
                <a:cubicBezTo>
                  <a:pt x="46153" y="67481"/>
                  <a:pt x="46153" y="72762"/>
                  <a:pt x="48923" y="75403"/>
                </a:cubicBezTo>
                <a:cubicBezTo>
                  <a:pt x="54461" y="80684"/>
                  <a:pt x="60000" y="83031"/>
                  <a:pt x="65230" y="83031"/>
                </a:cubicBezTo>
                <a:cubicBezTo>
                  <a:pt x="73538" y="83031"/>
                  <a:pt x="81538" y="80684"/>
                  <a:pt x="87076" y="72762"/>
                </a:cubicBezTo>
                <a:cubicBezTo>
                  <a:pt x="111692" y="49290"/>
                  <a:pt x="111692" y="49290"/>
                  <a:pt x="111692" y="49290"/>
                </a:cubicBezTo>
                <a:cubicBezTo>
                  <a:pt x="116923" y="44303"/>
                  <a:pt x="119692" y="36381"/>
                  <a:pt x="119692" y="31393"/>
                </a:cubicBezTo>
                <a:cubicBezTo>
                  <a:pt x="119692" y="23471"/>
                  <a:pt x="116923" y="15550"/>
                  <a:pt x="111692" y="1056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7" name="Shape 5111"/>
          <p:cNvSpPr/>
          <p:nvPr/>
        </p:nvSpPr>
        <p:spPr>
          <a:xfrm>
            <a:off x="4320599" y="2809135"/>
            <a:ext cx="212036" cy="1887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8" name="Shape 5112"/>
          <p:cNvSpPr/>
          <p:nvPr/>
        </p:nvSpPr>
        <p:spPr>
          <a:xfrm>
            <a:off x="9214945" y="2239018"/>
            <a:ext cx="245107" cy="2393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76756" y="44137"/>
                </a:lnTo>
                <a:lnTo>
                  <a:pt x="119729" y="44137"/>
                </a:lnTo>
                <a:lnTo>
                  <a:pt x="83783" y="70896"/>
                </a:lnTo>
                <a:lnTo>
                  <a:pt x="95675" y="119724"/>
                </a:lnTo>
                <a:lnTo>
                  <a:pt x="60000" y="90206"/>
                </a:lnTo>
                <a:lnTo>
                  <a:pt x="23783" y="119724"/>
                </a:lnTo>
                <a:lnTo>
                  <a:pt x="35945" y="70896"/>
                </a:lnTo>
                <a:lnTo>
                  <a:pt x="0" y="44137"/>
                </a:lnTo>
                <a:lnTo>
                  <a:pt x="43243" y="44137"/>
                </a:lnTo>
                <a:lnTo>
                  <a:pt x="60000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9" name="Shape 5113"/>
          <p:cNvSpPr/>
          <p:nvPr/>
        </p:nvSpPr>
        <p:spPr>
          <a:xfrm>
            <a:off x="2128258" y="3334501"/>
            <a:ext cx="231491" cy="2296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640" y="58417"/>
                </a:moveTo>
                <a:lnTo>
                  <a:pt x="109640" y="58417"/>
                </a:lnTo>
                <a:cubicBezTo>
                  <a:pt x="109640" y="50935"/>
                  <a:pt x="114820" y="45755"/>
                  <a:pt x="119712" y="40575"/>
                </a:cubicBezTo>
                <a:cubicBezTo>
                  <a:pt x="119712" y="37985"/>
                  <a:pt x="117410" y="33093"/>
                  <a:pt x="117410" y="30503"/>
                </a:cubicBezTo>
                <a:cubicBezTo>
                  <a:pt x="107050" y="33093"/>
                  <a:pt x="101870" y="27913"/>
                  <a:pt x="96978" y="22733"/>
                </a:cubicBezTo>
                <a:cubicBezTo>
                  <a:pt x="91798" y="17841"/>
                  <a:pt x="89208" y="12661"/>
                  <a:pt x="91798" y="4892"/>
                </a:cubicBezTo>
                <a:cubicBezTo>
                  <a:pt x="89208" y="2589"/>
                  <a:pt x="84316" y="0"/>
                  <a:pt x="79136" y="0"/>
                </a:cubicBezTo>
                <a:cubicBezTo>
                  <a:pt x="76546" y="4892"/>
                  <a:pt x="69064" y="10071"/>
                  <a:pt x="61294" y="10071"/>
                </a:cubicBezTo>
                <a:cubicBezTo>
                  <a:pt x="53812" y="10071"/>
                  <a:pt x="46043" y="4892"/>
                  <a:pt x="43453" y="0"/>
                </a:cubicBezTo>
                <a:cubicBezTo>
                  <a:pt x="38273" y="0"/>
                  <a:pt x="33381" y="2589"/>
                  <a:pt x="30791" y="4892"/>
                </a:cubicBezTo>
                <a:cubicBezTo>
                  <a:pt x="33381" y="12661"/>
                  <a:pt x="30791" y="17841"/>
                  <a:pt x="25611" y="22733"/>
                </a:cubicBezTo>
                <a:cubicBezTo>
                  <a:pt x="20719" y="27913"/>
                  <a:pt x="12661" y="33093"/>
                  <a:pt x="5179" y="30503"/>
                </a:cubicBezTo>
                <a:cubicBezTo>
                  <a:pt x="5179" y="33093"/>
                  <a:pt x="2589" y="37985"/>
                  <a:pt x="0" y="40575"/>
                </a:cubicBezTo>
                <a:cubicBezTo>
                  <a:pt x="7769" y="45755"/>
                  <a:pt x="12661" y="50935"/>
                  <a:pt x="12661" y="58417"/>
                </a:cubicBezTo>
                <a:cubicBezTo>
                  <a:pt x="12661" y="66187"/>
                  <a:pt x="7769" y="73669"/>
                  <a:pt x="0" y="79136"/>
                </a:cubicBezTo>
                <a:cubicBezTo>
                  <a:pt x="2589" y="81438"/>
                  <a:pt x="5179" y="86618"/>
                  <a:pt x="5179" y="89208"/>
                </a:cubicBezTo>
                <a:cubicBezTo>
                  <a:pt x="12661" y="89208"/>
                  <a:pt x="20719" y="89208"/>
                  <a:pt x="25611" y="94388"/>
                </a:cubicBezTo>
                <a:cubicBezTo>
                  <a:pt x="30791" y="99280"/>
                  <a:pt x="33381" y="107050"/>
                  <a:pt x="30791" y="114532"/>
                </a:cubicBezTo>
                <a:cubicBezTo>
                  <a:pt x="33381" y="117122"/>
                  <a:pt x="38273" y="117122"/>
                  <a:pt x="43453" y="119712"/>
                </a:cubicBezTo>
                <a:cubicBezTo>
                  <a:pt x="46043" y="111942"/>
                  <a:pt x="53812" y="107050"/>
                  <a:pt x="61294" y="107050"/>
                </a:cubicBezTo>
                <a:cubicBezTo>
                  <a:pt x="69064" y="107050"/>
                  <a:pt x="76546" y="111942"/>
                  <a:pt x="79136" y="119712"/>
                </a:cubicBezTo>
                <a:cubicBezTo>
                  <a:pt x="84316" y="117122"/>
                  <a:pt x="89208" y="117122"/>
                  <a:pt x="91798" y="114532"/>
                </a:cubicBezTo>
                <a:cubicBezTo>
                  <a:pt x="89208" y="107050"/>
                  <a:pt x="91798" y="99280"/>
                  <a:pt x="96978" y="94388"/>
                </a:cubicBezTo>
                <a:cubicBezTo>
                  <a:pt x="101870" y="89208"/>
                  <a:pt x="107050" y="86618"/>
                  <a:pt x="117410" y="89208"/>
                </a:cubicBezTo>
                <a:cubicBezTo>
                  <a:pt x="117410" y="84028"/>
                  <a:pt x="119712" y="81438"/>
                  <a:pt x="119712" y="76258"/>
                </a:cubicBezTo>
                <a:cubicBezTo>
                  <a:pt x="114820" y="73669"/>
                  <a:pt x="109640" y="66187"/>
                  <a:pt x="109640" y="58417"/>
                </a:cubicBezTo>
                <a:close/>
                <a:moveTo>
                  <a:pt x="61294" y="84028"/>
                </a:moveTo>
                <a:lnTo>
                  <a:pt x="61294" y="84028"/>
                </a:lnTo>
                <a:cubicBezTo>
                  <a:pt x="46043" y="84028"/>
                  <a:pt x="35971" y="73669"/>
                  <a:pt x="35971" y="58417"/>
                </a:cubicBezTo>
                <a:cubicBezTo>
                  <a:pt x="35971" y="45755"/>
                  <a:pt x="46043" y="33093"/>
                  <a:pt x="61294" y="33093"/>
                </a:cubicBezTo>
                <a:cubicBezTo>
                  <a:pt x="76546" y="33093"/>
                  <a:pt x="86618" y="45755"/>
                  <a:pt x="86618" y="58417"/>
                </a:cubicBezTo>
                <a:cubicBezTo>
                  <a:pt x="86618" y="73669"/>
                  <a:pt x="76546" y="84028"/>
                  <a:pt x="61294" y="840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0" name="Shape 5114"/>
          <p:cNvSpPr/>
          <p:nvPr/>
        </p:nvSpPr>
        <p:spPr>
          <a:xfrm>
            <a:off x="7573122" y="2774112"/>
            <a:ext cx="254833" cy="25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974" y="14025"/>
                </a:moveTo>
                <a:lnTo>
                  <a:pt x="105974" y="14025"/>
                </a:lnTo>
                <a:cubicBezTo>
                  <a:pt x="94285" y="4935"/>
                  <a:pt x="80519" y="0"/>
                  <a:pt x="75844" y="4935"/>
                </a:cubicBezTo>
                <a:cubicBezTo>
                  <a:pt x="59740" y="20779"/>
                  <a:pt x="59740" y="20779"/>
                  <a:pt x="59740" y="20779"/>
                </a:cubicBezTo>
                <a:cubicBezTo>
                  <a:pt x="57402" y="23116"/>
                  <a:pt x="55324" y="32467"/>
                  <a:pt x="55324" y="41558"/>
                </a:cubicBezTo>
                <a:cubicBezTo>
                  <a:pt x="2077" y="94285"/>
                  <a:pt x="2077" y="94285"/>
                  <a:pt x="2077" y="94285"/>
                </a:cubicBezTo>
                <a:cubicBezTo>
                  <a:pt x="0" y="96623"/>
                  <a:pt x="2077" y="105974"/>
                  <a:pt x="9090" y="110649"/>
                </a:cubicBezTo>
                <a:cubicBezTo>
                  <a:pt x="16103" y="117662"/>
                  <a:pt x="23116" y="119740"/>
                  <a:pt x="25454" y="117662"/>
                </a:cubicBezTo>
                <a:cubicBezTo>
                  <a:pt x="78181" y="64415"/>
                  <a:pt x="78181" y="64415"/>
                  <a:pt x="78181" y="64415"/>
                </a:cubicBezTo>
                <a:cubicBezTo>
                  <a:pt x="87272" y="64415"/>
                  <a:pt x="96623" y="62337"/>
                  <a:pt x="98961" y="59999"/>
                </a:cubicBezTo>
                <a:cubicBezTo>
                  <a:pt x="115064" y="43896"/>
                  <a:pt x="115064" y="43896"/>
                  <a:pt x="115064" y="43896"/>
                </a:cubicBezTo>
                <a:cubicBezTo>
                  <a:pt x="119740" y="39220"/>
                  <a:pt x="117402" y="25454"/>
                  <a:pt x="105974" y="14025"/>
                </a:cubicBezTo>
                <a:close/>
                <a:moveTo>
                  <a:pt x="48311" y="66753"/>
                </a:moveTo>
                <a:lnTo>
                  <a:pt x="48311" y="66753"/>
                </a:lnTo>
                <a:cubicBezTo>
                  <a:pt x="45974" y="64415"/>
                  <a:pt x="45974" y="59999"/>
                  <a:pt x="50649" y="57662"/>
                </a:cubicBezTo>
                <a:cubicBezTo>
                  <a:pt x="52987" y="52987"/>
                  <a:pt x="57402" y="52987"/>
                  <a:pt x="59740" y="55324"/>
                </a:cubicBezTo>
                <a:cubicBezTo>
                  <a:pt x="62077" y="57662"/>
                  <a:pt x="62077" y="62337"/>
                  <a:pt x="57402" y="64415"/>
                </a:cubicBezTo>
                <a:cubicBezTo>
                  <a:pt x="55324" y="69090"/>
                  <a:pt x="50649" y="69090"/>
                  <a:pt x="48311" y="66753"/>
                </a:cubicBezTo>
                <a:close/>
                <a:moveTo>
                  <a:pt x="91948" y="30129"/>
                </a:moveTo>
                <a:lnTo>
                  <a:pt x="91948" y="30129"/>
                </a:lnTo>
                <a:cubicBezTo>
                  <a:pt x="82857" y="20779"/>
                  <a:pt x="80519" y="9350"/>
                  <a:pt x="80519" y="9350"/>
                </a:cubicBezTo>
                <a:cubicBezTo>
                  <a:pt x="82857" y="7012"/>
                  <a:pt x="91948" y="11428"/>
                  <a:pt x="101298" y="18701"/>
                </a:cubicBezTo>
                <a:cubicBezTo>
                  <a:pt x="110389" y="27792"/>
                  <a:pt x="112727" y="36883"/>
                  <a:pt x="110389" y="39220"/>
                </a:cubicBezTo>
                <a:cubicBezTo>
                  <a:pt x="110389" y="39220"/>
                  <a:pt x="98961" y="36883"/>
                  <a:pt x="91948" y="301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1" name="Shape 5115"/>
          <p:cNvSpPr/>
          <p:nvPr/>
        </p:nvSpPr>
        <p:spPr>
          <a:xfrm>
            <a:off x="1577742" y="3272236"/>
            <a:ext cx="250941" cy="2918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966" y="41876"/>
                </a:moveTo>
                <a:lnTo>
                  <a:pt x="114966" y="41876"/>
                </a:lnTo>
                <a:cubicBezTo>
                  <a:pt x="39999" y="67767"/>
                  <a:pt x="70463" y="0"/>
                  <a:pt x="11655" y="36022"/>
                </a:cubicBezTo>
                <a:cubicBezTo>
                  <a:pt x="0" y="40075"/>
                  <a:pt x="0" y="40075"/>
                  <a:pt x="0" y="40075"/>
                </a:cubicBezTo>
                <a:cubicBezTo>
                  <a:pt x="23311" y="119774"/>
                  <a:pt x="23311" y="119774"/>
                  <a:pt x="23311" y="119774"/>
                </a:cubicBezTo>
                <a:cubicBezTo>
                  <a:pt x="37350" y="119774"/>
                  <a:pt x="37350" y="119774"/>
                  <a:pt x="37350" y="119774"/>
                </a:cubicBezTo>
                <a:cubicBezTo>
                  <a:pt x="25695" y="79924"/>
                  <a:pt x="25695" y="79924"/>
                  <a:pt x="25695" y="79924"/>
                </a:cubicBezTo>
                <a:cubicBezTo>
                  <a:pt x="77615" y="43902"/>
                  <a:pt x="56423" y="119774"/>
                  <a:pt x="117350" y="43902"/>
                </a:cubicBezTo>
                <a:cubicBezTo>
                  <a:pt x="119735" y="43902"/>
                  <a:pt x="117350" y="41876"/>
                  <a:pt x="114966" y="4187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2" name="Shape 5116"/>
          <p:cNvSpPr/>
          <p:nvPr/>
        </p:nvSpPr>
        <p:spPr>
          <a:xfrm>
            <a:off x="8674156" y="2779949"/>
            <a:ext cx="235380" cy="2548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112" y="48311"/>
                </a:moveTo>
                <a:lnTo>
                  <a:pt x="92112" y="48311"/>
                </a:lnTo>
                <a:cubicBezTo>
                  <a:pt x="77183" y="16363"/>
                  <a:pt x="67042" y="4675"/>
                  <a:pt x="42253" y="4675"/>
                </a:cubicBezTo>
                <a:cubicBezTo>
                  <a:pt x="32112" y="4675"/>
                  <a:pt x="34647" y="0"/>
                  <a:pt x="27323" y="2597"/>
                </a:cubicBezTo>
                <a:cubicBezTo>
                  <a:pt x="19718" y="4675"/>
                  <a:pt x="27323" y="7012"/>
                  <a:pt x="19718" y="14025"/>
                </a:cubicBezTo>
                <a:cubicBezTo>
                  <a:pt x="0" y="27792"/>
                  <a:pt x="2253" y="43896"/>
                  <a:pt x="9859" y="76103"/>
                </a:cubicBezTo>
                <a:cubicBezTo>
                  <a:pt x="14929" y="89870"/>
                  <a:pt x="2253" y="91948"/>
                  <a:pt x="7323" y="105974"/>
                </a:cubicBezTo>
                <a:cubicBezTo>
                  <a:pt x="9859" y="115324"/>
                  <a:pt x="39718" y="119740"/>
                  <a:pt x="69859" y="108311"/>
                </a:cubicBezTo>
                <a:cubicBezTo>
                  <a:pt x="99718" y="99220"/>
                  <a:pt x="119718" y="78181"/>
                  <a:pt x="114647" y="69090"/>
                </a:cubicBezTo>
                <a:cubicBezTo>
                  <a:pt x="109577" y="55324"/>
                  <a:pt x="99718" y="62077"/>
                  <a:pt x="92112" y="48311"/>
                </a:cubicBezTo>
                <a:close/>
                <a:moveTo>
                  <a:pt x="67042" y="101558"/>
                </a:moveTo>
                <a:lnTo>
                  <a:pt x="67042" y="101558"/>
                </a:lnTo>
                <a:cubicBezTo>
                  <a:pt x="39718" y="110649"/>
                  <a:pt x="17183" y="103636"/>
                  <a:pt x="14929" y="101558"/>
                </a:cubicBezTo>
                <a:cubicBezTo>
                  <a:pt x="14929" y="99220"/>
                  <a:pt x="24788" y="82857"/>
                  <a:pt x="54647" y="73766"/>
                </a:cubicBezTo>
                <a:cubicBezTo>
                  <a:pt x="87323" y="62077"/>
                  <a:pt x="104788" y="66753"/>
                  <a:pt x="104788" y="71428"/>
                </a:cubicBezTo>
                <a:cubicBezTo>
                  <a:pt x="107042" y="73766"/>
                  <a:pt x="94647" y="91948"/>
                  <a:pt x="67042" y="101558"/>
                </a:cubicBezTo>
                <a:close/>
                <a:moveTo>
                  <a:pt x="57183" y="78181"/>
                </a:moveTo>
                <a:lnTo>
                  <a:pt x="57183" y="78181"/>
                </a:lnTo>
                <a:cubicBezTo>
                  <a:pt x="42253" y="82857"/>
                  <a:pt x="34647" y="87532"/>
                  <a:pt x="27323" y="94285"/>
                </a:cubicBezTo>
                <a:cubicBezTo>
                  <a:pt x="32112" y="96883"/>
                  <a:pt x="39718" y="99220"/>
                  <a:pt x="47042" y="94285"/>
                </a:cubicBezTo>
                <a:cubicBezTo>
                  <a:pt x="59718" y="91948"/>
                  <a:pt x="64788" y="82857"/>
                  <a:pt x="62253" y="76103"/>
                </a:cubicBezTo>
                <a:lnTo>
                  <a:pt x="62253" y="76103"/>
                </a:lnTo>
                <a:cubicBezTo>
                  <a:pt x="62253" y="76103"/>
                  <a:pt x="59718" y="78181"/>
                  <a:pt x="57183" y="7818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3" name="Shape 5117"/>
          <p:cNvSpPr/>
          <p:nvPr/>
        </p:nvSpPr>
        <p:spPr>
          <a:xfrm>
            <a:off x="8113912" y="2783841"/>
            <a:ext cx="264560" cy="2354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13" y="34647"/>
                </a:moveTo>
                <a:lnTo>
                  <a:pt x="6513" y="34647"/>
                </a:lnTo>
                <a:cubicBezTo>
                  <a:pt x="112985" y="34647"/>
                  <a:pt x="112985" y="34647"/>
                  <a:pt x="112985" y="34647"/>
                </a:cubicBezTo>
                <a:cubicBezTo>
                  <a:pt x="115240" y="34647"/>
                  <a:pt x="115240" y="32394"/>
                  <a:pt x="112985" y="29859"/>
                </a:cubicBezTo>
                <a:cubicBezTo>
                  <a:pt x="112985" y="29859"/>
                  <a:pt x="93194" y="22253"/>
                  <a:pt x="88684" y="22253"/>
                </a:cubicBezTo>
                <a:cubicBezTo>
                  <a:pt x="84175" y="22253"/>
                  <a:pt x="84175" y="22253"/>
                  <a:pt x="84175" y="22253"/>
                </a:cubicBezTo>
                <a:cubicBezTo>
                  <a:pt x="84175" y="0"/>
                  <a:pt x="84175" y="0"/>
                  <a:pt x="84175" y="0"/>
                </a:cubicBezTo>
                <a:cubicBezTo>
                  <a:pt x="35323" y="0"/>
                  <a:pt x="35323" y="0"/>
                  <a:pt x="35323" y="0"/>
                </a:cubicBezTo>
                <a:cubicBezTo>
                  <a:pt x="35323" y="22253"/>
                  <a:pt x="35323" y="22253"/>
                  <a:pt x="35323" y="22253"/>
                </a:cubicBezTo>
                <a:cubicBezTo>
                  <a:pt x="31064" y="22253"/>
                  <a:pt x="31064" y="22253"/>
                  <a:pt x="31064" y="22253"/>
                </a:cubicBezTo>
                <a:cubicBezTo>
                  <a:pt x="26555" y="22253"/>
                  <a:pt x="6513" y="29859"/>
                  <a:pt x="6513" y="29859"/>
                </a:cubicBezTo>
                <a:cubicBezTo>
                  <a:pt x="4258" y="32394"/>
                  <a:pt x="4258" y="34647"/>
                  <a:pt x="6513" y="34647"/>
                </a:cubicBezTo>
                <a:close/>
                <a:moveTo>
                  <a:pt x="112985" y="44788"/>
                </a:moveTo>
                <a:lnTo>
                  <a:pt x="112985" y="44788"/>
                </a:lnTo>
                <a:cubicBezTo>
                  <a:pt x="6513" y="44788"/>
                  <a:pt x="6513" y="44788"/>
                  <a:pt x="6513" y="44788"/>
                </a:cubicBezTo>
                <a:cubicBezTo>
                  <a:pt x="2004" y="44788"/>
                  <a:pt x="0" y="47323"/>
                  <a:pt x="0" y="52112"/>
                </a:cubicBezTo>
                <a:cubicBezTo>
                  <a:pt x="0" y="77183"/>
                  <a:pt x="0" y="77183"/>
                  <a:pt x="0" y="77183"/>
                </a:cubicBezTo>
                <a:cubicBezTo>
                  <a:pt x="0" y="79718"/>
                  <a:pt x="2004" y="84507"/>
                  <a:pt x="6513" y="84507"/>
                </a:cubicBezTo>
                <a:cubicBezTo>
                  <a:pt x="17787" y="84507"/>
                  <a:pt x="17787" y="84507"/>
                  <a:pt x="17787" y="84507"/>
                </a:cubicBezTo>
                <a:cubicBezTo>
                  <a:pt x="13277" y="119718"/>
                  <a:pt x="13277" y="119718"/>
                  <a:pt x="13277" y="119718"/>
                </a:cubicBezTo>
                <a:cubicBezTo>
                  <a:pt x="106471" y="119718"/>
                  <a:pt x="106471" y="119718"/>
                  <a:pt x="106471" y="119718"/>
                </a:cubicBezTo>
                <a:cubicBezTo>
                  <a:pt x="101962" y="84507"/>
                  <a:pt x="101962" y="84507"/>
                  <a:pt x="101962" y="84507"/>
                </a:cubicBezTo>
                <a:cubicBezTo>
                  <a:pt x="112985" y="84507"/>
                  <a:pt x="112985" y="84507"/>
                  <a:pt x="112985" y="84507"/>
                </a:cubicBezTo>
                <a:cubicBezTo>
                  <a:pt x="117494" y="84507"/>
                  <a:pt x="119749" y="79718"/>
                  <a:pt x="119749" y="77183"/>
                </a:cubicBezTo>
                <a:cubicBezTo>
                  <a:pt x="119749" y="52112"/>
                  <a:pt x="119749" y="52112"/>
                  <a:pt x="119749" y="52112"/>
                </a:cubicBezTo>
                <a:cubicBezTo>
                  <a:pt x="119749" y="47323"/>
                  <a:pt x="117494" y="44788"/>
                  <a:pt x="112985" y="44788"/>
                </a:cubicBezTo>
                <a:close/>
                <a:moveTo>
                  <a:pt x="24300" y="104788"/>
                </a:moveTo>
                <a:lnTo>
                  <a:pt x="24300" y="104788"/>
                </a:lnTo>
                <a:cubicBezTo>
                  <a:pt x="33068" y="59718"/>
                  <a:pt x="33068" y="59718"/>
                  <a:pt x="33068" y="59718"/>
                </a:cubicBezTo>
                <a:cubicBezTo>
                  <a:pt x="86430" y="59718"/>
                  <a:pt x="86430" y="59718"/>
                  <a:pt x="86430" y="59718"/>
                </a:cubicBezTo>
                <a:cubicBezTo>
                  <a:pt x="95448" y="104788"/>
                  <a:pt x="95448" y="104788"/>
                  <a:pt x="95448" y="104788"/>
                </a:cubicBezTo>
                <a:lnTo>
                  <a:pt x="24300" y="10478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4" name="Shape 5118"/>
          <p:cNvSpPr/>
          <p:nvPr/>
        </p:nvSpPr>
        <p:spPr>
          <a:xfrm>
            <a:off x="3744794" y="2779950"/>
            <a:ext cx="274285" cy="2451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285" y="74157"/>
                </a:moveTo>
                <a:lnTo>
                  <a:pt x="34285" y="74157"/>
                </a:lnTo>
                <a:cubicBezTo>
                  <a:pt x="34285" y="33707"/>
                  <a:pt x="34285" y="33707"/>
                  <a:pt x="34285" y="33707"/>
                </a:cubicBezTo>
                <a:cubicBezTo>
                  <a:pt x="12796" y="33707"/>
                  <a:pt x="12796" y="33707"/>
                  <a:pt x="12796" y="33707"/>
                </a:cubicBezTo>
                <a:cubicBezTo>
                  <a:pt x="4346" y="33707"/>
                  <a:pt x="0" y="40719"/>
                  <a:pt x="0" y="48000"/>
                </a:cubicBezTo>
                <a:cubicBezTo>
                  <a:pt x="0" y="86022"/>
                  <a:pt x="0" y="86022"/>
                  <a:pt x="0" y="86022"/>
                </a:cubicBezTo>
                <a:cubicBezTo>
                  <a:pt x="0" y="95460"/>
                  <a:pt x="4346" y="100584"/>
                  <a:pt x="12796" y="100584"/>
                </a:cubicBezTo>
                <a:cubicBezTo>
                  <a:pt x="17142" y="100584"/>
                  <a:pt x="17142" y="100584"/>
                  <a:pt x="17142" y="100584"/>
                </a:cubicBezTo>
                <a:cubicBezTo>
                  <a:pt x="17142" y="119730"/>
                  <a:pt x="17142" y="119730"/>
                  <a:pt x="17142" y="119730"/>
                </a:cubicBezTo>
                <a:cubicBezTo>
                  <a:pt x="36458" y="100584"/>
                  <a:pt x="36458" y="100584"/>
                  <a:pt x="36458" y="100584"/>
                </a:cubicBezTo>
                <a:cubicBezTo>
                  <a:pt x="66156" y="100584"/>
                  <a:pt x="66156" y="100584"/>
                  <a:pt x="66156" y="100584"/>
                </a:cubicBezTo>
                <a:cubicBezTo>
                  <a:pt x="72917" y="100584"/>
                  <a:pt x="77022" y="95460"/>
                  <a:pt x="77022" y="86022"/>
                </a:cubicBezTo>
                <a:cubicBezTo>
                  <a:pt x="77022" y="74157"/>
                  <a:pt x="77022" y="74157"/>
                  <a:pt x="77022" y="74157"/>
                </a:cubicBezTo>
                <a:lnTo>
                  <a:pt x="77022" y="74157"/>
                </a:lnTo>
                <a:lnTo>
                  <a:pt x="34285" y="74157"/>
                </a:lnTo>
                <a:close/>
                <a:moveTo>
                  <a:pt x="106961" y="0"/>
                </a:moveTo>
                <a:lnTo>
                  <a:pt x="106961" y="0"/>
                </a:lnTo>
                <a:cubicBezTo>
                  <a:pt x="53360" y="0"/>
                  <a:pt x="53360" y="0"/>
                  <a:pt x="53360" y="0"/>
                </a:cubicBezTo>
                <a:cubicBezTo>
                  <a:pt x="47082" y="0"/>
                  <a:pt x="42736" y="7280"/>
                  <a:pt x="42736" y="14561"/>
                </a:cubicBezTo>
                <a:cubicBezTo>
                  <a:pt x="42736" y="66876"/>
                  <a:pt x="42736" y="66876"/>
                  <a:pt x="42736" y="66876"/>
                </a:cubicBezTo>
                <a:cubicBezTo>
                  <a:pt x="83541" y="66876"/>
                  <a:pt x="83541" y="66876"/>
                  <a:pt x="83541" y="66876"/>
                </a:cubicBezTo>
                <a:cubicBezTo>
                  <a:pt x="102615" y="86022"/>
                  <a:pt x="102615" y="86022"/>
                  <a:pt x="102615" y="86022"/>
                </a:cubicBezTo>
                <a:cubicBezTo>
                  <a:pt x="102615" y="66876"/>
                  <a:pt x="102615" y="66876"/>
                  <a:pt x="102615" y="66876"/>
                </a:cubicBezTo>
                <a:cubicBezTo>
                  <a:pt x="106961" y="66876"/>
                  <a:pt x="106961" y="66876"/>
                  <a:pt x="106961" y="66876"/>
                </a:cubicBezTo>
                <a:cubicBezTo>
                  <a:pt x="113480" y="66876"/>
                  <a:pt x="119758" y="62292"/>
                  <a:pt x="119758" y="52584"/>
                </a:cubicBezTo>
                <a:cubicBezTo>
                  <a:pt x="119758" y="14561"/>
                  <a:pt x="119758" y="14561"/>
                  <a:pt x="119758" y="14561"/>
                </a:cubicBezTo>
                <a:cubicBezTo>
                  <a:pt x="119758" y="7280"/>
                  <a:pt x="113480" y="0"/>
                  <a:pt x="10696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5" name="Shape 5119"/>
          <p:cNvSpPr/>
          <p:nvPr/>
        </p:nvSpPr>
        <p:spPr>
          <a:xfrm>
            <a:off x="4871115" y="2813027"/>
            <a:ext cx="245107" cy="1829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918" y="0"/>
                </a:moveTo>
                <a:lnTo>
                  <a:pt x="18918" y="0"/>
                </a:lnTo>
                <a:cubicBezTo>
                  <a:pt x="7027" y="0"/>
                  <a:pt x="0" y="12765"/>
                  <a:pt x="0" y="25531"/>
                </a:cubicBezTo>
                <a:cubicBezTo>
                  <a:pt x="0" y="41945"/>
                  <a:pt x="7027" y="54711"/>
                  <a:pt x="18918" y="54711"/>
                </a:cubicBezTo>
                <a:cubicBezTo>
                  <a:pt x="38378" y="54711"/>
                  <a:pt x="26486" y="106139"/>
                  <a:pt x="0" y="106139"/>
                </a:cubicBezTo>
                <a:cubicBezTo>
                  <a:pt x="0" y="119635"/>
                  <a:pt x="0" y="119635"/>
                  <a:pt x="0" y="119635"/>
                </a:cubicBezTo>
                <a:cubicBezTo>
                  <a:pt x="45405" y="119635"/>
                  <a:pt x="64594" y="0"/>
                  <a:pt x="18918" y="0"/>
                </a:cubicBezTo>
                <a:close/>
                <a:moveTo>
                  <a:pt x="74324" y="0"/>
                </a:moveTo>
                <a:lnTo>
                  <a:pt x="74324" y="0"/>
                </a:lnTo>
                <a:cubicBezTo>
                  <a:pt x="64594" y="0"/>
                  <a:pt x="55135" y="12765"/>
                  <a:pt x="55135" y="25531"/>
                </a:cubicBezTo>
                <a:cubicBezTo>
                  <a:pt x="55135" y="41945"/>
                  <a:pt x="64594" y="54711"/>
                  <a:pt x="74324" y="54711"/>
                </a:cubicBezTo>
                <a:cubicBezTo>
                  <a:pt x="95675" y="54711"/>
                  <a:pt x="81351" y="106139"/>
                  <a:pt x="55135" y="106139"/>
                </a:cubicBezTo>
                <a:cubicBezTo>
                  <a:pt x="55135" y="119635"/>
                  <a:pt x="55135" y="119635"/>
                  <a:pt x="55135" y="119635"/>
                </a:cubicBezTo>
                <a:cubicBezTo>
                  <a:pt x="102972" y="119635"/>
                  <a:pt x="119729" y="0"/>
                  <a:pt x="7432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6" name="Shape 5120"/>
          <p:cNvSpPr/>
          <p:nvPr/>
        </p:nvSpPr>
        <p:spPr>
          <a:xfrm>
            <a:off x="6501267" y="2793570"/>
            <a:ext cx="215927" cy="2218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89" y="0"/>
                </a:moveTo>
                <a:lnTo>
                  <a:pt x="106189" y="0"/>
                </a:lnTo>
                <a:cubicBezTo>
                  <a:pt x="43580" y="0"/>
                  <a:pt x="43580" y="0"/>
                  <a:pt x="43580" y="0"/>
                </a:cubicBezTo>
                <a:cubicBezTo>
                  <a:pt x="35294" y="0"/>
                  <a:pt x="30076" y="5400"/>
                  <a:pt x="30076" y="13200"/>
                </a:cubicBezTo>
                <a:cubicBezTo>
                  <a:pt x="30076" y="74400"/>
                  <a:pt x="30076" y="74400"/>
                  <a:pt x="30076" y="74400"/>
                </a:cubicBezTo>
                <a:cubicBezTo>
                  <a:pt x="30076" y="82200"/>
                  <a:pt x="35294" y="87600"/>
                  <a:pt x="43580" y="87600"/>
                </a:cubicBezTo>
                <a:cubicBezTo>
                  <a:pt x="106189" y="87600"/>
                  <a:pt x="106189" y="87600"/>
                  <a:pt x="106189" y="87600"/>
                </a:cubicBezTo>
                <a:cubicBezTo>
                  <a:pt x="114168" y="87600"/>
                  <a:pt x="119693" y="82200"/>
                  <a:pt x="119693" y="74400"/>
                </a:cubicBezTo>
                <a:cubicBezTo>
                  <a:pt x="119693" y="13200"/>
                  <a:pt x="119693" y="13200"/>
                  <a:pt x="119693" y="13200"/>
                </a:cubicBezTo>
                <a:cubicBezTo>
                  <a:pt x="119693" y="5400"/>
                  <a:pt x="114168" y="0"/>
                  <a:pt x="106189" y="0"/>
                </a:cubicBezTo>
                <a:close/>
                <a:moveTo>
                  <a:pt x="106189" y="74400"/>
                </a:moveTo>
                <a:lnTo>
                  <a:pt x="106189" y="74400"/>
                </a:lnTo>
                <a:cubicBezTo>
                  <a:pt x="43580" y="74400"/>
                  <a:pt x="43580" y="74400"/>
                  <a:pt x="43580" y="74400"/>
                </a:cubicBezTo>
                <a:cubicBezTo>
                  <a:pt x="43580" y="13200"/>
                  <a:pt x="43580" y="13200"/>
                  <a:pt x="43580" y="13200"/>
                </a:cubicBezTo>
                <a:cubicBezTo>
                  <a:pt x="106189" y="13200"/>
                  <a:pt x="106189" y="13200"/>
                  <a:pt x="106189" y="13200"/>
                </a:cubicBezTo>
                <a:lnTo>
                  <a:pt x="106189" y="74400"/>
                </a:lnTo>
                <a:close/>
                <a:moveTo>
                  <a:pt x="13810" y="58500"/>
                </a:moveTo>
                <a:lnTo>
                  <a:pt x="13810" y="58500"/>
                </a:lnTo>
                <a:cubicBezTo>
                  <a:pt x="0" y="58500"/>
                  <a:pt x="0" y="58500"/>
                  <a:pt x="0" y="585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600"/>
                  <a:pt x="5524" y="119700"/>
                  <a:pt x="13810" y="119700"/>
                </a:cubicBezTo>
                <a:cubicBezTo>
                  <a:pt x="60153" y="119700"/>
                  <a:pt x="60153" y="119700"/>
                  <a:pt x="60153" y="119700"/>
                </a:cubicBezTo>
                <a:cubicBezTo>
                  <a:pt x="60153" y="103800"/>
                  <a:pt x="60153" y="103800"/>
                  <a:pt x="60153" y="103800"/>
                </a:cubicBezTo>
                <a:cubicBezTo>
                  <a:pt x="13810" y="103800"/>
                  <a:pt x="13810" y="103800"/>
                  <a:pt x="13810" y="103800"/>
                </a:cubicBezTo>
                <a:lnTo>
                  <a:pt x="13810" y="58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7" name="Shape 5121"/>
          <p:cNvSpPr/>
          <p:nvPr/>
        </p:nvSpPr>
        <p:spPr>
          <a:xfrm>
            <a:off x="10290689" y="3387038"/>
            <a:ext cx="235380" cy="1595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543" y="21706"/>
                </a:moveTo>
                <a:lnTo>
                  <a:pt x="104543" y="21706"/>
                </a:lnTo>
                <a:cubicBezTo>
                  <a:pt x="30070" y="21706"/>
                  <a:pt x="30070" y="21706"/>
                  <a:pt x="30070" y="21706"/>
                </a:cubicBezTo>
                <a:cubicBezTo>
                  <a:pt x="30070" y="0"/>
                  <a:pt x="30070" y="0"/>
                  <a:pt x="30070" y="0"/>
                </a:cubicBezTo>
                <a:cubicBezTo>
                  <a:pt x="0" y="36450"/>
                  <a:pt x="0" y="36450"/>
                  <a:pt x="0" y="36450"/>
                </a:cubicBezTo>
                <a:cubicBezTo>
                  <a:pt x="30070" y="72491"/>
                  <a:pt x="30070" y="72491"/>
                  <a:pt x="30070" y="72491"/>
                </a:cubicBezTo>
                <a:cubicBezTo>
                  <a:pt x="30070" y="50784"/>
                  <a:pt x="30070" y="50784"/>
                  <a:pt x="30070" y="50784"/>
                </a:cubicBezTo>
                <a:cubicBezTo>
                  <a:pt x="99484" y="50784"/>
                  <a:pt x="99484" y="50784"/>
                  <a:pt x="99484" y="50784"/>
                </a:cubicBezTo>
                <a:cubicBezTo>
                  <a:pt x="99484" y="90511"/>
                  <a:pt x="99484" y="90511"/>
                  <a:pt x="99484" y="90511"/>
                </a:cubicBezTo>
                <a:cubicBezTo>
                  <a:pt x="7587" y="90511"/>
                  <a:pt x="7587" y="90511"/>
                  <a:pt x="7587" y="90511"/>
                </a:cubicBezTo>
                <a:cubicBezTo>
                  <a:pt x="7587" y="119590"/>
                  <a:pt x="7587" y="119590"/>
                  <a:pt x="7587" y="119590"/>
                </a:cubicBezTo>
                <a:cubicBezTo>
                  <a:pt x="104543" y="119590"/>
                  <a:pt x="104543" y="119590"/>
                  <a:pt x="104543" y="119590"/>
                </a:cubicBezTo>
                <a:cubicBezTo>
                  <a:pt x="112131" y="119590"/>
                  <a:pt x="119718" y="112218"/>
                  <a:pt x="119718" y="101569"/>
                </a:cubicBezTo>
                <a:cubicBezTo>
                  <a:pt x="119718" y="39726"/>
                  <a:pt x="119718" y="39726"/>
                  <a:pt x="119718" y="39726"/>
                </a:cubicBezTo>
                <a:cubicBezTo>
                  <a:pt x="119718" y="29078"/>
                  <a:pt x="112131" y="21706"/>
                  <a:pt x="104543" y="2170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8" name="Shape 5122"/>
          <p:cNvSpPr/>
          <p:nvPr/>
        </p:nvSpPr>
        <p:spPr>
          <a:xfrm>
            <a:off x="5937133" y="2789678"/>
            <a:ext cx="254834" cy="2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396" y="62493"/>
                </a:moveTo>
                <a:lnTo>
                  <a:pt x="117396" y="62493"/>
                </a:lnTo>
                <a:cubicBezTo>
                  <a:pt x="64295" y="4987"/>
                  <a:pt x="64295" y="4987"/>
                  <a:pt x="64295" y="4987"/>
                </a:cubicBezTo>
                <a:cubicBezTo>
                  <a:pt x="61952" y="0"/>
                  <a:pt x="57527" y="0"/>
                  <a:pt x="55184" y="4987"/>
                </a:cubicBezTo>
                <a:cubicBezTo>
                  <a:pt x="2342" y="62493"/>
                  <a:pt x="2342" y="62493"/>
                  <a:pt x="2342" y="62493"/>
                </a:cubicBezTo>
                <a:cubicBezTo>
                  <a:pt x="0" y="64841"/>
                  <a:pt x="2342" y="67481"/>
                  <a:pt x="4685" y="67481"/>
                </a:cubicBezTo>
                <a:cubicBezTo>
                  <a:pt x="16138" y="67481"/>
                  <a:pt x="16138" y="67481"/>
                  <a:pt x="16138" y="67481"/>
                </a:cubicBezTo>
                <a:cubicBezTo>
                  <a:pt x="16138" y="114425"/>
                  <a:pt x="16138" y="114425"/>
                  <a:pt x="16138" y="114425"/>
                </a:cubicBezTo>
                <a:cubicBezTo>
                  <a:pt x="16138" y="117066"/>
                  <a:pt x="16138" y="119706"/>
                  <a:pt x="20563" y="119706"/>
                </a:cubicBezTo>
                <a:cubicBezTo>
                  <a:pt x="46073" y="119706"/>
                  <a:pt x="46073" y="119706"/>
                  <a:pt x="46073" y="119706"/>
                </a:cubicBezTo>
                <a:cubicBezTo>
                  <a:pt x="46073" y="72762"/>
                  <a:pt x="46073" y="72762"/>
                  <a:pt x="46073" y="72762"/>
                </a:cubicBezTo>
                <a:cubicBezTo>
                  <a:pt x="73665" y="72762"/>
                  <a:pt x="73665" y="72762"/>
                  <a:pt x="73665" y="72762"/>
                </a:cubicBezTo>
                <a:cubicBezTo>
                  <a:pt x="73665" y="119706"/>
                  <a:pt x="73665" y="119706"/>
                  <a:pt x="73665" y="119706"/>
                </a:cubicBezTo>
                <a:cubicBezTo>
                  <a:pt x="99175" y="119706"/>
                  <a:pt x="99175" y="119706"/>
                  <a:pt x="99175" y="119706"/>
                </a:cubicBezTo>
                <a:cubicBezTo>
                  <a:pt x="103600" y="119706"/>
                  <a:pt x="103600" y="117066"/>
                  <a:pt x="103600" y="114425"/>
                </a:cubicBezTo>
                <a:cubicBezTo>
                  <a:pt x="103600" y="67481"/>
                  <a:pt x="103600" y="67481"/>
                  <a:pt x="103600" y="67481"/>
                </a:cubicBezTo>
                <a:cubicBezTo>
                  <a:pt x="115314" y="67481"/>
                  <a:pt x="115314" y="67481"/>
                  <a:pt x="115314" y="67481"/>
                </a:cubicBezTo>
                <a:cubicBezTo>
                  <a:pt x="117396" y="67481"/>
                  <a:pt x="119739" y="64841"/>
                  <a:pt x="117396" y="6249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9" name="Shape 5123"/>
          <p:cNvSpPr/>
          <p:nvPr/>
        </p:nvSpPr>
        <p:spPr>
          <a:xfrm>
            <a:off x="2108805" y="2248746"/>
            <a:ext cx="274286" cy="21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400"/>
                  <a:pt x="0" y="132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900"/>
                  <a:pt x="4104" y="119700"/>
                  <a:pt x="12796" y="119700"/>
                </a:cubicBezTo>
                <a:cubicBezTo>
                  <a:pt x="106961" y="119700"/>
                  <a:pt x="106961" y="119700"/>
                  <a:pt x="106961" y="119700"/>
                </a:cubicBezTo>
                <a:cubicBezTo>
                  <a:pt x="113480" y="119700"/>
                  <a:pt x="119758" y="111900"/>
                  <a:pt x="119758" y="103800"/>
                </a:cubicBezTo>
                <a:cubicBezTo>
                  <a:pt x="119758" y="13200"/>
                  <a:pt x="119758" y="13200"/>
                  <a:pt x="119758" y="13200"/>
                </a:cubicBezTo>
                <a:cubicBezTo>
                  <a:pt x="119758" y="5400"/>
                  <a:pt x="113480" y="0"/>
                  <a:pt x="106961" y="0"/>
                </a:cubicBezTo>
                <a:close/>
                <a:moveTo>
                  <a:pt x="106961" y="103800"/>
                </a:moveTo>
                <a:lnTo>
                  <a:pt x="106961" y="103800"/>
                </a:lnTo>
                <a:cubicBezTo>
                  <a:pt x="12796" y="103800"/>
                  <a:pt x="12796" y="103800"/>
                  <a:pt x="12796" y="103800"/>
                </a:cubicBezTo>
                <a:cubicBezTo>
                  <a:pt x="12796" y="13200"/>
                  <a:pt x="12796" y="13200"/>
                  <a:pt x="12796" y="13200"/>
                </a:cubicBezTo>
                <a:cubicBezTo>
                  <a:pt x="106961" y="13200"/>
                  <a:pt x="106961" y="13200"/>
                  <a:pt x="106961" y="13200"/>
                </a:cubicBezTo>
                <a:lnTo>
                  <a:pt x="106961" y="103800"/>
                </a:lnTo>
                <a:close/>
                <a:moveTo>
                  <a:pt x="53601" y="74700"/>
                </a:moveTo>
                <a:lnTo>
                  <a:pt x="53601" y="74700"/>
                </a:lnTo>
                <a:cubicBezTo>
                  <a:pt x="23420" y="74700"/>
                  <a:pt x="23420" y="74700"/>
                  <a:pt x="23420" y="74700"/>
                </a:cubicBezTo>
                <a:cubicBezTo>
                  <a:pt x="23420" y="87900"/>
                  <a:pt x="23420" y="87900"/>
                  <a:pt x="23420" y="87900"/>
                </a:cubicBezTo>
                <a:cubicBezTo>
                  <a:pt x="53601" y="87900"/>
                  <a:pt x="53601" y="87900"/>
                  <a:pt x="53601" y="87900"/>
                </a:cubicBezTo>
                <a:lnTo>
                  <a:pt x="53601" y="74700"/>
                </a:lnTo>
                <a:close/>
                <a:moveTo>
                  <a:pt x="53601" y="53400"/>
                </a:moveTo>
                <a:lnTo>
                  <a:pt x="53601" y="53400"/>
                </a:lnTo>
                <a:cubicBezTo>
                  <a:pt x="23420" y="53400"/>
                  <a:pt x="23420" y="53400"/>
                  <a:pt x="23420" y="53400"/>
                </a:cubicBezTo>
                <a:cubicBezTo>
                  <a:pt x="23420" y="66600"/>
                  <a:pt x="23420" y="66600"/>
                  <a:pt x="23420" y="66600"/>
                </a:cubicBezTo>
                <a:cubicBezTo>
                  <a:pt x="53601" y="66600"/>
                  <a:pt x="53601" y="66600"/>
                  <a:pt x="53601" y="66600"/>
                </a:cubicBezTo>
                <a:lnTo>
                  <a:pt x="53601" y="53400"/>
                </a:lnTo>
                <a:close/>
                <a:moveTo>
                  <a:pt x="53601" y="29400"/>
                </a:moveTo>
                <a:lnTo>
                  <a:pt x="53601" y="29400"/>
                </a:lnTo>
                <a:cubicBezTo>
                  <a:pt x="23420" y="29400"/>
                  <a:pt x="23420" y="29400"/>
                  <a:pt x="23420" y="29400"/>
                </a:cubicBezTo>
                <a:cubicBezTo>
                  <a:pt x="23420" y="42900"/>
                  <a:pt x="23420" y="42900"/>
                  <a:pt x="23420" y="42900"/>
                </a:cubicBezTo>
                <a:cubicBezTo>
                  <a:pt x="53601" y="42900"/>
                  <a:pt x="53601" y="42900"/>
                  <a:pt x="53601" y="42900"/>
                </a:cubicBezTo>
                <a:lnTo>
                  <a:pt x="53601" y="29400"/>
                </a:lnTo>
                <a:close/>
                <a:moveTo>
                  <a:pt x="93923" y="77100"/>
                </a:moveTo>
                <a:lnTo>
                  <a:pt x="93923" y="77100"/>
                </a:lnTo>
                <a:cubicBezTo>
                  <a:pt x="93923" y="77100"/>
                  <a:pt x="85472" y="74700"/>
                  <a:pt x="85472" y="69300"/>
                </a:cubicBezTo>
                <a:cubicBezTo>
                  <a:pt x="85472" y="61200"/>
                  <a:pt x="91991" y="58800"/>
                  <a:pt x="91991" y="45300"/>
                </a:cubicBezTo>
                <a:cubicBezTo>
                  <a:pt x="91991" y="37500"/>
                  <a:pt x="89818" y="29400"/>
                  <a:pt x="81126" y="29400"/>
                </a:cubicBezTo>
                <a:cubicBezTo>
                  <a:pt x="72676" y="29400"/>
                  <a:pt x="70503" y="37500"/>
                  <a:pt x="70503" y="45300"/>
                </a:cubicBezTo>
                <a:cubicBezTo>
                  <a:pt x="70503" y="58800"/>
                  <a:pt x="77022" y="61200"/>
                  <a:pt x="77022" y="69300"/>
                </a:cubicBezTo>
                <a:cubicBezTo>
                  <a:pt x="77022" y="74700"/>
                  <a:pt x="66398" y="77100"/>
                  <a:pt x="66398" y="77100"/>
                </a:cubicBezTo>
                <a:lnTo>
                  <a:pt x="66398" y="87900"/>
                </a:lnTo>
                <a:cubicBezTo>
                  <a:pt x="96096" y="87900"/>
                  <a:pt x="96096" y="87900"/>
                  <a:pt x="96096" y="87900"/>
                </a:cubicBezTo>
                <a:cubicBezTo>
                  <a:pt x="96096" y="87900"/>
                  <a:pt x="96096" y="77100"/>
                  <a:pt x="93923" y="771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0" name="Shape 5124"/>
          <p:cNvSpPr/>
          <p:nvPr/>
        </p:nvSpPr>
        <p:spPr>
          <a:xfrm>
            <a:off x="2167164" y="1678629"/>
            <a:ext cx="155623" cy="2685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1" name="Shape 5125"/>
          <p:cNvSpPr/>
          <p:nvPr/>
        </p:nvSpPr>
        <p:spPr>
          <a:xfrm>
            <a:off x="9724612" y="3352013"/>
            <a:ext cx="274285" cy="2315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818" y="35598"/>
                </a:moveTo>
                <a:lnTo>
                  <a:pt x="89818" y="35598"/>
                </a:lnTo>
                <a:cubicBezTo>
                  <a:pt x="93923" y="35598"/>
                  <a:pt x="93923" y="35598"/>
                  <a:pt x="93923" y="35598"/>
                </a:cubicBezTo>
                <a:cubicBezTo>
                  <a:pt x="93923" y="51100"/>
                  <a:pt x="93923" y="51100"/>
                  <a:pt x="93923" y="51100"/>
                </a:cubicBezTo>
                <a:cubicBezTo>
                  <a:pt x="119758" y="25550"/>
                  <a:pt x="119758" y="25550"/>
                  <a:pt x="119758" y="25550"/>
                </a:cubicBezTo>
                <a:cubicBezTo>
                  <a:pt x="93923" y="0"/>
                  <a:pt x="93923" y="0"/>
                  <a:pt x="93923" y="0"/>
                </a:cubicBezTo>
                <a:cubicBezTo>
                  <a:pt x="93923" y="15215"/>
                  <a:pt x="93923" y="15215"/>
                  <a:pt x="93923" y="15215"/>
                </a:cubicBezTo>
                <a:cubicBezTo>
                  <a:pt x="89818" y="15215"/>
                  <a:pt x="89818" y="15215"/>
                  <a:pt x="89818" y="15215"/>
                </a:cubicBezTo>
                <a:cubicBezTo>
                  <a:pt x="68329" y="15215"/>
                  <a:pt x="55533" y="35598"/>
                  <a:pt x="44909" y="53684"/>
                </a:cubicBezTo>
                <a:cubicBezTo>
                  <a:pt x="34044" y="68899"/>
                  <a:pt x="25593" y="81531"/>
                  <a:pt x="12796" y="81531"/>
                </a:cubicBezTo>
                <a:cubicBezTo>
                  <a:pt x="0" y="81531"/>
                  <a:pt x="0" y="81531"/>
                  <a:pt x="0" y="81531"/>
                </a:cubicBezTo>
                <a:cubicBezTo>
                  <a:pt x="0" y="101913"/>
                  <a:pt x="0" y="101913"/>
                  <a:pt x="0" y="101913"/>
                </a:cubicBezTo>
                <a:cubicBezTo>
                  <a:pt x="12796" y="101913"/>
                  <a:pt x="12796" y="101913"/>
                  <a:pt x="12796" y="101913"/>
                </a:cubicBezTo>
                <a:cubicBezTo>
                  <a:pt x="34044" y="101913"/>
                  <a:pt x="46841" y="81531"/>
                  <a:pt x="57706" y="63732"/>
                </a:cubicBezTo>
                <a:cubicBezTo>
                  <a:pt x="68329" y="48516"/>
                  <a:pt x="77022" y="35598"/>
                  <a:pt x="89818" y="35598"/>
                </a:cubicBezTo>
                <a:close/>
                <a:moveTo>
                  <a:pt x="31871" y="48516"/>
                </a:moveTo>
                <a:lnTo>
                  <a:pt x="31871" y="48516"/>
                </a:lnTo>
                <a:cubicBezTo>
                  <a:pt x="31871" y="45933"/>
                  <a:pt x="34044" y="45933"/>
                  <a:pt x="34044" y="43636"/>
                </a:cubicBezTo>
                <a:cubicBezTo>
                  <a:pt x="36217" y="41052"/>
                  <a:pt x="40321" y="35598"/>
                  <a:pt x="42736" y="33301"/>
                </a:cubicBezTo>
                <a:cubicBezTo>
                  <a:pt x="34044" y="22966"/>
                  <a:pt x="25593" y="18086"/>
                  <a:pt x="12796" y="18086"/>
                </a:cubicBezTo>
                <a:cubicBezTo>
                  <a:pt x="0" y="18086"/>
                  <a:pt x="0" y="18086"/>
                  <a:pt x="0" y="18086"/>
                </a:cubicBezTo>
                <a:cubicBezTo>
                  <a:pt x="0" y="38468"/>
                  <a:pt x="0" y="38468"/>
                  <a:pt x="0" y="38468"/>
                </a:cubicBezTo>
                <a:cubicBezTo>
                  <a:pt x="12796" y="38468"/>
                  <a:pt x="12796" y="38468"/>
                  <a:pt x="12796" y="38468"/>
                </a:cubicBezTo>
                <a:cubicBezTo>
                  <a:pt x="19074" y="38468"/>
                  <a:pt x="25593" y="41052"/>
                  <a:pt x="31871" y="48516"/>
                </a:cubicBezTo>
                <a:close/>
                <a:moveTo>
                  <a:pt x="93923" y="84114"/>
                </a:moveTo>
                <a:lnTo>
                  <a:pt x="93923" y="84114"/>
                </a:lnTo>
                <a:cubicBezTo>
                  <a:pt x="89818" y="84114"/>
                  <a:pt x="89818" y="84114"/>
                  <a:pt x="89818" y="84114"/>
                </a:cubicBezTo>
                <a:cubicBezTo>
                  <a:pt x="81126" y="84114"/>
                  <a:pt x="74849" y="78947"/>
                  <a:pt x="68329" y="71483"/>
                </a:cubicBezTo>
                <a:cubicBezTo>
                  <a:pt x="68329" y="71483"/>
                  <a:pt x="68329" y="71483"/>
                  <a:pt x="68329" y="74066"/>
                </a:cubicBezTo>
                <a:cubicBezTo>
                  <a:pt x="64225" y="76363"/>
                  <a:pt x="62052" y="81531"/>
                  <a:pt x="59879" y="86698"/>
                </a:cubicBezTo>
                <a:cubicBezTo>
                  <a:pt x="66156" y="96746"/>
                  <a:pt x="77022" y="101913"/>
                  <a:pt x="89818" y="101913"/>
                </a:cubicBezTo>
                <a:cubicBezTo>
                  <a:pt x="93923" y="101913"/>
                  <a:pt x="93923" y="101913"/>
                  <a:pt x="93923" y="101913"/>
                </a:cubicBezTo>
                <a:cubicBezTo>
                  <a:pt x="93923" y="119712"/>
                  <a:pt x="93923" y="119712"/>
                  <a:pt x="93923" y="119712"/>
                </a:cubicBezTo>
                <a:cubicBezTo>
                  <a:pt x="119758" y="94162"/>
                  <a:pt x="119758" y="94162"/>
                  <a:pt x="119758" y="94162"/>
                </a:cubicBezTo>
                <a:cubicBezTo>
                  <a:pt x="93923" y="68899"/>
                  <a:pt x="93923" y="68899"/>
                  <a:pt x="93923" y="68899"/>
                </a:cubicBezTo>
                <a:lnTo>
                  <a:pt x="93923" y="84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2" name="Shape 5126"/>
          <p:cNvSpPr/>
          <p:nvPr/>
        </p:nvSpPr>
        <p:spPr>
          <a:xfrm>
            <a:off x="7047893" y="2793570"/>
            <a:ext cx="217872" cy="2218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86" y="100800"/>
                </a:moveTo>
                <a:lnTo>
                  <a:pt x="114586" y="100800"/>
                </a:lnTo>
                <a:cubicBezTo>
                  <a:pt x="87819" y="71700"/>
                  <a:pt x="87819" y="71700"/>
                  <a:pt x="87819" y="71700"/>
                </a:cubicBezTo>
                <a:cubicBezTo>
                  <a:pt x="90526" y="63600"/>
                  <a:pt x="93233" y="55800"/>
                  <a:pt x="93233" y="47700"/>
                </a:cubicBezTo>
                <a:cubicBezTo>
                  <a:pt x="93233" y="21300"/>
                  <a:pt x="71879" y="0"/>
                  <a:pt x="45413" y="0"/>
                </a:cubicBezTo>
                <a:cubicBezTo>
                  <a:pt x="21052" y="0"/>
                  <a:pt x="0" y="21300"/>
                  <a:pt x="0" y="45300"/>
                </a:cubicBezTo>
                <a:cubicBezTo>
                  <a:pt x="0" y="71700"/>
                  <a:pt x="21052" y="93000"/>
                  <a:pt x="48120" y="93000"/>
                </a:cubicBezTo>
                <a:cubicBezTo>
                  <a:pt x="55939" y="93000"/>
                  <a:pt x="64060" y="90600"/>
                  <a:pt x="69172" y="87600"/>
                </a:cubicBezTo>
                <a:cubicBezTo>
                  <a:pt x="98646" y="117000"/>
                  <a:pt x="98646" y="117000"/>
                  <a:pt x="98646" y="117000"/>
                </a:cubicBezTo>
                <a:cubicBezTo>
                  <a:pt x="101052" y="119700"/>
                  <a:pt x="106466" y="119700"/>
                  <a:pt x="109172" y="117000"/>
                </a:cubicBezTo>
                <a:cubicBezTo>
                  <a:pt x="116992" y="109200"/>
                  <a:pt x="116992" y="109200"/>
                  <a:pt x="116992" y="109200"/>
                </a:cubicBezTo>
                <a:cubicBezTo>
                  <a:pt x="119699" y="106500"/>
                  <a:pt x="116992" y="103800"/>
                  <a:pt x="114586" y="100800"/>
                </a:cubicBezTo>
                <a:close/>
                <a:moveTo>
                  <a:pt x="13233" y="45300"/>
                </a:moveTo>
                <a:lnTo>
                  <a:pt x="13233" y="45300"/>
                </a:lnTo>
                <a:cubicBezTo>
                  <a:pt x="13233" y="29400"/>
                  <a:pt x="29473" y="13200"/>
                  <a:pt x="45413" y="13200"/>
                </a:cubicBezTo>
                <a:cubicBezTo>
                  <a:pt x="64060" y="13200"/>
                  <a:pt x="80000" y="29400"/>
                  <a:pt x="80000" y="47700"/>
                </a:cubicBezTo>
                <a:cubicBezTo>
                  <a:pt x="80000" y="66300"/>
                  <a:pt x="64060" y="79800"/>
                  <a:pt x="48120" y="79800"/>
                </a:cubicBezTo>
                <a:cubicBezTo>
                  <a:pt x="29473" y="79800"/>
                  <a:pt x="13233" y="63600"/>
                  <a:pt x="13233" y="453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3" name="Shape 5127"/>
          <p:cNvSpPr/>
          <p:nvPr/>
        </p:nvSpPr>
        <p:spPr>
          <a:xfrm>
            <a:off x="8660538" y="4406634"/>
            <a:ext cx="262614" cy="2646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0"/>
                </a:moveTo>
                <a:lnTo>
                  <a:pt x="59874" y="0"/>
                </a:lnTo>
                <a:cubicBezTo>
                  <a:pt x="26555" y="0"/>
                  <a:pt x="0" y="26555"/>
                  <a:pt x="0" y="59874"/>
                </a:cubicBezTo>
                <a:cubicBezTo>
                  <a:pt x="0" y="93194"/>
                  <a:pt x="26555" y="119749"/>
                  <a:pt x="59874" y="119749"/>
                </a:cubicBezTo>
                <a:cubicBezTo>
                  <a:pt x="93194" y="119749"/>
                  <a:pt x="119749" y="93194"/>
                  <a:pt x="119749" y="59874"/>
                </a:cubicBezTo>
                <a:cubicBezTo>
                  <a:pt x="119749" y="26555"/>
                  <a:pt x="93194" y="0"/>
                  <a:pt x="59874" y="0"/>
                </a:cubicBezTo>
                <a:close/>
                <a:moveTo>
                  <a:pt x="110981" y="59874"/>
                </a:moveTo>
                <a:lnTo>
                  <a:pt x="110981" y="59874"/>
                </a:lnTo>
                <a:cubicBezTo>
                  <a:pt x="110981" y="73152"/>
                  <a:pt x="106471" y="82171"/>
                  <a:pt x="99958" y="90939"/>
                </a:cubicBezTo>
                <a:cubicBezTo>
                  <a:pt x="97703" y="90939"/>
                  <a:pt x="95448" y="86430"/>
                  <a:pt x="97703" y="82171"/>
                </a:cubicBezTo>
                <a:cubicBezTo>
                  <a:pt x="99958" y="77661"/>
                  <a:pt x="99958" y="68893"/>
                  <a:pt x="99958" y="64384"/>
                </a:cubicBezTo>
                <a:cubicBezTo>
                  <a:pt x="99958" y="59874"/>
                  <a:pt x="97703" y="51106"/>
                  <a:pt x="93194" y="51106"/>
                </a:cubicBezTo>
                <a:cubicBezTo>
                  <a:pt x="86680" y="51106"/>
                  <a:pt x="84425" y="51106"/>
                  <a:pt x="79916" y="44592"/>
                </a:cubicBezTo>
                <a:cubicBezTo>
                  <a:pt x="75407" y="31064"/>
                  <a:pt x="93194" y="28810"/>
                  <a:pt x="86680" y="22045"/>
                </a:cubicBezTo>
                <a:cubicBezTo>
                  <a:pt x="84425" y="20041"/>
                  <a:pt x="75407" y="28810"/>
                  <a:pt x="73402" y="15532"/>
                </a:cubicBezTo>
                <a:lnTo>
                  <a:pt x="75407" y="13277"/>
                </a:lnTo>
                <a:cubicBezTo>
                  <a:pt x="95448" y="20041"/>
                  <a:pt x="110981" y="37578"/>
                  <a:pt x="110981" y="59874"/>
                </a:cubicBezTo>
                <a:close/>
                <a:moveTo>
                  <a:pt x="53110" y="11022"/>
                </a:moveTo>
                <a:lnTo>
                  <a:pt x="53110" y="11022"/>
                </a:lnTo>
                <a:cubicBezTo>
                  <a:pt x="51106" y="13277"/>
                  <a:pt x="48601" y="13277"/>
                  <a:pt x="46597" y="15532"/>
                </a:cubicBezTo>
                <a:cubicBezTo>
                  <a:pt x="42087" y="20041"/>
                  <a:pt x="39832" y="17787"/>
                  <a:pt x="37578" y="22045"/>
                </a:cubicBezTo>
                <a:cubicBezTo>
                  <a:pt x="35323" y="26555"/>
                  <a:pt x="28810" y="31064"/>
                  <a:pt x="28810" y="33319"/>
                </a:cubicBezTo>
                <a:cubicBezTo>
                  <a:pt x="28810" y="35574"/>
                  <a:pt x="33319" y="39832"/>
                  <a:pt x="33319" y="39832"/>
                </a:cubicBezTo>
                <a:cubicBezTo>
                  <a:pt x="35323" y="37578"/>
                  <a:pt x="39832" y="37578"/>
                  <a:pt x="44342" y="39832"/>
                </a:cubicBezTo>
                <a:cubicBezTo>
                  <a:pt x="46597" y="39832"/>
                  <a:pt x="68893" y="42338"/>
                  <a:pt x="62129" y="59874"/>
                </a:cubicBezTo>
                <a:cubicBezTo>
                  <a:pt x="59874" y="66638"/>
                  <a:pt x="48601" y="64384"/>
                  <a:pt x="46597" y="73152"/>
                </a:cubicBezTo>
                <a:cubicBezTo>
                  <a:pt x="46597" y="75407"/>
                  <a:pt x="46597" y="82171"/>
                  <a:pt x="44342" y="84425"/>
                </a:cubicBezTo>
                <a:cubicBezTo>
                  <a:pt x="44342" y="86430"/>
                  <a:pt x="46597" y="97703"/>
                  <a:pt x="44342" y="97703"/>
                </a:cubicBezTo>
                <a:cubicBezTo>
                  <a:pt x="42087" y="97703"/>
                  <a:pt x="33319" y="86430"/>
                  <a:pt x="33319" y="86430"/>
                </a:cubicBezTo>
                <a:cubicBezTo>
                  <a:pt x="33319" y="84425"/>
                  <a:pt x="31064" y="77661"/>
                  <a:pt x="31064" y="71148"/>
                </a:cubicBezTo>
                <a:cubicBezTo>
                  <a:pt x="31064" y="66638"/>
                  <a:pt x="22045" y="66638"/>
                  <a:pt x="22045" y="59874"/>
                </a:cubicBezTo>
                <a:cubicBezTo>
                  <a:pt x="22045" y="53361"/>
                  <a:pt x="26555" y="48851"/>
                  <a:pt x="26555" y="46597"/>
                </a:cubicBezTo>
                <a:cubicBezTo>
                  <a:pt x="24300" y="42338"/>
                  <a:pt x="15532" y="42338"/>
                  <a:pt x="13277" y="42338"/>
                </a:cubicBezTo>
                <a:cubicBezTo>
                  <a:pt x="20041" y="24300"/>
                  <a:pt x="35323" y="13277"/>
                  <a:pt x="53110" y="11022"/>
                </a:cubicBezTo>
                <a:close/>
                <a:moveTo>
                  <a:pt x="44342" y="108726"/>
                </a:moveTo>
                <a:lnTo>
                  <a:pt x="44342" y="108726"/>
                </a:lnTo>
                <a:cubicBezTo>
                  <a:pt x="46597" y="106471"/>
                  <a:pt x="46597" y="104217"/>
                  <a:pt x="51106" y="104217"/>
                </a:cubicBezTo>
                <a:cubicBezTo>
                  <a:pt x="53110" y="104217"/>
                  <a:pt x="55365" y="104217"/>
                  <a:pt x="59874" y="101962"/>
                </a:cubicBezTo>
                <a:cubicBezTo>
                  <a:pt x="62129" y="101962"/>
                  <a:pt x="68893" y="99707"/>
                  <a:pt x="73402" y="97703"/>
                </a:cubicBezTo>
                <a:cubicBezTo>
                  <a:pt x="77661" y="97703"/>
                  <a:pt x="86680" y="99707"/>
                  <a:pt x="88684" y="101962"/>
                </a:cubicBezTo>
                <a:cubicBezTo>
                  <a:pt x="79916" y="108726"/>
                  <a:pt x="71148" y="110981"/>
                  <a:pt x="59874" y="110981"/>
                </a:cubicBezTo>
                <a:cubicBezTo>
                  <a:pt x="55365" y="110981"/>
                  <a:pt x="48601" y="110981"/>
                  <a:pt x="44342" y="1087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4" name="Shape 5128"/>
          <p:cNvSpPr/>
          <p:nvPr/>
        </p:nvSpPr>
        <p:spPr>
          <a:xfrm>
            <a:off x="9201327" y="4455278"/>
            <a:ext cx="272340" cy="1673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325" y="0"/>
                </a:moveTo>
                <a:lnTo>
                  <a:pt x="111325" y="0"/>
                </a:lnTo>
                <a:cubicBezTo>
                  <a:pt x="8674" y="0"/>
                  <a:pt x="8674" y="0"/>
                  <a:pt x="8674" y="0"/>
                </a:cubicBezTo>
                <a:cubicBezTo>
                  <a:pt x="4337" y="0"/>
                  <a:pt x="0" y="7128"/>
                  <a:pt x="0" y="14257"/>
                </a:cubicBezTo>
                <a:cubicBezTo>
                  <a:pt x="0" y="105346"/>
                  <a:pt x="0" y="105346"/>
                  <a:pt x="0" y="105346"/>
                </a:cubicBezTo>
                <a:cubicBezTo>
                  <a:pt x="0" y="112475"/>
                  <a:pt x="4337" y="119603"/>
                  <a:pt x="8674" y="119603"/>
                </a:cubicBezTo>
                <a:cubicBezTo>
                  <a:pt x="111325" y="119603"/>
                  <a:pt x="111325" y="119603"/>
                  <a:pt x="111325" y="119603"/>
                </a:cubicBezTo>
                <a:cubicBezTo>
                  <a:pt x="115421" y="119603"/>
                  <a:pt x="119759" y="112475"/>
                  <a:pt x="119759" y="105346"/>
                </a:cubicBezTo>
                <a:cubicBezTo>
                  <a:pt x="119759" y="14257"/>
                  <a:pt x="119759" y="14257"/>
                  <a:pt x="119759" y="14257"/>
                </a:cubicBezTo>
                <a:cubicBezTo>
                  <a:pt x="119759" y="7128"/>
                  <a:pt x="115421" y="0"/>
                  <a:pt x="111325" y="0"/>
                </a:cubicBezTo>
                <a:close/>
                <a:moveTo>
                  <a:pt x="66265" y="21386"/>
                </a:moveTo>
                <a:lnTo>
                  <a:pt x="66265" y="21386"/>
                </a:lnTo>
                <a:cubicBezTo>
                  <a:pt x="76867" y="21386"/>
                  <a:pt x="76867" y="21386"/>
                  <a:pt x="76867" y="21386"/>
                </a:cubicBezTo>
                <a:cubicBezTo>
                  <a:pt x="76867" y="42376"/>
                  <a:pt x="76867" y="42376"/>
                  <a:pt x="76867" y="42376"/>
                </a:cubicBezTo>
                <a:cubicBezTo>
                  <a:pt x="66265" y="42376"/>
                  <a:pt x="66265" y="42376"/>
                  <a:pt x="66265" y="42376"/>
                </a:cubicBezTo>
                <a:lnTo>
                  <a:pt x="66265" y="21386"/>
                </a:lnTo>
                <a:close/>
                <a:moveTo>
                  <a:pt x="83373" y="49504"/>
                </a:moveTo>
                <a:lnTo>
                  <a:pt x="83373" y="49504"/>
                </a:lnTo>
                <a:cubicBezTo>
                  <a:pt x="83373" y="70495"/>
                  <a:pt x="83373" y="70495"/>
                  <a:pt x="83373" y="70495"/>
                </a:cubicBezTo>
                <a:cubicBezTo>
                  <a:pt x="72771" y="70495"/>
                  <a:pt x="72771" y="70495"/>
                  <a:pt x="72771" y="70495"/>
                </a:cubicBezTo>
                <a:cubicBezTo>
                  <a:pt x="72771" y="49504"/>
                  <a:pt x="72771" y="49504"/>
                  <a:pt x="72771" y="49504"/>
                </a:cubicBezTo>
                <a:lnTo>
                  <a:pt x="83373" y="49504"/>
                </a:lnTo>
                <a:close/>
                <a:moveTo>
                  <a:pt x="46987" y="21386"/>
                </a:moveTo>
                <a:lnTo>
                  <a:pt x="46987" y="21386"/>
                </a:lnTo>
                <a:cubicBezTo>
                  <a:pt x="60000" y="21386"/>
                  <a:pt x="60000" y="21386"/>
                  <a:pt x="60000" y="21386"/>
                </a:cubicBezTo>
                <a:cubicBezTo>
                  <a:pt x="60000" y="42376"/>
                  <a:pt x="60000" y="42376"/>
                  <a:pt x="60000" y="42376"/>
                </a:cubicBezTo>
                <a:cubicBezTo>
                  <a:pt x="46987" y="42376"/>
                  <a:pt x="46987" y="42376"/>
                  <a:pt x="46987" y="42376"/>
                </a:cubicBezTo>
                <a:lnTo>
                  <a:pt x="46987" y="21386"/>
                </a:lnTo>
                <a:close/>
                <a:moveTo>
                  <a:pt x="66265" y="49504"/>
                </a:moveTo>
                <a:lnTo>
                  <a:pt x="66265" y="49504"/>
                </a:lnTo>
                <a:cubicBezTo>
                  <a:pt x="66265" y="70495"/>
                  <a:pt x="66265" y="70495"/>
                  <a:pt x="66265" y="70495"/>
                </a:cubicBezTo>
                <a:cubicBezTo>
                  <a:pt x="53493" y="70495"/>
                  <a:pt x="53493" y="70495"/>
                  <a:pt x="53493" y="70495"/>
                </a:cubicBezTo>
                <a:cubicBezTo>
                  <a:pt x="53493" y="49504"/>
                  <a:pt x="53493" y="49504"/>
                  <a:pt x="53493" y="49504"/>
                </a:cubicBezTo>
                <a:lnTo>
                  <a:pt x="66265" y="49504"/>
                </a:lnTo>
                <a:close/>
                <a:moveTo>
                  <a:pt x="29879" y="21386"/>
                </a:moveTo>
                <a:lnTo>
                  <a:pt x="29879" y="21386"/>
                </a:lnTo>
                <a:cubicBezTo>
                  <a:pt x="42891" y="21386"/>
                  <a:pt x="42891" y="21386"/>
                  <a:pt x="42891" y="21386"/>
                </a:cubicBezTo>
                <a:cubicBezTo>
                  <a:pt x="42891" y="42376"/>
                  <a:pt x="42891" y="42376"/>
                  <a:pt x="42891" y="42376"/>
                </a:cubicBezTo>
                <a:cubicBezTo>
                  <a:pt x="29879" y="42376"/>
                  <a:pt x="29879" y="42376"/>
                  <a:pt x="29879" y="42376"/>
                </a:cubicBezTo>
                <a:lnTo>
                  <a:pt x="29879" y="21386"/>
                </a:lnTo>
                <a:close/>
                <a:moveTo>
                  <a:pt x="46987" y="49504"/>
                </a:moveTo>
                <a:lnTo>
                  <a:pt x="46987" y="49504"/>
                </a:lnTo>
                <a:cubicBezTo>
                  <a:pt x="46987" y="70495"/>
                  <a:pt x="46987" y="70495"/>
                  <a:pt x="46987" y="70495"/>
                </a:cubicBezTo>
                <a:cubicBezTo>
                  <a:pt x="36385" y="70495"/>
                  <a:pt x="36385" y="70495"/>
                  <a:pt x="36385" y="70495"/>
                </a:cubicBezTo>
                <a:cubicBezTo>
                  <a:pt x="36385" y="49504"/>
                  <a:pt x="36385" y="49504"/>
                  <a:pt x="36385" y="49504"/>
                </a:cubicBezTo>
                <a:lnTo>
                  <a:pt x="46987" y="49504"/>
                </a:lnTo>
                <a:close/>
                <a:moveTo>
                  <a:pt x="13012" y="21386"/>
                </a:moveTo>
                <a:lnTo>
                  <a:pt x="13012" y="21386"/>
                </a:lnTo>
                <a:cubicBezTo>
                  <a:pt x="23614" y="21386"/>
                  <a:pt x="23614" y="21386"/>
                  <a:pt x="23614" y="21386"/>
                </a:cubicBezTo>
                <a:cubicBezTo>
                  <a:pt x="23614" y="42376"/>
                  <a:pt x="23614" y="42376"/>
                  <a:pt x="23614" y="42376"/>
                </a:cubicBezTo>
                <a:cubicBezTo>
                  <a:pt x="13012" y="42376"/>
                  <a:pt x="13012" y="42376"/>
                  <a:pt x="13012" y="42376"/>
                </a:cubicBezTo>
                <a:lnTo>
                  <a:pt x="13012" y="21386"/>
                </a:lnTo>
                <a:close/>
                <a:moveTo>
                  <a:pt x="29879" y="49504"/>
                </a:moveTo>
                <a:lnTo>
                  <a:pt x="29879" y="49504"/>
                </a:lnTo>
                <a:cubicBezTo>
                  <a:pt x="29879" y="70495"/>
                  <a:pt x="29879" y="70495"/>
                  <a:pt x="29879" y="70495"/>
                </a:cubicBezTo>
                <a:cubicBezTo>
                  <a:pt x="17108" y="70495"/>
                  <a:pt x="17108" y="70495"/>
                  <a:pt x="17108" y="70495"/>
                </a:cubicBezTo>
                <a:cubicBezTo>
                  <a:pt x="17108" y="49504"/>
                  <a:pt x="17108" y="49504"/>
                  <a:pt x="17108" y="49504"/>
                </a:cubicBezTo>
                <a:lnTo>
                  <a:pt x="29879" y="49504"/>
                </a:lnTo>
                <a:close/>
                <a:moveTo>
                  <a:pt x="23614" y="98613"/>
                </a:moveTo>
                <a:lnTo>
                  <a:pt x="23614" y="98613"/>
                </a:lnTo>
                <a:cubicBezTo>
                  <a:pt x="13012" y="98613"/>
                  <a:pt x="13012" y="98613"/>
                  <a:pt x="13012" y="98613"/>
                </a:cubicBezTo>
                <a:cubicBezTo>
                  <a:pt x="13012" y="80792"/>
                  <a:pt x="13012" y="80792"/>
                  <a:pt x="13012" y="80792"/>
                </a:cubicBezTo>
                <a:cubicBezTo>
                  <a:pt x="23614" y="80792"/>
                  <a:pt x="23614" y="80792"/>
                  <a:pt x="23614" y="80792"/>
                </a:cubicBezTo>
                <a:lnTo>
                  <a:pt x="23614" y="98613"/>
                </a:lnTo>
                <a:close/>
                <a:moveTo>
                  <a:pt x="89638" y="98613"/>
                </a:moveTo>
                <a:lnTo>
                  <a:pt x="89638" y="98613"/>
                </a:lnTo>
                <a:cubicBezTo>
                  <a:pt x="29879" y="98613"/>
                  <a:pt x="29879" y="98613"/>
                  <a:pt x="29879" y="98613"/>
                </a:cubicBezTo>
                <a:cubicBezTo>
                  <a:pt x="29879" y="80792"/>
                  <a:pt x="29879" y="80792"/>
                  <a:pt x="29879" y="80792"/>
                </a:cubicBezTo>
                <a:cubicBezTo>
                  <a:pt x="89638" y="80792"/>
                  <a:pt x="89638" y="80792"/>
                  <a:pt x="89638" y="80792"/>
                </a:cubicBezTo>
                <a:lnTo>
                  <a:pt x="89638" y="98613"/>
                </a:lnTo>
                <a:close/>
                <a:moveTo>
                  <a:pt x="106746" y="98613"/>
                </a:moveTo>
                <a:lnTo>
                  <a:pt x="106746" y="98613"/>
                </a:lnTo>
                <a:cubicBezTo>
                  <a:pt x="96144" y="98613"/>
                  <a:pt x="96144" y="98613"/>
                  <a:pt x="96144" y="98613"/>
                </a:cubicBezTo>
                <a:cubicBezTo>
                  <a:pt x="96144" y="80792"/>
                  <a:pt x="96144" y="80792"/>
                  <a:pt x="96144" y="80792"/>
                </a:cubicBezTo>
                <a:cubicBezTo>
                  <a:pt x="106746" y="80792"/>
                  <a:pt x="106746" y="80792"/>
                  <a:pt x="106746" y="80792"/>
                </a:cubicBezTo>
                <a:lnTo>
                  <a:pt x="106746" y="98613"/>
                </a:lnTo>
                <a:close/>
                <a:moveTo>
                  <a:pt x="89638" y="70495"/>
                </a:moveTo>
                <a:lnTo>
                  <a:pt x="89638" y="70495"/>
                </a:lnTo>
                <a:cubicBezTo>
                  <a:pt x="89638" y="49504"/>
                  <a:pt x="89638" y="49504"/>
                  <a:pt x="89638" y="49504"/>
                </a:cubicBezTo>
                <a:cubicBezTo>
                  <a:pt x="102409" y="49504"/>
                  <a:pt x="102409" y="49504"/>
                  <a:pt x="102409" y="49504"/>
                </a:cubicBezTo>
                <a:cubicBezTo>
                  <a:pt x="102409" y="70495"/>
                  <a:pt x="102409" y="70495"/>
                  <a:pt x="102409" y="70495"/>
                </a:cubicBezTo>
                <a:lnTo>
                  <a:pt x="89638" y="70495"/>
                </a:lnTo>
                <a:close/>
                <a:moveTo>
                  <a:pt x="106746" y="42376"/>
                </a:moveTo>
                <a:lnTo>
                  <a:pt x="106746" y="42376"/>
                </a:lnTo>
                <a:cubicBezTo>
                  <a:pt x="83373" y="42376"/>
                  <a:pt x="83373" y="42376"/>
                  <a:pt x="83373" y="42376"/>
                </a:cubicBezTo>
                <a:cubicBezTo>
                  <a:pt x="83373" y="21386"/>
                  <a:pt x="83373" y="21386"/>
                  <a:pt x="83373" y="21386"/>
                </a:cubicBezTo>
                <a:cubicBezTo>
                  <a:pt x="106746" y="21386"/>
                  <a:pt x="106746" y="21386"/>
                  <a:pt x="106746" y="21386"/>
                </a:cubicBezTo>
                <a:lnTo>
                  <a:pt x="106746" y="423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5" name="Shape 5129"/>
          <p:cNvSpPr/>
          <p:nvPr/>
        </p:nvSpPr>
        <p:spPr>
          <a:xfrm>
            <a:off x="1564124" y="4976750"/>
            <a:ext cx="274286" cy="21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685"/>
                  <a:pt x="0" y="13466"/>
                </a:cubicBezTo>
                <a:cubicBezTo>
                  <a:pt x="0" y="103840"/>
                  <a:pt x="0" y="103840"/>
                  <a:pt x="0" y="103840"/>
                </a:cubicBezTo>
                <a:cubicBezTo>
                  <a:pt x="0" y="111620"/>
                  <a:pt x="4104" y="119700"/>
                  <a:pt x="12796" y="119700"/>
                </a:cubicBezTo>
                <a:cubicBezTo>
                  <a:pt x="106720" y="119700"/>
                  <a:pt x="106720" y="119700"/>
                  <a:pt x="106720" y="119700"/>
                </a:cubicBezTo>
                <a:cubicBezTo>
                  <a:pt x="113239" y="119700"/>
                  <a:pt x="119758" y="111620"/>
                  <a:pt x="119758" y="103840"/>
                </a:cubicBezTo>
                <a:cubicBezTo>
                  <a:pt x="119758" y="13466"/>
                  <a:pt x="119758" y="13466"/>
                  <a:pt x="119758" y="13466"/>
                </a:cubicBezTo>
                <a:cubicBezTo>
                  <a:pt x="119758" y="5685"/>
                  <a:pt x="113239" y="0"/>
                  <a:pt x="106720" y="0"/>
                </a:cubicBezTo>
                <a:close/>
                <a:moveTo>
                  <a:pt x="27525" y="13466"/>
                </a:moveTo>
                <a:lnTo>
                  <a:pt x="27525" y="13466"/>
                </a:lnTo>
                <a:cubicBezTo>
                  <a:pt x="29698" y="13466"/>
                  <a:pt x="31871" y="16159"/>
                  <a:pt x="31871" y="18852"/>
                </a:cubicBezTo>
                <a:cubicBezTo>
                  <a:pt x="31871" y="21546"/>
                  <a:pt x="29698" y="23940"/>
                  <a:pt x="27525" y="23940"/>
                </a:cubicBezTo>
                <a:cubicBezTo>
                  <a:pt x="25593" y="23940"/>
                  <a:pt x="23420" y="21546"/>
                  <a:pt x="23420" y="18852"/>
                </a:cubicBezTo>
                <a:cubicBezTo>
                  <a:pt x="23420" y="16159"/>
                  <a:pt x="25593" y="13466"/>
                  <a:pt x="27525" y="13466"/>
                </a:cubicBezTo>
                <a:close/>
                <a:moveTo>
                  <a:pt x="10623" y="18852"/>
                </a:moveTo>
                <a:lnTo>
                  <a:pt x="10623" y="18852"/>
                </a:lnTo>
                <a:cubicBezTo>
                  <a:pt x="10623" y="16159"/>
                  <a:pt x="12796" y="13466"/>
                  <a:pt x="14728" y="13466"/>
                </a:cubicBezTo>
                <a:cubicBezTo>
                  <a:pt x="16901" y="13466"/>
                  <a:pt x="19074" y="16159"/>
                  <a:pt x="19074" y="18852"/>
                </a:cubicBezTo>
                <a:cubicBezTo>
                  <a:pt x="19074" y="21546"/>
                  <a:pt x="16901" y="23940"/>
                  <a:pt x="14728" y="23940"/>
                </a:cubicBezTo>
                <a:cubicBezTo>
                  <a:pt x="12796" y="23940"/>
                  <a:pt x="10623" y="21546"/>
                  <a:pt x="10623" y="18852"/>
                </a:cubicBezTo>
                <a:close/>
                <a:moveTo>
                  <a:pt x="106720" y="103840"/>
                </a:moveTo>
                <a:lnTo>
                  <a:pt x="106720" y="103840"/>
                </a:lnTo>
                <a:cubicBezTo>
                  <a:pt x="10623" y="103840"/>
                  <a:pt x="10623" y="103840"/>
                  <a:pt x="10623" y="103840"/>
                </a:cubicBezTo>
                <a:cubicBezTo>
                  <a:pt x="10623" y="34713"/>
                  <a:pt x="10623" y="34713"/>
                  <a:pt x="10623" y="34713"/>
                </a:cubicBezTo>
                <a:cubicBezTo>
                  <a:pt x="106720" y="34713"/>
                  <a:pt x="106720" y="34713"/>
                  <a:pt x="106720" y="34713"/>
                </a:cubicBezTo>
                <a:lnTo>
                  <a:pt x="106720" y="103840"/>
                </a:lnTo>
                <a:close/>
                <a:moveTo>
                  <a:pt x="106720" y="23940"/>
                </a:moveTo>
                <a:lnTo>
                  <a:pt x="106720" y="23940"/>
                </a:lnTo>
                <a:cubicBezTo>
                  <a:pt x="36217" y="23940"/>
                  <a:pt x="36217" y="23940"/>
                  <a:pt x="36217" y="23940"/>
                </a:cubicBezTo>
                <a:cubicBezTo>
                  <a:pt x="36217" y="13466"/>
                  <a:pt x="36217" y="13466"/>
                  <a:pt x="36217" y="13466"/>
                </a:cubicBezTo>
                <a:cubicBezTo>
                  <a:pt x="106720" y="13466"/>
                  <a:pt x="106720" y="13466"/>
                  <a:pt x="106720" y="13466"/>
                </a:cubicBezTo>
                <a:lnTo>
                  <a:pt x="106720" y="239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6" name="Shape 5130"/>
          <p:cNvSpPr/>
          <p:nvPr/>
        </p:nvSpPr>
        <p:spPr>
          <a:xfrm>
            <a:off x="2108805" y="4961185"/>
            <a:ext cx="274286" cy="2451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7027"/>
                  <a:pt x="0" y="14324"/>
                </a:cubicBezTo>
                <a:cubicBezTo>
                  <a:pt x="0" y="93243"/>
                  <a:pt x="0" y="93243"/>
                  <a:pt x="0" y="93243"/>
                </a:cubicBezTo>
                <a:cubicBezTo>
                  <a:pt x="0" y="100810"/>
                  <a:pt x="4104" y="107837"/>
                  <a:pt x="12796" y="107837"/>
                </a:cubicBezTo>
                <a:cubicBezTo>
                  <a:pt x="36458" y="107837"/>
                  <a:pt x="36458" y="107837"/>
                  <a:pt x="36458" y="107837"/>
                </a:cubicBezTo>
                <a:cubicBezTo>
                  <a:pt x="36458" y="93243"/>
                  <a:pt x="36458" y="93243"/>
                  <a:pt x="36458" y="93243"/>
                </a:cubicBezTo>
                <a:cubicBezTo>
                  <a:pt x="10623" y="93243"/>
                  <a:pt x="10623" y="93243"/>
                  <a:pt x="10623" y="93243"/>
                </a:cubicBezTo>
                <a:cubicBezTo>
                  <a:pt x="10623" y="33513"/>
                  <a:pt x="10623" y="33513"/>
                  <a:pt x="10623" y="33513"/>
                </a:cubicBezTo>
                <a:cubicBezTo>
                  <a:pt x="106961" y="33513"/>
                  <a:pt x="106961" y="33513"/>
                  <a:pt x="106961" y="33513"/>
                </a:cubicBezTo>
                <a:cubicBezTo>
                  <a:pt x="106961" y="93243"/>
                  <a:pt x="106961" y="93243"/>
                  <a:pt x="106961" y="93243"/>
                </a:cubicBezTo>
                <a:cubicBezTo>
                  <a:pt x="83299" y="93243"/>
                  <a:pt x="83299" y="93243"/>
                  <a:pt x="83299" y="93243"/>
                </a:cubicBezTo>
                <a:cubicBezTo>
                  <a:pt x="83299" y="107837"/>
                  <a:pt x="83299" y="107837"/>
                  <a:pt x="83299" y="107837"/>
                </a:cubicBezTo>
                <a:cubicBezTo>
                  <a:pt x="106961" y="107837"/>
                  <a:pt x="106961" y="107837"/>
                  <a:pt x="106961" y="107837"/>
                </a:cubicBezTo>
                <a:cubicBezTo>
                  <a:pt x="113480" y="107837"/>
                  <a:pt x="119758" y="100810"/>
                  <a:pt x="119758" y="93243"/>
                </a:cubicBezTo>
                <a:cubicBezTo>
                  <a:pt x="119758" y="14324"/>
                  <a:pt x="119758" y="14324"/>
                  <a:pt x="119758" y="14324"/>
                </a:cubicBezTo>
                <a:cubicBezTo>
                  <a:pt x="119758" y="7027"/>
                  <a:pt x="113480" y="0"/>
                  <a:pt x="106961" y="0"/>
                </a:cubicBezTo>
                <a:close/>
                <a:moveTo>
                  <a:pt x="14969" y="21621"/>
                </a:moveTo>
                <a:lnTo>
                  <a:pt x="14969" y="21621"/>
                </a:lnTo>
                <a:cubicBezTo>
                  <a:pt x="12796" y="21621"/>
                  <a:pt x="10623" y="19189"/>
                  <a:pt x="10623" y="16756"/>
                </a:cubicBezTo>
                <a:cubicBezTo>
                  <a:pt x="10623" y="14324"/>
                  <a:pt x="12796" y="12162"/>
                  <a:pt x="14969" y="12162"/>
                </a:cubicBezTo>
                <a:cubicBezTo>
                  <a:pt x="17142" y="12162"/>
                  <a:pt x="19074" y="14324"/>
                  <a:pt x="19074" y="16756"/>
                </a:cubicBezTo>
                <a:cubicBezTo>
                  <a:pt x="19074" y="19189"/>
                  <a:pt x="17142" y="21621"/>
                  <a:pt x="14969" y="21621"/>
                </a:cubicBezTo>
                <a:close/>
                <a:moveTo>
                  <a:pt x="28008" y="21621"/>
                </a:moveTo>
                <a:lnTo>
                  <a:pt x="28008" y="21621"/>
                </a:lnTo>
                <a:cubicBezTo>
                  <a:pt x="25835" y="21621"/>
                  <a:pt x="23420" y="19189"/>
                  <a:pt x="23420" y="16756"/>
                </a:cubicBezTo>
                <a:cubicBezTo>
                  <a:pt x="23420" y="14324"/>
                  <a:pt x="25835" y="12162"/>
                  <a:pt x="28008" y="12162"/>
                </a:cubicBezTo>
                <a:cubicBezTo>
                  <a:pt x="29939" y="12162"/>
                  <a:pt x="31871" y="14324"/>
                  <a:pt x="31871" y="16756"/>
                </a:cubicBezTo>
                <a:cubicBezTo>
                  <a:pt x="31871" y="19189"/>
                  <a:pt x="29939" y="21621"/>
                  <a:pt x="28008" y="21621"/>
                </a:cubicBezTo>
                <a:close/>
                <a:moveTo>
                  <a:pt x="106961" y="21621"/>
                </a:moveTo>
                <a:lnTo>
                  <a:pt x="106961" y="21621"/>
                </a:lnTo>
                <a:cubicBezTo>
                  <a:pt x="36458" y="21621"/>
                  <a:pt x="36458" y="21621"/>
                  <a:pt x="36458" y="21621"/>
                </a:cubicBezTo>
                <a:cubicBezTo>
                  <a:pt x="36458" y="14324"/>
                  <a:pt x="36458" y="14324"/>
                  <a:pt x="36458" y="14324"/>
                </a:cubicBezTo>
                <a:cubicBezTo>
                  <a:pt x="106961" y="14324"/>
                  <a:pt x="106961" y="14324"/>
                  <a:pt x="106961" y="14324"/>
                </a:cubicBezTo>
                <a:lnTo>
                  <a:pt x="106961" y="21621"/>
                </a:lnTo>
                <a:close/>
                <a:moveTo>
                  <a:pt x="59879" y="47837"/>
                </a:moveTo>
                <a:lnTo>
                  <a:pt x="59879" y="47837"/>
                </a:lnTo>
                <a:cubicBezTo>
                  <a:pt x="29939" y="81351"/>
                  <a:pt x="29939" y="81351"/>
                  <a:pt x="29939" y="81351"/>
                </a:cubicBezTo>
                <a:cubicBezTo>
                  <a:pt x="49255" y="81351"/>
                  <a:pt x="49255" y="81351"/>
                  <a:pt x="49255" y="81351"/>
                </a:cubicBezTo>
                <a:cubicBezTo>
                  <a:pt x="49255" y="119729"/>
                  <a:pt x="49255" y="119729"/>
                  <a:pt x="49255" y="119729"/>
                </a:cubicBezTo>
                <a:cubicBezTo>
                  <a:pt x="70503" y="119729"/>
                  <a:pt x="70503" y="119729"/>
                  <a:pt x="70503" y="119729"/>
                </a:cubicBezTo>
                <a:cubicBezTo>
                  <a:pt x="70503" y="81351"/>
                  <a:pt x="70503" y="81351"/>
                  <a:pt x="70503" y="81351"/>
                </a:cubicBezTo>
                <a:cubicBezTo>
                  <a:pt x="87645" y="81351"/>
                  <a:pt x="87645" y="81351"/>
                  <a:pt x="87645" y="81351"/>
                </a:cubicBezTo>
                <a:lnTo>
                  <a:pt x="59879" y="4783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7" name="Shape 5131"/>
          <p:cNvSpPr/>
          <p:nvPr/>
        </p:nvSpPr>
        <p:spPr>
          <a:xfrm>
            <a:off x="4875006" y="4990372"/>
            <a:ext cx="196474" cy="1906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62" y="30778"/>
                </a:moveTo>
                <a:lnTo>
                  <a:pt x="59662" y="30778"/>
                </a:lnTo>
                <a:cubicBezTo>
                  <a:pt x="44831" y="30778"/>
                  <a:pt x="33033" y="42881"/>
                  <a:pt x="33033" y="58443"/>
                </a:cubicBezTo>
                <a:cubicBezTo>
                  <a:pt x="33033" y="73659"/>
                  <a:pt x="44831" y="85763"/>
                  <a:pt x="59662" y="85763"/>
                </a:cubicBezTo>
                <a:cubicBezTo>
                  <a:pt x="74494" y="85763"/>
                  <a:pt x="86629" y="73659"/>
                  <a:pt x="86629" y="58443"/>
                </a:cubicBezTo>
                <a:cubicBezTo>
                  <a:pt x="86629" y="42881"/>
                  <a:pt x="74494" y="30778"/>
                  <a:pt x="59662" y="30778"/>
                </a:cubicBezTo>
                <a:close/>
                <a:moveTo>
                  <a:pt x="59662" y="76772"/>
                </a:moveTo>
                <a:lnTo>
                  <a:pt x="59662" y="76772"/>
                </a:lnTo>
                <a:cubicBezTo>
                  <a:pt x="50898" y="76772"/>
                  <a:pt x="41797" y="67435"/>
                  <a:pt x="41797" y="58443"/>
                </a:cubicBezTo>
                <a:cubicBezTo>
                  <a:pt x="41797" y="49106"/>
                  <a:pt x="50898" y="42881"/>
                  <a:pt x="59662" y="42881"/>
                </a:cubicBezTo>
                <a:cubicBezTo>
                  <a:pt x="68764" y="42881"/>
                  <a:pt x="77528" y="49106"/>
                  <a:pt x="77528" y="58443"/>
                </a:cubicBezTo>
                <a:cubicBezTo>
                  <a:pt x="77528" y="67435"/>
                  <a:pt x="68764" y="76772"/>
                  <a:pt x="59662" y="76772"/>
                </a:cubicBezTo>
                <a:close/>
                <a:moveTo>
                  <a:pt x="8764" y="52219"/>
                </a:moveTo>
                <a:lnTo>
                  <a:pt x="8764" y="52219"/>
                </a:lnTo>
                <a:cubicBezTo>
                  <a:pt x="5730" y="52219"/>
                  <a:pt x="0" y="55331"/>
                  <a:pt x="0" y="58443"/>
                </a:cubicBezTo>
                <a:cubicBezTo>
                  <a:pt x="0" y="64322"/>
                  <a:pt x="5730" y="67435"/>
                  <a:pt x="8764" y="67435"/>
                </a:cubicBezTo>
                <a:cubicBezTo>
                  <a:pt x="15168" y="67435"/>
                  <a:pt x="17865" y="64322"/>
                  <a:pt x="17865" y="58443"/>
                </a:cubicBezTo>
                <a:cubicBezTo>
                  <a:pt x="17865" y="55331"/>
                  <a:pt x="15168" y="52219"/>
                  <a:pt x="8764" y="52219"/>
                </a:cubicBezTo>
                <a:close/>
                <a:moveTo>
                  <a:pt x="101460" y="18328"/>
                </a:moveTo>
                <a:lnTo>
                  <a:pt x="101460" y="18328"/>
                </a:lnTo>
                <a:cubicBezTo>
                  <a:pt x="98426" y="15561"/>
                  <a:pt x="92359" y="15561"/>
                  <a:pt x="89662" y="18328"/>
                </a:cubicBezTo>
                <a:cubicBezTo>
                  <a:pt x="86629" y="21786"/>
                  <a:pt x="86629" y="27665"/>
                  <a:pt x="89662" y="30778"/>
                </a:cubicBezTo>
                <a:cubicBezTo>
                  <a:pt x="92359" y="30778"/>
                  <a:pt x="95393" y="30778"/>
                  <a:pt x="98426" y="27665"/>
                </a:cubicBezTo>
                <a:cubicBezTo>
                  <a:pt x="101460" y="24553"/>
                  <a:pt x="104494" y="18328"/>
                  <a:pt x="101460" y="18328"/>
                </a:cubicBezTo>
                <a:close/>
                <a:moveTo>
                  <a:pt x="110561" y="52219"/>
                </a:moveTo>
                <a:lnTo>
                  <a:pt x="110561" y="52219"/>
                </a:lnTo>
                <a:cubicBezTo>
                  <a:pt x="104494" y="52219"/>
                  <a:pt x="101460" y="55331"/>
                  <a:pt x="101460" y="58443"/>
                </a:cubicBezTo>
                <a:cubicBezTo>
                  <a:pt x="101460" y="64322"/>
                  <a:pt x="104494" y="67435"/>
                  <a:pt x="110561" y="67435"/>
                </a:cubicBezTo>
                <a:cubicBezTo>
                  <a:pt x="113258" y="67435"/>
                  <a:pt x="119662" y="64322"/>
                  <a:pt x="119662" y="58443"/>
                </a:cubicBezTo>
                <a:cubicBezTo>
                  <a:pt x="119662" y="55331"/>
                  <a:pt x="113258" y="52219"/>
                  <a:pt x="110561" y="52219"/>
                </a:cubicBezTo>
                <a:close/>
                <a:moveTo>
                  <a:pt x="59662" y="100979"/>
                </a:moveTo>
                <a:lnTo>
                  <a:pt x="59662" y="100979"/>
                </a:lnTo>
                <a:cubicBezTo>
                  <a:pt x="56629" y="100979"/>
                  <a:pt x="53595" y="107550"/>
                  <a:pt x="53595" y="110662"/>
                </a:cubicBezTo>
                <a:cubicBezTo>
                  <a:pt x="53595" y="116541"/>
                  <a:pt x="56629" y="119654"/>
                  <a:pt x="59662" y="119654"/>
                </a:cubicBezTo>
                <a:cubicBezTo>
                  <a:pt x="62696" y="119654"/>
                  <a:pt x="65730" y="116541"/>
                  <a:pt x="65730" y="110662"/>
                </a:cubicBezTo>
                <a:cubicBezTo>
                  <a:pt x="65730" y="107550"/>
                  <a:pt x="62696" y="100979"/>
                  <a:pt x="59662" y="100979"/>
                </a:cubicBezTo>
                <a:close/>
                <a:moveTo>
                  <a:pt x="20561" y="91988"/>
                </a:moveTo>
                <a:lnTo>
                  <a:pt x="20561" y="91988"/>
                </a:lnTo>
                <a:cubicBezTo>
                  <a:pt x="17865" y="95100"/>
                  <a:pt x="15168" y="98213"/>
                  <a:pt x="17865" y="100979"/>
                </a:cubicBezTo>
                <a:cubicBezTo>
                  <a:pt x="20561" y="104092"/>
                  <a:pt x="26966" y="104092"/>
                  <a:pt x="30000" y="100979"/>
                </a:cubicBezTo>
                <a:cubicBezTo>
                  <a:pt x="33033" y="98213"/>
                  <a:pt x="33033" y="91988"/>
                  <a:pt x="30000" y="88876"/>
                </a:cubicBezTo>
                <a:cubicBezTo>
                  <a:pt x="26966" y="85763"/>
                  <a:pt x="23932" y="88876"/>
                  <a:pt x="20561" y="91988"/>
                </a:cubicBezTo>
                <a:close/>
                <a:moveTo>
                  <a:pt x="17865" y="18328"/>
                </a:moveTo>
                <a:lnTo>
                  <a:pt x="17865" y="18328"/>
                </a:lnTo>
                <a:cubicBezTo>
                  <a:pt x="15168" y="21786"/>
                  <a:pt x="15168" y="24553"/>
                  <a:pt x="17865" y="27665"/>
                </a:cubicBezTo>
                <a:cubicBezTo>
                  <a:pt x="23932" y="30778"/>
                  <a:pt x="26966" y="33890"/>
                  <a:pt x="30000" y="30778"/>
                </a:cubicBezTo>
                <a:cubicBezTo>
                  <a:pt x="33033" y="27665"/>
                  <a:pt x="33033" y="21786"/>
                  <a:pt x="30000" y="18328"/>
                </a:cubicBezTo>
                <a:cubicBezTo>
                  <a:pt x="26966" y="15561"/>
                  <a:pt x="20561" y="15561"/>
                  <a:pt x="17865" y="18328"/>
                </a:cubicBezTo>
                <a:close/>
                <a:moveTo>
                  <a:pt x="89662" y="100979"/>
                </a:moveTo>
                <a:lnTo>
                  <a:pt x="89662" y="100979"/>
                </a:lnTo>
                <a:cubicBezTo>
                  <a:pt x="92359" y="104092"/>
                  <a:pt x="98426" y="104092"/>
                  <a:pt x="101460" y="100979"/>
                </a:cubicBezTo>
                <a:cubicBezTo>
                  <a:pt x="104494" y="98213"/>
                  <a:pt x="104494" y="95100"/>
                  <a:pt x="98426" y="91988"/>
                </a:cubicBezTo>
                <a:cubicBezTo>
                  <a:pt x="95393" y="88876"/>
                  <a:pt x="92359" y="85763"/>
                  <a:pt x="89662" y="88876"/>
                </a:cubicBezTo>
                <a:cubicBezTo>
                  <a:pt x="86629" y="91988"/>
                  <a:pt x="86629" y="98213"/>
                  <a:pt x="89662" y="100979"/>
                </a:cubicBezTo>
                <a:close/>
                <a:moveTo>
                  <a:pt x="59662" y="15561"/>
                </a:moveTo>
                <a:lnTo>
                  <a:pt x="59662" y="15561"/>
                </a:lnTo>
                <a:cubicBezTo>
                  <a:pt x="62696" y="15561"/>
                  <a:pt x="65730" y="12449"/>
                  <a:pt x="65730" y="6224"/>
                </a:cubicBezTo>
                <a:cubicBezTo>
                  <a:pt x="65730" y="3112"/>
                  <a:pt x="62696" y="0"/>
                  <a:pt x="59662" y="0"/>
                </a:cubicBezTo>
                <a:cubicBezTo>
                  <a:pt x="56629" y="0"/>
                  <a:pt x="53595" y="3112"/>
                  <a:pt x="53595" y="6224"/>
                </a:cubicBezTo>
                <a:cubicBezTo>
                  <a:pt x="53595" y="12449"/>
                  <a:pt x="56629" y="15561"/>
                  <a:pt x="59662" y="1556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8" name="Shape 5132"/>
          <p:cNvSpPr/>
          <p:nvPr/>
        </p:nvSpPr>
        <p:spPr>
          <a:xfrm>
            <a:off x="5382726" y="4947565"/>
            <a:ext cx="272340" cy="272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8893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8893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637" y="27951"/>
                </a:moveTo>
                <a:lnTo>
                  <a:pt x="59637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637" y="94216"/>
                </a:cubicBezTo>
                <a:cubicBezTo>
                  <a:pt x="78953" y="94216"/>
                  <a:pt x="91750" y="79036"/>
                  <a:pt x="91750" y="60000"/>
                </a:cubicBezTo>
                <a:cubicBezTo>
                  <a:pt x="91750" y="42891"/>
                  <a:pt x="78953" y="27951"/>
                  <a:pt x="59637" y="27951"/>
                </a:cubicBezTo>
                <a:close/>
                <a:moveTo>
                  <a:pt x="59637" y="83373"/>
                </a:moveTo>
                <a:lnTo>
                  <a:pt x="59637" y="83373"/>
                </a:lnTo>
                <a:cubicBezTo>
                  <a:pt x="46841" y="83373"/>
                  <a:pt x="36217" y="72771"/>
                  <a:pt x="36217" y="60000"/>
                </a:cubicBezTo>
                <a:cubicBezTo>
                  <a:pt x="36217" y="47228"/>
                  <a:pt x="46841" y="36385"/>
                  <a:pt x="59637" y="36385"/>
                </a:cubicBezTo>
                <a:cubicBezTo>
                  <a:pt x="72434" y="36385"/>
                  <a:pt x="83299" y="47228"/>
                  <a:pt x="83299" y="60000"/>
                </a:cubicBezTo>
                <a:cubicBezTo>
                  <a:pt x="83299" y="72771"/>
                  <a:pt x="72434" y="83373"/>
                  <a:pt x="59637" y="83373"/>
                </a:cubicBez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728" y="55662"/>
                  <a:pt x="12796" y="55662"/>
                </a:cubicBezTo>
                <a:cubicBezTo>
                  <a:pt x="10623" y="55662"/>
                  <a:pt x="6277" y="55662"/>
                  <a:pt x="6277" y="55662"/>
                </a:cubicBezTo>
                <a:cubicBezTo>
                  <a:pt x="1931" y="55662"/>
                  <a:pt x="0" y="57831"/>
                  <a:pt x="0" y="60000"/>
                </a:cubicBezTo>
                <a:cubicBezTo>
                  <a:pt x="0" y="64096"/>
                  <a:pt x="1931" y="66265"/>
                  <a:pt x="6277" y="66265"/>
                </a:cubicBezTo>
                <a:cubicBezTo>
                  <a:pt x="6277" y="66265"/>
                  <a:pt x="10623" y="66265"/>
                  <a:pt x="12796" y="66265"/>
                </a:cubicBezTo>
                <a:cubicBezTo>
                  <a:pt x="14728" y="66265"/>
                  <a:pt x="17142" y="64096"/>
                  <a:pt x="17142" y="60000"/>
                </a:cubicBezTo>
                <a:close/>
                <a:moveTo>
                  <a:pt x="59637" y="19277"/>
                </a:moveTo>
                <a:lnTo>
                  <a:pt x="59637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637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637" y="19277"/>
                </a:cubicBezTo>
                <a:close/>
                <a:moveTo>
                  <a:pt x="59637" y="102650"/>
                </a:moveTo>
                <a:lnTo>
                  <a:pt x="59637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637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637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096" y="17349"/>
                </a:cubicBezTo>
                <a:cubicBezTo>
                  <a:pt x="96096" y="17349"/>
                  <a:pt x="94164" y="19277"/>
                  <a:pt x="91750" y="21445"/>
                </a:cubicBezTo>
                <a:cubicBezTo>
                  <a:pt x="89818" y="23614"/>
                  <a:pt x="89818" y="25783"/>
                  <a:pt x="91750" y="27951"/>
                </a:cubicBezTo>
                <a:cubicBezTo>
                  <a:pt x="94164" y="30120"/>
                  <a:pt x="98269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074" y="94216"/>
                </a:moveTo>
                <a:lnTo>
                  <a:pt x="19074" y="94216"/>
                </a:lnTo>
                <a:cubicBezTo>
                  <a:pt x="19074" y="94216"/>
                  <a:pt x="17142" y="96385"/>
                  <a:pt x="14728" y="98313"/>
                </a:cubicBezTo>
                <a:cubicBezTo>
                  <a:pt x="12796" y="100481"/>
                  <a:pt x="12796" y="102650"/>
                  <a:pt x="14728" y="104819"/>
                </a:cubicBezTo>
                <a:cubicBezTo>
                  <a:pt x="17142" y="106987"/>
                  <a:pt x="19074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247" y="91807"/>
                  <a:pt x="19074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074" y="14939"/>
                  <a:pt x="17142" y="12771"/>
                  <a:pt x="14728" y="14939"/>
                </a:cubicBezTo>
                <a:cubicBezTo>
                  <a:pt x="12796" y="17349"/>
                  <a:pt x="12796" y="21445"/>
                  <a:pt x="14728" y="23614"/>
                </a:cubicBezTo>
                <a:cubicBezTo>
                  <a:pt x="17142" y="23614"/>
                  <a:pt x="19074" y="25783"/>
                  <a:pt x="19074" y="27951"/>
                </a:cubicBezTo>
                <a:cubicBezTo>
                  <a:pt x="21247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750" y="100481"/>
                </a:moveTo>
                <a:lnTo>
                  <a:pt x="91750" y="100481"/>
                </a:lnTo>
                <a:cubicBezTo>
                  <a:pt x="94164" y="100481"/>
                  <a:pt x="96096" y="104819"/>
                  <a:pt x="96096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269" y="91807"/>
                  <a:pt x="94164" y="91807"/>
                  <a:pt x="91750" y="91807"/>
                </a:cubicBezTo>
                <a:cubicBezTo>
                  <a:pt x="89818" y="94216"/>
                  <a:pt x="89818" y="98313"/>
                  <a:pt x="91750" y="10048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9" name="Shape 5133"/>
          <p:cNvSpPr/>
          <p:nvPr/>
        </p:nvSpPr>
        <p:spPr>
          <a:xfrm>
            <a:off x="1577742" y="2783840"/>
            <a:ext cx="245107" cy="241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29" y="43862"/>
                </a:moveTo>
                <a:lnTo>
                  <a:pt x="76756" y="43862"/>
                </a:lnTo>
                <a:lnTo>
                  <a:pt x="60000" y="0"/>
                </a:lnTo>
                <a:lnTo>
                  <a:pt x="43243" y="43862"/>
                </a:lnTo>
                <a:lnTo>
                  <a:pt x="0" y="43862"/>
                </a:lnTo>
                <a:lnTo>
                  <a:pt x="35945" y="70620"/>
                </a:lnTo>
                <a:lnTo>
                  <a:pt x="23783" y="119724"/>
                </a:lnTo>
                <a:lnTo>
                  <a:pt x="60000" y="90206"/>
                </a:lnTo>
                <a:lnTo>
                  <a:pt x="95675" y="119724"/>
                </a:lnTo>
                <a:lnTo>
                  <a:pt x="83783" y="70620"/>
                </a:lnTo>
                <a:lnTo>
                  <a:pt x="119729" y="43862"/>
                </a:lnTo>
                <a:close/>
                <a:moveTo>
                  <a:pt x="60000" y="78068"/>
                </a:moveTo>
                <a:lnTo>
                  <a:pt x="38108" y="94896"/>
                </a:lnTo>
                <a:lnTo>
                  <a:pt x="47837" y="70620"/>
                </a:lnTo>
                <a:lnTo>
                  <a:pt x="28648" y="53517"/>
                </a:lnTo>
                <a:lnTo>
                  <a:pt x="52702" y="56000"/>
                </a:lnTo>
                <a:lnTo>
                  <a:pt x="60000" y="26758"/>
                </a:lnTo>
                <a:lnTo>
                  <a:pt x="67027" y="56000"/>
                </a:lnTo>
                <a:lnTo>
                  <a:pt x="91081" y="53517"/>
                </a:lnTo>
                <a:lnTo>
                  <a:pt x="71891" y="70620"/>
                </a:lnTo>
                <a:lnTo>
                  <a:pt x="79189" y="94896"/>
                </a:lnTo>
                <a:lnTo>
                  <a:pt x="60000" y="780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0" name="Shape 5134"/>
          <p:cNvSpPr/>
          <p:nvPr/>
        </p:nvSpPr>
        <p:spPr>
          <a:xfrm>
            <a:off x="4287779" y="5441546"/>
            <a:ext cx="241216" cy="196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10" y="12134"/>
                </a:moveTo>
                <a:lnTo>
                  <a:pt x="107810" y="12134"/>
                </a:lnTo>
                <a:cubicBezTo>
                  <a:pt x="95891" y="0"/>
                  <a:pt x="79097" y="0"/>
                  <a:pt x="66907" y="12134"/>
                </a:cubicBezTo>
                <a:cubicBezTo>
                  <a:pt x="59864" y="20898"/>
                  <a:pt x="59864" y="20898"/>
                  <a:pt x="59864" y="20898"/>
                </a:cubicBezTo>
                <a:cubicBezTo>
                  <a:pt x="52550" y="12134"/>
                  <a:pt x="52550" y="12134"/>
                  <a:pt x="52550" y="12134"/>
                </a:cubicBezTo>
                <a:cubicBezTo>
                  <a:pt x="40632" y="0"/>
                  <a:pt x="23837" y="0"/>
                  <a:pt x="11918" y="12134"/>
                </a:cubicBezTo>
                <a:cubicBezTo>
                  <a:pt x="0" y="26966"/>
                  <a:pt x="0" y="50898"/>
                  <a:pt x="11918" y="62696"/>
                </a:cubicBezTo>
                <a:cubicBezTo>
                  <a:pt x="59864" y="119662"/>
                  <a:pt x="59864" y="119662"/>
                  <a:pt x="59864" y="119662"/>
                </a:cubicBezTo>
                <a:cubicBezTo>
                  <a:pt x="107810" y="62696"/>
                  <a:pt x="107810" y="62696"/>
                  <a:pt x="107810" y="62696"/>
                </a:cubicBezTo>
                <a:cubicBezTo>
                  <a:pt x="119729" y="50898"/>
                  <a:pt x="119729" y="26966"/>
                  <a:pt x="107810" y="12134"/>
                </a:cubicBezTo>
                <a:close/>
                <a:moveTo>
                  <a:pt x="100767" y="53932"/>
                </a:moveTo>
                <a:lnTo>
                  <a:pt x="100767" y="53932"/>
                </a:lnTo>
                <a:cubicBezTo>
                  <a:pt x="59864" y="101460"/>
                  <a:pt x="59864" y="101460"/>
                  <a:pt x="59864" y="101460"/>
                </a:cubicBezTo>
                <a:cubicBezTo>
                  <a:pt x="18961" y="53932"/>
                  <a:pt x="18961" y="53932"/>
                  <a:pt x="18961" y="53932"/>
                </a:cubicBezTo>
                <a:cubicBezTo>
                  <a:pt x="14356" y="50898"/>
                  <a:pt x="11918" y="44831"/>
                  <a:pt x="11918" y="39101"/>
                </a:cubicBezTo>
                <a:cubicBezTo>
                  <a:pt x="11918" y="30000"/>
                  <a:pt x="14356" y="26966"/>
                  <a:pt x="18961" y="20898"/>
                </a:cubicBezTo>
                <a:cubicBezTo>
                  <a:pt x="21399" y="17865"/>
                  <a:pt x="26275" y="15168"/>
                  <a:pt x="31151" y="15168"/>
                </a:cubicBezTo>
                <a:cubicBezTo>
                  <a:pt x="38194" y="15168"/>
                  <a:pt x="43069" y="17865"/>
                  <a:pt x="45507" y="23932"/>
                </a:cubicBezTo>
                <a:cubicBezTo>
                  <a:pt x="59864" y="39101"/>
                  <a:pt x="59864" y="39101"/>
                  <a:pt x="59864" y="39101"/>
                </a:cubicBezTo>
                <a:cubicBezTo>
                  <a:pt x="74492" y="23932"/>
                  <a:pt x="74492" y="23932"/>
                  <a:pt x="74492" y="23932"/>
                </a:cubicBezTo>
                <a:cubicBezTo>
                  <a:pt x="76659" y="17865"/>
                  <a:pt x="81534" y="15168"/>
                  <a:pt x="88848" y="15168"/>
                </a:cubicBezTo>
                <a:cubicBezTo>
                  <a:pt x="93453" y="15168"/>
                  <a:pt x="98329" y="17865"/>
                  <a:pt x="100767" y="20898"/>
                </a:cubicBezTo>
                <a:cubicBezTo>
                  <a:pt x="105372" y="26966"/>
                  <a:pt x="107810" y="30000"/>
                  <a:pt x="107810" y="39101"/>
                </a:cubicBezTo>
                <a:cubicBezTo>
                  <a:pt x="107810" y="44831"/>
                  <a:pt x="105372" y="50898"/>
                  <a:pt x="100767" y="5393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1" name="Shape 5135"/>
          <p:cNvSpPr/>
          <p:nvPr/>
        </p:nvSpPr>
        <p:spPr>
          <a:xfrm>
            <a:off x="2665158" y="4416361"/>
            <a:ext cx="252888" cy="249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70" y="40088"/>
                </a:moveTo>
                <a:lnTo>
                  <a:pt x="29870" y="40088"/>
                </a:lnTo>
                <a:lnTo>
                  <a:pt x="32207" y="40088"/>
                </a:lnTo>
                <a:cubicBezTo>
                  <a:pt x="36883" y="35044"/>
                  <a:pt x="41558" y="30530"/>
                  <a:pt x="48311" y="25752"/>
                </a:cubicBezTo>
                <a:lnTo>
                  <a:pt x="48311" y="23362"/>
                </a:lnTo>
                <a:cubicBezTo>
                  <a:pt x="48311" y="20973"/>
                  <a:pt x="48311" y="20973"/>
                  <a:pt x="48311" y="18584"/>
                </a:cubicBezTo>
                <a:cubicBezTo>
                  <a:pt x="41558" y="14070"/>
                  <a:pt x="34545" y="11681"/>
                  <a:pt x="27792" y="6902"/>
                </a:cubicBezTo>
                <a:cubicBezTo>
                  <a:pt x="23116" y="11681"/>
                  <a:pt x="16103" y="16460"/>
                  <a:pt x="11428" y="23362"/>
                </a:cubicBezTo>
                <a:cubicBezTo>
                  <a:pt x="16103" y="30530"/>
                  <a:pt x="18441" y="35044"/>
                  <a:pt x="23116" y="40088"/>
                </a:cubicBezTo>
                <a:cubicBezTo>
                  <a:pt x="25454" y="40088"/>
                  <a:pt x="27792" y="40088"/>
                  <a:pt x="29870" y="40088"/>
                </a:cubicBezTo>
                <a:close/>
                <a:moveTo>
                  <a:pt x="16103" y="51769"/>
                </a:moveTo>
                <a:lnTo>
                  <a:pt x="16103" y="51769"/>
                </a:lnTo>
                <a:cubicBezTo>
                  <a:pt x="16103" y="49380"/>
                  <a:pt x="16103" y="49380"/>
                  <a:pt x="18441" y="46991"/>
                </a:cubicBezTo>
                <a:cubicBezTo>
                  <a:pt x="14025" y="42477"/>
                  <a:pt x="9090" y="37433"/>
                  <a:pt x="6753" y="32920"/>
                </a:cubicBezTo>
                <a:cubicBezTo>
                  <a:pt x="2337" y="40088"/>
                  <a:pt x="0" y="49380"/>
                  <a:pt x="0" y="58672"/>
                </a:cubicBezTo>
                <a:cubicBezTo>
                  <a:pt x="0" y="70619"/>
                  <a:pt x="2337" y="82300"/>
                  <a:pt x="9090" y="89203"/>
                </a:cubicBezTo>
                <a:cubicBezTo>
                  <a:pt x="11428" y="79911"/>
                  <a:pt x="14025" y="68230"/>
                  <a:pt x="18441" y="58672"/>
                </a:cubicBezTo>
                <a:cubicBezTo>
                  <a:pt x="18441" y="58672"/>
                  <a:pt x="16103" y="54159"/>
                  <a:pt x="16103" y="51769"/>
                </a:cubicBezTo>
                <a:close/>
                <a:moveTo>
                  <a:pt x="59740" y="9292"/>
                </a:moveTo>
                <a:lnTo>
                  <a:pt x="59740" y="9292"/>
                </a:lnTo>
                <a:cubicBezTo>
                  <a:pt x="62077" y="9292"/>
                  <a:pt x="66753" y="11681"/>
                  <a:pt x="69090" y="14070"/>
                </a:cubicBezTo>
                <a:cubicBezTo>
                  <a:pt x="75844" y="9292"/>
                  <a:pt x="82857" y="9292"/>
                  <a:pt x="89870" y="6902"/>
                </a:cubicBezTo>
                <a:cubicBezTo>
                  <a:pt x="80519" y="2123"/>
                  <a:pt x="71428" y="0"/>
                  <a:pt x="59740" y="0"/>
                </a:cubicBezTo>
                <a:cubicBezTo>
                  <a:pt x="52987" y="0"/>
                  <a:pt x="45974" y="0"/>
                  <a:pt x="39220" y="2123"/>
                </a:cubicBezTo>
                <a:cubicBezTo>
                  <a:pt x="43636" y="4513"/>
                  <a:pt x="48311" y="9292"/>
                  <a:pt x="52987" y="11681"/>
                </a:cubicBezTo>
                <a:cubicBezTo>
                  <a:pt x="55324" y="11681"/>
                  <a:pt x="57402" y="9292"/>
                  <a:pt x="59740" y="9292"/>
                </a:cubicBezTo>
                <a:close/>
                <a:moveTo>
                  <a:pt x="78181" y="70619"/>
                </a:moveTo>
                <a:lnTo>
                  <a:pt x="78181" y="70619"/>
                </a:lnTo>
                <a:cubicBezTo>
                  <a:pt x="80519" y="68230"/>
                  <a:pt x="80519" y="68230"/>
                  <a:pt x="82857" y="65840"/>
                </a:cubicBezTo>
                <a:cubicBezTo>
                  <a:pt x="78181" y="54159"/>
                  <a:pt x="71428" y="44601"/>
                  <a:pt x="64415" y="35044"/>
                </a:cubicBezTo>
                <a:cubicBezTo>
                  <a:pt x="64415" y="35044"/>
                  <a:pt x="62077" y="35044"/>
                  <a:pt x="59740" y="35044"/>
                </a:cubicBezTo>
                <a:cubicBezTo>
                  <a:pt x="57402" y="35044"/>
                  <a:pt x="55324" y="35044"/>
                  <a:pt x="52987" y="32920"/>
                </a:cubicBezTo>
                <a:cubicBezTo>
                  <a:pt x="48311" y="37433"/>
                  <a:pt x="43636" y="40088"/>
                  <a:pt x="39220" y="44601"/>
                </a:cubicBezTo>
                <a:cubicBezTo>
                  <a:pt x="41558" y="46991"/>
                  <a:pt x="41558" y="49380"/>
                  <a:pt x="41558" y="51769"/>
                </a:cubicBezTo>
                <a:cubicBezTo>
                  <a:pt x="41558" y="54159"/>
                  <a:pt x="41558" y="54159"/>
                  <a:pt x="41558" y="56548"/>
                </a:cubicBezTo>
                <a:cubicBezTo>
                  <a:pt x="52987" y="63451"/>
                  <a:pt x="64415" y="68230"/>
                  <a:pt x="78181" y="70619"/>
                </a:cubicBezTo>
                <a:close/>
                <a:moveTo>
                  <a:pt x="94285" y="86814"/>
                </a:moveTo>
                <a:lnTo>
                  <a:pt x="94285" y="86814"/>
                </a:lnTo>
                <a:cubicBezTo>
                  <a:pt x="94285" y="89203"/>
                  <a:pt x="94285" y="93982"/>
                  <a:pt x="94285" y="96371"/>
                </a:cubicBezTo>
                <a:cubicBezTo>
                  <a:pt x="94285" y="98761"/>
                  <a:pt x="94285" y="103274"/>
                  <a:pt x="94285" y="108053"/>
                </a:cubicBezTo>
                <a:cubicBezTo>
                  <a:pt x="103636" y="100884"/>
                  <a:pt x="112727" y="89203"/>
                  <a:pt x="115064" y="77522"/>
                </a:cubicBezTo>
                <a:cubicBezTo>
                  <a:pt x="110649" y="79911"/>
                  <a:pt x="105974" y="79911"/>
                  <a:pt x="101298" y="79911"/>
                </a:cubicBezTo>
                <a:cubicBezTo>
                  <a:pt x="101298" y="84690"/>
                  <a:pt x="98961" y="86814"/>
                  <a:pt x="94285" y="86814"/>
                </a:cubicBezTo>
                <a:close/>
                <a:moveTo>
                  <a:pt x="75844" y="79911"/>
                </a:moveTo>
                <a:lnTo>
                  <a:pt x="75844" y="79911"/>
                </a:lnTo>
                <a:cubicBezTo>
                  <a:pt x="62077" y="77522"/>
                  <a:pt x="48311" y="70619"/>
                  <a:pt x="36883" y="63451"/>
                </a:cubicBezTo>
                <a:cubicBezTo>
                  <a:pt x="34545" y="63451"/>
                  <a:pt x="32207" y="65840"/>
                  <a:pt x="29870" y="65840"/>
                </a:cubicBezTo>
                <a:cubicBezTo>
                  <a:pt x="27792" y="65840"/>
                  <a:pt x="27792" y="65840"/>
                  <a:pt x="27792" y="63451"/>
                </a:cubicBezTo>
                <a:cubicBezTo>
                  <a:pt x="20519" y="75132"/>
                  <a:pt x="18441" y="86814"/>
                  <a:pt x="16103" y="100884"/>
                </a:cubicBezTo>
                <a:cubicBezTo>
                  <a:pt x="23116" y="105663"/>
                  <a:pt x="29870" y="112831"/>
                  <a:pt x="36883" y="115221"/>
                </a:cubicBezTo>
                <a:cubicBezTo>
                  <a:pt x="45974" y="100884"/>
                  <a:pt x="59740" y="86814"/>
                  <a:pt x="75844" y="79911"/>
                </a:cubicBezTo>
                <a:close/>
                <a:moveTo>
                  <a:pt x="98961" y="14070"/>
                </a:moveTo>
                <a:lnTo>
                  <a:pt x="98961" y="14070"/>
                </a:lnTo>
                <a:cubicBezTo>
                  <a:pt x="89870" y="16460"/>
                  <a:pt x="80519" y="18584"/>
                  <a:pt x="71428" y="20973"/>
                </a:cubicBezTo>
                <a:lnTo>
                  <a:pt x="73506" y="23362"/>
                </a:lnTo>
                <a:cubicBezTo>
                  <a:pt x="73506" y="25752"/>
                  <a:pt x="71428" y="25752"/>
                  <a:pt x="71428" y="28141"/>
                </a:cubicBezTo>
                <a:cubicBezTo>
                  <a:pt x="80519" y="37433"/>
                  <a:pt x="85194" y="49380"/>
                  <a:pt x="89870" y="63451"/>
                </a:cubicBezTo>
                <a:cubicBezTo>
                  <a:pt x="94285" y="63451"/>
                  <a:pt x="98961" y="65840"/>
                  <a:pt x="101298" y="70619"/>
                </a:cubicBezTo>
                <a:cubicBezTo>
                  <a:pt x="108311" y="70619"/>
                  <a:pt x="112727" y="70619"/>
                  <a:pt x="117402" y="68230"/>
                </a:cubicBezTo>
                <a:cubicBezTo>
                  <a:pt x="119740" y="65840"/>
                  <a:pt x="119740" y="61061"/>
                  <a:pt x="119740" y="58672"/>
                </a:cubicBezTo>
                <a:cubicBezTo>
                  <a:pt x="119740" y="42477"/>
                  <a:pt x="110649" y="25752"/>
                  <a:pt x="98961" y="14070"/>
                </a:cubicBezTo>
                <a:close/>
                <a:moveTo>
                  <a:pt x="82857" y="86814"/>
                </a:moveTo>
                <a:lnTo>
                  <a:pt x="82857" y="86814"/>
                </a:lnTo>
                <a:cubicBezTo>
                  <a:pt x="66753" y="93982"/>
                  <a:pt x="55324" y="103274"/>
                  <a:pt x="45974" y="117610"/>
                </a:cubicBezTo>
                <a:cubicBezTo>
                  <a:pt x="50649" y="119734"/>
                  <a:pt x="55324" y="119734"/>
                  <a:pt x="59740" y="119734"/>
                </a:cubicBezTo>
                <a:cubicBezTo>
                  <a:pt x="69090" y="119734"/>
                  <a:pt x="75844" y="117610"/>
                  <a:pt x="85194" y="115221"/>
                </a:cubicBezTo>
                <a:cubicBezTo>
                  <a:pt x="85194" y="108053"/>
                  <a:pt x="87532" y="100884"/>
                  <a:pt x="87532" y="96371"/>
                </a:cubicBezTo>
                <a:cubicBezTo>
                  <a:pt x="87532" y="93982"/>
                  <a:pt x="87532" y="91592"/>
                  <a:pt x="85194" y="89203"/>
                </a:cubicBezTo>
                <a:cubicBezTo>
                  <a:pt x="85194" y="86814"/>
                  <a:pt x="82857" y="86814"/>
                  <a:pt x="82857" y="8681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2" name="Shape 5136"/>
          <p:cNvSpPr/>
          <p:nvPr/>
        </p:nvSpPr>
        <p:spPr>
          <a:xfrm>
            <a:off x="6472088" y="5000102"/>
            <a:ext cx="274285" cy="1673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819" y="3564"/>
                </a:moveTo>
                <a:lnTo>
                  <a:pt x="44819" y="3564"/>
                </a:lnTo>
                <a:cubicBezTo>
                  <a:pt x="42891" y="0"/>
                  <a:pt x="40481" y="0"/>
                  <a:pt x="38554" y="3564"/>
                </a:cubicBezTo>
                <a:cubicBezTo>
                  <a:pt x="0" y="59801"/>
                  <a:pt x="0" y="59801"/>
                  <a:pt x="0" y="59801"/>
                </a:cubicBezTo>
                <a:cubicBezTo>
                  <a:pt x="38554" y="116039"/>
                  <a:pt x="38554" y="116039"/>
                  <a:pt x="38554" y="116039"/>
                </a:cubicBezTo>
                <a:cubicBezTo>
                  <a:pt x="40481" y="119603"/>
                  <a:pt x="42891" y="119603"/>
                  <a:pt x="44819" y="116039"/>
                </a:cubicBezTo>
                <a:cubicBezTo>
                  <a:pt x="46987" y="112079"/>
                  <a:pt x="46987" y="108514"/>
                  <a:pt x="44819" y="105346"/>
                </a:cubicBezTo>
                <a:cubicBezTo>
                  <a:pt x="14939" y="59801"/>
                  <a:pt x="14939" y="59801"/>
                  <a:pt x="14939" y="59801"/>
                </a:cubicBezTo>
                <a:cubicBezTo>
                  <a:pt x="44819" y="17821"/>
                  <a:pt x="44819" y="17821"/>
                  <a:pt x="44819" y="17821"/>
                </a:cubicBezTo>
                <a:cubicBezTo>
                  <a:pt x="46987" y="13861"/>
                  <a:pt x="46987" y="7128"/>
                  <a:pt x="44819" y="3564"/>
                </a:cubicBezTo>
                <a:close/>
                <a:moveTo>
                  <a:pt x="81204" y="3564"/>
                </a:moveTo>
                <a:lnTo>
                  <a:pt x="81204" y="3564"/>
                </a:lnTo>
                <a:cubicBezTo>
                  <a:pt x="79036" y="0"/>
                  <a:pt x="76867" y="0"/>
                  <a:pt x="74939" y="3564"/>
                </a:cubicBezTo>
                <a:cubicBezTo>
                  <a:pt x="72771" y="7128"/>
                  <a:pt x="72771" y="13861"/>
                  <a:pt x="74939" y="17821"/>
                </a:cubicBezTo>
                <a:cubicBezTo>
                  <a:pt x="104578" y="59801"/>
                  <a:pt x="104578" y="59801"/>
                  <a:pt x="104578" y="59801"/>
                </a:cubicBezTo>
                <a:cubicBezTo>
                  <a:pt x="74939" y="105346"/>
                  <a:pt x="74939" y="105346"/>
                  <a:pt x="74939" y="105346"/>
                </a:cubicBezTo>
                <a:cubicBezTo>
                  <a:pt x="72771" y="108514"/>
                  <a:pt x="72771" y="112079"/>
                  <a:pt x="74939" y="116039"/>
                </a:cubicBezTo>
                <a:cubicBezTo>
                  <a:pt x="76867" y="119603"/>
                  <a:pt x="79036" y="119603"/>
                  <a:pt x="81204" y="116039"/>
                </a:cubicBezTo>
                <a:cubicBezTo>
                  <a:pt x="119759" y="59801"/>
                  <a:pt x="119759" y="59801"/>
                  <a:pt x="119759" y="59801"/>
                </a:cubicBezTo>
                <a:lnTo>
                  <a:pt x="81204" y="356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3" name="Shape 5137"/>
          <p:cNvSpPr/>
          <p:nvPr/>
        </p:nvSpPr>
        <p:spPr>
          <a:xfrm>
            <a:off x="7573122" y="3869594"/>
            <a:ext cx="254833" cy="2510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4" name="Shape 5138"/>
          <p:cNvSpPr/>
          <p:nvPr/>
        </p:nvSpPr>
        <p:spPr>
          <a:xfrm>
            <a:off x="2655432" y="5015667"/>
            <a:ext cx="272340" cy="134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87" y="0"/>
                </a:moveTo>
                <a:lnTo>
                  <a:pt x="106987" y="0"/>
                </a:ln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37" y="119516"/>
                  <a:pt x="12771" y="119516"/>
                </a:cubicBezTo>
                <a:cubicBezTo>
                  <a:pt x="106987" y="119516"/>
                  <a:pt x="106987" y="119516"/>
                  <a:pt x="106987" y="119516"/>
                </a:cubicBezTo>
                <a:cubicBezTo>
                  <a:pt x="113253" y="119516"/>
                  <a:pt x="119759" y="111290"/>
                  <a:pt x="119759" y="98225"/>
                </a:cubicBezTo>
                <a:cubicBezTo>
                  <a:pt x="119759" y="25645"/>
                  <a:pt x="119759" y="25645"/>
                  <a:pt x="119759" y="25645"/>
                </a:cubicBezTo>
                <a:cubicBezTo>
                  <a:pt x="119759" y="12580"/>
                  <a:pt x="113253" y="0"/>
                  <a:pt x="106987" y="0"/>
                </a:cubicBezTo>
                <a:close/>
                <a:moveTo>
                  <a:pt x="106987" y="98225"/>
                </a:moveTo>
                <a:lnTo>
                  <a:pt x="106987" y="98225"/>
                </a:lnTo>
                <a:cubicBezTo>
                  <a:pt x="12771" y="98225"/>
                  <a:pt x="12771" y="98225"/>
                  <a:pt x="12771" y="98225"/>
                </a:cubicBezTo>
                <a:cubicBezTo>
                  <a:pt x="12771" y="25645"/>
                  <a:pt x="12771" y="25645"/>
                  <a:pt x="12771" y="25645"/>
                </a:cubicBezTo>
                <a:cubicBezTo>
                  <a:pt x="106987" y="25645"/>
                  <a:pt x="106987" y="25645"/>
                  <a:pt x="106987" y="25645"/>
                </a:cubicBezTo>
                <a:lnTo>
                  <a:pt x="106987" y="98225"/>
                </a:lnTo>
                <a:close/>
                <a:moveTo>
                  <a:pt x="102650" y="38225"/>
                </a:moveTo>
                <a:lnTo>
                  <a:pt x="102650" y="38225"/>
                </a:lnTo>
                <a:cubicBezTo>
                  <a:pt x="76867" y="38225"/>
                  <a:pt x="76867" y="38225"/>
                  <a:pt x="76867" y="38225"/>
                </a:cubicBezTo>
                <a:cubicBezTo>
                  <a:pt x="76867" y="85645"/>
                  <a:pt x="76867" y="85645"/>
                  <a:pt x="76867" y="85645"/>
                </a:cubicBezTo>
                <a:cubicBezTo>
                  <a:pt x="102650" y="85645"/>
                  <a:pt x="102650" y="85645"/>
                  <a:pt x="102650" y="85645"/>
                </a:cubicBezTo>
                <a:lnTo>
                  <a:pt x="102650" y="38225"/>
                </a:lnTo>
                <a:close/>
                <a:moveTo>
                  <a:pt x="42891" y="38225"/>
                </a:moveTo>
                <a:lnTo>
                  <a:pt x="42891" y="38225"/>
                </a:lnTo>
                <a:cubicBezTo>
                  <a:pt x="17349" y="38225"/>
                  <a:pt x="17349" y="38225"/>
                  <a:pt x="17349" y="38225"/>
                </a:cubicBezTo>
                <a:cubicBezTo>
                  <a:pt x="17349" y="85645"/>
                  <a:pt x="17349" y="85645"/>
                  <a:pt x="17349" y="85645"/>
                </a:cubicBezTo>
                <a:cubicBezTo>
                  <a:pt x="42891" y="85645"/>
                  <a:pt x="42891" y="85645"/>
                  <a:pt x="42891" y="85645"/>
                </a:cubicBezTo>
                <a:lnTo>
                  <a:pt x="42891" y="38225"/>
                </a:lnTo>
                <a:close/>
                <a:moveTo>
                  <a:pt x="72530" y="38225"/>
                </a:moveTo>
                <a:lnTo>
                  <a:pt x="72530" y="38225"/>
                </a:lnTo>
                <a:cubicBezTo>
                  <a:pt x="46987" y="38225"/>
                  <a:pt x="46987" y="38225"/>
                  <a:pt x="46987" y="38225"/>
                </a:cubicBezTo>
                <a:cubicBezTo>
                  <a:pt x="46987" y="85645"/>
                  <a:pt x="46987" y="85645"/>
                  <a:pt x="46987" y="85645"/>
                </a:cubicBezTo>
                <a:cubicBezTo>
                  <a:pt x="72530" y="85645"/>
                  <a:pt x="72530" y="85645"/>
                  <a:pt x="72530" y="85645"/>
                </a:cubicBezTo>
                <a:lnTo>
                  <a:pt x="72530" y="382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5" name="Shape 5139"/>
          <p:cNvSpPr/>
          <p:nvPr/>
        </p:nvSpPr>
        <p:spPr>
          <a:xfrm>
            <a:off x="3200113" y="5015667"/>
            <a:ext cx="274285" cy="134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239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239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  <a:moveTo>
                  <a:pt x="72676" y="38225"/>
                </a:moveTo>
                <a:lnTo>
                  <a:pt x="72676" y="38225"/>
                </a:lnTo>
                <a:cubicBezTo>
                  <a:pt x="47082" y="38225"/>
                  <a:pt x="47082" y="38225"/>
                  <a:pt x="47082" y="38225"/>
                </a:cubicBezTo>
                <a:cubicBezTo>
                  <a:pt x="47082" y="85645"/>
                  <a:pt x="47082" y="85645"/>
                  <a:pt x="47082" y="85645"/>
                </a:cubicBezTo>
                <a:cubicBezTo>
                  <a:pt x="72676" y="85645"/>
                  <a:pt x="72676" y="85645"/>
                  <a:pt x="72676" y="85645"/>
                </a:cubicBezTo>
                <a:lnTo>
                  <a:pt x="72676" y="382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6" name="Shape 5140"/>
          <p:cNvSpPr/>
          <p:nvPr/>
        </p:nvSpPr>
        <p:spPr>
          <a:xfrm>
            <a:off x="3744794" y="5015667"/>
            <a:ext cx="274285" cy="134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7" name="Shape 5141"/>
          <p:cNvSpPr/>
          <p:nvPr/>
        </p:nvSpPr>
        <p:spPr>
          <a:xfrm>
            <a:off x="4291419" y="5015667"/>
            <a:ext cx="274286" cy="134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104" y="119516"/>
                  <a:pt x="12796" y="119516"/>
                </a:cubicBezTo>
                <a:cubicBezTo>
                  <a:pt x="106720" y="119516"/>
                  <a:pt x="106720" y="119516"/>
                  <a:pt x="106720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720" y="0"/>
                </a:cubicBezTo>
                <a:close/>
                <a:moveTo>
                  <a:pt x="106720" y="98225"/>
                </a:moveTo>
                <a:lnTo>
                  <a:pt x="106720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720" y="25645"/>
                  <a:pt x="106720" y="25645"/>
                  <a:pt x="106720" y="25645"/>
                </a:cubicBezTo>
                <a:lnTo>
                  <a:pt x="106720" y="982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8" name="Shape 5142"/>
          <p:cNvSpPr/>
          <p:nvPr/>
        </p:nvSpPr>
        <p:spPr>
          <a:xfrm>
            <a:off x="6472088" y="1750622"/>
            <a:ext cx="274285" cy="124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80" y="48430"/>
                </a:moveTo>
                <a:lnTo>
                  <a:pt x="115180" y="48430"/>
                </a:lnTo>
                <a:cubicBezTo>
                  <a:pt x="113253" y="38744"/>
                  <a:pt x="102409" y="14529"/>
                  <a:pt x="96144" y="4843"/>
                </a:cubicBezTo>
                <a:cubicBezTo>
                  <a:pt x="96144" y="0"/>
                  <a:pt x="93975" y="0"/>
                  <a:pt x="89638" y="0"/>
                </a:cubicBezTo>
                <a:cubicBezTo>
                  <a:pt x="87710" y="0"/>
                  <a:pt x="60000" y="0"/>
                  <a:pt x="60000" y="0"/>
                </a:cubicBezTo>
                <a:cubicBezTo>
                  <a:pt x="60000" y="0"/>
                  <a:pt x="32048" y="0"/>
                  <a:pt x="29879" y="0"/>
                </a:cubicBezTo>
                <a:cubicBezTo>
                  <a:pt x="25542" y="0"/>
                  <a:pt x="23614" y="0"/>
                  <a:pt x="23614" y="4843"/>
                </a:cubicBezTo>
                <a:cubicBezTo>
                  <a:pt x="17108" y="14529"/>
                  <a:pt x="6506" y="38744"/>
                  <a:pt x="4337" y="48430"/>
                </a:cubicBezTo>
                <a:cubicBezTo>
                  <a:pt x="0" y="52735"/>
                  <a:pt x="0" y="57578"/>
                  <a:pt x="0" y="67264"/>
                </a:cubicBezTo>
                <a:cubicBezTo>
                  <a:pt x="4337" y="105470"/>
                  <a:pt x="4337" y="105470"/>
                  <a:pt x="4337" y="105470"/>
                </a:cubicBezTo>
                <a:cubicBezTo>
                  <a:pt x="4337" y="114618"/>
                  <a:pt x="8674" y="119461"/>
                  <a:pt x="10843" y="119461"/>
                </a:cubicBezTo>
                <a:cubicBezTo>
                  <a:pt x="108915" y="119461"/>
                  <a:pt x="108915" y="119461"/>
                  <a:pt x="108915" y="119461"/>
                </a:cubicBezTo>
                <a:cubicBezTo>
                  <a:pt x="111084" y="119461"/>
                  <a:pt x="115180" y="114618"/>
                  <a:pt x="115180" y="105470"/>
                </a:cubicBezTo>
                <a:cubicBezTo>
                  <a:pt x="119759" y="67264"/>
                  <a:pt x="119759" y="67264"/>
                  <a:pt x="119759" y="67264"/>
                </a:cubicBezTo>
                <a:cubicBezTo>
                  <a:pt x="119759" y="57578"/>
                  <a:pt x="119759" y="52735"/>
                  <a:pt x="115180" y="48430"/>
                </a:cubicBezTo>
                <a:close/>
                <a:moveTo>
                  <a:pt x="83373" y="52735"/>
                </a:moveTo>
                <a:lnTo>
                  <a:pt x="83373" y="52735"/>
                </a:lnTo>
                <a:lnTo>
                  <a:pt x="83373" y="57578"/>
                </a:lnTo>
                <a:cubicBezTo>
                  <a:pt x="76867" y="81255"/>
                  <a:pt x="76867" y="81255"/>
                  <a:pt x="76867" y="81255"/>
                </a:cubicBezTo>
                <a:cubicBezTo>
                  <a:pt x="42891" y="81255"/>
                  <a:pt x="42891" y="81255"/>
                  <a:pt x="42891" y="81255"/>
                </a:cubicBezTo>
                <a:cubicBezTo>
                  <a:pt x="36385" y="57578"/>
                  <a:pt x="36385" y="57578"/>
                  <a:pt x="36385" y="57578"/>
                </a:cubicBezTo>
                <a:lnTo>
                  <a:pt x="36385" y="52735"/>
                </a:lnTo>
                <a:cubicBezTo>
                  <a:pt x="14939" y="52735"/>
                  <a:pt x="14939" y="52735"/>
                  <a:pt x="14939" y="52735"/>
                </a:cubicBezTo>
                <a:cubicBezTo>
                  <a:pt x="25542" y="24215"/>
                  <a:pt x="25542" y="24215"/>
                  <a:pt x="25542" y="24215"/>
                </a:cubicBezTo>
                <a:cubicBezTo>
                  <a:pt x="93975" y="24215"/>
                  <a:pt x="93975" y="24215"/>
                  <a:pt x="93975" y="24215"/>
                </a:cubicBezTo>
                <a:cubicBezTo>
                  <a:pt x="104578" y="52735"/>
                  <a:pt x="104578" y="52735"/>
                  <a:pt x="104578" y="52735"/>
                </a:cubicBezTo>
                <a:lnTo>
                  <a:pt x="83373" y="5273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9" name="Shape 5143"/>
          <p:cNvSpPr/>
          <p:nvPr/>
        </p:nvSpPr>
        <p:spPr>
          <a:xfrm>
            <a:off x="7018714" y="4967023"/>
            <a:ext cx="274286" cy="2393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277" y="0"/>
                  <a:pt x="0" y="4689"/>
                  <a:pt x="0" y="12137"/>
                </a:cubicBezTo>
                <a:cubicBezTo>
                  <a:pt x="0" y="88000"/>
                  <a:pt x="0" y="88000"/>
                  <a:pt x="0" y="88000"/>
                </a:cubicBezTo>
                <a:cubicBezTo>
                  <a:pt x="0" y="95172"/>
                  <a:pt x="4104" y="102620"/>
                  <a:pt x="10623" y="105103"/>
                </a:cubicBezTo>
                <a:cubicBezTo>
                  <a:pt x="38631" y="110068"/>
                  <a:pt x="38631" y="110068"/>
                  <a:pt x="38631" y="110068"/>
                </a:cubicBezTo>
                <a:cubicBezTo>
                  <a:pt x="38631" y="110068"/>
                  <a:pt x="14969" y="119724"/>
                  <a:pt x="29698" y="119724"/>
                </a:cubicBezTo>
                <a:cubicBezTo>
                  <a:pt x="89818" y="119724"/>
                  <a:pt x="89818" y="119724"/>
                  <a:pt x="89818" y="119724"/>
                </a:cubicBezTo>
                <a:cubicBezTo>
                  <a:pt x="104788" y="119724"/>
                  <a:pt x="81126" y="110068"/>
                  <a:pt x="81126" y="110068"/>
                </a:cubicBezTo>
                <a:cubicBezTo>
                  <a:pt x="108893" y="105103"/>
                  <a:pt x="108893" y="105103"/>
                  <a:pt x="108893" y="105103"/>
                </a:cubicBezTo>
                <a:cubicBezTo>
                  <a:pt x="115653" y="102620"/>
                  <a:pt x="119758" y="95172"/>
                  <a:pt x="119758" y="88000"/>
                </a:cubicBezTo>
                <a:cubicBezTo>
                  <a:pt x="119758" y="12137"/>
                  <a:pt x="119758" y="12137"/>
                  <a:pt x="119758" y="12137"/>
                </a:cubicBezTo>
                <a:cubicBezTo>
                  <a:pt x="119758" y="4689"/>
                  <a:pt x="113480" y="0"/>
                  <a:pt x="106720" y="0"/>
                </a:cubicBezTo>
                <a:close/>
                <a:moveTo>
                  <a:pt x="106720" y="88000"/>
                </a:moveTo>
                <a:lnTo>
                  <a:pt x="106720" y="88000"/>
                </a:lnTo>
                <a:cubicBezTo>
                  <a:pt x="12796" y="88000"/>
                  <a:pt x="12796" y="88000"/>
                  <a:pt x="12796" y="88000"/>
                </a:cubicBezTo>
                <a:cubicBezTo>
                  <a:pt x="12796" y="12137"/>
                  <a:pt x="12796" y="12137"/>
                  <a:pt x="12796" y="12137"/>
                </a:cubicBezTo>
                <a:cubicBezTo>
                  <a:pt x="106720" y="12137"/>
                  <a:pt x="106720" y="12137"/>
                  <a:pt x="106720" y="12137"/>
                </a:cubicBezTo>
                <a:lnTo>
                  <a:pt x="106720" y="8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90" name="Shape 5144"/>
          <p:cNvSpPr/>
          <p:nvPr/>
        </p:nvSpPr>
        <p:spPr>
          <a:xfrm>
            <a:off x="1536861" y="2228233"/>
            <a:ext cx="274285" cy="2354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533" y="65070"/>
                </a:moveTo>
                <a:lnTo>
                  <a:pt x="55533" y="65070"/>
                </a:lnTo>
                <a:cubicBezTo>
                  <a:pt x="66156" y="65070"/>
                  <a:pt x="66156" y="65070"/>
                  <a:pt x="66156" y="65070"/>
                </a:cubicBezTo>
                <a:cubicBezTo>
                  <a:pt x="66156" y="77464"/>
                  <a:pt x="66156" y="77464"/>
                  <a:pt x="66156" y="77464"/>
                </a:cubicBezTo>
                <a:cubicBezTo>
                  <a:pt x="119758" y="77464"/>
                  <a:pt x="119758" y="77464"/>
                  <a:pt x="119758" y="77464"/>
                </a:cubicBezTo>
                <a:cubicBezTo>
                  <a:pt x="119758" y="77464"/>
                  <a:pt x="119758" y="47323"/>
                  <a:pt x="117585" y="37464"/>
                </a:cubicBezTo>
                <a:cubicBezTo>
                  <a:pt x="117585" y="27323"/>
                  <a:pt x="115412" y="22535"/>
                  <a:pt x="106961" y="22535"/>
                </a:cubicBezTo>
                <a:cubicBezTo>
                  <a:pt x="87645" y="22535"/>
                  <a:pt x="87645" y="22535"/>
                  <a:pt x="87645" y="22535"/>
                </a:cubicBezTo>
                <a:cubicBezTo>
                  <a:pt x="83299" y="14929"/>
                  <a:pt x="81368" y="7605"/>
                  <a:pt x="81368" y="7605"/>
                </a:cubicBezTo>
                <a:cubicBezTo>
                  <a:pt x="79195" y="2535"/>
                  <a:pt x="77022" y="0"/>
                  <a:pt x="72434" y="0"/>
                </a:cubicBezTo>
                <a:cubicBezTo>
                  <a:pt x="46841" y="0"/>
                  <a:pt x="46841" y="0"/>
                  <a:pt x="46841" y="0"/>
                </a:cubicBezTo>
                <a:cubicBezTo>
                  <a:pt x="42736" y="0"/>
                  <a:pt x="40563" y="2535"/>
                  <a:pt x="40563" y="7605"/>
                </a:cubicBezTo>
                <a:cubicBezTo>
                  <a:pt x="38390" y="7605"/>
                  <a:pt x="36217" y="14929"/>
                  <a:pt x="32112" y="22535"/>
                </a:cubicBezTo>
                <a:cubicBezTo>
                  <a:pt x="12796" y="22535"/>
                  <a:pt x="12796" y="22535"/>
                  <a:pt x="12796" y="22535"/>
                </a:cubicBezTo>
                <a:cubicBezTo>
                  <a:pt x="4104" y="22535"/>
                  <a:pt x="2173" y="27323"/>
                  <a:pt x="2173" y="37464"/>
                </a:cubicBezTo>
                <a:cubicBezTo>
                  <a:pt x="0" y="47323"/>
                  <a:pt x="0" y="77464"/>
                  <a:pt x="0" y="77464"/>
                </a:cubicBezTo>
                <a:cubicBezTo>
                  <a:pt x="55533" y="77464"/>
                  <a:pt x="55533" y="77464"/>
                  <a:pt x="55533" y="77464"/>
                </a:cubicBezTo>
                <a:lnTo>
                  <a:pt x="55533" y="65070"/>
                </a:lnTo>
                <a:close/>
                <a:moveTo>
                  <a:pt x="44909" y="14929"/>
                </a:moveTo>
                <a:lnTo>
                  <a:pt x="44909" y="14929"/>
                </a:lnTo>
                <a:cubicBezTo>
                  <a:pt x="46841" y="12394"/>
                  <a:pt x="46841" y="10140"/>
                  <a:pt x="51187" y="10140"/>
                </a:cubicBezTo>
                <a:cubicBezTo>
                  <a:pt x="68571" y="10140"/>
                  <a:pt x="68571" y="10140"/>
                  <a:pt x="68571" y="10140"/>
                </a:cubicBezTo>
                <a:cubicBezTo>
                  <a:pt x="72434" y="10140"/>
                  <a:pt x="72434" y="12394"/>
                  <a:pt x="74607" y="14929"/>
                </a:cubicBezTo>
                <a:cubicBezTo>
                  <a:pt x="74607" y="14929"/>
                  <a:pt x="77022" y="20000"/>
                  <a:pt x="77022" y="22535"/>
                </a:cubicBezTo>
                <a:cubicBezTo>
                  <a:pt x="42736" y="22535"/>
                  <a:pt x="42736" y="22535"/>
                  <a:pt x="42736" y="22535"/>
                </a:cubicBezTo>
                <a:cubicBezTo>
                  <a:pt x="44909" y="20000"/>
                  <a:pt x="44909" y="14929"/>
                  <a:pt x="44909" y="14929"/>
                </a:cubicBezTo>
                <a:close/>
                <a:moveTo>
                  <a:pt x="66156" y="100000"/>
                </a:moveTo>
                <a:lnTo>
                  <a:pt x="66156" y="100000"/>
                </a:lnTo>
                <a:cubicBezTo>
                  <a:pt x="55533" y="100000"/>
                  <a:pt x="55533" y="100000"/>
                  <a:pt x="55533" y="100000"/>
                </a:cubicBezTo>
                <a:cubicBezTo>
                  <a:pt x="55533" y="85070"/>
                  <a:pt x="55533" y="85070"/>
                  <a:pt x="55533" y="85070"/>
                </a:cubicBezTo>
                <a:cubicBezTo>
                  <a:pt x="2173" y="85070"/>
                  <a:pt x="2173" y="85070"/>
                  <a:pt x="2173" y="85070"/>
                </a:cubicBezTo>
                <a:cubicBezTo>
                  <a:pt x="2173" y="85070"/>
                  <a:pt x="4104" y="97464"/>
                  <a:pt x="4104" y="107323"/>
                </a:cubicBezTo>
                <a:cubicBezTo>
                  <a:pt x="4104" y="112394"/>
                  <a:pt x="6277" y="119718"/>
                  <a:pt x="14969" y="119718"/>
                </a:cubicBezTo>
                <a:cubicBezTo>
                  <a:pt x="104788" y="119718"/>
                  <a:pt x="104788" y="119718"/>
                  <a:pt x="104788" y="119718"/>
                </a:cubicBezTo>
                <a:cubicBezTo>
                  <a:pt x="113239" y="119718"/>
                  <a:pt x="115412" y="112394"/>
                  <a:pt x="115412" y="107323"/>
                </a:cubicBezTo>
                <a:cubicBezTo>
                  <a:pt x="115412" y="97464"/>
                  <a:pt x="117585" y="85070"/>
                  <a:pt x="117585" y="85070"/>
                </a:cubicBezTo>
                <a:cubicBezTo>
                  <a:pt x="66156" y="85070"/>
                  <a:pt x="66156" y="85070"/>
                  <a:pt x="66156" y="85070"/>
                </a:cubicBezTo>
                <a:lnTo>
                  <a:pt x="66156" y="100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91" name="Shape 5145"/>
          <p:cNvSpPr/>
          <p:nvPr/>
        </p:nvSpPr>
        <p:spPr>
          <a:xfrm>
            <a:off x="3744794" y="4455278"/>
            <a:ext cx="274285" cy="1673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991" y="59801"/>
                </a:moveTo>
                <a:lnTo>
                  <a:pt x="91991" y="59801"/>
                </a:lnTo>
                <a:cubicBezTo>
                  <a:pt x="91991" y="35643"/>
                  <a:pt x="100684" y="17821"/>
                  <a:pt x="104788" y="17821"/>
                </a:cubicBezTo>
                <a:cubicBezTo>
                  <a:pt x="106961" y="17821"/>
                  <a:pt x="113480" y="17821"/>
                  <a:pt x="113480" y="17821"/>
                </a:cubicBezTo>
                <a:cubicBezTo>
                  <a:pt x="109134" y="7128"/>
                  <a:pt x="106961" y="0"/>
                  <a:pt x="91991" y="0"/>
                </a:cubicBezTo>
                <a:cubicBezTo>
                  <a:pt x="32112" y="0"/>
                  <a:pt x="32112" y="0"/>
                  <a:pt x="32112" y="0"/>
                </a:cubicBezTo>
                <a:cubicBezTo>
                  <a:pt x="8692" y="0"/>
                  <a:pt x="0" y="35643"/>
                  <a:pt x="0" y="59801"/>
                </a:cubicBezTo>
                <a:cubicBezTo>
                  <a:pt x="0" y="84356"/>
                  <a:pt x="8692" y="119603"/>
                  <a:pt x="32112" y="119603"/>
                </a:cubicBezTo>
                <a:cubicBezTo>
                  <a:pt x="91991" y="119603"/>
                  <a:pt x="91991" y="119603"/>
                  <a:pt x="91991" y="119603"/>
                </a:cubicBezTo>
                <a:cubicBezTo>
                  <a:pt x="106961" y="119603"/>
                  <a:pt x="109134" y="112475"/>
                  <a:pt x="113480" y="101782"/>
                </a:cubicBezTo>
                <a:cubicBezTo>
                  <a:pt x="113480" y="101782"/>
                  <a:pt x="111307" y="101782"/>
                  <a:pt x="104788" y="101782"/>
                </a:cubicBezTo>
                <a:cubicBezTo>
                  <a:pt x="100684" y="101782"/>
                  <a:pt x="91991" y="87920"/>
                  <a:pt x="91991" y="59801"/>
                </a:cubicBezTo>
                <a:close/>
                <a:moveTo>
                  <a:pt x="74849" y="77623"/>
                </a:moveTo>
                <a:lnTo>
                  <a:pt x="74849" y="77623"/>
                </a:lnTo>
                <a:cubicBezTo>
                  <a:pt x="74849" y="80792"/>
                  <a:pt x="72917" y="77623"/>
                  <a:pt x="72917" y="77623"/>
                </a:cubicBezTo>
                <a:cubicBezTo>
                  <a:pt x="53360" y="66930"/>
                  <a:pt x="53360" y="66930"/>
                  <a:pt x="53360" y="66930"/>
                </a:cubicBezTo>
                <a:cubicBezTo>
                  <a:pt x="53360" y="66930"/>
                  <a:pt x="53360" y="70495"/>
                  <a:pt x="51187" y="77623"/>
                </a:cubicBezTo>
                <a:cubicBezTo>
                  <a:pt x="49255" y="80792"/>
                  <a:pt x="49255" y="87920"/>
                  <a:pt x="44909" y="80792"/>
                </a:cubicBezTo>
                <a:cubicBezTo>
                  <a:pt x="38390" y="74059"/>
                  <a:pt x="23661" y="49504"/>
                  <a:pt x="23661" y="49504"/>
                </a:cubicBezTo>
                <a:cubicBezTo>
                  <a:pt x="23661" y="49504"/>
                  <a:pt x="21488" y="45940"/>
                  <a:pt x="21488" y="42376"/>
                </a:cubicBezTo>
                <a:cubicBezTo>
                  <a:pt x="23661" y="42376"/>
                  <a:pt x="25593" y="42376"/>
                  <a:pt x="25593" y="42376"/>
                </a:cubicBezTo>
                <a:cubicBezTo>
                  <a:pt x="42736" y="56633"/>
                  <a:pt x="42736" y="56633"/>
                  <a:pt x="42736" y="56633"/>
                </a:cubicBezTo>
                <a:cubicBezTo>
                  <a:pt x="42736" y="56633"/>
                  <a:pt x="44909" y="49504"/>
                  <a:pt x="47082" y="45940"/>
                </a:cubicBezTo>
                <a:cubicBezTo>
                  <a:pt x="47082" y="38811"/>
                  <a:pt x="49255" y="35643"/>
                  <a:pt x="53360" y="42376"/>
                </a:cubicBezTo>
                <a:cubicBezTo>
                  <a:pt x="57706" y="45940"/>
                  <a:pt x="74849" y="74059"/>
                  <a:pt x="74849" y="74059"/>
                </a:cubicBezTo>
                <a:cubicBezTo>
                  <a:pt x="74849" y="74059"/>
                  <a:pt x="77022" y="77623"/>
                  <a:pt x="74849" y="77623"/>
                </a:cubicBezTo>
                <a:close/>
                <a:moveTo>
                  <a:pt x="113480" y="38811"/>
                </a:moveTo>
                <a:lnTo>
                  <a:pt x="113480" y="38811"/>
                </a:lnTo>
                <a:cubicBezTo>
                  <a:pt x="109134" y="38811"/>
                  <a:pt x="109134" y="38811"/>
                  <a:pt x="109134" y="38811"/>
                </a:cubicBezTo>
                <a:cubicBezTo>
                  <a:pt x="104788" y="38811"/>
                  <a:pt x="102615" y="49504"/>
                  <a:pt x="102615" y="59801"/>
                </a:cubicBezTo>
                <a:cubicBezTo>
                  <a:pt x="102615" y="70495"/>
                  <a:pt x="104788" y="80792"/>
                  <a:pt x="109134" y="80792"/>
                </a:cubicBezTo>
                <a:cubicBezTo>
                  <a:pt x="113480" y="80792"/>
                  <a:pt x="113480" y="80792"/>
                  <a:pt x="113480" y="80792"/>
                </a:cubicBezTo>
                <a:cubicBezTo>
                  <a:pt x="115412" y="80792"/>
                  <a:pt x="119758" y="70495"/>
                  <a:pt x="119758" y="59801"/>
                </a:cubicBezTo>
                <a:cubicBezTo>
                  <a:pt x="119758" y="49504"/>
                  <a:pt x="115412" y="38811"/>
                  <a:pt x="113480" y="3881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92" name="Shape 5146"/>
          <p:cNvSpPr/>
          <p:nvPr/>
        </p:nvSpPr>
        <p:spPr>
          <a:xfrm>
            <a:off x="6472088" y="3904618"/>
            <a:ext cx="274285" cy="1770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93" name="Shape 5147"/>
          <p:cNvSpPr/>
          <p:nvPr/>
        </p:nvSpPr>
        <p:spPr>
          <a:xfrm>
            <a:off x="8654703" y="3344229"/>
            <a:ext cx="274285" cy="2101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315" y="77905"/>
                </a:moveTo>
                <a:lnTo>
                  <a:pt x="19315" y="77905"/>
                </a:lnTo>
                <a:cubicBezTo>
                  <a:pt x="23420" y="92041"/>
                  <a:pt x="25593" y="97696"/>
                  <a:pt x="38390" y="103036"/>
                </a:cubicBezTo>
                <a:cubicBezTo>
                  <a:pt x="49014" y="111518"/>
                  <a:pt x="55533" y="119685"/>
                  <a:pt x="59879" y="119685"/>
                </a:cubicBezTo>
                <a:cubicBezTo>
                  <a:pt x="64225" y="119685"/>
                  <a:pt x="70744" y="111518"/>
                  <a:pt x="81368" y="105863"/>
                </a:cubicBezTo>
                <a:cubicBezTo>
                  <a:pt x="94164" y="97696"/>
                  <a:pt x="89818" y="97696"/>
                  <a:pt x="94164" y="81047"/>
                </a:cubicBezTo>
                <a:cubicBezTo>
                  <a:pt x="59879" y="103036"/>
                  <a:pt x="59879" y="103036"/>
                  <a:pt x="59879" y="103036"/>
                </a:cubicBezTo>
                <a:lnTo>
                  <a:pt x="19315" y="77905"/>
                </a:lnTo>
                <a:close/>
                <a:moveTo>
                  <a:pt x="117585" y="38952"/>
                </a:moveTo>
                <a:lnTo>
                  <a:pt x="117585" y="38952"/>
                </a:lnTo>
                <a:cubicBezTo>
                  <a:pt x="66156" y="2827"/>
                  <a:pt x="66156" y="2827"/>
                  <a:pt x="66156" y="2827"/>
                </a:cubicBezTo>
                <a:cubicBezTo>
                  <a:pt x="64225" y="0"/>
                  <a:pt x="57706" y="0"/>
                  <a:pt x="53360" y="2827"/>
                </a:cubicBezTo>
                <a:cubicBezTo>
                  <a:pt x="2173" y="38952"/>
                  <a:pt x="2173" y="38952"/>
                  <a:pt x="2173" y="38952"/>
                </a:cubicBezTo>
                <a:cubicBezTo>
                  <a:pt x="0" y="41780"/>
                  <a:pt x="0" y="44607"/>
                  <a:pt x="2173" y="50261"/>
                </a:cubicBezTo>
                <a:cubicBezTo>
                  <a:pt x="53360" y="86387"/>
                  <a:pt x="53360" y="86387"/>
                  <a:pt x="53360" y="86387"/>
                </a:cubicBezTo>
                <a:cubicBezTo>
                  <a:pt x="57706" y="89214"/>
                  <a:pt x="64225" y="89214"/>
                  <a:pt x="66156" y="86387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64225" y="50261"/>
                  <a:pt x="64225" y="50261"/>
                  <a:pt x="64225" y="50261"/>
                </a:cubicBezTo>
                <a:cubicBezTo>
                  <a:pt x="62052" y="50261"/>
                  <a:pt x="62052" y="52774"/>
                  <a:pt x="59879" y="52774"/>
                </a:cubicBezTo>
                <a:cubicBezTo>
                  <a:pt x="53360" y="52774"/>
                  <a:pt x="49014" y="47434"/>
                  <a:pt x="49014" y="41780"/>
                </a:cubicBezTo>
                <a:cubicBezTo>
                  <a:pt x="49014" y="38952"/>
                  <a:pt x="53360" y="33612"/>
                  <a:pt x="59879" y="33612"/>
                </a:cubicBezTo>
                <a:cubicBezTo>
                  <a:pt x="64225" y="33612"/>
                  <a:pt x="68571" y="36125"/>
                  <a:pt x="70744" y="38952"/>
                </a:cubicBezTo>
                <a:cubicBezTo>
                  <a:pt x="106961" y="55602"/>
                  <a:pt x="106961" y="55602"/>
                  <a:pt x="106961" y="55602"/>
                </a:cubicBezTo>
                <a:cubicBezTo>
                  <a:pt x="117585" y="50261"/>
                  <a:pt x="117585" y="50261"/>
                  <a:pt x="117585" y="50261"/>
                </a:cubicBezTo>
                <a:cubicBezTo>
                  <a:pt x="119758" y="44607"/>
                  <a:pt x="119758" y="41780"/>
                  <a:pt x="117585" y="38952"/>
                </a:cubicBezTo>
                <a:close/>
                <a:moveTo>
                  <a:pt x="102615" y="108691"/>
                </a:moveTo>
                <a:lnTo>
                  <a:pt x="102615" y="108691"/>
                </a:lnTo>
                <a:cubicBezTo>
                  <a:pt x="100442" y="111518"/>
                  <a:pt x="109134" y="114345"/>
                  <a:pt x="111307" y="105863"/>
                </a:cubicBezTo>
                <a:cubicBezTo>
                  <a:pt x="113239" y="66910"/>
                  <a:pt x="106961" y="55602"/>
                  <a:pt x="106961" y="55602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98511" y="61256"/>
                  <a:pt x="106961" y="69738"/>
                  <a:pt x="102615" y="1086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94" name="Shape 5148"/>
          <p:cNvSpPr/>
          <p:nvPr/>
        </p:nvSpPr>
        <p:spPr>
          <a:xfrm>
            <a:off x="8114691" y="5430647"/>
            <a:ext cx="272340" cy="2451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277" y="40719"/>
                </a:moveTo>
                <a:lnTo>
                  <a:pt x="19277" y="40719"/>
                </a:lnTo>
                <a:cubicBezTo>
                  <a:pt x="23373" y="36134"/>
                  <a:pt x="27951" y="38561"/>
                  <a:pt x="34216" y="45573"/>
                </a:cubicBezTo>
                <a:cubicBezTo>
                  <a:pt x="36385" y="48000"/>
                  <a:pt x="36385" y="45573"/>
                  <a:pt x="36385" y="45573"/>
                </a:cubicBezTo>
                <a:cubicBezTo>
                  <a:pt x="38554" y="45573"/>
                  <a:pt x="44819" y="36134"/>
                  <a:pt x="46987" y="36134"/>
                </a:cubicBezTo>
                <a:cubicBezTo>
                  <a:pt x="46987" y="36134"/>
                  <a:pt x="46987" y="36134"/>
                  <a:pt x="46987" y="33707"/>
                </a:cubicBezTo>
                <a:cubicBezTo>
                  <a:pt x="44819" y="33707"/>
                  <a:pt x="42891" y="31280"/>
                  <a:pt x="42891" y="28853"/>
                </a:cubicBezTo>
                <a:cubicBezTo>
                  <a:pt x="32048" y="12134"/>
                  <a:pt x="72530" y="2696"/>
                  <a:pt x="66265" y="2696"/>
                </a:cubicBezTo>
                <a:cubicBezTo>
                  <a:pt x="61927" y="0"/>
                  <a:pt x="49156" y="0"/>
                  <a:pt x="46987" y="0"/>
                </a:cubicBezTo>
                <a:cubicBezTo>
                  <a:pt x="40722" y="2696"/>
                  <a:pt x="30120" y="9707"/>
                  <a:pt x="25783" y="14561"/>
                </a:cubicBezTo>
                <a:cubicBezTo>
                  <a:pt x="19277" y="19415"/>
                  <a:pt x="17349" y="21842"/>
                  <a:pt x="17349" y="21842"/>
                </a:cubicBezTo>
                <a:cubicBezTo>
                  <a:pt x="14939" y="24000"/>
                  <a:pt x="17349" y="28853"/>
                  <a:pt x="12771" y="31280"/>
                </a:cubicBezTo>
                <a:cubicBezTo>
                  <a:pt x="8674" y="33707"/>
                  <a:pt x="6506" y="31280"/>
                  <a:pt x="4337" y="33707"/>
                </a:cubicBezTo>
                <a:cubicBezTo>
                  <a:pt x="4337" y="36134"/>
                  <a:pt x="2168" y="36134"/>
                  <a:pt x="0" y="38561"/>
                </a:cubicBezTo>
                <a:lnTo>
                  <a:pt x="0" y="40719"/>
                </a:lnTo>
                <a:lnTo>
                  <a:pt x="8674" y="50426"/>
                </a:lnTo>
                <a:cubicBezTo>
                  <a:pt x="8674" y="52853"/>
                  <a:pt x="10602" y="52853"/>
                  <a:pt x="12771" y="52853"/>
                </a:cubicBezTo>
                <a:cubicBezTo>
                  <a:pt x="12771" y="50426"/>
                  <a:pt x="14939" y="48000"/>
                  <a:pt x="17349" y="48000"/>
                </a:cubicBezTo>
                <a:cubicBezTo>
                  <a:pt x="17349" y="48000"/>
                  <a:pt x="17349" y="40719"/>
                  <a:pt x="19277" y="40719"/>
                </a:cubicBezTo>
                <a:close/>
                <a:moveTo>
                  <a:pt x="53493" y="43146"/>
                </a:moveTo>
                <a:lnTo>
                  <a:pt x="53493" y="43146"/>
                </a:lnTo>
                <a:cubicBezTo>
                  <a:pt x="51325" y="43146"/>
                  <a:pt x="51325" y="43146"/>
                  <a:pt x="51325" y="43146"/>
                </a:cubicBezTo>
                <a:cubicBezTo>
                  <a:pt x="42891" y="50426"/>
                  <a:pt x="42891" y="50426"/>
                  <a:pt x="42891" y="50426"/>
                </a:cubicBezTo>
                <a:cubicBezTo>
                  <a:pt x="40722" y="52853"/>
                  <a:pt x="40722" y="52853"/>
                  <a:pt x="40722" y="55011"/>
                </a:cubicBezTo>
                <a:cubicBezTo>
                  <a:pt x="91807" y="117303"/>
                  <a:pt x="91807" y="117303"/>
                  <a:pt x="91807" y="117303"/>
                </a:cubicBezTo>
                <a:cubicBezTo>
                  <a:pt x="91807" y="119730"/>
                  <a:pt x="94216" y="119730"/>
                  <a:pt x="96144" y="117303"/>
                </a:cubicBezTo>
                <a:cubicBezTo>
                  <a:pt x="102650" y="112449"/>
                  <a:pt x="102650" y="112449"/>
                  <a:pt x="102650" y="112449"/>
                </a:cubicBezTo>
                <a:cubicBezTo>
                  <a:pt x="102650" y="110022"/>
                  <a:pt x="102650" y="107865"/>
                  <a:pt x="102650" y="107865"/>
                </a:cubicBezTo>
                <a:lnTo>
                  <a:pt x="53493" y="43146"/>
                </a:lnTo>
                <a:close/>
                <a:moveTo>
                  <a:pt x="119759" y="16988"/>
                </a:moveTo>
                <a:lnTo>
                  <a:pt x="119759" y="16988"/>
                </a:lnTo>
                <a:cubicBezTo>
                  <a:pt x="117590" y="12134"/>
                  <a:pt x="117590" y="14561"/>
                  <a:pt x="115421" y="14561"/>
                </a:cubicBezTo>
                <a:cubicBezTo>
                  <a:pt x="115421" y="16988"/>
                  <a:pt x="111084" y="21842"/>
                  <a:pt x="111084" y="24000"/>
                </a:cubicBezTo>
                <a:cubicBezTo>
                  <a:pt x="108915" y="28853"/>
                  <a:pt x="104819" y="33707"/>
                  <a:pt x="98313" y="28853"/>
                </a:cubicBezTo>
                <a:cubicBezTo>
                  <a:pt x="91807" y="21842"/>
                  <a:pt x="94216" y="19415"/>
                  <a:pt x="96144" y="16988"/>
                </a:cubicBezTo>
                <a:cubicBezTo>
                  <a:pt x="96144" y="14561"/>
                  <a:pt x="100481" y="7550"/>
                  <a:pt x="100481" y="5123"/>
                </a:cubicBezTo>
                <a:cubicBezTo>
                  <a:pt x="102650" y="5123"/>
                  <a:pt x="100481" y="2696"/>
                  <a:pt x="98313" y="2696"/>
                </a:cubicBezTo>
                <a:cubicBezTo>
                  <a:pt x="96144" y="5123"/>
                  <a:pt x="83373" y="9707"/>
                  <a:pt x="81204" y="19415"/>
                </a:cubicBezTo>
                <a:cubicBezTo>
                  <a:pt x="79036" y="26426"/>
                  <a:pt x="83373" y="33707"/>
                  <a:pt x="76867" y="40719"/>
                </a:cubicBezTo>
                <a:cubicBezTo>
                  <a:pt x="68433" y="50426"/>
                  <a:pt x="68433" y="50426"/>
                  <a:pt x="68433" y="50426"/>
                </a:cubicBezTo>
                <a:cubicBezTo>
                  <a:pt x="76867" y="62292"/>
                  <a:pt x="76867" y="62292"/>
                  <a:pt x="76867" y="62292"/>
                </a:cubicBezTo>
                <a:cubicBezTo>
                  <a:pt x="87710" y="50426"/>
                  <a:pt x="87710" y="50426"/>
                  <a:pt x="87710" y="50426"/>
                </a:cubicBezTo>
                <a:cubicBezTo>
                  <a:pt x="89638" y="48000"/>
                  <a:pt x="94216" y="45573"/>
                  <a:pt x="98313" y="48000"/>
                </a:cubicBezTo>
                <a:cubicBezTo>
                  <a:pt x="108915" y="50426"/>
                  <a:pt x="113253" y="45573"/>
                  <a:pt x="117590" y="38561"/>
                </a:cubicBezTo>
                <a:cubicBezTo>
                  <a:pt x="119759" y="31280"/>
                  <a:pt x="119759" y="19415"/>
                  <a:pt x="119759" y="16988"/>
                </a:cubicBezTo>
                <a:close/>
                <a:moveTo>
                  <a:pt x="17349" y="107865"/>
                </a:moveTo>
                <a:lnTo>
                  <a:pt x="17349" y="107865"/>
                </a:lnTo>
                <a:cubicBezTo>
                  <a:pt x="14939" y="110022"/>
                  <a:pt x="14939" y="112449"/>
                  <a:pt x="17349" y="112449"/>
                </a:cubicBezTo>
                <a:cubicBezTo>
                  <a:pt x="21445" y="119730"/>
                  <a:pt x="21445" y="119730"/>
                  <a:pt x="21445" y="119730"/>
                </a:cubicBezTo>
                <a:cubicBezTo>
                  <a:pt x="23373" y="119730"/>
                  <a:pt x="25783" y="119730"/>
                  <a:pt x="25783" y="117303"/>
                </a:cubicBezTo>
                <a:cubicBezTo>
                  <a:pt x="55662" y="86292"/>
                  <a:pt x="55662" y="86292"/>
                  <a:pt x="55662" y="86292"/>
                </a:cubicBezTo>
                <a:cubicBezTo>
                  <a:pt x="46987" y="74157"/>
                  <a:pt x="46987" y="74157"/>
                  <a:pt x="46987" y="74157"/>
                </a:cubicBezTo>
                <a:lnTo>
                  <a:pt x="17349" y="1078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95" name="Shape 5149"/>
          <p:cNvSpPr/>
          <p:nvPr/>
        </p:nvSpPr>
        <p:spPr>
          <a:xfrm>
            <a:off x="7592575" y="3315042"/>
            <a:ext cx="212036" cy="2685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344" y="15245"/>
                </a:moveTo>
                <a:lnTo>
                  <a:pt x="36344" y="15245"/>
                </a:lnTo>
                <a:cubicBezTo>
                  <a:pt x="36344" y="87295"/>
                  <a:pt x="36344" y="87295"/>
                  <a:pt x="36344" y="87295"/>
                </a:cubicBezTo>
                <a:cubicBezTo>
                  <a:pt x="30704" y="87295"/>
                  <a:pt x="25065" y="87295"/>
                  <a:pt x="19738" y="89508"/>
                </a:cubicBezTo>
                <a:cubicBezTo>
                  <a:pt x="5639" y="91475"/>
                  <a:pt x="0" y="102540"/>
                  <a:pt x="5639" y="108934"/>
                </a:cubicBezTo>
                <a:cubicBezTo>
                  <a:pt x="8459" y="117540"/>
                  <a:pt x="19738" y="119754"/>
                  <a:pt x="30704" y="115573"/>
                </a:cubicBezTo>
                <a:cubicBezTo>
                  <a:pt x="41671" y="113360"/>
                  <a:pt x="50130" y="106721"/>
                  <a:pt x="50130" y="98114"/>
                </a:cubicBezTo>
                <a:cubicBezTo>
                  <a:pt x="50130" y="98114"/>
                  <a:pt x="50130" y="60983"/>
                  <a:pt x="50130" y="39344"/>
                </a:cubicBezTo>
                <a:cubicBezTo>
                  <a:pt x="105587" y="28278"/>
                  <a:pt x="105587" y="28278"/>
                  <a:pt x="105587" y="28278"/>
                </a:cubicBezTo>
                <a:cubicBezTo>
                  <a:pt x="105587" y="76475"/>
                  <a:pt x="105587" y="76475"/>
                  <a:pt x="105587" y="76475"/>
                </a:cubicBezTo>
                <a:cubicBezTo>
                  <a:pt x="99947" y="74016"/>
                  <a:pt x="94308" y="74016"/>
                  <a:pt x="88981" y="76475"/>
                </a:cubicBezTo>
                <a:cubicBezTo>
                  <a:pt x="74882" y="80655"/>
                  <a:pt x="69556" y="89508"/>
                  <a:pt x="74882" y="98114"/>
                </a:cubicBezTo>
                <a:cubicBezTo>
                  <a:pt x="77702" y="104508"/>
                  <a:pt x="88981" y="106721"/>
                  <a:pt x="99947" y="104508"/>
                </a:cubicBezTo>
                <a:cubicBezTo>
                  <a:pt x="111227" y="100327"/>
                  <a:pt x="119686" y="93688"/>
                  <a:pt x="119686" y="87295"/>
                </a:cubicBezTo>
                <a:cubicBezTo>
                  <a:pt x="119686" y="0"/>
                  <a:pt x="119686" y="0"/>
                  <a:pt x="119686" y="0"/>
                </a:cubicBezTo>
                <a:lnTo>
                  <a:pt x="36344" y="1524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96" name="Shape 5150"/>
          <p:cNvSpPr/>
          <p:nvPr/>
        </p:nvSpPr>
        <p:spPr>
          <a:xfrm>
            <a:off x="1564124" y="4445550"/>
            <a:ext cx="274286" cy="1829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14" y="91513"/>
                </a:moveTo>
                <a:lnTo>
                  <a:pt x="49014" y="91513"/>
                </a:lnTo>
                <a:cubicBezTo>
                  <a:pt x="44909" y="100771"/>
                  <a:pt x="46841" y="110385"/>
                  <a:pt x="53360" y="116439"/>
                </a:cubicBezTo>
                <a:cubicBezTo>
                  <a:pt x="57706" y="119643"/>
                  <a:pt x="64225" y="119643"/>
                  <a:pt x="68329" y="110385"/>
                </a:cubicBezTo>
                <a:cubicBezTo>
                  <a:pt x="72676" y="97566"/>
                  <a:pt x="98269" y="3204"/>
                  <a:pt x="96096" y="3204"/>
                </a:cubicBezTo>
                <a:cubicBezTo>
                  <a:pt x="93923" y="0"/>
                  <a:pt x="53360" y="81899"/>
                  <a:pt x="49014" y="91513"/>
                </a:cubicBezTo>
                <a:close/>
                <a:moveTo>
                  <a:pt x="59879" y="25281"/>
                </a:moveTo>
                <a:lnTo>
                  <a:pt x="59879" y="25281"/>
                </a:lnTo>
                <a:cubicBezTo>
                  <a:pt x="62052" y="25281"/>
                  <a:pt x="64225" y="25281"/>
                  <a:pt x="66156" y="25281"/>
                </a:cubicBezTo>
                <a:cubicBezTo>
                  <a:pt x="70503" y="18872"/>
                  <a:pt x="72676" y="15667"/>
                  <a:pt x="74849" y="9258"/>
                </a:cubicBezTo>
                <a:cubicBezTo>
                  <a:pt x="70503" y="6053"/>
                  <a:pt x="66156" y="6053"/>
                  <a:pt x="59879" y="6053"/>
                </a:cubicBezTo>
                <a:cubicBezTo>
                  <a:pt x="25593" y="6053"/>
                  <a:pt x="0" y="47359"/>
                  <a:pt x="0" y="100771"/>
                </a:cubicBezTo>
                <a:cubicBezTo>
                  <a:pt x="0" y="103976"/>
                  <a:pt x="0" y="107181"/>
                  <a:pt x="0" y="110385"/>
                </a:cubicBezTo>
                <a:cubicBezTo>
                  <a:pt x="0" y="116439"/>
                  <a:pt x="4104" y="119643"/>
                  <a:pt x="6277" y="119643"/>
                </a:cubicBezTo>
                <a:cubicBezTo>
                  <a:pt x="10623" y="119643"/>
                  <a:pt x="12796" y="113590"/>
                  <a:pt x="12796" y="110385"/>
                </a:cubicBezTo>
                <a:cubicBezTo>
                  <a:pt x="12796" y="107181"/>
                  <a:pt x="12796" y="103976"/>
                  <a:pt x="12796" y="100771"/>
                </a:cubicBezTo>
                <a:cubicBezTo>
                  <a:pt x="12796" y="56973"/>
                  <a:pt x="31871" y="25281"/>
                  <a:pt x="59879" y="25281"/>
                </a:cubicBezTo>
                <a:close/>
                <a:moveTo>
                  <a:pt x="102615" y="34896"/>
                </a:moveTo>
                <a:lnTo>
                  <a:pt x="102615" y="34896"/>
                </a:lnTo>
                <a:cubicBezTo>
                  <a:pt x="100442" y="40949"/>
                  <a:pt x="100442" y="47359"/>
                  <a:pt x="98269" y="53768"/>
                </a:cubicBezTo>
                <a:cubicBezTo>
                  <a:pt x="104547" y="66231"/>
                  <a:pt x="106720" y="85103"/>
                  <a:pt x="106720" y="100771"/>
                </a:cubicBezTo>
                <a:cubicBezTo>
                  <a:pt x="106720" y="103976"/>
                  <a:pt x="106720" y="107181"/>
                  <a:pt x="106720" y="110385"/>
                </a:cubicBezTo>
                <a:cubicBezTo>
                  <a:pt x="106720" y="113590"/>
                  <a:pt x="108893" y="119643"/>
                  <a:pt x="113239" y="119643"/>
                </a:cubicBezTo>
                <a:lnTo>
                  <a:pt x="113239" y="119643"/>
                </a:lnTo>
                <a:cubicBezTo>
                  <a:pt x="115412" y="119643"/>
                  <a:pt x="119758" y="116439"/>
                  <a:pt x="119758" y="110385"/>
                </a:cubicBezTo>
                <a:cubicBezTo>
                  <a:pt x="119758" y="107181"/>
                  <a:pt x="119758" y="103976"/>
                  <a:pt x="119758" y="100771"/>
                </a:cubicBezTo>
                <a:cubicBezTo>
                  <a:pt x="119758" y="75845"/>
                  <a:pt x="113239" y="53768"/>
                  <a:pt x="102615" y="3489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97" name="Shape 5151"/>
          <p:cNvSpPr/>
          <p:nvPr/>
        </p:nvSpPr>
        <p:spPr>
          <a:xfrm>
            <a:off x="2108805" y="4435820"/>
            <a:ext cx="278177" cy="2101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731" y="66910"/>
                </a:moveTo>
                <a:lnTo>
                  <a:pt x="115731" y="66910"/>
                </a:lnTo>
                <a:cubicBezTo>
                  <a:pt x="111462" y="53089"/>
                  <a:pt x="102924" y="44607"/>
                  <a:pt x="88221" y="44607"/>
                </a:cubicBezTo>
                <a:cubicBezTo>
                  <a:pt x="88221" y="44607"/>
                  <a:pt x="88221" y="44607"/>
                  <a:pt x="86086" y="44607"/>
                </a:cubicBezTo>
                <a:cubicBezTo>
                  <a:pt x="86086" y="27958"/>
                  <a:pt x="86086" y="27958"/>
                  <a:pt x="86086" y="27958"/>
                </a:cubicBezTo>
                <a:lnTo>
                  <a:pt x="106956" y="25130"/>
                </a:lnTo>
                <a:cubicBezTo>
                  <a:pt x="109328" y="25130"/>
                  <a:pt x="109328" y="22303"/>
                  <a:pt x="109328" y="22303"/>
                </a:cubicBezTo>
                <a:cubicBezTo>
                  <a:pt x="109328" y="22303"/>
                  <a:pt x="106956" y="16649"/>
                  <a:pt x="106956" y="13821"/>
                </a:cubicBezTo>
                <a:cubicBezTo>
                  <a:pt x="106956" y="13821"/>
                  <a:pt x="106956" y="13821"/>
                  <a:pt x="105059" y="13821"/>
                </a:cubicBezTo>
                <a:lnTo>
                  <a:pt x="86086" y="16649"/>
                </a:lnTo>
                <a:cubicBezTo>
                  <a:pt x="86086" y="16649"/>
                  <a:pt x="86086" y="2827"/>
                  <a:pt x="86086" y="0"/>
                </a:cubicBezTo>
                <a:lnTo>
                  <a:pt x="86086" y="0"/>
                </a:lnTo>
                <a:cubicBezTo>
                  <a:pt x="83952" y="0"/>
                  <a:pt x="79683" y="0"/>
                  <a:pt x="79683" y="0"/>
                </a:cubicBezTo>
                <a:lnTo>
                  <a:pt x="77786" y="0"/>
                </a:lnTo>
                <a:cubicBezTo>
                  <a:pt x="77786" y="2827"/>
                  <a:pt x="79683" y="19476"/>
                  <a:pt x="79683" y="19476"/>
                </a:cubicBezTo>
                <a:lnTo>
                  <a:pt x="60948" y="22303"/>
                </a:lnTo>
                <a:lnTo>
                  <a:pt x="58814" y="25130"/>
                </a:lnTo>
                <a:lnTo>
                  <a:pt x="60948" y="33298"/>
                </a:lnTo>
                <a:lnTo>
                  <a:pt x="60948" y="33298"/>
                </a:lnTo>
                <a:cubicBezTo>
                  <a:pt x="63083" y="33298"/>
                  <a:pt x="79683" y="30471"/>
                  <a:pt x="79683" y="30471"/>
                </a:cubicBezTo>
                <a:cubicBezTo>
                  <a:pt x="79683" y="47434"/>
                  <a:pt x="79683" y="47434"/>
                  <a:pt x="79683" y="47434"/>
                </a:cubicBezTo>
                <a:cubicBezTo>
                  <a:pt x="73517" y="47434"/>
                  <a:pt x="69249" y="53089"/>
                  <a:pt x="65217" y="55916"/>
                </a:cubicBezTo>
                <a:cubicBezTo>
                  <a:pt x="60948" y="64083"/>
                  <a:pt x="58814" y="72565"/>
                  <a:pt x="58814" y="80732"/>
                </a:cubicBezTo>
                <a:cubicBezTo>
                  <a:pt x="58814" y="91727"/>
                  <a:pt x="65217" y="100209"/>
                  <a:pt x="73517" y="100209"/>
                </a:cubicBezTo>
                <a:cubicBezTo>
                  <a:pt x="90355" y="103036"/>
                  <a:pt x="102924" y="77905"/>
                  <a:pt x="106956" y="64083"/>
                </a:cubicBezTo>
                <a:cubicBezTo>
                  <a:pt x="113596" y="75078"/>
                  <a:pt x="106956" y="97382"/>
                  <a:pt x="94387" y="111204"/>
                </a:cubicBezTo>
                <a:lnTo>
                  <a:pt x="94387" y="111204"/>
                </a:lnTo>
                <a:lnTo>
                  <a:pt x="96521" y="116858"/>
                </a:lnTo>
                <a:cubicBezTo>
                  <a:pt x="98656" y="119685"/>
                  <a:pt x="98656" y="119685"/>
                  <a:pt x="98656" y="116858"/>
                </a:cubicBezTo>
                <a:cubicBezTo>
                  <a:pt x="113596" y="105863"/>
                  <a:pt x="119762" y="83560"/>
                  <a:pt x="115731" y="66910"/>
                </a:cubicBezTo>
                <a:close/>
                <a:moveTo>
                  <a:pt x="73517" y="91727"/>
                </a:moveTo>
                <a:lnTo>
                  <a:pt x="73517" y="91727"/>
                </a:lnTo>
                <a:cubicBezTo>
                  <a:pt x="67114" y="89214"/>
                  <a:pt x="67114" y="83560"/>
                  <a:pt x="67114" y="80732"/>
                </a:cubicBezTo>
                <a:cubicBezTo>
                  <a:pt x="67114" y="72565"/>
                  <a:pt x="69249" y="66910"/>
                  <a:pt x="71383" y="64083"/>
                </a:cubicBezTo>
                <a:cubicBezTo>
                  <a:pt x="73517" y="61256"/>
                  <a:pt x="75652" y="58429"/>
                  <a:pt x="79683" y="55916"/>
                </a:cubicBezTo>
                <a:cubicBezTo>
                  <a:pt x="79683" y="89214"/>
                  <a:pt x="79683" y="89214"/>
                  <a:pt x="79683" y="89214"/>
                </a:cubicBezTo>
                <a:cubicBezTo>
                  <a:pt x="77786" y="91727"/>
                  <a:pt x="75652" y="91727"/>
                  <a:pt x="73517" y="91727"/>
                </a:cubicBezTo>
                <a:close/>
                <a:moveTo>
                  <a:pt x="86086" y="86387"/>
                </a:moveTo>
                <a:lnTo>
                  <a:pt x="86086" y="86387"/>
                </a:lnTo>
                <a:cubicBezTo>
                  <a:pt x="86086" y="55916"/>
                  <a:pt x="86086" y="55916"/>
                  <a:pt x="86086" y="55916"/>
                </a:cubicBezTo>
                <a:cubicBezTo>
                  <a:pt x="88221" y="55916"/>
                  <a:pt x="88221" y="55916"/>
                  <a:pt x="88221" y="55916"/>
                </a:cubicBezTo>
                <a:cubicBezTo>
                  <a:pt x="92252" y="55916"/>
                  <a:pt x="96521" y="55916"/>
                  <a:pt x="98656" y="58429"/>
                </a:cubicBezTo>
                <a:cubicBezTo>
                  <a:pt x="102924" y="58429"/>
                  <a:pt x="94387" y="77905"/>
                  <a:pt x="86086" y="86387"/>
                </a:cubicBezTo>
                <a:close/>
                <a:moveTo>
                  <a:pt x="33675" y="27958"/>
                </a:moveTo>
                <a:lnTo>
                  <a:pt x="33675" y="27958"/>
                </a:lnTo>
                <a:cubicBezTo>
                  <a:pt x="33675" y="25130"/>
                  <a:pt x="33675" y="25130"/>
                  <a:pt x="33675" y="25130"/>
                </a:cubicBezTo>
                <a:cubicBezTo>
                  <a:pt x="20869" y="25130"/>
                  <a:pt x="20869" y="25130"/>
                  <a:pt x="20869" y="25130"/>
                </a:cubicBezTo>
                <a:cubicBezTo>
                  <a:pt x="20869" y="25130"/>
                  <a:pt x="20869" y="25130"/>
                  <a:pt x="20869" y="27958"/>
                </a:cubicBezTo>
                <a:cubicBezTo>
                  <a:pt x="18735" y="36439"/>
                  <a:pt x="0" y="111204"/>
                  <a:pt x="0" y="114031"/>
                </a:cubicBezTo>
                <a:lnTo>
                  <a:pt x="0" y="114031"/>
                </a:lnTo>
                <a:cubicBezTo>
                  <a:pt x="10434" y="114031"/>
                  <a:pt x="10434" y="114031"/>
                  <a:pt x="10434" y="114031"/>
                </a:cubicBezTo>
                <a:lnTo>
                  <a:pt x="10434" y="114031"/>
                </a:lnTo>
                <a:cubicBezTo>
                  <a:pt x="10434" y="111204"/>
                  <a:pt x="16837" y="86387"/>
                  <a:pt x="16837" y="86387"/>
                </a:cubicBezTo>
                <a:cubicBezTo>
                  <a:pt x="37944" y="86387"/>
                  <a:pt x="37944" y="86387"/>
                  <a:pt x="37944" y="86387"/>
                </a:cubicBezTo>
                <a:cubicBezTo>
                  <a:pt x="37944" y="86387"/>
                  <a:pt x="44110" y="111204"/>
                  <a:pt x="44110" y="114031"/>
                </a:cubicBezTo>
                <a:lnTo>
                  <a:pt x="44110" y="114031"/>
                </a:lnTo>
                <a:cubicBezTo>
                  <a:pt x="54545" y="114031"/>
                  <a:pt x="54545" y="114031"/>
                  <a:pt x="54545" y="114031"/>
                </a:cubicBezTo>
                <a:lnTo>
                  <a:pt x="54545" y="114031"/>
                </a:lnTo>
                <a:cubicBezTo>
                  <a:pt x="54545" y="111204"/>
                  <a:pt x="35810" y="36439"/>
                  <a:pt x="33675" y="27958"/>
                </a:cubicBezTo>
                <a:close/>
                <a:moveTo>
                  <a:pt x="18735" y="75078"/>
                </a:moveTo>
                <a:lnTo>
                  <a:pt x="18735" y="75078"/>
                </a:lnTo>
                <a:cubicBezTo>
                  <a:pt x="27509" y="36439"/>
                  <a:pt x="27509" y="36439"/>
                  <a:pt x="27509" y="36439"/>
                </a:cubicBezTo>
                <a:cubicBezTo>
                  <a:pt x="35810" y="75078"/>
                  <a:pt x="35810" y="75078"/>
                  <a:pt x="35810" y="75078"/>
                </a:cubicBezTo>
                <a:lnTo>
                  <a:pt x="18735" y="750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98" name="Shape 5152"/>
          <p:cNvSpPr/>
          <p:nvPr/>
        </p:nvSpPr>
        <p:spPr>
          <a:xfrm>
            <a:off x="5421632" y="1674737"/>
            <a:ext cx="196474" cy="2782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30" y="117865"/>
                </a:moveTo>
                <a:lnTo>
                  <a:pt x="11830" y="117865"/>
                </a:lnTo>
                <a:cubicBezTo>
                  <a:pt x="14873" y="111225"/>
                  <a:pt x="17915" y="102924"/>
                  <a:pt x="23661" y="90355"/>
                </a:cubicBezTo>
                <a:cubicBezTo>
                  <a:pt x="44619" y="88221"/>
                  <a:pt x="56788" y="92490"/>
                  <a:pt x="68619" y="73517"/>
                </a:cubicBezTo>
                <a:cubicBezTo>
                  <a:pt x="56788" y="77786"/>
                  <a:pt x="44619" y="69249"/>
                  <a:pt x="44619" y="67351"/>
                </a:cubicBezTo>
                <a:cubicBezTo>
                  <a:pt x="44619" y="63083"/>
                  <a:pt x="77408" y="69249"/>
                  <a:pt x="98704" y="46007"/>
                </a:cubicBezTo>
                <a:cubicBezTo>
                  <a:pt x="71661" y="50513"/>
                  <a:pt x="62535" y="42213"/>
                  <a:pt x="65577" y="39841"/>
                </a:cubicBezTo>
                <a:cubicBezTo>
                  <a:pt x="74704" y="37707"/>
                  <a:pt x="98704" y="39841"/>
                  <a:pt x="110535" y="31541"/>
                </a:cubicBezTo>
                <a:cubicBezTo>
                  <a:pt x="116619" y="27272"/>
                  <a:pt x="119661" y="14703"/>
                  <a:pt x="116619" y="10434"/>
                </a:cubicBezTo>
                <a:cubicBezTo>
                  <a:pt x="113577" y="6403"/>
                  <a:pt x="95661" y="0"/>
                  <a:pt x="83830" y="0"/>
                </a:cubicBezTo>
                <a:cubicBezTo>
                  <a:pt x="74704" y="2134"/>
                  <a:pt x="56788" y="29407"/>
                  <a:pt x="53746" y="29407"/>
                </a:cubicBezTo>
                <a:cubicBezTo>
                  <a:pt x="47661" y="29407"/>
                  <a:pt x="47661" y="16837"/>
                  <a:pt x="56788" y="4268"/>
                </a:cubicBezTo>
                <a:cubicBezTo>
                  <a:pt x="44619" y="8300"/>
                  <a:pt x="29746" y="16837"/>
                  <a:pt x="23661" y="25138"/>
                </a:cubicBezTo>
                <a:cubicBezTo>
                  <a:pt x="14873" y="37707"/>
                  <a:pt x="26704" y="71383"/>
                  <a:pt x="20619" y="71383"/>
                </a:cubicBezTo>
                <a:cubicBezTo>
                  <a:pt x="17915" y="73517"/>
                  <a:pt x="5746" y="56679"/>
                  <a:pt x="2704" y="50513"/>
                </a:cubicBezTo>
                <a:cubicBezTo>
                  <a:pt x="0" y="60948"/>
                  <a:pt x="0" y="71383"/>
                  <a:pt x="11830" y="86086"/>
                </a:cubicBezTo>
                <a:cubicBezTo>
                  <a:pt x="8788" y="96521"/>
                  <a:pt x="5746" y="107193"/>
                  <a:pt x="2704" y="113359"/>
                </a:cubicBezTo>
                <a:cubicBezTo>
                  <a:pt x="2704" y="117865"/>
                  <a:pt x="11830" y="119762"/>
                  <a:pt x="11830" y="11786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99" name="Shape 5153"/>
          <p:cNvSpPr/>
          <p:nvPr/>
        </p:nvSpPr>
        <p:spPr>
          <a:xfrm>
            <a:off x="7563394" y="5025396"/>
            <a:ext cx="274286" cy="1206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38" y="0"/>
                </a:moveTo>
                <a:lnTo>
                  <a:pt x="96338" y="0"/>
                </a:lnTo>
                <a:cubicBezTo>
                  <a:pt x="83299" y="0"/>
                  <a:pt x="68571" y="14054"/>
                  <a:pt x="59879" y="37837"/>
                </a:cubicBezTo>
                <a:cubicBezTo>
                  <a:pt x="51428" y="14054"/>
                  <a:pt x="36458" y="0"/>
                  <a:pt x="23420" y="0"/>
                </a:cubicBezTo>
                <a:cubicBezTo>
                  <a:pt x="12796" y="0"/>
                  <a:pt x="0" y="14054"/>
                  <a:pt x="0" y="57297"/>
                </a:cubicBezTo>
                <a:cubicBezTo>
                  <a:pt x="0" y="100000"/>
                  <a:pt x="12796" y="119459"/>
                  <a:pt x="23420" y="119459"/>
                </a:cubicBezTo>
                <a:lnTo>
                  <a:pt x="23420" y="119459"/>
                </a:lnTo>
                <a:cubicBezTo>
                  <a:pt x="36458" y="119459"/>
                  <a:pt x="51428" y="100000"/>
                  <a:pt x="59879" y="76216"/>
                </a:cubicBezTo>
                <a:cubicBezTo>
                  <a:pt x="68571" y="100000"/>
                  <a:pt x="83299" y="119459"/>
                  <a:pt x="96338" y="119459"/>
                </a:cubicBezTo>
                <a:cubicBezTo>
                  <a:pt x="106961" y="119459"/>
                  <a:pt x="119758" y="100000"/>
                  <a:pt x="119758" y="57297"/>
                </a:cubicBezTo>
                <a:cubicBezTo>
                  <a:pt x="119758" y="14054"/>
                  <a:pt x="106961" y="0"/>
                  <a:pt x="96338" y="0"/>
                </a:cubicBezTo>
                <a:close/>
                <a:moveTo>
                  <a:pt x="23420" y="95135"/>
                </a:moveTo>
                <a:lnTo>
                  <a:pt x="23420" y="95135"/>
                </a:lnTo>
                <a:cubicBezTo>
                  <a:pt x="14969" y="95135"/>
                  <a:pt x="10623" y="81081"/>
                  <a:pt x="10623" y="57297"/>
                </a:cubicBezTo>
                <a:cubicBezTo>
                  <a:pt x="10623" y="32972"/>
                  <a:pt x="14969" y="23783"/>
                  <a:pt x="23420" y="23783"/>
                </a:cubicBezTo>
                <a:cubicBezTo>
                  <a:pt x="34285" y="23783"/>
                  <a:pt x="47082" y="37837"/>
                  <a:pt x="53601" y="57297"/>
                </a:cubicBezTo>
                <a:cubicBezTo>
                  <a:pt x="47082" y="81081"/>
                  <a:pt x="34285" y="95135"/>
                  <a:pt x="23420" y="95135"/>
                </a:cubicBezTo>
                <a:close/>
                <a:moveTo>
                  <a:pt x="96338" y="95135"/>
                </a:moveTo>
                <a:lnTo>
                  <a:pt x="96338" y="95135"/>
                </a:lnTo>
                <a:cubicBezTo>
                  <a:pt x="85472" y="95135"/>
                  <a:pt x="72676" y="81081"/>
                  <a:pt x="66398" y="57297"/>
                </a:cubicBezTo>
                <a:cubicBezTo>
                  <a:pt x="72676" y="37837"/>
                  <a:pt x="85472" y="23783"/>
                  <a:pt x="96338" y="23783"/>
                </a:cubicBezTo>
                <a:cubicBezTo>
                  <a:pt x="105030" y="23783"/>
                  <a:pt x="109134" y="32972"/>
                  <a:pt x="109134" y="57297"/>
                </a:cubicBezTo>
                <a:cubicBezTo>
                  <a:pt x="109134" y="81081"/>
                  <a:pt x="105030" y="95135"/>
                  <a:pt x="96338" y="9513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0" name="Shape 5154"/>
          <p:cNvSpPr/>
          <p:nvPr/>
        </p:nvSpPr>
        <p:spPr>
          <a:xfrm>
            <a:off x="5927408" y="4947565"/>
            <a:ext cx="274285" cy="272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9134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9134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879" y="27951"/>
                </a:moveTo>
                <a:lnTo>
                  <a:pt x="59879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879" y="94216"/>
                </a:cubicBezTo>
                <a:cubicBezTo>
                  <a:pt x="79195" y="94216"/>
                  <a:pt x="91991" y="79036"/>
                  <a:pt x="91991" y="60000"/>
                </a:cubicBezTo>
                <a:cubicBezTo>
                  <a:pt x="91991" y="42891"/>
                  <a:pt x="79195" y="27951"/>
                  <a:pt x="59879" y="27951"/>
                </a:cubicBezTo>
                <a:close/>
                <a:moveTo>
                  <a:pt x="59879" y="83373"/>
                </a:moveTo>
                <a:lnTo>
                  <a:pt x="59879" y="83373"/>
                </a:lnTo>
                <a:cubicBezTo>
                  <a:pt x="47082" y="83373"/>
                  <a:pt x="36217" y="72771"/>
                  <a:pt x="36217" y="60000"/>
                </a:cubicBezTo>
                <a:cubicBezTo>
                  <a:pt x="36217" y="47228"/>
                  <a:pt x="47082" y="36385"/>
                  <a:pt x="59879" y="36385"/>
                </a:cubicBezTo>
                <a:lnTo>
                  <a:pt x="59879" y="83373"/>
                </a:ln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969" y="55662"/>
                  <a:pt x="12796" y="55662"/>
                </a:cubicBezTo>
                <a:cubicBezTo>
                  <a:pt x="10623" y="55662"/>
                  <a:pt x="6519" y="55662"/>
                  <a:pt x="6519" y="55662"/>
                </a:cubicBezTo>
                <a:cubicBezTo>
                  <a:pt x="2173" y="55662"/>
                  <a:pt x="0" y="57831"/>
                  <a:pt x="0" y="60000"/>
                </a:cubicBezTo>
                <a:cubicBezTo>
                  <a:pt x="0" y="64096"/>
                  <a:pt x="2173" y="66265"/>
                  <a:pt x="6519" y="66265"/>
                </a:cubicBezTo>
                <a:cubicBezTo>
                  <a:pt x="6519" y="66265"/>
                  <a:pt x="10623" y="66265"/>
                  <a:pt x="12796" y="66265"/>
                </a:cubicBezTo>
                <a:cubicBezTo>
                  <a:pt x="14969" y="66265"/>
                  <a:pt x="17142" y="64096"/>
                  <a:pt x="17142" y="60000"/>
                </a:cubicBezTo>
                <a:close/>
                <a:moveTo>
                  <a:pt x="59879" y="19277"/>
                </a:moveTo>
                <a:lnTo>
                  <a:pt x="59879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879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879" y="19277"/>
                </a:cubicBezTo>
                <a:close/>
                <a:moveTo>
                  <a:pt x="59879" y="102650"/>
                </a:moveTo>
                <a:lnTo>
                  <a:pt x="59879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879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879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338" y="17349"/>
                </a:cubicBezTo>
                <a:cubicBezTo>
                  <a:pt x="96338" y="17349"/>
                  <a:pt x="94164" y="19277"/>
                  <a:pt x="91991" y="21445"/>
                </a:cubicBezTo>
                <a:cubicBezTo>
                  <a:pt x="89818" y="23614"/>
                  <a:pt x="89818" y="25783"/>
                  <a:pt x="91991" y="27951"/>
                </a:cubicBezTo>
                <a:cubicBezTo>
                  <a:pt x="94164" y="30120"/>
                  <a:pt x="98511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315" y="94216"/>
                </a:moveTo>
                <a:lnTo>
                  <a:pt x="19315" y="94216"/>
                </a:lnTo>
                <a:cubicBezTo>
                  <a:pt x="19315" y="94216"/>
                  <a:pt x="17142" y="96385"/>
                  <a:pt x="14969" y="98313"/>
                </a:cubicBezTo>
                <a:cubicBezTo>
                  <a:pt x="12796" y="100481"/>
                  <a:pt x="12796" y="102650"/>
                  <a:pt x="14969" y="104819"/>
                </a:cubicBezTo>
                <a:cubicBezTo>
                  <a:pt x="17142" y="106987"/>
                  <a:pt x="19315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488" y="91807"/>
                  <a:pt x="19315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315" y="14939"/>
                  <a:pt x="17142" y="12771"/>
                  <a:pt x="14969" y="14939"/>
                </a:cubicBezTo>
                <a:cubicBezTo>
                  <a:pt x="12796" y="17349"/>
                  <a:pt x="12796" y="21445"/>
                  <a:pt x="14969" y="23614"/>
                </a:cubicBezTo>
                <a:cubicBezTo>
                  <a:pt x="17142" y="23614"/>
                  <a:pt x="19315" y="25783"/>
                  <a:pt x="19315" y="27951"/>
                </a:cubicBezTo>
                <a:cubicBezTo>
                  <a:pt x="21488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991" y="100481"/>
                </a:moveTo>
                <a:lnTo>
                  <a:pt x="91991" y="100481"/>
                </a:lnTo>
                <a:cubicBezTo>
                  <a:pt x="94164" y="100481"/>
                  <a:pt x="96338" y="104819"/>
                  <a:pt x="96338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511" y="91807"/>
                  <a:pt x="94164" y="91807"/>
                  <a:pt x="91991" y="91807"/>
                </a:cubicBezTo>
                <a:cubicBezTo>
                  <a:pt x="89818" y="94216"/>
                  <a:pt x="89818" y="98313"/>
                  <a:pt x="91991" y="10048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1" name="Shape 5155"/>
          <p:cNvSpPr/>
          <p:nvPr/>
        </p:nvSpPr>
        <p:spPr>
          <a:xfrm>
            <a:off x="8654703" y="4990372"/>
            <a:ext cx="274285" cy="1906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519" y="0"/>
                  <a:pt x="0" y="6224"/>
                  <a:pt x="0" y="15561"/>
                </a:cubicBezTo>
                <a:cubicBezTo>
                  <a:pt x="0" y="100979"/>
                  <a:pt x="0" y="100979"/>
                  <a:pt x="0" y="100979"/>
                </a:cubicBezTo>
                <a:cubicBezTo>
                  <a:pt x="0" y="110662"/>
                  <a:pt x="6519" y="119654"/>
                  <a:pt x="12796" y="119654"/>
                </a:cubicBezTo>
                <a:cubicBezTo>
                  <a:pt x="106961" y="119654"/>
                  <a:pt x="106961" y="119654"/>
                  <a:pt x="106961" y="119654"/>
                </a:cubicBezTo>
                <a:cubicBezTo>
                  <a:pt x="115412" y="119654"/>
                  <a:pt x="119758" y="110662"/>
                  <a:pt x="119758" y="100979"/>
                </a:cubicBezTo>
                <a:cubicBezTo>
                  <a:pt x="119758" y="15561"/>
                  <a:pt x="119758" y="15561"/>
                  <a:pt x="119758" y="15561"/>
                </a:cubicBezTo>
                <a:cubicBezTo>
                  <a:pt x="119758" y="6224"/>
                  <a:pt x="115412" y="0"/>
                  <a:pt x="106961" y="0"/>
                </a:cubicBezTo>
                <a:close/>
                <a:moveTo>
                  <a:pt x="106961" y="100979"/>
                </a:moveTo>
                <a:lnTo>
                  <a:pt x="106961" y="100979"/>
                </a:lnTo>
                <a:cubicBezTo>
                  <a:pt x="12796" y="100979"/>
                  <a:pt x="12796" y="100979"/>
                  <a:pt x="12796" y="100979"/>
                </a:cubicBezTo>
                <a:cubicBezTo>
                  <a:pt x="12796" y="49106"/>
                  <a:pt x="12796" y="49106"/>
                  <a:pt x="12796" y="49106"/>
                </a:cubicBezTo>
                <a:cubicBezTo>
                  <a:pt x="106961" y="49106"/>
                  <a:pt x="106961" y="49106"/>
                  <a:pt x="106961" y="49106"/>
                </a:cubicBezTo>
                <a:lnTo>
                  <a:pt x="106961" y="100979"/>
                </a:lnTo>
                <a:close/>
                <a:moveTo>
                  <a:pt x="106961" y="24553"/>
                </a:moveTo>
                <a:lnTo>
                  <a:pt x="106961" y="24553"/>
                </a:lnTo>
                <a:cubicBezTo>
                  <a:pt x="12796" y="24553"/>
                  <a:pt x="12796" y="24553"/>
                  <a:pt x="12796" y="24553"/>
                </a:cubicBezTo>
                <a:cubicBezTo>
                  <a:pt x="12796" y="15561"/>
                  <a:pt x="12796" y="15561"/>
                  <a:pt x="12796" y="15561"/>
                </a:cubicBezTo>
                <a:cubicBezTo>
                  <a:pt x="106961" y="15561"/>
                  <a:pt x="106961" y="15561"/>
                  <a:pt x="106961" y="15561"/>
                </a:cubicBezTo>
                <a:lnTo>
                  <a:pt x="106961" y="24553"/>
                </a:lnTo>
                <a:close/>
                <a:moveTo>
                  <a:pt x="23420" y="67435"/>
                </a:moveTo>
                <a:lnTo>
                  <a:pt x="23420" y="67435"/>
                </a:lnTo>
                <a:cubicBezTo>
                  <a:pt x="23420" y="73659"/>
                  <a:pt x="23420" y="73659"/>
                  <a:pt x="23420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67435"/>
                  <a:pt x="27766" y="67435"/>
                  <a:pt x="27766" y="67435"/>
                </a:cubicBezTo>
                <a:lnTo>
                  <a:pt x="23420" y="67435"/>
                </a:lnTo>
                <a:close/>
                <a:moveTo>
                  <a:pt x="44909" y="79884"/>
                </a:moveTo>
                <a:lnTo>
                  <a:pt x="44909" y="79884"/>
                </a:lnTo>
                <a:cubicBezTo>
                  <a:pt x="44909" y="82651"/>
                  <a:pt x="44909" y="82651"/>
                  <a:pt x="44909" y="82651"/>
                </a:cubicBezTo>
                <a:cubicBezTo>
                  <a:pt x="53360" y="82651"/>
                  <a:pt x="53360" y="82651"/>
                  <a:pt x="53360" y="82651"/>
                </a:cubicBezTo>
                <a:cubicBezTo>
                  <a:pt x="53360" y="79884"/>
                  <a:pt x="53360" y="79884"/>
                  <a:pt x="53360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73659"/>
                  <a:pt x="55533" y="73659"/>
                  <a:pt x="55533" y="73659"/>
                </a:cubicBezTo>
                <a:cubicBezTo>
                  <a:pt x="59879" y="73659"/>
                  <a:pt x="59879" y="73659"/>
                  <a:pt x="59879" y="73659"/>
                </a:cubicBezTo>
                <a:cubicBezTo>
                  <a:pt x="59879" y="67435"/>
                  <a:pt x="59879" y="67435"/>
                  <a:pt x="59879" y="67435"/>
                </a:cubicBezTo>
                <a:cubicBezTo>
                  <a:pt x="53360" y="67435"/>
                  <a:pt x="53360" y="67435"/>
                  <a:pt x="53360" y="67435"/>
                </a:cubicBezTo>
                <a:cubicBezTo>
                  <a:pt x="53360" y="73659"/>
                  <a:pt x="53360" y="73659"/>
                  <a:pt x="53360" y="73659"/>
                </a:cubicBezTo>
                <a:cubicBezTo>
                  <a:pt x="49014" y="73659"/>
                  <a:pt x="49014" y="73659"/>
                  <a:pt x="49014" y="73659"/>
                </a:cubicBezTo>
                <a:cubicBezTo>
                  <a:pt x="49014" y="79884"/>
                  <a:pt x="49014" y="79884"/>
                  <a:pt x="49014" y="79884"/>
                </a:cubicBezTo>
                <a:lnTo>
                  <a:pt x="44909" y="79884"/>
                </a:lnTo>
                <a:close/>
                <a:moveTo>
                  <a:pt x="59879" y="82651"/>
                </a:moveTo>
                <a:lnTo>
                  <a:pt x="59879" y="82651"/>
                </a:lnTo>
                <a:cubicBezTo>
                  <a:pt x="59879" y="79884"/>
                  <a:pt x="59879" y="79884"/>
                  <a:pt x="59879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82651"/>
                  <a:pt x="55533" y="82651"/>
                  <a:pt x="55533" y="82651"/>
                </a:cubicBezTo>
                <a:lnTo>
                  <a:pt x="59879" y="82651"/>
                </a:lnTo>
                <a:close/>
                <a:moveTo>
                  <a:pt x="42736" y="82651"/>
                </a:moveTo>
                <a:lnTo>
                  <a:pt x="42736" y="82651"/>
                </a:lnTo>
                <a:cubicBezTo>
                  <a:pt x="42736" y="79884"/>
                  <a:pt x="42736" y="79884"/>
                  <a:pt x="42736" y="79884"/>
                </a:cubicBezTo>
                <a:cubicBezTo>
                  <a:pt x="34285" y="79884"/>
                  <a:pt x="34285" y="79884"/>
                  <a:pt x="34285" y="79884"/>
                </a:cubicBezTo>
                <a:cubicBezTo>
                  <a:pt x="34285" y="82651"/>
                  <a:pt x="34285" y="82651"/>
                  <a:pt x="34285" y="82651"/>
                </a:cubicBezTo>
                <a:lnTo>
                  <a:pt x="42736" y="82651"/>
                </a:lnTo>
                <a:close/>
                <a:moveTo>
                  <a:pt x="44909" y="73659"/>
                </a:moveTo>
                <a:lnTo>
                  <a:pt x="44909" y="73659"/>
                </a:lnTo>
                <a:cubicBezTo>
                  <a:pt x="49014" y="73659"/>
                  <a:pt x="49014" y="73659"/>
                  <a:pt x="49014" y="73659"/>
                </a:cubicBezTo>
                <a:cubicBezTo>
                  <a:pt x="49014" y="67435"/>
                  <a:pt x="49014" y="67435"/>
                  <a:pt x="49014" y="67435"/>
                </a:cubicBezTo>
                <a:cubicBezTo>
                  <a:pt x="42736" y="67435"/>
                  <a:pt x="42736" y="67435"/>
                  <a:pt x="42736" y="67435"/>
                </a:cubicBezTo>
                <a:cubicBezTo>
                  <a:pt x="42736" y="79884"/>
                  <a:pt x="42736" y="79884"/>
                  <a:pt x="42736" y="79884"/>
                </a:cubicBezTo>
                <a:cubicBezTo>
                  <a:pt x="44909" y="79884"/>
                  <a:pt x="44909" y="79884"/>
                  <a:pt x="44909" y="79884"/>
                </a:cubicBezTo>
                <a:lnTo>
                  <a:pt x="44909" y="73659"/>
                </a:lnTo>
                <a:close/>
                <a:moveTo>
                  <a:pt x="32112" y="79884"/>
                </a:moveTo>
                <a:lnTo>
                  <a:pt x="32112" y="79884"/>
                </a:lnTo>
                <a:cubicBezTo>
                  <a:pt x="34285" y="79884"/>
                  <a:pt x="34285" y="79884"/>
                  <a:pt x="34285" y="79884"/>
                </a:cubicBezTo>
                <a:cubicBezTo>
                  <a:pt x="34285" y="73659"/>
                  <a:pt x="34285" y="73659"/>
                  <a:pt x="34285" y="73659"/>
                </a:cubicBezTo>
                <a:cubicBezTo>
                  <a:pt x="38390" y="73659"/>
                  <a:pt x="38390" y="73659"/>
                  <a:pt x="38390" y="73659"/>
                </a:cubicBezTo>
                <a:cubicBezTo>
                  <a:pt x="38390" y="67435"/>
                  <a:pt x="38390" y="67435"/>
                  <a:pt x="38390" y="67435"/>
                </a:cubicBezTo>
                <a:cubicBezTo>
                  <a:pt x="32112" y="67435"/>
                  <a:pt x="32112" y="67435"/>
                  <a:pt x="32112" y="67435"/>
                </a:cubicBezTo>
                <a:cubicBezTo>
                  <a:pt x="32112" y="73659"/>
                  <a:pt x="32112" y="73659"/>
                  <a:pt x="32112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79884"/>
                  <a:pt x="27766" y="79884"/>
                  <a:pt x="27766" y="79884"/>
                </a:cubicBezTo>
                <a:cubicBezTo>
                  <a:pt x="23420" y="79884"/>
                  <a:pt x="23420" y="79884"/>
                  <a:pt x="23420" y="79884"/>
                </a:cubicBezTo>
                <a:cubicBezTo>
                  <a:pt x="23420" y="82651"/>
                  <a:pt x="23420" y="82651"/>
                  <a:pt x="23420" y="82651"/>
                </a:cubicBezTo>
                <a:cubicBezTo>
                  <a:pt x="32112" y="82651"/>
                  <a:pt x="32112" y="82651"/>
                  <a:pt x="32112" y="82651"/>
                </a:cubicBezTo>
                <a:lnTo>
                  <a:pt x="32112" y="798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2" name="Shape 5156"/>
          <p:cNvSpPr/>
          <p:nvPr/>
        </p:nvSpPr>
        <p:spPr>
          <a:xfrm>
            <a:off x="4301146" y="1707815"/>
            <a:ext cx="254833" cy="2062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3" name="Shape 5157"/>
          <p:cNvSpPr/>
          <p:nvPr/>
        </p:nvSpPr>
        <p:spPr>
          <a:xfrm>
            <a:off x="9238289" y="4995598"/>
            <a:ext cx="196474" cy="2393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57" y="78068"/>
                </a:moveTo>
                <a:lnTo>
                  <a:pt x="116957" y="78068"/>
                </a:lnTo>
                <a:cubicBezTo>
                  <a:pt x="110873" y="88000"/>
                  <a:pt x="86873" y="95172"/>
                  <a:pt x="60169" y="95172"/>
                </a:cubicBezTo>
                <a:cubicBezTo>
                  <a:pt x="32788" y="95172"/>
                  <a:pt x="12169" y="88000"/>
                  <a:pt x="3042" y="78068"/>
                </a:cubicBezTo>
                <a:cubicBezTo>
                  <a:pt x="3042" y="75862"/>
                  <a:pt x="0" y="78068"/>
                  <a:pt x="0" y="78068"/>
                </a:cubicBezTo>
                <a:cubicBezTo>
                  <a:pt x="0" y="80551"/>
                  <a:pt x="0" y="92689"/>
                  <a:pt x="0" y="92689"/>
                </a:cubicBezTo>
                <a:cubicBezTo>
                  <a:pt x="0" y="105103"/>
                  <a:pt x="27042" y="119724"/>
                  <a:pt x="60169" y="119724"/>
                </a:cubicBezTo>
                <a:cubicBezTo>
                  <a:pt x="92957" y="119724"/>
                  <a:pt x="119661" y="105103"/>
                  <a:pt x="119661" y="92689"/>
                </a:cubicBezTo>
                <a:cubicBezTo>
                  <a:pt x="119661" y="92689"/>
                  <a:pt x="119661" y="80551"/>
                  <a:pt x="119661" y="78068"/>
                </a:cubicBezTo>
                <a:cubicBezTo>
                  <a:pt x="119661" y="78068"/>
                  <a:pt x="116957" y="75862"/>
                  <a:pt x="116957" y="78068"/>
                </a:cubicBezTo>
                <a:close/>
                <a:moveTo>
                  <a:pt x="116957" y="44137"/>
                </a:moveTo>
                <a:lnTo>
                  <a:pt x="116957" y="44137"/>
                </a:lnTo>
                <a:cubicBezTo>
                  <a:pt x="110873" y="51310"/>
                  <a:pt x="86873" y="58758"/>
                  <a:pt x="60169" y="58758"/>
                </a:cubicBezTo>
                <a:cubicBezTo>
                  <a:pt x="32788" y="58758"/>
                  <a:pt x="12169" y="51310"/>
                  <a:pt x="3042" y="44137"/>
                </a:cubicBezTo>
                <a:cubicBezTo>
                  <a:pt x="3042" y="41655"/>
                  <a:pt x="0" y="44137"/>
                  <a:pt x="0" y="44137"/>
                </a:cubicBezTo>
                <a:lnTo>
                  <a:pt x="0" y="61241"/>
                </a:lnTo>
                <a:cubicBezTo>
                  <a:pt x="0" y="70896"/>
                  <a:pt x="27042" y="80551"/>
                  <a:pt x="60169" y="80551"/>
                </a:cubicBezTo>
                <a:cubicBezTo>
                  <a:pt x="92957" y="80551"/>
                  <a:pt x="119661" y="70896"/>
                  <a:pt x="119661" y="61241"/>
                </a:cubicBezTo>
                <a:lnTo>
                  <a:pt x="119661" y="44137"/>
                </a:lnTo>
                <a:cubicBezTo>
                  <a:pt x="119661" y="44137"/>
                  <a:pt x="116957" y="41655"/>
                  <a:pt x="116957" y="44137"/>
                </a:cubicBezTo>
                <a:close/>
                <a:moveTo>
                  <a:pt x="60169" y="0"/>
                </a:moveTo>
                <a:lnTo>
                  <a:pt x="60169" y="0"/>
                </a:lnTo>
                <a:cubicBezTo>
                  <a:pt x="27042" y="0"/>
                  <a:pt x="0" y="7172"/>
                  <a:pt x="0" y="17103"/>
                </a:cubicBezTo>
                <a:cubicBezTo>
                  <a:pt x="0" y="26758"/>
                  <a:pt x="0" y="26758"/>
                  <a:pt x="0" y="26758"/>
                </a:cubicBezTo>
                <a:cubicBezTo>
                  <a:pt x="0" y="36689"/>
                  <a:pt x="27042" y="44137"/>
                  <a:pt x="60169" y="44137"/>
                </a:cubicBezTo>
                <a:cubicBezTo>
                  <a:pt x="92957" y="44137"/>
                  <a:pt x="119661" y="36689"/>
                  <a:pt x="119661" y="26758"/>
                </a:cubicBezTo>
                <a:cubicBezTo>
                  <a:pt x="119661" y="17103"/>
                  <a:pt x="119661" y="17103"/>
                  <a:pt x="119661" y="17103"/>
                </a:cubicBezTo>
                <a:cubicBezTo>
                  <a:pt x="119661" y="7172"/>
                  <a:pt x="92957" y="0"/>
                  <a:pt x="6016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4" name="Shape 5158"/>
          <p:cNvSpPr/>
          <p:nvPr/>
        </p:nvSpPr>
        <p:spPr>
          <a:xfrm>
            <a:off x="1593304" y="3869594"/>
            <a:ext cx="212036" cy="2451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7297"/>
                  <a:pt x="0" y="14324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5230" y="119729"/>
                  <a:pt x="13538" y="119729"/>
                </a:cubicBezTo>
                <a:cubicBezTo>
                  <a:pt x="106153" y="119729"/>
                  <a:pt x="106153" y="119729"/>
                  <a:pt x="106153" y="119729"/>
                </a:cubicBezTo>
                <a:cubicBezTo>
                  <a:pt x="114461" y="119729"/>
                  <a:pt x="119692" y="114864"/>
                  <a:pt x="119692" y="107837"/>
                </a:cubicBezTo>
                <a:cubicBezTo>
                  <a:pt x="119692" y="14324"/>
                  <a:pt x="119692" y="14324"/>
                  <a:pt x="119692" y="14324"/>
                </a:cubicBezTo>
                <a:cubicBezTo>
                  <a:pt x="119692" y="7297"/>
                  <a:pt x="114461" y="0"/>
                  <a:pt x="106153" y="0"/>
                </a:cubicBezTo>
                <a:close/>
                <a:moveTo>
                  <a:pt x="106153" y="107837"/>
                </a:moveTo>
                <a:lnTo>
                  <a:pt x="106153" y="107837"/>
                </a:lnTo>
                <a:cubicBezTo>
                  <a:pt x="13538" y="107837"/>
                  <a:pt x="13538" y="107837"/>
                  <a:pt x="13538" y="107837"/>
                </a:cubicBezTo>
                <a:cubicBezTo>
                  <a:pt x="13538" y="14324"/>
                  <a:pt x="13538" y="14324"/>
                  <a:pt x="13538" y="14324"/>
                </a:cubicBezTo>
                <a:cubicBezTo>
                  <a:pt x="106153" y="14324"/>
                  <a:pt x="106153" y="14324"/>
                  <a:pt x="106153" y="14324"/>
                </a:cubicBezTo>
                <a:lnTo>
                  <a:pt x="106153" y="107837"/>
                </a:lnTo>
                <a:close/>
                <a:moveTo>
                  <a:pt x="68000" y="74324"/>
                </a:moveTo>
                <a:lnTo>
                  <a:pt x="68000" y="74324"/>
                </a:lnTo>
                <a:cubicBezTo>
                  <a:pt x="29846" y="74324"/>
                  <a:pt x="29846" y="74324"/>
                  <a:pt x="29846" y="74324"/>
                </a:cubicBezTo>
                <a:cubicBezTo>
                  <a:pt x="29846" y="81621"/>
                  <a:pt x="29846" y="81621"/>
                  <a:pt x="29846" y="81621"/>
                </a:cubicBezTo>
                <a:cubicBezTo>
                  <a:pt x="68000" y="81621"/>
                  <a:pt x="68000" y="81621"/>
                  <a:pt x="68000" y="81621"/>
                </a:cubicBezTo>
                <a:lnTo>
                  <a:pt x="68000" y="74324"/>
                </a:lnTo>
                <a:close/>
                <a:moveTo>
                  <a:pt x="89846" y="47837"/>
                </a:moveTo>
                <a:lnTo>
                  <a:pt x="89846" y="47837"/>
                </a:lnTo>
                <a:cubicBezTo>
                  <a:pt x="60000" y="47837"/>
                  <a:pt x="60000" y="47837"/>
                  <a:pt x="60000" y="47837"/>
                </a:cubicBezTo>
                <a:cubicBezTo>
                  <a:pt x="60000" y="52972"/>
                  <a:pt x="60000" y="52972"/>
                  <a:pt x="60000" y="52972"/>
                </a:cubicBezTo>
                <a:cubicBezTo>
                  <a:pt x="89846" y="52972"/>
                  <a:pt x="89846" y="52972"/>
                  <a:pt x="89846" y="52972"/>
                </a:cubicBezTo>
                <a:lnTo>
                  <a:pt x="89846" y="47837"/>
                </a:lnTo>
                <a:close/>
                <a:moveTo>
                  <a:pt x="60000" y="40810"/>
                </a:moveTo>
                <a:lnTo>
                  <a:pt x="60000" y="40810"/>
                </a:lnTo>
                <a:cubicBezTo>
                  <a:pt x="89846" y="40810"/>
                  <a:pt x="89846" y="40810"/>
                  <a:pt x="89846" y="40810"/>
                </a:cubicBezTo>
                <a:cubicBezTo>
                  <a:pt x="89846" y="26486"/>
                  <a:pt x="89846" y="26486"/>
                  <a:pt x="89846" y="26486"/>
                </a:cubicBezTo>
                <a:cubicBezTo>
                  <a:pt x="60000" y="26486"/>
                  <a:pt x="60000" y="26486"/>
                  <a:pt x="60000" y="26486"/>
                </a:cubicBezTo>
                <a:lnTo>
                  <a:pt x="60000" y="40810"/>
                </a:lnTo>
                <a:close/>
                <a:moveTo>
                  <a:pt x="51692" y="26486"/>
                </a:moveTo>
                <a:lnTo>
                  <a:pt x="51692" y="26486"/>
                </a:lnTo>
                <a:cubicBezTo>
                  <a:pt x="29846" y="26486"/>
                  <a:pt x="29846" y="26486"/>
                  <a:pt x="29846" y="26486"/>
                </a:cubicBezTo>
                <a:cubicBezTo>
                  <a:pt x="29846" y="52972"/>
                  <a:pt x="29846" y="52972"/>
                  <a:pt x="29846" y="52972"/>
                </a:cubicBezTo>
                <a:cubicBezTo>
                  <a:pt x="51692" y="52972"/>
                  <a:pt x="51692" y="52972"/>
                  <a:pt x="51692" y="52972"/>
                </a:cubicBezTo>
                <a:lnTo>
                  <a:pt x="51692" y="26486"/>
                </a:lnTo>
                <a:close/>
                <a:moveTo>
                  <a:pt x="43384" y="60000"/>
                </a:moveTo>
                <a:lnTo>
                  <a:pt x="43384" y="60000"/>
                </a:lnTo>
                <a:cubicBezTo>
                  <a:pt x="29846" y="60000"/>
                  <a:pt x="29846" y="60000"/>
                  <a:pt x="29846" y="60000"/>
                </a:cubicBezTo>
                <a:cubicBezTo>
                  <a:pt x="29846" y="67297"/>
                  <a:pt x="29846" y="67297"/>
                  <a:pt x="29846" y="67297"/>
                </a:cubicBezTo>
                <a:cubicBezTo>
                  <a:pt x="43384" y="67297"/>
                  <a:pt x="43384" y="67297"/>
                  <a:pt x="43384" y="67297"/>
                </a:cubicBezTo>
                <a:lnTo>
                  <a:pt x="43384" y="60000"/>
                </a:lnTo>
                <a:close/>
                <a:moveTo>
                  <a:pt x="51692" y="67297"/>
                </a:moveTo>
                <a:lnTo>
                  <a:pt x="51692" y="67297"/>
                </a:lnTo>
                <a:cubicBezTo>
                  <a:pt x="89846" y="67297"/>
                  <a:pt x="89846" y="67297"/>
                  <a:pt x="89846" y="67297"/>
                </a:cubicBezTo>
                <a:cubicBezTo>
                  <a:pt x="89846" y="60000"/>
                  <a:pt x="89846" y="60000"/>
                  <a:pt x="89846" y="60000"/>
                </a:cubicBezTo>
                <a:cubicBezTo>
                  <a:pt x="51692" y="60000"/>
                  <a:pt x="51692" y="60000"/>
                  <a:pt x="51692" y="60000"/>
                </a:cubicBezTo>
                <a:lnTo>
                  <a:pt x="51692" y="67297"/>
                </a:lnTo>
                <a:close/>
                <a:moveTo>
                  <a:pt x="89846" y="86216"/>
                </a:moveTo>
                <a:lnTo>
                  <a:pt x="89846" y="86216"/>
                </a:lnTo>
                <a:cubicBezTo>
                  <a:pt x="29846" y="86216"/>
                  <a:pt x="29846" y="86216"/>
                  <a:pt x="29846" y="86216"/>
                </a:cubicBezTo>
                <a:cubicBezTo>
                  <a:pt x="29846" y="93513"/>
                  <a:pt x="29846" y="93513"/>
                  <a:pt x="29846" y="93513"/>
                </a:cubicBezTo>
                <a:cubicBezTo>
                  <a:pt x="89846" y="93513"/>
                  <a:pt x="89846" y="93513"/>
                  <a:pt x="89846" y="93513"/>
                </a:cubicBezTo>
                <a:lnTo>
                  <a:pt x="89846" y="86216"/>
                </a:lnTo>
                <a:close/>
                <a:moveTo>
                  <a:pt x="76307" y="81621"/>
                </a:moveTo>
                <a:lnTo>
                  <a:pt x="76307" y="81621"/>
                </a:lnTo>
                <a:cubicBezTo>
                  <a:pt x="89846" y="81621"/>
                  <a:pt x="89846" y="81621"/>
                  <a:pt x="89846" y="81621"/>
                </a:cubicBezTo>
                <a:cubicBezTo>
                  <a:pt x="89846" y="74324"/>
                  <a:pt x="89846" y="74324"/>
                  <a:pt x="89846" y="74324"/>
                </a:cubicBezTo>
                <a:cubicBezTo>
                  <a:pt x="76307" y="74324"/>
                  <a:pt x="76307" y="74324"/>
                  <a:pt x="76307" y="74324"/>
                </a:cubicBezTo>
                <a:lnTo>
                  <a:pt x="76307" y="816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5" name="Shape 5159"/>
          <p:cNvSpPr/>
          <p:nvPr/>
        </p:nvSpPr>
        <p:spPr>
          <a:xfrm>
            <a:off x="8119747" y="3315042"/>
            <a:ext cx="254834" cy="2685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064" y="74016"/>
                </a:moveTo>
                <a:lnTo>
                  <a:pt x="115064" y="74016"/>
                </a:lnTo>
                <a:cubicBezTo>
                  <a:pt x="105974" y="65409"/>
                  <a:pt x="105974" y="65409"/>
                  <a:pt x="105974" y="65409"/>
                </a:cubicBezTo>
                <a:cubicBezTo>
                  <a:pt x="101298" y="60983"/>
                  <a:pt x="101298" y="56557"/>
                  <a:pt x="105974" y="54344"/>
                </a:cubicBezTo>
                <a:cubicBezTo>
                  <a:pt x="115064" y="45737"/>
                  <a:pt x="115064" y="45737"/>
                  <a:pt x="115064" y="45737"/>
                </a:cubicBezTo>
                <a:cubicBezTo>
                  <a:pt x="119740" y="41311"/>
                  <a:pt x="117402" y="39344"/>
                  <a:pt x="115064" y="39344"/>
                </a:cubicBezTo>
                <a:cubicBezTo>
                  <a:pt x="98961" y="37131"/>
                  <a:pt x="98961" y="37131"/>
                  <a:pt x="98961" y="37131"/>
                </a:cubicBezTo>
                <a:cubicBezTo>
                  <a:pt x="94545" y="37131"/>
                  <a:pt x="92207" y="34918"/>
                  <a:pt x="94545" y="30491"/>
                </a:cubicBezTo>
                <a:cubicBezTo>
                  <a:pt x="101298" y="8852"/>
                  <a:pt x="101298" y="8852"/>
                  <a:pt x="101298" y="8852"/>
                </a:cubicBezTo>
                <a:cubicBezTo>
                  <a:pt x="103636" y="6639"/>
                  <a:pt x="101298" y="4180"/>
                  <a:pt x="98961" y="6639"/>
                </a:cubicBezTo>
                <a:cubicBezTo>
                  <a:pt x="80779" y="17459"/>
                  <a:pt x="80779" y="17459"/>
                  <a:pt x="80779" y="17459"/>
                </a:cubicBezTo>
                <a:cubicBezTo>
                  <a:pt x="75844" y="19672"/>
                  <a:pt x="71428" y="17459"/>
                  <a:pt x="69350" y="13032"/>
                </a:cubicBezTo>
                <a:cubicBezTo>
                  <a:pt x="64415" y="4180"/>
                  <a:pt x="64415" y="4180"/>
                  <a:pt x="64415" y="4180"/>
                </a:cubicBezTo>
                <a:cubicBezTo>
                  <a:pt x="62077" y="0"/>
                  <a:pt x="57662" y="0"/>
                  <a:pt x="55324" y="4180"/>
                </a:cubicBezTo>
                <a:cubicBezTo>
                  <a:pt x="50649" y="13032"/>
                  <a:pt x="50649" y="13032"/>
                  <a:pt x="50649" y="13032"/>
                </a:cubicBezTo>
                <a:cubicBezTo>
                  <a:pt x="48311" y="17459"/>
                  <a:pt x="43896" y="17459"/>
                  <a:pt x="39220" y="17459"/>
                </a:cubicBezTo>
                <a:cubicBezTo>
                  <a:pt x="30129" y="13032"/>
                  <a:pt x="30129" y="13032"/>
                  <a:pt x="30129" y="13032"/>
                </a:cubicBezTo>
                <a:cubicBezTo>
                  <a:pt x="25454" y="11065"/>
                  <a:pt x="20779" y="13032"/>
                  <a:pt x="23116" y="17459"/>
                </a:cubicBezTo>
                <a:cubicBezTo>
                  <a:pt x="23116" y="26065"/>
                  <a:pt x="23116" y="26065"/>
                  <a:pt x="23116" y="26065"/>
                </a:cubicBezTo>
                <a:cubicBezTo>
                  <a:pt x="23116" y="30491"/>
                  <a:pt x="20779" y="34918"/>
                  <a:pt x="16363" y="34918"/>
                </a:cubicBezTo>
                <a:cubicBezTo>
                  <a:pt x="4675" y="39344"/>
                  <a:pt x="4675" y="39344"/>
                  <a:pt x="4675" y="39344"/>
                </a:cubicBezTo>
                <a:cubicBezTo>
                  <a:pt x="2337" y="39344"/>
                  <a:pt x="0" y="41311"/>
                  <a:pt x="4675" y="45737"/>
                </a:cubicBezTo>
                <a:cubicBezTo>
                  <a:pt x="16363" y="54344"/>
                  <a:pt x="16363" y="54344"/>
                  <a:pt x="16363" y="54344"/>
                </a:cubicBezTo>
                <a:cubicBezTo>
                  <a:pt x="18441" y="56557"/>
                  <a:pt x="18441" y="60983"/>
                  <a:pt x="16363" y="65409"/>
                </a:cubicBezTo>
                <a:cubicBezTo>
                  <a:pt x="4675" y="74016"/>
                  <a:pt x="4675" y="74016"/>
                  <a:pt x="4675" y="74016"/>
                </a:cubicBezTo>
                <a:cubicBezTo>
                  <a:pt x="0" y="76475"/>
                  <a:pt x="2337" y="78442"/>
                  <a:pt x="7012" y="78442"/>
                </a:cubicBezTo>
                <a:cubicBezTo>
                  <a:pt x="18441" y="80655"/>
                  <a:pt x="18441" y="80655"/>
                  <a:pt x="18441" y="80655"/>
                </a:cubicBezTo>
                <a:cubicBezTo>
                  <a:pt x="23116" y="80655"/>
                  <a:pt x="25454" y="85081"/>
                  <a:pt x="25454" y="89508"/>
                </a:cubicBezTo>
                <a:cubicBezTo>
                  <a:pt x="18441" y="108934"/>
                  <a:pt x="18441" y="108934"/>
                  <a:pt x="18441" y="108934"/>
                </a:cubicBezTo>
                <a:cubicBezTo>
                  <a:pt x="16363" y="113360"/>
                  <a:pt x="18441" y="113360"/>
                  <a:pt x="23116" y="113360"/>
                </a:cubicBezTo>
                <a:cubicBezTo>
                  <a:pt x="36883" y="104508"/>
                  <a:pt x="36883" y="104508"/>
                  <a:pt x="36883" y="104508"/>
                </a:cubicBezTo>
                <a:cubicBezTo>
                  <a:pt x="41558" y="102540"/>
                  <a:pt x="45974" y="102540"/>
                  <a:pt x="48311" y="106721"/>
                </a:cubicBezTo>
                <a:cubicBezTo>
                  <a:pt x="55324" y="115573"/>
                  <a:pt x="55324" y="115573"/>
                  <a:pt x="55324" y="115573"/>
                </a:cubicBezTo>
                <a:cubicBezTo>
                  <a:pt x="57662" y="119754"/>
                  <a:pt x="62077" y="117540"/>
                  <a:pt x="64415" y="115573"/>
                </a:cubicBezTo>
                <a:cubicBezTo>
                  <a:pt x="69350" y="104508"/>
                  <a:pt x="69350" y="104508"/>
                  <a:pt x="69350" y="104508"/>
                </a:cubicBezTo>
                <a:cubicBezTo>
                  <a:pt x="71428" y="100327"/>
                  <a:pt x="75844" y="100327"/>
                  <a:pt x="80779" y="100327"/>
                </a:cubicBezTo>
                <a:cubicBezTo>
                  <a:pt x="92207" y="106721"/>
                  <a:pt x="92207" y="106721"/>
                  <a:pt x="92207" y="106721"/>
                </a:cubicBezTo>
                <a:cubicBezTo>
                  <a:pt x="94545" y="108934"/>
                  <a:pt x="98961" y="106721"/>
                  <a:pt x="96883" y="102540"/>
                </a:cubicBezTo>
                <a:cubicBezTo>
                  <a:pt x="96883" y="91475"/>
                  <a:pt x="96883" y="91475"/>
                  <a:pt x="96883" y="91475"/>
                </a:cubicBezTo>
                <a:cubicBezTo>
                  <a:pt x="96883" y="89508"/>
                  <a:pt x="101298" y="85081"/>
                  <a:pt x="103636" y="82868"/>
                </a:cubicBezTo>
                <a:cubicBezTo>
                  <a:pt x="115064" y="80655"/>
                  <a:pt x="115064" y="80655"/>
                  <a:pt x="115064" y="80655"/>
                </a:cubicBezTo>
                <a:cubicBezTo>
                  <a:pt x="117402" y="78442"/>
                  <a:pt x="119740" y="76475"/>
                  <a:pt x="115064" y="74016"/>
                </a:cubicBezTo>
                <a:close/>
                <a:moveTo>
                  <a:pt x="66753" y="85081"/>
                </a:moveTo>
                <a:lnTo>
                  <a:pt x="66753" y="85081"/>
                </a:lnTo>
                <a:cubicBezTo>
                  <a:pt x="52987" y="85081"/>
                  <a:pt x="52987" y="85081"/>
                  <a:pt x="52987" y="85081"/>
                </a:cubicBezTo>
                <a:cubicBezTo>
                  <a:pt x="52987" y="71803"/>
                  <a:pt x="52987" y="71803"/>
                  <a:pt x="52987" y="71803"/>
                </a:cubicBezTo>
                <a:cubicBezTo>
                  <a:pt x="66753" y="71803"/>
                  <a:pt x="66753" y="71803"/>
                  <a:pt x="66753" y="71803"/>
                </a:cubicBezTo>
                <a:lnTo>
                  <a:pt x="66753" y="85081"/>
                </a:lnTo>
                <a:close/>
                <a:moveTo>
                  <a:pt x="66753" y="65409"/>
                </a:moveTo>
                <a:lnTo>
                  <a:pt x="66753" y="65409"/>
                </a:lnTo>
                <a:cubicBezTo>
                  <a:pt x="52987" y="65409"/>
                  <a:pt x="52987" y="65409"/>
                  <a:pt x="52987" y="65409"/>
                </a:cubicBezTo>
                <a:cubicBezTo>
                  <a:pt x="52987" y="32704"/>
                  <a:pt x="52987" y="32704"/>
                  <a:pt x="52987" y="32704"/>
                </a:cubicBezTo>
                <a:cubicBezTo>
                  <a:pt x="66753" y="32704"/>
                  <a:pt x="66753" y="32704"/>
                  <a:pt x="66753" y="32704"/>
                </a:cubicBezTo>
                <a:lnTo>
                  <a:pt x="66753" y="65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6" name="Shape 5160"/>
          <p:cNvSpPr/>
          <p:nvPr/>
        </p:nvSpPr>
        <p:spPr>
          <a:xfrm>
            <a:off x="3229291" y="4400796"/>
            <a:ext cx="219819" cy="2743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00" y="29879"/>
                </a:moveTo>
                <a:lnTo>
                  <a:pt x="114300" y="29879"/>
                </a:lnTo>
                <a:cubicBezTo>
                  <a:pt x="111600" y="10602"/>
                  <a:pt x="90300" y="0"/>
                  <a:pt x="69300" y="2168"/>
                </a:cubicBezTo>
                <a:cubicBezTo>
                  <a:pt x="47700" y="6506"/>
                  <a:pt x="31800" y="19277"/>
                  <a:pt x="34500" y="36385"/>
                </a:cubicBezTo>
                <a:cubicBezTo>
                  <a:pt x="34500" y="40481"/>
                  <a:pt x="37200" y="46987"/>
                  <a:pt x="39900" y="51325"/>
                </a:cubicBezTo>
                <a:cubicBezTo>
                  <a:pt x="2700" y="98072"/>
                  <a:pt x="2700" y="98072"/>
                  <a:pt x="2700" y="98072"/>
                </a:cubicBezTo>
                <a:cubicBezTo>
                  <a:pt x="0" y="98072"/>
                  <a:pt x="0" y="102409"/>
                  <a:pt x="0" y="104578"/>
                </a:cubicBezTo>
                <a:cubicBezTo>
                  <a:pt x="2700" y="115180"/>
                  <a:pt x="2700" y="115180"/>
                  <a:pt x="2700" y="115180"/>
                </a:cubicBezTo>
                <a:cubicBezTo>
                  <a:pt x="2700" y="117349"/>
                  <a:pt x="5400" y="119759"/>
                  <a:pt x="8100" y="119759"/>
                </a:cubicBezTo>
                <a:cubicBezTo>
                  <a:pt x="18600" y="117349"/>
                  <a:pt x="18600" y="117349"/>
                  <a:pt x="18600" y="117349"/>
                </a:cubicBezTo>
                <a:cubicBezTo>
                  <a:pt x="21300" y="117349"/>
                  <a:pt x="24000" y="115180"/>
                  <a:pt x="26700" y="113253"/>
                </a:cubicBezTo>
                <a:cubicBezTo>
                  <a:pt x="42600" y="93975"/>
                  <a:pt x="42600" y="93975"/>
                  <a:pt x="42600" y="93975"/>
                </a:cubicBezTo>
                <a:lnTo>
                  <a:pt x="42600" y="93975"/>
                </a:lnTo>
                <a:cubicBezTo>
                  <a:pt x="53100" y="91807"/>
                  <a:pt x="53100" y="91807"/>
                  <a:pt x="53100" y="91807"/>
                </a:cubicBezTo>
                <a:cubicBezTo>
                  <a:pt x="69300" y="68433"/>
                  <a:pt x="69300" y="68433"/>
                  <a:pt x="69300" y="68433"/>
                </a:cubicBezTo>
                <a:cubicBezTo>
                  <a:pt x="74400" y="70602"/>
                  <a:pt x="85200" y="68433"/>
                  <a:pt x="87900" y="68433"/>
                </a:cubicBezTo>
                <a:cubicBezTo>
                  <a:pt x="108900" y="66265"/>
                  <a:pt x="119700" y="46987"/>
                  <a:pt x="114300" y="29879"/>
                </a:cubicBezTo>
                <a:close/>
                <a:moveTo>
                  <a:pt x="95700" y="38313"/>
                </a:moveTo>
                <a:lnTo>
                  <a:pt x="95700" y="38313"/>
                </a:lnTo>
                <a:cubicBezTo>
                  <a:pt x="90300" y="45060"/>
                  <a:pt x="85200" y="40481"/>
                  <a:pt x="76800" y="34216"/>
                </a:cubicBezTo>
                <a:cubicBezTo>
                  <a:pt x="69300" y="29879"/>
                  <a:pt x="60900" y="27710"/>
                  <a:pt x="66300" y="19277"/>
                </a:cubicBezTo>
                <a:cubicBezTo>
                  <a:pt x="72000" y="12771"/>
                  <a:pt x="85200" y="10602"/>
                  <a:pt x="93000" y="17108"/>
                </a:cubicBezTo>
                <a:cubicBezTo>
                  <a:pt x="101100" y="21445"/>
                  <a:pt x="103800" y="32048"/>
                  <a:pt x="95700" y="3831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7" name="Shape 5161"/>
          <p:cNvSpPr/>
          <p:nvPr/>
        </p:nvSpPr>
        <p:spPr>
          <a:xfrm>
            <a:off x="4851663" y="3320881"/>
            <a:ext cx="245107" cy="2529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65" y="41298"/>
                </a:moveTo>
                <a:lnTo>
                  <a:pt x="107865" y="41298"/>
                </a:lnTo>
                <a:cubicBezTo>
                  <a:pt x="98157" y="18441"/>
                  <a:pt x="81438" y="0"/>
                  <a:pt x="71730" y="2077"/>
                </a:cubicBezTo>
                <a:cubicBezTo>
                  <a:pt x="57438" y="9350"/>
                  <a:pt x="81438" y="36883"/>
                  <a:pt x="9707" y="64415"/>
                </a:cubicBezTo>
                <a:cubicBezTo>
                  <a:pt x="2426" y="66753"/>
                  <a:pt x="0" y="75844"/>
                  <a:pt x="2426" y="82857"/>
                </a:cubicBezTo>
                <a:cubicBezTo>
                  <a:pt x="4853" y="87532"/>
                  <a:pt x="14292" y="94285"/>
                  <a:pt x="21842" y="92207"/>
                </a:cubicBezTo>
                <a:lnTo>
                  <a:pt x="26426" y="89870"/>
                </a:lnTo>
                <a:cubicBezTo>
                  <a:pt x="31280" y="96623"/>
                  <a:pt x="36134" y="92207"/>
                  <a:pt x="36134" y="96623"/>
                </a:cubicBezTo>
                <a:cubicBezTo>
                  <a:pt x="38561" y="101298"/>
                  <a:pt x="43146" y="110389"/>
                  <a:pt x="43146" y="112727"/>
                </a:cubicBezTo>
                <a:cubicBezTo>
                  <a:pt x="45573" y="115064"/>
                  <a:pt x="48000" y="119740"/>
                  <a:pt x="50426" y="117402"/>
                </a:cubicBezTo>
                <a:cubicBezTo>
                  <a:pt x="52853" y="117402"/>
                  <a:pt x="62292" y="115064"/>
                  <a:pt x="64719" y="112727"/>
                </a:cubicBezTo>
                <a:cubicBezTo>
                  <a:pt x="69303" y="112727"/>
                  <a:pt x="69303" y="110389"/>
                  <a:pt x="67146" y="108051"/>
                </a:cubicBezTo>
                <a:cubicBezTo>
                  <a:pt x="67146" y="105974"/>
                  <a:pt x="62292" y="103636"/>
                  <a:pt x="62292" y="101298"/>
                </a:cubicBezTo>
                <a:cubicBezTo>
                  <a:pt x="59865" y="98961"/>
                  <a:pt x="57438" y="89870"/>
                  <a:pt x="55011" y="87532"/>
                </a:cubicBezTo>
                <a:cubicBezTo>
                  <a:pt x="52853" y="85194"/>
                  <a:pt x="57438" y="80519"/>
                  <a:pt x="62292" y="80519"/>
                </a:cubicBezTo>
                <a:cubicBezTo>
                  <a:pt x="95730" y="78441"/>
                  <a:pt x="100584" y="96623"/>
                  <a:pt x="112449" y="92207"/>
                </a:cubicBezTo>
                <a:cubicBezTo>
                  <a:pt x="119730" y="89870"/>
                  <a:pt x="119730" y="64415"/>
                  <a:pt x="107865" y="41298"/>
                </a:cubicBezTo>
                <a:close/>
                <a:moveTo>
                  <a:pt x="105168" y="80519"/>
                </a:moveTo>
                <a:lnTo>
                  <a:pt x="105168" y="80519"/>
                </a:lnTo>
                <a:cubicBezTo>
                  <a:pt x="102741" y="80519"/>
                  <a:pt x="88449" y="71428"/>
                  <a:pt x="81438" y="52987"/>
                </a:cubicBezTo>
                <a:cubicBezTo>
                  <a:pt x="74157" y="34545"/>
                  <a:pt x="74157" y="16103"/>
                  <a:pt x="76584" y="16103"/>
                </a:cubicBezTo>
                <a:cubicBezTo>
                  <a:pt x="79011" y="16103"/>
                  <a:pt x="90876" y="27532"/>
                  <a:pt x="98157" y="45974"/>
                </a:cubicBezTo>
                <a:cubicBezTo>
                  <a:pt x="107865" y="64415"/>
                  <a:pt x="105168" y="78441"/>
                  <a:pt x="105168" y="8051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8" name="Shape 5162"/>
          <p:cNvSpPr/>
          <p:nvPr/>
        </p:nvSpPr>
        <p:spPr>
          <a:xfrm>
            <a:off x="4301146" y="4420253"/>
            <a:ext cx="254833" cy="2354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090" y="0"/>
                </a:moveTo>
                <a:lnTo>
                  <a:pt x="69090" y="0"/>
                </a:lnTo>
                <a:lnTo>
                  <a:pt x="69090" y="0"/>
                </a:lnTo>
                <a:cubicBezTo>
                  <a:pt x="36883" y="0"/>
                  <a:pt x="16103" y="12646"/>
                  <a:pt x="18441" y="22482"/>
                </a:cubicBezTo>
                <a:cubicBezTo>
                  <a:pt x="18441" y="25011"/>
                  <a:pt x="18441" y="32599"/>
                  <a:pt x="20779" y="40187"/>
                </a:cubicBezTo>
                <a:cubicBezTo>
                  <a:pt x="4675" y="47494"/>
                  <a:pt x="0" y="57611"/>
                  <a:pt x="0" y="67447"/>
                </a:cubicBezTo>
                <a:cubicBezTo>
                  <a:pt x="2337" y="77283"/>
                  <a:pt x="9350" y="87400"/>
                  <a:pt x="29870" y="89648"/>
                </a:cubicBezTo>
                <a:cubicBezTo>
                  <a:pt x="39220" y="89648"/>
                  <a:pt x="52987" y="84871"/>
                  <a:pt x="59999" y="74754"/>
                </a:cubicBezTo>
                <a:cubicBezTo>
                  <a:pt x="59999" y="72505"/>
                  <a:pt x="59999" y="69976"/>
                  <a:pt x="59999" y="69976"/>
                </a:cubicBezTo>
                <a:cubicBezTo>
                  <a:pt x="59999" y="62388"/>
                  <a:pt x="64675" y="59859"/>
                  <a:pt x="69090" y="59859"/>
                </a:cubicBezTo>
                <a:cubicBezTo>
                  <a:pt x="73766" y="59859"/>
                  <a:pt x="78441" y="62388"/>
                  <a:pt x="78441" y="69976"/>
                </a:cubicBezTo>
                <a:cubicBezTo>
                  <a:pt x="78441" y="74754"/>
                  <a:pt x="73766" y="79812"/>
                  <a:pt x="69090" y="79812"/>
                </a:cubicBezTo>
                <a:cubicBezTo>
                  <a:pt x="57662" y="92177"/>
                  <a:pt x="43896" y="99765"/>
                  <a:pt x="29870" y="99765"/>
                </a:cubicBezTo>
                <a:cubicBezTo>
                  <a:pt x="29870" y="102295"/>
                  <a:pt x="29870" y="102295"/>
                  <a:pt x="29870" y="104543"/>
                </a:cubicBezTo>
                <a:cubicBezTo>
                  <a:pt x="29870" y="107072"/>
                  <a:pt x="46233" y="119718"/>
                  <a:pt x="69090" y="119718"/>
                </a:cubicBezTo>
                <a:lnTo>
                  <a:pt x="69090" y="119718"/>
                </a:lnTo>
                <a:cubicBezTo>
                  <a:pt x="92207" y="119718"/>
                  <a:pt x="105974" y="107072"/>
                  <a:pt x="105974" y="104543"/>
                </a:cubicBezTo>
                <a:cubicBezTo>
                  <a:pt x="108051" y="99765"/>
                  <a:pt x="117662" y="32599"/>
                  <a:pt x="117662" y="22482"/>
                </a:cubicBezTo>
                <a:cubicBezTo>
                  <a:pt x="119740" y="12646"/>
                  <a:pt x="98961" y="0"/>
                  <a:pt x="69090" y="0"/>
                </a:cubicBezTo>
                <a:close/>
                <a:moveTo>
                  <a:pt x="9350" y="64918"/>
                </a:moveTo>
                <a:lnTo>
                  <a:pt x="9350" y="64918"/>
                </a:lnTo>
                <a:cubicBezTo>
                  <a:pt x="9350" y="62388"/>
                  <a:pt x="13766" y="55081"/>
                  <a:pt x="23116" y="50023"/>
                </a:cubicBezTo>
                <a:cubicBezTo>
                  <a:pt x="23116" y="59859"/>
                  <a:pt x="25454" y="69976"/>
                  <a:pt x="27532" y="79812"/>
                </a:cubicBezTo>
                <a:cubicBezTo>
                  <a:pt x="16103" y="77283"/>
                  <a:pt x="11428" y="72505"/>
                  <a:pt x="9350" y="64918"/>
                </a:cubicBezTo>
                <a:close/>
                <a:moveTo>
                  <a:pt x="69090" y="37377"/>
                </a:moveTo>
                <a:lnTo>
                  <a:pt x="69090" y="37377"/>
                </a:lnTo>
                <a:cubicBezTo>
                  <a:pt x="46233" y="37377"/>
                  <a:pt x="27532" y="27540"/>
                  <a:pt x="27532" y="22482"/>
                </a:cubicBezTo>
                <a:cubicBezTo>
                  <a:pt x="27532" y="19953"/>
                  <a:pt x="46233" y="10117"/>
                  <a:pt x="69090" y="10117"/>
                </a:cubicBezTo>
                <a:cubicBezTo>
                  <a:pt x="92207" y="10117"/>
                  <a:pt x="108051" y="19953"/>
                  <a:pt x="108051" y="22482"/>
                </a:cubicBezTo>
                <a:cubicBezTo>
                  <a:pt x="108051" y="27540"/>
                  <a:pt x="92207" y="37377"/>
                  <a:pt x="69090" y="373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9" name="Shape 5163"/>
          <p:cNvSpPr/>
          <p:nvPr/>
        </p:nvSpPr>
        <p:spPr>
          <a:xfrm>
            <a:off x="4861390" y="4420253"/>
            <a:ext cx="225654" cy="241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0" name="Shape 5164"/>
          <p:cNvSpPr/>
          <p:nvPr/>
        </p:nvSpPr>
        <p:spPr>
          <a:xfrm>
            <a:off x="7563394" y="4416363"/>
            <a:ext cx="274286" cy="2451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18918"/>
                </a:moveTo>
                <a:lnTo>
                  <a:pt x="106961" y="18918"/>
                </a:lnTo>
                <a:cubicBezTo>
                  <a:pt x="102857" y="18918"/>
                  <a:pt x="102857" y="18918"/>
                  <a:pt x="102857" y="18918"/>
                </a:cubicBezTo>
                <a:cubicBezTo>
                  <a:pt x="102857" y="119729"/>
                  <a:pt x="102857" y="119729"/>
                  <a:pt x="102857" y="119729"/>
                </a:cubicBezTo>
                <a:cubicBezTo>
                  <a:pt x="106961" y="119729"/>
                  <a:pt x="106961" y="119729"/>
                  <a:pt x="106961" y="119729"/>
                </a:cubicBezTo>
                <a:cubicBezTo>
                  <a:pt x="115653" y="119729"/>
                  <a:pt x="119758" y="114864"/>
                  <a:pt x="119758" y="107567"/>
                </a:cubicBezTo>
                <a:cubicBezTo>
                  <a:pt x="119758" y="33513"/>
                  <a:pt x="119758" y="33513"/>
                  <a:pt x="119758" y="33513"/>
                </a:cubicBezTo>
                <a:cubicBezTo>
                  <a:pt x="119758" y="26216"/>
                  <a:pt x="115653" y="18918"/>
                  <a:pt x="106961" y="18918"/>
                </a:cubicBezTo>
                <a:close/>
                <a:moveTo>
                  <a:pt x="0" y="33513"/>
                </a:moveTo>
                <a:lnTo>
                  <a:pt x="0" y="33513"/>
                </a:lnTo>
                <a:cubicBezTo>
                  <a:pt x="0" y="107567"/>
                  <a:pt x="0" y="107567"/>
                  <a:pt x="0" y="107567"/>
                </a:cubicBezTo>
                <a:cubicBezTo>
                  <a:pt x="0" y="114864"/>
                  <a:pt x="6277" y="119729"/>
                  <a:pt x="12796" y="119729"/>
                </a:cubicBezTo>
                <a:cubicBezTo>
                  <a:pt x="17142" y="119729"/>
                  <a:pt x="17142" y="119729"/>
                  <a:pt x="17142" y="119729"/>
                </a:cubicBezTo>
                <a:cubicBezTo>
                  <a:pt x="17142" y="18918"/>
                  <a:pt x="17142" y="18918"/>
                  <a:pt x="17142" y="18918"/>
                </a:cubicBezTo>
                <a:cubicBezTo>
                  <a:pt x="12796" y="18918"/>
                  <a:pt x="12796" y="18918"/>
                  <a:pt x="12796" y="18918"/>
                </a:cubicBezTo>
                <a:cubicBezTo>
                  <a:pt x="6277" y="18918"/>
                  <a:pt x="0" y="26216"/>
                  <a:pt x="0" y="33513"/>
                </a:cubicBezTo>
                <a:close/>
                <a:moveTo>
                  <a:pt x="81368" y="7027"/>
                </a:moveTo>
                <a:lnTo>
                  <a:pt x="81368" y="7027"/>
                </a:lnTo>
                <a:cubicBezTo>
                  <a:pt x="77022" y="4594"/>
                  <a:pt x="70503" y="0"/>
                  <a:pt x="59879" y="0"/>
                </a:cubicBezTo>
                <a:cubicBezTo>
                  <a:pt x="49255" y="0"/>
                  <a:pt x="42736" y="4594"/>
                  <a:pt x="38631" y="7027"/>
                </a:cubicBezTo>
                <a:cubicBezTo>
                  <a:pt x="38631" y="18918"/>
                  <a:pt x="38631" y="18918"/>
                  <a:pt x="38631" y="18918"/>
                </a:cubicBezTo>
                <a:cubicBezTo>
                  <a:pt x="25835" y="18918"/>
                  <a:pt x="25835" y="18918"/>
                  <a:pt x="25835" y="18918"/>
                </a:cubicBezTo>
                <a:cubicBezTo>
                  <a:pt x="25835" y="119729"/>
                  <a:pt x="25835" y="119729"/>
                  <a:pt x="25835" y="119729"/>
                </a:cubicBezTo>
                <a:cubicBezTo>
                  <a:pt x="94164" y="119729"/>
                  <a:pt x="94164" y="119729"/>
                  <a:pt x="94164" y="119729"/>
                </a:cubicBezTo>
                <a:cubicBezTo>
                  <a:pt x="94164" y="18918"/>
                  <a:pt x="94164" y="18918"/>
                  <a:pt x="94164" y="18918"/>
                </a:cubicBezTo>
                <a:cubicBezTo>
                  <a:pt x="81368" y="18918"/>
                  <a:pt x="81368" y="18918"/>
                  <a:pt x="81368" y="18918"/>
                </a:cubicBezTo>
                <a:lnTo>
                  <a:pt x="81368" y="7027"/>
                </a:lnTo>
                <a:close/>
                <a:moveTo>
                  <a:pt x="72676" y="18918"/>
                </a:moveTo>
                <a:lnTo>
                  <a:pt x="72676" y="18918"/>
                </a:lnTo>
                <a:cubicBezTo>
                  <a:pt x="47082" y="18918"/>
                  <a:pt x="47082" y="18918"/>
                  <a:pt x="47082" y="18918"/>
                </a:cubicBezTo>
                <a:cubicBezTo>
                  <a:pt x="47082" y="11891"/>
                  <a:pt x="47082" y="11891"/>
                  <a:pt x="47082" y="11891"/>
                </a:cubicBezTo>
                <a:cubicBezTo>
                  <a:pt x="49255" y="9459"/>
                  <a:pt x="53601" y="7027"/>
                  <a:pt x="59879" y="7027"/>
                </a:cubicBezTo>
                <a:cubicBezTo>
                  <a:pt x="66398" y="7027"/>
                  <a:pt x="70503" y="9459"/>
                  <a:pt x="72676" y="11891"/>
                </a:cubicBezTo>
                <a:lnTo>
                  <a:pt x="72676" y="1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1" name="Shape 5165"/>
          <p:cNvSpPr/>
          <p:nvPr/>
        </p:nvSpPr>
        <p:spPr>
          <a:xfrm>
            <a:off x="7077073" y="3859864"/>
            <a:ext cx="155623" cy="2646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604" y="2254"/>
                </a:moveTo>
                <a:lnTo>
                  <a:pt x="63604" y="2254"/>
                </a:lnTo>
                <a:cubicBezTo>
                  <a:pt x="63604" y="0"/>
                  <a:pt x="59787" y="0"/>
                  <a:pt x="55971" y="2254"/>
                </a:cubicBezTo>
                <a:cubicBezTo>
                  <a:pt x="48339" y="46346"/>
                  <a:pt x="0" y="55365"/>
                  <a:pt x="0" y="86430"/>
                </a:cubicBezTo>
                <a:cubicBezTo>
                  <a:pt x="0" y="104217"/>
                  <a:pt x="29681" y="119749"/>
                  <a:pt x="59787" y="119749"/>
                </a:cubicBezTo>
                <a:cubicBezTo>
                  <a:pt x="93286" y="119749"/>
                  <a:pt x="119575" y="104217"/>
                  <a:pt x="119575" y="86430"/>
                </a:cubicBezTo>
                <a:cubicBezTo>
                  <a:pt x="119575" y="55365"/>
                  <a:pt x="70812" y="46346"/>
                  <a:pt x="63604" y="2254"/>
                </a:cubicBezTo>
                <a:close/>
                <a:moveTo>
                  <a:pt x="52155" y="51106"/>
                </a:moveTo>
                <a:lnTo>
                  <a:pt x="52155" y="51106"/>
                </a:lnTo>
                <a:cubicBezTo>
                  <a:pt x="52155" y="51106"/>
                  <a:pt x="52155" y="53361"/>
                  <a:pt x="52155" y="55365"/>
                </a:cubicBezTo>
                <a:cubicBezTo>
                  <a:pt x="48339" y="64384"/>
                  <a:pt x="41130" y="73152"/>
                  <a:pt x="41130" y="84175"/>
                </a:cubicBezTo>
                <a:cubicBezTo>
                  <a:pt x="41130" y="90939"/>
                  <a:pt x="37314" y="93194"/>
                  <a:pt x="29681" y="93194"/>
                </a:cubicBezTo>
                <a:cubicBezTo>
                  <a:pt x="22473" y="93194"/>
                  <a:pt x="18657" y="90939"/>
                  <a:pt x="18657" y="86430"/>
                </a:cubicBezTo>
                <a:cubicBezTo>
                  <a:pt x="18657" y="73152"/>
                  <a:pt x="29681" y="64384"/>
                  <a:pt x="37314" y="55365"/>
                </a:cubicBezTo>
                <a:cubicBezTo>
                  <a:pt x="41130" y="53361"/>
                  <a:pt x="44946" y="51106"/>
                  <a:pt x="48339" y="48601"/>
                </a:cubicBezTo>
                <a:lnTo>
                  <a:pt x="52155" y="48601"/>
                </a:lnTo>
                <a:lnTo>
                  <a:pt x="52155" y="5110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2" name="Shape 5166"/>
          <p:cNvSpPr/>
          <p:nvPr/>
        </p:nvSpPr>
        <p:spPr>
          <a:xfrm>
            <a:off x="5396343" y="4435820"/>
            <a:ext cx="245107" cy="2062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3" name="Shape 5167"/>
          <p:cNvSpPr/>
          <p:nvPr/>
        </p:nvSpPr>
        <p:spPr>
          <a:xfrm>
            <a:off x="6487650" y="4406634"/>
            <a:ext cx="248997" cy="2548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008" y="78181"/>
                </a:moveTo>
                <a:lnTo>
                  <a:pt x="73008" y="78181"/>
                </a:lnTo>
                <a:cubicBezTo>
                  <a:pt x="73008" y="78181"/>
                  <a:pt x="119734" y="43896"/>
                  <a:pt x="115221" y="6753"/>
                </a:cubicBezTo>
                <a:lnTo>
                  <a:pt x="115221" y="4675"/>
                </a:lnTo>
                <a:cubicBezTo>
                  <a:pt x="112831" y="4675"/>
                  <a:pt x="112831" y="4675"/>
                  <a:pt x="112831" y="4675"/>
                </a:cubicBezTo>
                <a:cubicBezTo>
                  <a:pt x="75398" y="0"/>
                  <a:pt x="42212" y="46233"/>
                  <a:pt x="42212" y="46233"/>
                </a:cubicBezTo>
                <a:cubicBezTo>
                  <a:pt x="14070" y="41298"/>
                  <a:pt x="16460" y="48311"/>
                  <a:pt x="2389" y="78181"/>
                </a:cubicBezTo>
                <a:cubicBezTo>
                  <a:pt x="0" y="85194"/>
                  <a:pt x="4778" y="85194"/>
                  <a:pt x="9292" y="85194"/>
                </a:cubicBezTo>
                <a:cubicBezTo>
                  <a:pt x="14070" y="82857"/>
                  <a:pt x="23362" y="80519"/>
                  <a:pt x="23362" y="80519"/>
                </a:cubicBezTo>
                <a:cubicBezTo>
                  <a:pt x="40088" y="96623"/>
                  <a:pt x="40088" y="96623"/>
                  <a:pt x="40088" y="96623"/>
                </a:cubicBezTo>
                <a:cubicBezTo>
                  <a:pt x="40088" y="96623"/>
                  <a:pt x="37433" y="105714"/>
                  <a:pt x="35309" y="110389"/>
                </a:cubicBezTo>
                <a:cubicBezTo>
                  <a:pt x="32920" y="115064"/>
                  <a:pt x="35309" y="119740"/>
                  <a:pt x="40088" y="117402"/>
                </a:cubicBezTo>
                <a:cubicBezTo>
                  <a:pt x="70619" y="103376"/>
                  <a:pt x="77522" y="105714"/>
                  <a:pt x="73008" y="78181"/>
                </a:cubicBezTo>
                <a:close/>
                <a:moveTo>
                  <a:pt x="79911" y="38961"/>
                </a:moveTo>
                <a:lnTo>
                  <a:pt x="79911" y="38961"/>
                </a:lnTo>
                <a:cubicBezTo>
                  <a:pt x="75398" y="34545"/>
                  <a:pt x="75398" y="29870"/>
                  <a:pt x="79911" y="25194"/>
                </a:cubicBezTo>
                <a:cubicBezTo>
                  <a:pt x="84690" y="20779"/>
                  <a:pt x="91592" y="20779"/>
                  <a:pt x="93982" y="25194"/>
                </a:cubicBezTo>
                <a:cubicBezTo>
                  <a:pt x="98761" y="29870"/>
                  <a:pt x="98761" y="34545"/>
                  <a:pt x="93982" y="38961"/>
                </a:cubicBezTo>
                <a:cubicBezTo>
                  <a:pt x="91592" y="43896"/>
                  <a:pt x="84690" y="43896"/>
                  <a:pt x="79911" y="3896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4" name="Shape 5168"/>
          <p:cNvSpPr/>
          <p:nvPr/>
        </p:nvSpPr>
        <p:spPr>
          <a:xfrm>
            <a:off x="7012878" y="4400796"/>
            <a:ext cx="284012" cy="2743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407" y="81204"/>
                </a:moveTo>
                <a:lnTo>
                  <a:pt x="18407" y="81204"/>
                </a:lnTo>
                <a:cubicBezTo>
                  <a:pt x="10252" y="89638"/>
                  <a:pt x="16543" y="100240"/>
                  <a:pt x="4194" y="113253"/>
                </a:cubicBezTo>
                <a:cubicBezTo>
                  <a:pt x="0" y="119759"/>
                  <a:pt x="27029" y="117349"/>
                  <a:pt x="39378" y="104578"/>
                </a:cubicBezTo>
                <a:cubicBezTo>
                  <a:pt x="45436" y="98072"/>
                  <a:pt x="43339" y="89638"/>
                  <a:pt x="37281" y="83373"/>
                </a:cubicBezTo>
                <a:cubicBezTo>
                  <a:pt x="30757" y="76867"/>
                  <a:pt x="22601" y="76867"/>
                  <a:pt x="18407" y="81204"/>
                </a:cubicBezTo>
                <a:close/>
                <a:moveTo>
                  <a:pt x="115572" y="4337"/>
                </a:moveTo>
                <a:lnTo>
                  <a:pt x="115572" y="4337"/>
                </a:lnTo>
                <a:cubicBezTo>
                  <a:pt x="111611" y="0"/>
                  <a:pt x="59883" y="40481"/>
                  <a:pt x="45436" y="55662"/>
                </a:cubicBezTo>
                <a:cubicBezTo>
                  <a:pt x="39378" y="64096"/>
                  <a:pt x="37281" y="68433"/>
                  <a:pt x="32854" y="70602"/>
                </a:cubicBezTo>
                <a:cubicBezTo>
                  <a:pt x="32854" y="72530"/>
                  <a:pt x="34951" y="72530"/>
                  <a:pt x="34951" y="72530"/>
                </a:cubicBezTo>
                <a:cubicBezTo>
                  <a:pt x="37281" y="74698"/>
                  <a:pt x="39378" y="74698"/>
                  <a:pt x="43339" y="79036"/>
                </a:cubicBezTo>
                <a:cubicBezTo>
                  <a:pt x="45436" y="81204"/>
                  <a:pt x="47533" y="83373"/>
                  <a:pt x="47533" y="85301"/>
                </a:cubicBezTo>
                <a:cubicBezTo>
                  <a:pt x="47533" y="87469"/>
                  <a:pt x="49631" y="87469"/>
                  <a:pt x="49631" y="87469"/>
                </a:cubicBezTo>
                <a:cubicBezTo>
                  <a:pt x="53592" y="85301"/>
                  <a:pt x="57786" y="81204"/>
                  <a:pt x="64077" y="74698"/>
                </a:cubicBezTo>
                <a:cubicBezTo>
                  <a:pt x="78291" y="59759"/>
                  <a:pt x="119766" y="8433"/>
                  <a:pt x="115572" y="43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5" name="Shape 5169"/>
          <p:cNvSpPr/>
          <p:nvPr/>
        </p:nvSpPr>
        <p:spPr>
          <a:xfrm>
            <a:off x="8110022" y="4416361"/>
            <a:ext cx="274285" cy="249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37" y="72743"/>
                </a:moveTo>
                <a:lnTo>
                  <a:pt x="59637" y="72743"/>
                </a:lnTo>
                <a:cubicBezTo>
                  <a:pt x="74607" y="72743"/>
                  <a:pt x="85472" y="68230"/>
                  <a:pt x="87645" y="61061"/>
                </a:cubicBezTo>
                <a:cubicBezTo>
                  <a:pt x="85472" y="54159"/>
                  <a:pt x="83299" y="46991"/>
                  <a:pt x="81368" y="40088"/>
                </a:cubicBezTo>
                <a:cubicBezTo>
                  <a:pt x="79195" y="44601"/>
                  <a:pt x="70503" y="49380"/>
                  <a:pt x="59637" y="49380"/>
                </a:cubicBezTo>
                <a:cubicBezTo>
                  <a:pt x="49014" y="49380"/>
                  <a:pt x="40563" y="44601"/>
                  <a:pt x="40563" y="40088"/>
                </a:cubicBezTo>
                <a:cubicBezTo>
                  <a:pt x="36217" y="46991"/>
                  <a:pt x="34044" y="54159"/>
                  <a:pt x="32112" y="61061"/>
                </a:cubicBezTo>
                <a:cubicBezTo>
                  <a:pt x="34044" y="68230"/>
                  <a:pt x="44909" y="72743"/>
                  <a:pt x="59637" y="72743"/>
                </a:cubicBezTo>
                <a:close/>
                <a:moveTo>
                  <a:pt x="59637" y="28141"/>
                </a:moveTo>
                <a:lnTo>
                  <a:pt x="59637" y="28141"/>
                </a:lnTo>
                <a:cubicBezTo>
                  <a:pt x="66156" y="28141"/>
                  <a:pt x="72434" y="25752"/>
                  <a:pt x="74607" y="23362"/>
                </a:cubicBezTo>
                <a:cubicBezTo>
                  <a:pt x="72434" y="16460"/>
                  <a:pt x="70503" y="9292"/>
                  <a:pt x="68571" y="4513"/>
                </a:cubicBezTo>
                <a:cubicBezTo>
                  <a:pt x="68571" y="2123"/>
                  <a:pt x="63983" y="0"/>
                  <a:pt x="59637" y="0"/>
                </a:cubicBezTo>
                <a:cubicBezTo>
                  <a:pt x="55533" y="0"/>
                  <a:pt x="51187" y="2123"/>
                  <a:pt x="51187" y="4513"/>
                </a:cubicBezTo>
                <a:cubicBezTo>
                  <a:pt x="49014" y="9292"/>
                  <a:pt x="46841" y="16460"/>
                  <a:pt x="44909" y="23362"/>
                </a:cubicBezTo>
                <a:cubicBezTo>
                  <a:pt x="46841" y="25752"/>
                  <a:pt x="53360" y="28141"/>
                  <a:pt x="59637" y="28141"/>
                </a:cubicBezTo>
                <a:close/>
                <a:moveTo>
                  <a:pt x="113239" y="79911"/>
                </a:moveTo>
                <a:lnTo>
                  <a:pt x="113239" y="79911"/>
                </a:lnTo>
                <a:cubicBezTo>
                  <a:pt x="89818" y="70619"/>
                  <a:pt x="89818" y="70619"/>
                  <a:pt x="89818" y="70619"/>
                </a:cubicBezTo>
                <a:cubicBezTo>
                  <a:pt x="91991" y="77522"/>
                  <a:pt x="91991" y="77522"/>
                  <a:pt x="91991" y="77522"/>
                </a:cubicBezTo>
                <a:cubicBezTo>
                  <a:pt x="91991" y="86814"/>
                  <a:pt x="77022" y="91592"/>
                  <a:pt x="59637" y="91592"/>
                </a:cubicBezTo>
                <a:cubicBezTo>
                  <a:pt x="42736" y="91592"/>
                  <a:pt x="27766" y="86814"/>
                  <a:pt x="27766" y="77522"/>
                </a:cubicBezTo>
                <a:cubicBezTo>
                  <a:pt x="29939" y="70619"/>
                  <a:pt x="29939" y="70619"/>
                  <a:pt x="29939" y="70619"/>
                </a:cubicBezTo>
                <a:cubicBezTo>
                  <a:pt x="6277" y="79911"/>
                  <a:pt x="6277" y="79911"/>
                  <a:pt x="6277" y="79911"/>
                </a:cubicBezTo>
                <a:cubicBezTo>
                  <a:pt x="0" y="82300"/>
                  <a:pt x="0" y="86814"/>
                  <a:pt x="6277" y="91592"/>
                </a:cubicBezTo>
                <a:cubicBezTo>
                  <a:pt x="49014" y="115221"/>
                  <a:pt x="49014" y="115221"/>
                  <a:pt x="49014" y="115221"/>
                </a:cubicBezTo>
                <a:cubicBezTo>
                  <a:pt x="55533" y="119734"/>
                  <a:pt x="63983" y="119734"/>
                  <a:pt x="70503" y="115221"/>
                </a:cubicBezTo>
                <a:cubicBezTo>
                  <a:pt x="113239" y="91592"/>
                  <a:pt x="113239" y="91592"/>
                  <a:pt x="113239" y="91592"/>
                </a:cubicBezTo>
                <a:cubicBezTo>
                  <a:pt x="119758" y="86814"/>
                  <a:pt x="119758" y="82300"/>
                  <a:pt x="113239" y="7991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6" name="Shape 5170"/>
          <p:cNvSpPr/>
          <p:nvPr/>
        </p:nvSpPr>
        <p:spPr>
          <a:xfrm>
            <a:off x="7563394" y="2248746"/>
            <a:ext cx="274286" cy="21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0804" y="58800"/>
                </a:moveTo>
                <a:lnTo>
                  <a:pt x="40804" y="58800"/>
                </a:lnTo>
                <a:cubicBezTo>
                  <a:pt x="40804" y="72000"/>
                  <a:pt x="49255" y="82500"/>
                  <a:pt x="59879" y="82500"/>
                </a:cubicBezTo>
                <a:cubicBezTo>
                  <a:pt x="70503" y="82500"/>
                  <a:pt x="79195" y="72000"/>
                  <a:pt x="79195" y="58800"/>
                </a:cubicBezTo>
                <a:cubicBezTo>
                  <a:pt x="79195" y="45300"/>
                  <a:pt x="70503" y="34800"/>
                  <a:pt x="59879" y="34800"/>
                </a:cubicBezTo>
                <a:cubicBezTo>
                  <a:pt x="49255" y="34800"/>
                  <a:pt x="40804" y="45300"/>
                  <a:pt x="40804" y="58800"/>
                </a:cubicBezTo>
                <a:close/>
                <a:moveTo>
                  <a:pt x="28008" y="50700"/>
                </a:moveTo>
                <a:lnTo>
                  <a:pt x="28008" y="50700"/>
                </a:lnTo>
                <a:cubicBezTo>
                  <a:pt x="29939" y="32100"/>
                  <a:pt x="44909" y="18900"/>
                  <a:pt x="59879" y="18900"/>
                </a:cubicBezTo>
                <a:cubicBezTo>
                  <a:pt x="68571" y="18900"/>
                  <a:pt x="77022" y="21300"/>
                  <a:pt x="83299" y="29400"/>
                </a:cubicBezTo>
                <a:cubicBezTo>
                  <a:pt x="85472" y="32100"/>
                  <a:pt x="91991" y="32100"/>
                  <a:pt x="94164" y="29400"/>
                </a:cubicBezTo>
                <a:cubicBezTo>
                  <a:pt x="96338" y="26700"/>
                  <a:pt x="96338" y="21300"/>
                  <a:pt x="94164" y="16200"/>
                </a:cubicBezTo>
                <a:cubicBezTo>
                  <a:pt x="85472" y="5400"/>
                  <a:pt x="72676" y="0"/>
                  <a:pt x="59879" y="0"/>
                </a:cubicBezTo>
                <a:cubicBezTo>
                  <a:pt x="38631" y="0"/>
                  <a:pt x="19315" y="16200"/>
                  <a:pt x="14969" y="42900"/>
                </a:cubicBezTo>
                <a:cubicBezTo>
                  <a:pt x="0" y="42900"/>
                  <a:pt x="0" y="42900"/>
                  <a:pt x="0" y="42900"/>
                </a:cubicBezTo>
                <a:cubicBezTo>
                  <a:pt x="0" y="58800"/>
                  <a:pt x="0" y="58800"/>
                  <a:pt x="0" y="58800"/>
                </a:cubicBezTo>
                <a:cubicBezTo>
                  <a:pt x="19315" y="58800"/>
                  <a:pt x="19315" y="58800"/>
                  <a:pt x="19315" y="58800"/>
                </a:cubicBezTo>
                <a:cubicBezTo>
                  <a:pt x="25835" y="58800"/>
                  <a:pt x="25835" y="53400"/>
                  <a:pt x="28008" y="50700"/>
                </a:cubicBezTo>
                <a:close/>
                <a:moveTo>
                  <a:pt x="100442" y="58800"/>
                </a:moveTo>
                <a:lnTo>
                  <a:pt x="100442" y="58800"/>
                </a:lnTo>
                <a:cubicBezTo>
                  <a:pt x="94164" y="58800"/>
                  <a:pt x="94164" y="66600"/>
                  <a:pt x="91991" y="69300"/>
                </a:cubicBezTo>
                <a:cubicBezTo>
                  <a:pt x="89818" y="87900"/>
                  <a:pt x="77022" y="101100"/>
                  <a:pt x="59879" y="101100"/>
                </a:cubicBezTo>
                <a:cubicBezTo>
                  <a:pt x="51428" y="101100"/>
                  <a:pt x="42736" y="95700"/>
                  <a:pt x="36458" y="87900"/>
                </a:cubicBezTo>
                <a:cubicBezTo>
                  <a:pt x="34285" y="85200"/>
                  <a:pt x="28008" y="85200"/>
                  <a:pt x="25835" y="87900"/>
                </a:cubicBezTo>
                <a:cubicBezTo>
                  <a:pt x="23420" y="93000"/>
                  <a:pt x="23420" y="98400"/>
                  <a:pt x="25835" y="101100"/>
                </a:cubicBezTo>
                <a:cubicBezTo>
                  <a:pt x="34285" y="111900"/>
                  <a:pt x="47082" y="119700"/>
                  <a:pt x="59879" y="119700"/>
                </a:cubicBezTo>
                <a:cubicBezTo>
                  <a:pt x="81368" y="119700"/>
                  <a:pt x="100442" y="101100"/>
                  <a:pt x="105030" y="77100"/>
                </a:cubicBezTo>
                <a:cubicBezTo>
                  <a:pt x="119758" y="77100"/>
                  <a:pt x="119758" y="77100"/>
                  <a:pt x="119758" y="77100"/>
                </a:cubicBezTo>
                <a:cubicBezTo>
                  <a:pt x="119758" y="58800"/>
                  <a:pt x="119758" y="58800"/>
                  <a:pt x="119758" y="58800"/>
                </a:cubicBezTo>
                <a:lnTo>
                  <a:pt x="100442" y="588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7" name="Shape 5171"/>
          <p:cNvSpPr/>
          <p:nvPr/>
        </p:nvSpPr>
        <p:spPr>
          <a:xfrm>
            <a:off x="5970203" y="4426091"/>
            <a:ext cx="184802" cy="2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21" y="0"/>
                </a:moveTo>
                <a:lnTo>
                  <a:pt x="59821" y="0"/>
                </a:lnTo>
                <a:cubicBezTo>
                  <a:pt x="22077" y="0"/>
                  <a:pt x="0" y="10562"/>
                  <a:pt x="0" y="18190"/>
                </a:cubicBezTo>
                <a:cubicBezTo>
                  <a:pt x="12462" y="106503"/>
                  <a:pt x="12462" y="106503"/>
                  <a:pt x="12462" y="106503"/>
                </a:cubicBezTo>
                <a:cubicBezTo>
                  <a:pt x="12462" y="109144"/>
                  <a:pt x="31335" y="119706"/>
                  <a:pt x="59821" y="119706"/>
                </a:cubicBezTo>
                <a:cubicBezTo>
                  <a:pt x="88308" y="119706"/>
                  <a:pt x="107181" y="109144"/>
                  <a:pt x="107181" y="106503"/>
                </a:cubicBezTo>
                <a:cubicBezTo>
                  <a:pt x="119643" y="18190"/>
                  <a:pt x="119643" y="18190"/>
                  <a:pt x="119643" y="18190"/>
                </a:cubicBezTo>
                <a:cubicBezTo>
                  <a:pt x="119643" y="10562"/>
                  <a:pt x="97566" y="0"/>
                  <a:pt x="59821" y="0"/>
                </a:cubicBezTo>
                <a:close/>
                <a:moveTo>
                  <a:pt x="59821" y="31393"/>
                </a:moveTo>
                <a:lnTo>
                  <a:pt x="59821" y="31393"/>
                </a:lnTo>
                <a:cubicBezTo>
                  <a:pt x="31335" y="31393"/>
                  <a:pt x="12462" y="23471"/>
                  <a:pt x="12462" y="20831"/>
                </a:cubicBezTo>
                <a:cubicBezTo>
                  <a:pt x="12462" y="18190"/>
                  <a:pt x="31335" y="10562"/>
                  <a:pt x="59821" y="10562"/>
                </a:cubicBezTo>
                <a:cubicBezTo>
                  <a:pt x="88308" y="10562"/>
                  <a:pt x="107181" y="18190"/>
                  <a:pt x="107181" y="20831"/>
                </a:cubicBezTo>
                <a:cubicBezTo>
                  <a:pt x="107181" y="23471"/>
                  <a:pt x="88308" y="31393"/>
                  <a:pt x="59821" y="313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8" name="Shape 5172"/>
          <p:cNvSpPr/>
          <p:nvPr/>
        </p:nvSpPr>
        <p:spPr>
          <a:xfrm>
            <a:off x="3170933" y="1678662"/>
            <a:ext cx="274285" cy="2626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615" y="40000"/>
                </a:moveTo>
                <a:lnTo>
                  <a:pt x="102615" y="40000"/>
                </a:lnTo>
                <a:cubicBezTo>
                  <a:pt x="89818" y="4500"/>
                  <a:pt x="89818" y="4500"/>
                  <a:pt x="89818" y="4500"/>
                </a:cubicBezTo>
                <a:cubicBezTo>
                  <a:pt x="89818" y="2250"/>
                  <a:pt x="85472" y="0"/>
                  <a:pt x="83541" y="2250"/>
                </a:cubicBezTo>
                <a:cubicBezTo>
                  <a:pt x="2173" y="33500"/>
                  <a:pt x="2173" y="33500"/>
                  <a:pt x="2173" y="33500"/>
                </a:cubicBezTo>
                <a:cubicBezTo>
                  <a:pt x="0" y="33500"/>
                  <a:pt x="0" y="35750"/>
                  <a:pt x="0" y="40000"/>
                </a:cubicBezTo>
                <a:cubicBezTo>
                  <a:pt x="12796" y="75500"/>
                  <a:pt x="12796" y="75500"/>
                  <a:pt x="12796" y="75500"/>
                </a:cubicBezTo>
                <a:cubicBezTo>
                  <a:pt x="12796" y="55500"/>
                  <a:pt x="12796" y="55500"/>
                  <a:pt x="12796" y="55500"/>
                </a:cubicBezTo>
                <a:cubicBezTo>
                  <a:pt x="12796" y="46750"/>
                  <a:pt x="19315" y="40000"/>
                  <a:pt x="27766" y="40000"/>
                </a:cubicBezTo>
                <a:cubicBezTo>
                  <a:pt x="49014" y="40000"/>
                  <a:pt x="49014" y="40000"/>
                  <a:pt x="49014" y="40000"/>
                </a:cubicBezTo>
                <a:cubicBezTo>
                  <a:pt x="74607" y="22250"/>
                  <a:pt x="74607" y="22250"/>
                  <a:pt x="74607" y="22250"/>
                </a:cubicBezTo>
                <a:cubicBezTo>
                  <a:pt x="89818" y="40000"/>
                  <a:pt x="89818" y="40000"/>
                  <a:pt x="89818" y="40000"/>
                </a:cubicBezTo>
                <a:lnTo>
                  <a:pt x="102615" y="40000"/>
                </a:lnTo>
                <a:close/>
                <a:moveTo>
                  <a:pt x="115412" y="51000"/>
                </a:moveTo>
                <a:lnTo>
                  <a:pt x="115412" y="51000"/>
                </a:lnTo>
                <a:cubicBezTo>
                  <a:pt x="27766" y="51000"/>
                  <a:pt x="27766" y="51000"/>
                  <a:pt x="27766" y="51000"/>
                </a:cubicBezTo>
                <a:cubicBezTo>
                  <a:pt x="25593" y="51000"/>
                  <a:pt x="23420" y="53250"/>
                  <a:pt x="23420" y="55500"/>
                </a:cubicBezTo>
                <a:cubicBezTo>
                  <a:pt x="23420" y="115500"/>
                  <a:pt x="23420" y="115500"/>
                  <a:pt x="23420" y="115500"/>
                </a:cubicBezTo>
                <a:cubicBezTo>
                  <a:pt x="23420" y="117500"/>
                  <a:pt x="25593" y="119750"/>
                  <a:pt x="27766" y="119750"/>
                </a:cubicBezTo>
                <a:cubicBezTo>
                  <a:pt x="115412" y="119750"/>
                  <a:pt x="115412" y="119750"/>
                  <a:pt x="115412" y="119750"/>
                </a:cubicBezTo>
                <a:cubicBezTo>
                  <a:pt x="117585" y="119750"/>
                  <a:pt x="119758" y="117500"/>
                  <a:pt x="119758" y="115500"/>
                </a:cubicBezTo>
                <a:cubicBezTo>
                  <a:pt x="119758" y="55500"/>
                  <a:pt x="119758" y="55500"/>
                  <a:pt x="119758" y="55500"/>
                </a:cubicBezTo>
                <a:cubicBezTo>
                  <a:pt x="119758" y="53250"/>
                  <a:pt x="117585" y="51000"/>
                  <a:pt x="115412" y="51000"/>
                </a:cubicBezTo>
                <a:close/>
                <a:moveTo>
                  <a:pt x="109134" y="106500"/>
                </a:moveTo>
                <a:lnTo>
                  <a:pt x="109134" y="106500"/>
                </a:lnTo>
                <a:cubicBezTo>
                  <a:pt x="36217" y="106500"/>
                  <a:pt x="36217" y="106500"/>
                  <a:pt x="36217" y="106500"/>
                </a:cubicBezTo>
                <a:cubicBezTo>
                  <a:pt x="36217" y="97750"/>
                  <a:pt x="36217" y="97750"/>
                  <a:pt x="36217" y="97750"/>
                </a:cubicBezTo>
                <a:cubicBezTo>
                  <a:pt x="47082" y="68750"/>
                  <a:pt x="47082" y="68750"/>
                  <a:pt x="47082" y="68750"/>
                </a:cubicBezTo>
                <a:cubicBezTo>
                  <a:pt x="63983" y="91000"/>
                  <a:pt x="63983" y="91000"/>
                  <a:pt x="63983" y="91000"/>
                </a:cubicBezTo>
                <a:cubicBezTo>
                  <a:pt x="79195" y="75500"/>
                  <a:pt x="79195" y="75500"/>
                  <a:pt x="79195" y="75500"/>
                </a:cubicBezTo>
                <a:cubicBezTo>
                  <a:pt x="100442" y="66500"/>
                  <a:pt x="100442" y="66500"/>
                  <a:pt x="100442" y="66500"/>
                </a:cubicBezTo>
                <a:cubicBezTo>
                  <a:pt x="109134" y="86750"/>
                  <a:pt x="109134" y="86750"/>
                  <a:pt x="109134" y="86750"/>
                </a:cubicBezTo>
                <a:lnTo>
                  <a:pt x="109134" y="106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9" name="Shape 5173"/>
          <p:cNvSpPr/>
          <p:nvPr/>
        </p:nvSpPr>
        <p:spPr>
          <a:xfrm>
            <a:off x="9763517" y="3889051"/>
            <a:ext cx="196474" cy="249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1797" y="0"/>
                </a:moveTo>
                <a:lnTo>
                  <a:pt x="101797" y="0"/>
                </a:lnTo>
                <a:cubicBezTo>
                  <a:pt x="17865" y="0"/>
                  <a:pt x="17865" y="0"/>
                  <a:pt x="17865" y="0"/>
                </a:cubicBezTo>
                <a:cubicBezTo>
                  <a:pt x="9101" y="0"/>
                  <a:pt x="0" y="7152"/>
                  <a:pt x="0" y="14304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12847"/>
                  <a:pt x="9101" y="119735"/>
                  <a:pt x="17865" y="119735"/>
                </a:cubicBezTo>
                <a:cubicBezTo>
                  <a:pt x="101797" y="119735"/>
                  <a:pt x="101797" y="119735"/>
                  <a:pt x="101797" y="119735"/>
                </a:cubicBezTo>
                <a:cubicBezTo>
                  <a:pt x="110561" y="119735"/>
                  <a:pt x="119662" y="112847"/>
                  <a:pt x="119662" y="105695"/>
                </a:cubicBezTo>
                <a:cubicBezTo>
                  <a:pt x="119662" y="14304"/>
                  <a:pt x="119662" y="14304"/>
                  <a:pt x="119662" y="14304"/>
                </a:cubicBezTo>
                <a:cubicBezTo>
                  <a:pt x="119662" y="7152"/>
                  <a:pt x="110561" y="0"/>
                  <a:pt x="101797" y="0"/>
                </a:cubicBezTo>
                <a:close/>
                <a:moveTo>
                  <a:pt x="101797" y="105695"/>
                </a:moveTo>
                <a:lnTo>
                  <a:pt x="101797" y="105695"/>
                </a:lnTo>
                <a:cubicBezTo>
                  <a:pt x="17865" y="105695"/>
                  <a:pt x="17865" y="105695"/>
                  <a:pt x="17865" y="105695"/>
                </a:cubicBezTo>
                <a:cubicBezTo>
                  <a:pt x="17865" y="14304"/>
                  <a:pt x="17865" y="14304"/>
                  <a:pt x="17865" y="14304"/>
                </a:cubicBezTo>
                <a:cubicBezTo>
                  <a:pt x="101797" y="14304"/>
                  <a:pt x="101797" y="14304"/>
                  <a:pt x="101797" y="14304"/>
                </a:cubicBezTo>
                <a:lnTo>
                  <a:pt x="101797" y="1056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0" name="Shape 5174"/>
          <p:cNvSpPr/>
          <p:nvPr/>
        </p:nvSpPr>
        <p:spPr>
          <a:xfrm>
            <a:off x="8119747" y="3918238"/>
            <a:ext cx="274286" cy="1887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5260"/>
                </a:moveTo>
                <a:lnTo>
                  <a:pt x="0" y="15260"/>
                </a:lnTo>
                <a:cubicBezTo>
                  <a:pt x="0" y="101271"/>
                  <a:pt x="0" y="101271"/>
                  <a:pt x="0" y="101271"/>
                </a:cubicBezTo>
                <a:cubicBezTo>
                  <a:pt x="0" y="110635"/>
                  <a:pt x="4337" y="119653"/>
                  <a:pt x="12771" y="119653"/>
                </a:cubicBezTo>
                <a:cubicBezTo>
                  <a:pt x="106987" y="119653"/>
                  <a:pt x="106987" y="119653"/>
                  <a:pt x="106987" y="119653"/>
                </a:cubicBezTo>
                <a:cubicBezTo>
                  <a:pt x="113253" y="119653"/>
                  <a:pt x="119759" y="110635"/>
                  <a:pt x="119759" y="101271"/>
                </a:cubicBezTo>
                <a:cubicBezTo>
                  <a:pt x="119759" y="15260"/>
                  <a:pt x="119759" y="15260"/>
                  <a:pt x="119759" y="15260"/>
                </a:cubicBezTo>
                <a:cubicBezTo>
                  <a:pt x="119759" y="5895"/>
                  <a:pt x="113253" y="0"/>
                  <a:pt x="106987" y="0"/>
                </a:cubicBez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5895"/>
                  <a:pt x="0" y="15260"/>
                </a:cubicBezTo>
                <a:close/>
                <a:moveTo>
                  <a:pt x="106987" y="15260"/>
                </a:moveTo>
                <a:lnTo>
                  <a:pt x="106987" y="15260"/>
                </a:lnTo>
                <a:cubicBezTo>
                  <a:pt x="106987" y="101271"/>
                  <a:pt x="106987" y="101271"/>
                  <a:pt x="106987" y="101271"/>
                </a:cubicBezTo>
                <a:cubicBezTo>
                  <a:pt x="12771" y="101271"/>
                  <a:pt x="12771" y="101271"/>
                  <a:pt x="12771" y="101271"/>
                </a:cubicBezTo>
                <a:cubicBezTo>
                  <a:pt x="12771" y="15260"/>
                  <a:pt x="12771" y="15260"/>
                  <a:pt x="12771" y="15260"/>
                </a:cubicBezTo>
                <a:lnTo>
                  <a:pt x="106987" y="152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1" name="Shape 5175"/>
          <p:cNvSpPr/>
          <p:nvPr/>
        </p:nvSpPr>
        <p:spPr>
          <a:xfrm>
            <a:off x="10271236" y="3873486"/>
            <a:ext cx="274286" cy="2782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653" y="44110"/>
                </a:moveTo>
                <a:lnTo>
                  <a:pt x="115653" y="44110"/>
                </a:lnTo>
                <a:cubicBezTo>
                  <a:pt x="70503" y="33675"/>
                  <a:pt x="70503" y="33675"/>
                  <a:pt x="70503" y="33675"/>
                </a:cubicBezTo>
                <a:cubicBezTo>
                  <a:pt x="64225" y="4031"/>
                  <a:pt x="64225" y="4031"/>
                  <a:pt x="64225" y="4031"/>
                </a:cubicBezTo>
                <a:cubicBezTo>
                  <a:pt x="62052" y="1897"/>
                  <a:pt x="59879" y="0"/>
                  <a:pt x="57706" y="0"/>
                </a:cubicBezTo>
                <a:cubicBezTo>
                  <a:pt x="4104" y="14466"/>
                  <a:pt x="4104" y="14466"/>
                  <a:pt x="4104" y="14466"/>
                </a:cubicBezTo>
                <a:cubicBezTo>
                  <a:pt x="0" y="16837"/>
                  <a:pt x="0" y="18972"/>
                  <a:pt x="0" y="21106"/>
                </a:cubicBezTo>
                <a:cubicBezTo>
                  <a:pt x="19074" y="92490"/>
                  <a:pt x="19074" y="92490"/>
                  <a:pt x="19074" y="92490"/>
                </a:cubicBezTo>
                <a:cubicBezTo>
                  <a:pt x="19074" y="94624"/>
                  <a:pt x="23420" y="94624"/>
                  <a:pt x="25835" y="94624"/>
                </a:cubicBezTo>
                <a:cubicBezTo>
                  <a:pt x="47082" y="88221"/>
                  <a:pt x="47082" y="88221"/>
                  <a:pt x="47082" y="88221"/>
                </a:cubicBezTo>
                <a:cubicBezTo>
                  <a:pt x="42736" y="100790"/>
                  <a:pt x="42736" y="100790"/>
                  <a:pt x="42736" y="100790"/>
                </a:cubicBezTo>
                <a:cubicBezTo>
                  <a:pt x="42736" y="102924"/>
                  <a:pt x="44909" y="105059"/>
                  <a:pt x="47082" y="105059"/>
                </a:cubicBezTo>
                <a:cubicBezTo>
                  <a:pt x="96096" y="117628"/>
                  <a:pt x="96096" y="117628"/>
                  <a:pt x="96096" y="117628"/>
                </a:cubicBezTo>
                <a:cubicBezTo>
                  <a:pt x="98269" y="119762"/>
                  <a:pt x="100442" y="117628"/>
                  <a:pt x="102857" y="115494"/>
                </a:cubicBezTo>
                <a:cubicBezTo>
                  <a:pt x="119758" y="50276"/>
                  <a:pt x="119758" y="50276"/>
                  <a:pt x="119758" y="50276"/>
                </a:cubicBezTo>
                <a:cubicBezTo>
                  <a:pt x="119758" y="48379"/>
                  <a:pt x="117826" y="44110"/>
                  <a:pt x="115653" y="44110"/>
                </a:cubicBezTo>
                <a:close/>
                <a:moveTo>
                  <a:pt x="8450" y="23003"/>
                </a:moveTo>
                <a:lnTo>
                  <a:pt x="8450" y="23003"/>
                </a:lnTo>
                <a:cubicBezTo>
                  <a:pt x="55533" y="10434"/>
                  <a:pt x="55533" y="10434"/>
                  <a:pt x="55533" y="10434"/>
                </a:cubicBezTo>
                <a:cubicBezTo>
                  <a:pt x="74849" y="73517"/>
                  <a:pt x="74849" y="73517"/>
                  <a:pt x="74849" y="73517"/>
                </a:cubicBezTo>
                <a:cubicBezTo>
                  <a:pt x="28008" y="86324"/>
                  <a:pt x="28008" y="86324"/>
                  <a:pt x="28008" y="86324"/>
                </a:cubicBezTo>
                <a:lnTo>
                  <a:pt x="8450" y="23003"/>
                </a:lnTo>
                <a:close/>
                <a:moveTo>
                  <a:pt x="93923" y="109328"/>
                </a:moveTo>
                <a:lnTo>
                  <a:pt x="93923" y="109328"/>
                </a:lnTo>
                <a:cubicBezTo>
                  <a:pt x="53601" y="98893"/>
                  <a:pt x="53601" y="98893"/>
                  <a:pt x="53601" y="98893"/>
                </a:cubicBezTo>
                <a:cubicBezTo>
                  <a:pt x="55533" y="86324"/>
                  <a:pt x="55533" y="86324"/>
                  <a:pt x="55533" y="86324"/>
                </a:cubicBezTo>
                <a:cubicBezTo>
                  <a:pt x="79195" y="79683"/>
                  <a:pt x="79195" y="79683"/>
                  <a:pt x="79195" y="79683"/>
                </a:cubicBezTo>
                <a:cubicBezTo>
                  <a:pt x="81126" y="79683"/>
                  <a:pt x="83299" y="77549"/>
                  <a:pt x="83299" y="75652"/>
                </a:cubicBezTo>
                <a:cubicBezTo>
                  <a:pt x="74849" y="41976"/>
                  <a:pt x="74849" y="41976"/>
                  <a:pt x="74849" y="41976"/>
                </a:cubicBezTo>
                <a:cubicBezTo>
                  <a:pt x="108893" y="50276"/>
                  <a:pt x="108893" y="50276"/>
                  <a:pt x="108893" y="50276"/>
                </a:cubicBezTo>
                <a:lnTo>
                  <a:pt x="93923" y="1093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2" name="Shape 5176"/>
          <p:cNvSpPr/>
          <p:nvPr/>
        </p:nvSpPr>
        <p:spPr>
          <a:xfrm>
            <a:off x="8097304" y="2244854"/>
            <a:ext cx="245107" cy="2179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35" y="0"/>
                </a:moveTo>
                <a:lnTo>
                  <a:pt x="115135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406"/>
                  <a:pt x="0" y="5112"/>
                </a:cubicBezTo>
                <a:cubicBezTo>
                  <a:pt x="0" y="21052"/>
                  <a:pt x="0" y="21052"/>
                  <a:pt x="0" y="21052"/>
                </a:cubicBezTo>
                <a:cubicBezTo>
                  <a:pt x="119729" y="21052"/>
                  <a:pt x="119729" y="21052"/>
                  <a:pt x="119729" y="21052"/>
                </a:cubicBezTo>
                <a:cubicBezTo>
                  <a:pt x="119729" y="5112"/>
                  <a:pt x="119729" y="5112"/>
                  <a:pt x="119729" y="5112"/>
                </a:cubicBezTo>
                <a:cubicBezTo>
                  <a:pt x="119729" y="2406"/>
                  <a:pt x="117297" y="0"/>
                  <a:pt x="115135" y="0"/>
                </a:cubicBezTo>
                <a:close/>
                <a:moveTo>
                  <a:pt x="7297" y="109172"/>
                </a:moveTo>
                <a:lnTo>
                  <a:pt x="7297" y="109172"/>
                </a:lnTo>
                <a:cubicBezTo>
                  <a:pt x="7297" y="114285"/>
                  <a:pt x="9729" y="119699"/>
                  <a:pt x="14594" y="119699"/>
                </a:cubicBezTo>
                <a:cubicBezTo>
                  <a:pt x="102972" y="119699"/>
                  <a:pt x="102972" y="119699"/>
                  <a:pt x="102972" y="119699"/>
                </a:cubicBezTo>
                <a:cubicBezTo>
                  <a:pt x="110270" y="119699"/>
                  <a:pt x="112702" y="114285"/>
                  <a:pt x="112702" y="109172"/>
                </a:cubicBezTo>
                <a:cubicBezTo>
                  <a:pt x="112702" y="29172"/>
                  <a:pt x="112702" y="29172"/>
                  <a:pt x="112702" y="29172"/>
                </a:cubicBezTo>
                <a:cubicBezTo>
                  <a:pt x="7297" y="29172"/>
                  <a:pt x="7297" y="29172"/>
                  <a:pt x="7297" y="29172"/>
                </a:cubicBezTo>
                <a:lnTo>
                  <a:pt x="7297" y="109172"/>
                </a:lnTo>
                <a:close/>
                <a:moveTo>
                  <a:pt x="40810" y="45112"/>
                </a:moveTo>
                <a:lnTo>
                  <a:pt x="40810" y="45112"/>
                </a:lnTo>
                <a:cubicBezTo>
                  <a:pt x="79189" y="45112"/>
                  <a:pt x="79189" y="45112"/>
                  <a:pt x="79189" y="45112"/>
                </a:cubicBezTo>
                <a:cubicBezTo>
                  <a:pt x="79189" y="58345"/>
                  <a:pt x="79189" y="58345"/>
                  <a:pt x="79189" y="58345"/>
                </a:cubicBezTo>
                <a:cubicBezTo>
                  <a:pt x="40810" y="58345"/>
                  <a:pt x="40810" y="58345"/>
                  <a:pt x="40810" y="58345"/>
                </a:cubicBezTo>
                <a:lnTo>
                  <a:pt x="40810" y="4511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3" name="Shape 5177"/>
          <p:cNvSpPr/>
          <p:nvPr/>
        </p:nvSpPr>
        <p:spPr>
          <a:xfrm>
            <a:off x="10318039" y="1696175"/>
            <a:ext cx="245107" cy="2451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918" y="107865"/>
                </a:moveTo>
                <a:lnTo>
                  <a:pt x="18918" y="107865"/>
                </a:lnTo>
                <a:cubicBezTo>
                  <a:pt x="18918" y="114876"/>
                  <a:pt x="26486" y="119730"/>
                  <a:pt x="33513" y="119730"/>
                </a:cubicBezTo>
                <a:cubicBezTo>
                  <a:pt x="40810" y="119730"/>
                  <a:pt x="45405" y="114876"/>
                  <a:pt x="45405" y="107865"/>
                </a:cubicBezTo>
                <a:cubicBezTo>
                  <a:pt x="45405" y="100584"/>
                  <a:pt x="40810" y="93303"/>
                  <a:pt x="33513" y="93303"/>
                </a:cubicBezTo>
                <a:cubicBezTo>
                  <a:pt x="26486" y="93303"/>
                  <a:pt x="18918" y="100584"/>
                  <a:pt x="18918" y="107865"/>
                </a:cubicBezTo>
                <a:close/>
                <a:moveTo>
                  <a:pt x="86216" y="107865"/>
                </a:moveTo>
                <a:lnTo>
                  <a:pt x="86216" y="107865"/>
                </a:lnTo>
                <a:cubicBezTo>
                  <a:pt x="86216" y="114876"/>
                  <a:pt x="93243" y="119730"/>
                  <a:pt x="100540" y="119730"/>
                </a:cubicBezTo>
                <a:cubicBezTo>
                  <a:pt x="107837" y="119730"/>
                  <a:pt x="112702" y="114876"/>
                  <a:pt x="112702" y="107865"/>
                </a:cubicBezTo>
                <a:cubicBezTo>
                  <a:pt x="112702" y="100584"/>
                  <a:pt x="107837" y="93303"/>
                  <a:pt x="100540" y="93303"/>
                </a:cubicBezTo>
                <a:cubicBezTo>
                  <a:pt x="93243" y="93303"/>
                  <a:pt x="86216" y="100584"/>
                  <a:pt x="86216" y="107865"/>
                </a:cubicBezTo>
                <a:close/>
                <a:moveTo>
                  <a:pt x="42972" y="76584"/>
                </a:moveTo>
                <a:lnTo>
                  <a:pt x="42972" y="76584"/>
                </a:lnTo>
                <a:cubicBezTo>
                  <a:pt x="117297" y="55011"/>
                  <a:pt x="117297" y="55011"/>
                  <a:pt x="117297" y="55011"/>
                </a:cubicBezTo>
                <a:cubicBezTo>
                  <a:pt x="119729" y="55011"/>
                  <a:pt x="119729" y="52584"/>
                  <a:pt x="119729" y="50426"/>
                </a:cubicBezTo>
                <a:cubicBezTo>
                  <a:pt x="119729" y="14561"/>
                  <a:pt x="119729" y="14561"/>
                  <a:pt x="119729" y="14561"/>
                </a:cubicBezTo>
                <a:cubicBezTo>
                  <a:pt x="26486" y="14561"/>
                  <a:pt x="26486" y="14561"/>
                  <a:pt x="26486" y="14561"/>
                </a:cubicBezTo>
                <a:cubicBezTo>
                  <a:pt x="26486" y="2696"/>
                  <a:pt x="26486" y="2696"/>
                  <a:pt x="26486" y="2696"/>
                </a:cubicBezTo>
                <a:lnTo>
                  <a:pt x="24054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696"/>
                  <a:pt x="0" y="2696"/>
                </a:cubicBezTo>
                <a:cubicBezTo>
                  <a:pt x="0" y="14561"/>
                  <a:pt x="0" y="14561"/>
                  <a:pt x="0" y="14561"/>
                </a:cubicBezTo>
                <a:cubicBezTo>
                  <a:pt x="12162" y="14561"/>
                  <a:pt x="12162" y="14561"/>
                  <a:pt x="12162" y="14561"/>
                </a:cubicBezTo>
                <a:cubicBezTo>
                  <a:pt x="26486" y="74157"/>
                  <a:pt x="26486" y="74157"/>
                  <a:pt x="26486" y="74157"/>
                </a:cubicBezTo>
                <a:cubicBezTo>
                  <a:pt x="26486" y="81438"/>
                  <a:pt x="26486" y="81438"/>
                  <a:pt x="26486" y="81438"/>
                </a:cubicBezTo>
                <a:cubicBezTo>
                  <a:pt x="26486" y="91146"/>
                  <a:pt x="26486" y="91146"/>
                  <a:pt x="26486" y="91146"/>
                </a:cubicBezTo>
                <a:cubicBezTo>
                  <a:pt x="26486" y="93303"/>
                  <a:pt x="28648" y="93303"/>
                  <a:pt x="28648" y="93303"/>
                </a:cubicBezTo>
                <a:cubicBezTo>
                  <a:pt x="33513" y="93303"/>
                  <a:pt x="33513" y="93303"/>
                  <a:pt x="33513" y="93303"/>
                </a:cubicBezTo>
                <a:cubicBezTo>
                  <a:pt x="100540" y="93303"/>
                  <a:pt x="100540" y="93303"/>
                  <a:pt x="100540" y="93303"/>
                </a:cubicBezTo>
                <a:cubicBezTo>
                  <a:pt x="117297" y="93303"/>
                  <a:pt x="117297" y="93303"/>
                  <a:pt x="117297" y="93303"/>
                </a:cubicBezTo>
                <a:cubicBezTo>
                  <a:pt x="119729" y="93303"/>
                  <a:pt x="119729" y="93303"/>
                  <a:pt x="119729" y="91146"/>
                </a:cubicBezTo>
                <a:cubicBezTo>
                  <a:pt x="119729" y="81438"/>
                  <a:pt x="119729" y="81438"/>
                  <a:pt x="119729" y="81438"/>
                </a:cubicBezTo>
                <a:cubicBezTo>
                  <a:pt x="45405" y="81438"/>
                  <a:pt x="45405" y="81438"/>
                  <a:pt x="45405" y="81438"/>
                </a:cubicBezTo>
                <a:cubicBezTo>
                  <a:pt x="35945" y="81438"/>
                  <a:pt x="35945" y="76584"/>
                  <a:pt x="42972" y="765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4" name="Shape 5178"/>
          <p:cNvSpPr/>
          <p:nvPr/>
        </p:nvSpPr>
        <p:spPr>
          <a:xfrm>
            <a:off x="5365755" y="5371748"/>
            <a:ext cx="196474" cy="272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191" y="13038"/>
                </a:moveTo>
                <a:lnTo>
                  <a:pt x="107191" y="13038"/>
                </a:lnTo>
                <a:cubicBezTo>
                  <a:pt x="95393" y="29939"/>
                  <a:pt x="95393" y="29939"/>
                  <a:pt x="95393" y="29939"/>
                </a:cubicBezTo>
                <a:cubicBezTo>
                  <a:pt x="23932" y="29939"/>
                  <a:pt x="23932" y="29939"/>
                  <a:pt x="23932" y="29939"/>
                </a:cubicBezTo>
                <a:cubicBezTo>
                  <a:pt x="12134" y="13038"/>
                  <a:pt x="12134" y="13038"/>
                  <a:pt x="12134" y="13038"/>
                </a:cubicBezTo>
                <a:cubicBezTo>
                  <a:pt x="5730" y="13038"/>
                  <a:pt x="0" y="17142"/>
                  <a:pt x="0" y="21488"/>
                </a:cubicBezTo>
                <a:cubicBezTo>
                  <a:pt x="0" y="111307"/>
                  <a:pt x="0" y="111307"/>
                  <a:pt x="0" y="111307"/>
                </a:cubicBezTo>
                <a:cubicBezTo>
                  <a:pt x="0" y="117585"/>
                  <a:pt x="5730" y="119758"/>
                  <a:pt x="12134" y="119758"/>
                </a:cubicBezTo>
                <a:cubicBezTo>
                  <a:pt x="107191" y="119758"/>
                  <a:pt x="107191" y="119758"/>
                  <a:pt x="107191" y="119758"/>
                </a:cubicBezTo>
                <a:cubicBezTo>
                  <a:pt x="113258" y="119758"/>
                  <a:pt x="119662" y="117585"/>
                  <a:pt x="119662" y="111307"/>
                </a:cubicBezTo>
                <a:cubicBezTo>
                  <a:pt x="119662" y="21488"/>
                  <a:pt x="119662" y="21488"/>
                  <a:pt x="119662" y="21488"/>
                </a:cubicBezTo>
                <a:cubicBezTo>
                  <a:pt x="119662" y="17142"/>
                  <a:pt x="113258" y="13038"/>
                  <a:pt x="107191" y="13038"/>
                </a:cubicBezTo>
                <a:close/>
                <a:moveTo>
                  <a:pt x="89325" y="23661"/>
                </a:moveTo>
                <a:lnTo>
                  <a:pt x="89325" y="23661"/>
                </a:lnTo>
                <a:cubicBezTo>
                  <a:pt x="98426" y="13038"/>
                  <a:pt x="98426" y="13038"/>
                  <a:pt x="98426" y="13038"/>
                </a:cubicBezTo>
                <a:cubicBezTo>
                  <a:pt x="77528" y="13038"/>
                  <a:pt x="77528" y="13038"/>
                  <a:pt x="77528" y="13038"/>
                </a:cubicBezTo>
                <a:cubicBezTo>
                  <a:pt x="71460" y="0"/>
                  <a:pt x="71460" y="0"/>
                  <a:pt x="71460" y="0"/>
                </a:cubicBezTo>
                <a:cubicBezTo>
                  <a:pt x="44831" y="0"/>
                  <a:pt x="44831" y="0"/>
                  <a:pt x="44831" y="0"/>
                </a:cubicBezTo>
                <a:cubicBezTo>
                  <a:pt x="38764" y="13038"/>
                  <a:pt x="38764" y="13038"/>
                  <a:pt x="38764" y="13038"/>
                </a:cubicBezTo>
                <a:cubicBezTo>
                  <a:pt x="20561" y="13038"/>
                  <a:pt x="20561" y="13038"/>
                  <a:pt x="20561" y="13038"/>
                </a:cubicBezTo>
                <a:cubicBezTo>
                  <a:pt x="30000" y="23661"/>
                  <a:pt x="30000" y="23661"/>
                  <a:pt x="30000" y="23661"/>
                </a:cubicBezTo>
                <a:lnTo>
                  <a:pt x="89325" y="2366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5" name="Shape 5179"/>
          <p:cNvSpPr/>
          <p:nvPr/>
        </p:nvSpPr>
        <p:spPr>
          <a:xfrm>
            <a:off x="8148926" y="4947565"/>
            <a:ext cx="200364" cy="272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945" y="115421"/>
                </a:moveTo>
                <a:lnTo>
                  <a:pt x="34945" y="115421"/>
                </a:lnTo>
                <a:cubicBezTo>
                  <a:pt x="40549" y="117590"/>
                  <a:pt x="49450" y="119759"/>
                  <a:pt x="58021" y="119759"/>
                </a:cubicBezTo>
                <a:cubicBezTo>
                  <a:pt x="66923" y="119759"/>
                  <a:pt x="75494" y="117590"/>
                  <a:pt x="81758" y="115421"/>
                </a:cubicBezTo>
                <a:cubicBezTo>
                  <a:pt x="81758" y="102650"/>
                  <a:pt x="81758" y="102650"/>
                  <a:pt x="81758" y="102650"/>
                </a:cubicBezTo>
                <a:cubicBezTo>
                  <a:pt x="34945" y="102650"/>
                  <a:pt x="34945" y="102650"/>
                  <a:pt x="34945" y="102650"/>
                </a:cubicBezTo>
                <a:lnTo>
                  <a:pt x="34945" y="115421"/>
                </a:lnTo>
                <a:close/>
                <a:moveTo>
                  <a:pt x="81758" y="96385"/>
                </a:moveTo>
                <a:lnTo>
                  <a:pt x="81758" y="96385"/>
                </a:lnTo>
                <a:cubicBezTo>
                  <a:pt x="81758" y="70602"/>
                  <a:pt x="119670" y="62168"/>
                  <a:pt x="116703" y="36385"/>
                </a:cubicBezTo>
                <a:cubicBezTo>
                  <a:pt x="113736" y="19277"/>
                  <a:pt x="99230" y="0"/>
                  <a:pt x="58021" y="0"/>
                </a:cubicBezTo>
                <a:cubicBezTo>
                  <a:pt x="17472" y="0"/>
                  <a:pt x="2967" y="19277"/>
                  <a:pt x="0" y="36385"/>
                </a:cubicBezTo>
                <a:cubicBezTo>
                  <a:pt x="0" y="62168"/>
                  <a:pt x="34945" y="70602"/>
                  <a:pt x="34945" y="96385"/>
                </a:cubicBezTo>
                <a:lnTo>
                  <a:pt x="81758" y="96385"/>
                </a:lnTo>
                <a:close/>
                <a:moveTo>
                  <a:pt x="17472" y="36385"/>
                </a:moveTo>
                <a:lnTo>
                  <a:pt x="17472" y="36385"/>
                </a:lnTo>
                <a:cubicBezTo>
                  <a:pt x="20439" y="21445"/>
                  <a:pt x="34945" y="12771"/>
                  <a:pt x="58021" y="12771"/>
                </a:cubicBezTo>
                <a:cubicBezTo>
                  <a:pt x="81758" y="12771"/>
                  <a:pt x="96263" y="21445"/>
                  <a:pt x="99230" y="36385"/>
                </a:cubicBezTo>
                <a:cubicBezTo>
                  <a:pt x="99230" y="45060"/>
                  <a:pt x="93296" y="51325"/>
                  <a:pt x="84725" y="60000"/>
                </a:cubicBezTo>
                <a:cubicBezTo>
                  <a:pt x="75494" y="66265"/>
                  <a:pt x="70219" y="74939"/>
                  <a:pt x="63956" y="85542"/>
                </a:cubicBezTo>
                <a:cubicBezTo>
                  <a:pt x="52417" y="85542"/>
                  <a:pt x="52417" y="85542"/>
                  <a:pt x="52417" y="85542"/>
                </a:cubicBezTo>
                <a:cubicBezTo>
                  <a:pt x="46483" y="74939"/>
                  <a:pt x="40549" y="66265"/>
                  <a:pt x="31978" y="60000"/>
                </a:cubicBezTo>
                <a:cubicBezTo>
                  <a:pt x="23076" y="51325"/>
                  <a:pt x="17472" y="45060"/>
                  <a:pt x="17472" y="3638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6" name="Shape 5180"/>
          <p:cNvSpPr/>
          <p:nvPr/>
        </p:nvSpPr>
        <p:spPr>
          <a:xfrm>
            <a:off x="5933183" y="2301282"/>
            <a:ext cx="274285" cy="1595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939" y="90511"/>
                </a:moveTo>
                <a:lnTo>
                  <a:pt x="29939" y="90511"/>
                </a:lnTo>
                <a:cubicBezTo>
                  <a:pt x="29939" y="39726"/>
                  <a:pt x="29939" y="39726"/>
                  <a:pt x="29939" y="39726"/>
                </a:cubicBezTo>
                <a:cubicBezTo>
                  <a:pt x="42736" y="39726"/>
                  <a:pt x="42736" y="39726"/>
                  <a:pt x="42736" y="39726"/>
                </a:cubicBezTo>
                <a:cubicBezTo>
                  <a:pt x="21247" y="0"/>
                  <a:pt x="21247" y="0"/>
                  <a:pt x="21247" y="0"/>
                </a:cubicBezTo>
                <a:cubicBezTo>
                  <a:pt x="0" y="39726"/>
                  <a:pt x="0" y="39726"/>
                  <a:pt x="0" y="39726"/>
                </a:cubicBezTo>
                <a:cubicBezTo>
                  <a:pt x="12796" y="39726"/>
                  <a:pt x="12796" y="39726"/>
                  <a:pt x="12796" y="39726"/>
                </a:cubicBezTo>
                <a:cubicBezTo>
                  <a:pt x="12796" y="101569"/>
                  <a:pt x="12796" y="101569"/>
                  <a:pt x="12796" y="101569"/>
                </a:cubicBezTo>
                <a:cubicBezTo>
                  <a:pt x="12796" y="112218"/>
                  <a:pt x="17142" y="119590"/>
                  <a:pt x="23420" y="119590"/>
                </a:cubicBezTo>
                <a:cubicBezTo>
                  <a:pt x="77022" y="119590"/>
                  <a:pt x="77022" y="119590"/>
                  <a:pt x="77022" y="119590"/>
                </a:cubicBezTo>
                <a:cubicBezTo>
                  <a:pt x="61810" y="90511"/>
                  <a:pt x="61810" y="90511"/>
                  <a:pt x="61810" y="90511"/>
                </a:cubicBezTo>
                <a:lnTo>
                  <a:pt x="29939" y="90511"/>
                </a:lnTo>
                <a:close/>
                <a:moveTo>
                  <a:pt x="106961" y="79863"/>
                </a:moveTo>
                <a:lnTo>
                  <a:pt x="106961" y="79863"/>
                </a:lnTo>
                <a:cubicBezTo>
                  <a:pt x="106961" y="18020"/>
                  <a:pt x="106961" y="18020"/>
                  <a:pt x="106961" y="18020"/>
                </a:cubicBezTo>
                <a:cubicBezTo>
                  <a:pt x="106961" y="6962"/>
                  <a:pt x="102615" y="0"/>
                  <a:pt x="96338" y="0"/>
                </a:cubicBezTo>
                <a:cubicBezTo>
                  <a:pt x="42736" y="0"/>
                  <a:pt x="42736" y="0"/>
                  <a:pt x="42736" y="0"/>
                </a:cubicBezTo>
                <a:cubicBezTo>
                  <a:pt x="57706" y="24982"/>
                  <a:pt x="57706" y="24982"/>
                  <a:pt x="57706" y="24982"/>
                </a:cubicBezTo>
                <a:cubicBezTo>
                  <a:pt x="89818" y="24982"/>
                  <a:pt x="89818" y="24982"/>
                  <a:pt x="89818" y="24982"/>
                </a:cubicBezTo>
                <a:cubicBezTo>
                  <a:pt x="89818" y="79863"/>
                  <a:pt x="89818" y="79863"/>
                  <a:pt x="89818" y="79863"/>
                </a:cubicBezTo>
                <a:cubicBezTo>
                  <a:pt x="77022" y="79863"/>
                  <a:pt x="77022" y="79863"/>
                  <a:pt x="77022" y="79863"/>
                </a:cubicBezTo>
                <a:cubicBezTo>
                  <a:pt x="98269" y="119590"/>
                  <a:pt x="98269" y="119590"/>
                  <a:pt x="98269" y="119590"/>
                </a:cubicBezTo>
                <a:cubicBezTo>
                  <a:pt x="119758" y="79863"/>
                  <a:pt x="119758" y="79863"/>
                  <a:pt x="119758" y="79863"/>
                </a:cubicBezTo>
                <a:lnTo>
                  <a:pt x="106961" y="798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7" name="Shape 5181"/>
          <p:cNvSpPr/>
          <p:nvPr/>
        </p:nvSpPr>
        <p:spPr>
          <a:xfrm>
            <a:off x="9238289" y="3311150"/>
            <a:ext cx="196474" cy="266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57" y="32525"/>
                </a:moveTo>
                <a:lnTo>
                  <a:pt x="116957" y="32525"/>
                </a:lnTo>
                <a:cubicBezTo>
                  <a:pt x="39211" y="4188"/>
                  <a:pt x="39211" y="4188"/>
                  <a:pt x="39211" y="4188"/>
                </a:cubicBezTo>
                <a:cubicBezTo>
                  <a:pt x="30084" y="0"/>
                  <a:pt x="9126" y="6160"/>
                  <a:pt x="3042" y="13059"/>
                </a:cubicBezTo>
                <a:cubicBezTo>
                  <a:pt x="0" y="17248"/>
                  <a:pt x="0" y="19466"/>
                  <a:pt x="0" y="19466"/>
                </a:cubicBezTo>
                <a:cubicBezTo>
                  <a:pt x="3042" y="85010"/>
                  <a:pt x="3042" y="85010"/>
                  <a:pt x="3042" y="85010"/>
                </a:cubicBezTo>
                <a:cubicBezTo>
                  <a:pt x="3042" y="85010"/>
                  <a:pt x="6084" y="87227"/>
                  <a:pt x="6084" y="89445"/>
                </a:cubicBezTo>
                <a:cubicBezTo>
                  <a:pt x="12169" y="89445"/>
                  <a:pt x="75042" y="119753"/>
                  <a:pt x="75042" y="119753"/>
                </a:cubicBezTo>
                <a:cubicBezTo>
                  <a:pt x="78084" y="119753"/>
                  <a:pt x="78084" y="119753"/>
                  <a:pt x="78084" y="119753"/>
                </a:cubicBezTo>
                <a:cubicBezTo>
                  <a:pt x="81126" y="119753"/>
                  <a:pt x="81126" y="119753"/>
                  <a:pt x="81126" y="119753"/>
                </a:cubicBezTo>
                <a:cubicBezTo>
                  <a:pt x="83830" y="119753"/>
                  <a:pt x="83830" y="117782"/>
                  <a:pt x="83830" y="117782"/>
                </a:cubicBezTo>
                <a:cubicBezTo>
                  <a:pt x="83830" y="50020"/>
                  <a:pt x="83830" y="50020"/>
                  <a:pt x="83830" y="50020"/>
                </a:cubicBezTo>
                <a:cubicBezTo>
                  <a:pt x="83830" y="47802"/>
                  <a:pt x="83830" y="47802"/>
                  <a:pt x="81126" y="45585"/>
                </a:cubicBezTo>
                <a:cubicBezTo>
                  <a:pt x="14873" y="17248"/>
                  <a:pt x="14873" y="17248"/>
                  <a:pt x="14873" y="17248"/>
                </a:cubicBezTo>
                <a:cubicBezTo>
                  <a:pt x="14873" y="17248"/>
                  <a:pt x="17915" y="15030"/>
                  <a:pt x="24000" y="13059"/>
                </a:cubicBezTo>
                <a:cubicBezTo>
                  <a:pt x="30084" y="10841"/>
                  <a:pt x="32788" y="10841"/>
                  <a:pt x="36169" y="10841"/>
                </a:cubicBezTo>
                <a:cubicBezTo>
                  <a:pt x="36169" y="10841"/>
                  <a:pt x="99042" y="36960"/>
                  <a:pt x="101746" y="36960"/>
                </a:cubicBezTo>
                <a:cubicBezTo>
                  <a:pt x="104788" y="39178"/>
                  <a:pt x="104788" y="39178"/>
                  <a:pt x="104788" y="39178"/>
                </a:cubicBezTo>
                <a:cubicBezTo>
                  <a:pt x="104788" y="41396"/>
                  <a:pt x="104788" y="104722"/>
                  <a:pt x="104788" y="104722"/>
                </a:cubicBezTo>
                <a:cubicBezTo>
                  <a:pt x="104788" y="106694"/>
                  <a:pt x="107830" y="108911"/>
                  <a:pt x="110873" y="108911"/>
                </a:cubicBezTo>
                <a:cubicBezTo>
                  <a:pt x="113915" y="108911"/>
                  <a:pt x="119661" y="106694"/>
                  <a:pt x="119661" y="104722"/>
                </a:cubicBezTo>
                <a:cubicBezTo>
                  <a:pt x="119661" y="34743"/>
                  <a:pt x="119661" y="34743"/>
                  <a:pt x="119661" y="34743"/>
                </a:cubicBezTo>
                <a:lnTo>
                  <a:pt x="116957" y="3252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8" name="Shape 5182"/>
          <p:cNvSpPr/>
          <p:nvPr/>
        </p:nvSpPr>
        <p:spPr>
          <a:xfrm>
            <a:off x="7551723" y="5348377"/>
            <a:ext cx="252888" cy="2743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563" y="2173"/>
                </a:moveTo>
                <a:lnTo>
                  <a:pt x="20563" y="2173"/>
                </a:lnTo>
                <a:cubicBezTo>
                  <a:pt x="20563" y="0"/>
                  <a:pt x="18481" y="0"/>
                  <a:pt x="18481" y="2173"/>
                </a:cubicBezTo>
                <a:cubicBezTo>
                  <a:pt x="16138" y="25835"/>
                  <a:pt x="0" y="29939"/>
                  <a:pt x="0" y="47082"/>
                </a:cubicBezTo>
                <a:cubicBezTo>
                  <a:pt x="0" y="57706"/>
                  <a:pt x="9110" y="66156"/>
                  <a:pt x="20563" y="66156"/>
                </a:cubicBezTo>
                <a:cubicBezTo>
                  <a:pt x="32277" y="66156"/>
                  <a:pt x="41388" y="57706"/>
                  <a:pt x="41388" y="47082"/>
                </a:cubicBezTo>
                <a:cubicBezTo>
                  <a:pt x="41388" y="29939"/>
                  <a:pt x="22906" y="25835"/>
                  <a:pt x="20563" y="2173"/>
                </a:cubicBezTo>
                <a:close/>
                <a:moveTo>
                  <a:pt x="101518" y="2173"/>
                </a:moveTo>
                <a:lnTo>
                  <a:pt x="101518" y="2173"/>
                </a:lnTo>
                <a:cubicBezTo>
                  <a:pt x="101518" y="0"/>
                  <a:pt x="99175" y="0"/>
                  <a:pt x="99175" y="2173"/>
                </a:cubicBezTo>
                <a:cubicBezTo>
                  <a:pt x="94490" y="25835"/>
                  <a:pt x="78351" y="29939"/>
                  <a:pt x="78351" y="47082"/>
                </a:cubicBezTo>
                <a:cubicBezTo>
                  <a:pt x="78351" y="57706"/>
                  <a:pt x="87462" y="66156"/>
                  <a:pt x="99175" y="66156"/>
                </a:cubicBezTo>
                <a:cubicBezTo>
                  <a:pt x="110629" y="66156"/>
                  <a:pt x="119739" y="57706"/>
                  <a:pt x="119739" y="47082"/>
                </a:cubicBezTo>
                <a:cubicBezTo>
                  <a:pt x="119739" y="29939"/>
                  <a:pt x="103600" y="25835"/>
                  <a:pt x="101518" y="2173"/>
                </a:cubicBezTo>
                <a:close/>
                <a:moveTo>
                  <a:pt x="59869" y="53360"/>
                </a:moveTo>
                <a:lnTo>
                  <a:pt x="59869" y="53360"/>
                </a:lnTo>
                <a:cubicBezTo>
                  <a:pt x="55184" y="79195"/>
                  <a:pt x="39045" y="83299"/>
                  <a:pt x="39045" y="100684"/>
                </a:cubicBezTo>
                <a:cubicBezTo>
                  <a:pt x="39045" y="111307"/>
                  <a:pt x="48156" y="119758"/>
                  <a:pt x="59869" y="119758"/>
                </a:cubicBezTo>
                <a:cubicBezTo>
                  <a:pt x="71583" y="119758"/>
                  <a:pt x="80694" y="111307"/>
                  <a:pt x="80694" y="100684"/>
                </a:cubicBezTo>
                <a:cubicBezTo>
                  <a:pt x="80694" y="83299"/>
                  <a:pt x="64295" y="79195"/>
                  <a:pt x="59869" y="5336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9" name="Shape 5183"/>
          <p:cNvSpPr/>
          <p:nvPr/>
        </p:nvSpPr>
        <p:spPr>
          <a:xfrm>
            <a:off x="10347103" y="4406634"/>
            <a:ext cx="143952" cy="2743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518" y="59879"/>
                </a:moveTo>
                <a:lnTo>
                  <a:pt x="87518" y="59879"/>
                </a:lnTo>
                <a:cubicBezTo>
                  <a:pt x="87518" y="6277"/>
                  <a:pt x="87518" y="6277"/>
                  <a:pt x="87518" y="6277"/>
                </a:cubicBezTo>
                <a:cubicBezTo>
                  <a:pt x="87518" y="4104"/>
                  <a:pt x="83458" y="0"/>
                  <a:pt x="75789" y="0"/>
                </a:cubicBezTo>
                <a:cubicBezTo>
                  <a:pt x="39699" y="0"/>
                  <a:pt x="39699" y="0"/>
                  <a:pt x="39699" y="0"/>
                </a:cubicBezTo>
                <a:cubicBezTo>
                  <a:pt x="32030" y="0"/>
                  <a:pt x="32030" y="4104"/>
                  <a:pt x="32030" y="6277"/>
                </a:cubicBezTo>
                <a:cubicBezTo>
                  <a:pt x="32030" y="59879"/>
                  <a:pt x="32030" y="59879"/>
                  <a:pt x="32030" y="59879"/>
                </a:cubicBezTo>
                <a:cubicBezTo>
                  <a:pt x="11729" y="64225"/>
                  <a:pt x="0" y="74849"/>
                  <a:pt x="0" y="87887"/>
                </a:cubicBezTo>
                <a:cubicBezTo>
                  <a:pt x="0" y="106961"/>
                  <a:pt x="27969" y="119758"/>
                  <a:pt x="59548" y="119758"/>
                </a:cubicBezTo>
                <a:cubicBezTo>
                  <a:pt x="92030" y="119758"/>
                  <a:pt x="119548" y="106961"/>
                  <a:pt x="119548" y="87887"/>
                </a:cubicBezTo>
                <a:cubicBezTo>
                  <a:pt x="119548" y="74849"/>
                  <a:pt x="107819" y="64225"/>
                  <a:pt x="87518" y="59879"/>
                </a:cubicBezTo>
                <a:close/>
                <a:moveTo>
                  <a:pt x="59548" y="109134"/>
                </a:moveTo>
                <a:lnTo>
                  <a:pt x="59548" y="109134"/>
                </a:lnTo>
                <a:cubicBezTo>
                  <a:pt x="39699" y="109134"/>
                  <a:pt x="19849" y="98511"/>
                  <a:pt x="19849" y="87887"/>
                </a:cubicBezTo>
                <a:cubicBezTo>
                  <a:pt x="19849" y="79195"/>
                  <a:pt x="32030" y="70503"/>
                  <a:pt x="47819" y="68329"/>
                </a:cubicBezTo>
                <a:cubicBezTo>
                  <a:pt x="47819" y="23661"/>
                  <a:pt x="47819" y="23661"/>
                  <a:pt x="47819" y="23661"/>
                </a:cubicBezTo>
                <a:cubicBezTo>
                  <a:pt x="71729" y="23661"/>
                  <a:pt x="71729" y="23661"/>
                  <a:pt x="71729" y="23661"/>
                </a:cubicBezTo>
                <a:cubicBezTo>
                  <a:pt x="71729" y="68329"/>
                  <a:pt x="71729" y="68329"/>
                  <a:pt x="71729" y="68329"/>
                </a:cubicBezTo>
                <a:cubicBezTo>
                  <a:pt x="87518" y="70503"/>
                  <a:pt x="95639" y="79195"/>
                  <a:pt x="95639" y="87887"/>
                </a:cubicBezTo>
                <a:cubicBezTo>
                  <a:pt x="95639" y="98511"/>
                  <a:pt x="79849" y="109134"/>
                  <a:pt x="59548" y="10913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0" name="Shape 5184"/>
          <p:cNvSpPr/>
          <p:nvPr/>
        </p:nvSpPr>
        <p:spPr>
          <a:xfrm>
            <a:off x="9724612" y="1764244"/>
            <a:ext cx="274285" cy="12842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50" y="0"/>
                </a:moveTo>
                <a:lnTo>
                  <a:pt x="91750" y="0"/>
                </a:lnTo>
                <a:cubicBezTo>
                  <a:pt x="77022" y="0"/>
                  <a:pt x="64225" y="27413"/>
                  <a:pt x="64225" y="59482"/>
                </a:cubicBezTo>
                <a:cubicBezTo>
                  <a:pt x="64225" y="72931"/>
                  <a:pt x="66156" y="86896"/>
                  <a:pt x="68329" y="96206"/>
                </a:cubicBezTo>
                <a:cubicBezTo>
                  <a:pt x="49014" y="96206"/>
                  <a:pt x="49014" y="96206"/>
                  <a:pt x="49014" y="96206"/>
                </a:cubicBezTo>
                <a:cubicBezTo>
                  <a:pt x="53360" y="86896"/>
                  <a:pt x="55533" y="72931"/>
                  <a:pt x="55533" y="59482"/>
                </a:cubicBezTo>
                <a:cubicBezTo>
                  <a:pt x="55533" y="27413"/>
                  <a:pt x="42736" y="0"/>
                  <a:pt x="27525" y="0"/>
                </a:cubicBezTo>
                <a:cubicBezTo>
                  <a:pt x="12796" y="0"/>
                  <a:pt x="0" y="27413"/>
                  <a:pt x="0" y="59482"/>
                </a:cubicBezTo>
                <a:cubicBezTo>
                  <a:pt x="0" y="91551"/>
                  <a:pt x="12796" y="119482"/>
                  <a:pt x="27525" y="119482"/>
                </a:cubicBezTo>
                <a:cubicBezTo>
                  <a:pt x="91750" y="119482"/>
                  <a:pt x="91750" y="119482"/>
                  <a:pt x="91750" y="119482"/>
                </a:cubicBezTo>
                <a:cubicBezTo>
                  <a:pt x="106720" y="119482"/>
                  <a:pt x="119758" y="91551"/>
                  <a:pt x="119758" y="59482"/>
                </a:cubicBezTo>
                <a:cubicBezTo>
                  <a:pt x="119758" y="27413"/>
                  <a:pt x="106720" y="0"/>
                  <a:pt x="91750" y="0"/>
                </a:cubicBezTo>
                <a:close/>
                <a:moveTo>
                  <a:pt x="12796" y="59482"/>
                </a:moveTo>
                <a:lnTo>
                  <a:pt x="12796" y="59482"/>
                </a:lnTo>
                <a:cubicBezTo>
                  <a:pt x="12796" y="41379"/>
                  <a:pt x="19074" y="27413"/>
                  <a:pt x="27525" y="27413"/>
                </a:cubicBezTo>
                <a:cubicBezTo>
                  <a:pt x="36217" y="27413"/>
                  <a:pt x="42736" y="41379"/>
                  <a:pt x="42736" y="59482"/>
                </a:cubicBezTo>
                <a:cubicBezTo>
                  <a:pt x="42736" y="77586"/>
                  <a:pt x="36217" y="96206"/>
                  <a:pt x="27525" y="96206"/>
                </a:cubicBezTo>
                <a:cubicBezTo>
                  <a:pt x="19074" y="96206"/>
                  <a:pt x="12796" y="77586"/>
                  <a:pt x="12796" y="59482"/>
                </a:cubicBezTo>
                <a:close/>
                <a:moveTo>
                  <a:pt x="91750" y="96206"/>
                </a:moveTo>
                <a:lnTo>
                  <a:pt x="91750" y="96206"/>
                </a:lnTo>
                <a:cubicBezTo>
                  <a:pt x="83299" y="96206"/>
                  <a:pt x="77022" y="77586"/>
                  <a:pt x="77022" y="59482"/>
                </a:cubicBezTo>
                <a:cubicBezTo>
                  <a:pt x="77022" y="41379"/>
                  <a:pt x="83299" y="27413"/>
                  <a:pt x="91750" y="27413"/>
                </a:cubicBezTo>
                <a:cubicBezTo>
                  <a:pt x="100442" y="27413"/>
                  <a:pt x="106720" y="41379"/>
                  <a:pt x="106720" y="59482"/>
                </a:cubicBezTo>
                <a:cubicBezTo>
                  <a:pt x="106720" y="77586"/>
                  <a:pt x="100442" y="96206"/>
                  <a:pt x="91750" y="962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1" name="Shape 5185"/>
          <p:cNvSpPr/>
          <p:nvPr/>
        </p:nvSpPr>
        <p:spPr>
          <a:xfrm>
            <a:off x="8592210" y="2291553"/>
            <a:ext cx="274285" cy="1887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51187" y="0"/>
                  <a:pt x="51187" y="0"/>
                  <a:pt x="51187" y="0"/>
                </a:cubicBezTo>
                <a:cubicBezTo>
                  <a:pt x="47082" y="0"/>
                  <a:pt x="44909" y="0"/>
                  <a:pt x="42736" y="2774"/>
                </a:cubicBezTo>
                <a:cubicBezTo>
                  <a:pt x="2173" y="55144"/>
                  <a:pt x="2173" y="55144"/>
                  <a:pt x="2173" y="55144"/>
                </a:cubicBezTo>
                <a:cubicBezTo>
                  <a:pt x="0" y="58265"/>
                  <a:pt x="0" y="61387"/>
                  <a:pt x="2173" y="64508"/>
                </a:cubicBezTo>
                <a:cubicBezTo>
                  <a:pt x="42736" y="113410"/>
                  <a:pt x="42736" y="113410"/>
                  <a:pt x="42736" y="113410"/>
                </a:cubicBezTo>
                <a:cubicBezTo>
                  <a:pt x="44909" y="116531"/>
                  <a:pt x="47082" y="119653"/>
                  <a:pt x="51187" y="119653"/>
                </a:cubicBezTo>
                <a:cubicBezTo>
                  <a:pt x="106961" y="119653"/>
                  <a:pt x="106961" y="119653"/>
                  <a:pt x="106961" y="119653"/>
                </a:cubicBezTo>
                <a:cubicBezTo>
                  <a:pt x="113239" y="119653"/>
                  <a:pt x="119758" y="110635"/>
                  <a:pt x="119758" y="101271"/>
                </a:cubicBezTo>
                <a:cubicBezTo>
                  <a:pt x="119758" y="15260"/>
                  <a:pt x="119758" y="15260"/>
                  <a:pt x="119758" y="15260"/>
                </a:cubicBezTo>
                <a:cubicBezTo>
                  <a:pt x="119758" y="5895"/>
                  <a:pt x="113239" y="0"/>
                  <a:pt x="106961" y="0"/>
                </a:cubicBezTo>
                <a:close/>
                <a:moveTo>
                  <a:pt x="89818" y="95028"/>
                </a:moveTo>
                <a:lnTo>
                  <a:pt x="89818" y="95028"/>
                </a:lnTo>
                <a:cubicBezTo>
                  <a:pt x="74607" y="70751"/>
                  <a:pt x="74607" y="70751"/>
                  <a:pt x="74607" y="70751"/>
                </a:cubicBezTo>
                <a:cubicBezTo>
                  <a:pt x="59879" y="95028"/>
                  <a:pt x="59879" y="95028"/>
                  <a:pt x="59879" y="95028"/>
                </a:cubicBezTo>
                <a:cubicBezTo>
                  <a:pt x="51187" y="79768"/>
                  <a:pt x="51187" y="79768"/>
                  <a:pt x="51187" y="79768"/>
                </a:cubicBezTo>
                <a:cubicBezTo>
                  <a:pt x="66156" y="58265"/>
                  <a:pt x="66156" y="58265"/>
                  <a:pt x="66156" y="58265"/>
                </a:cubicBezTo>
                <a:cubicBezTo>
                  <a:pt x="51187" y="36763"/>
                  <a:pt x="51187" y="36763"/>
                  <a:pt x="51187" y="36763"/>
                </a:cubicBezTo>
                <a:cubicBezTo>
                  <a:pt x="59879" y="24277"/>
                  <a:pt x="59879" y="24277"/>
                  <a:pt x="59879" y="24277"/>
                </a:cubicBezTo>
                <a:cubicBezTo>
                  <a:pt x="74607" y="46127"/>
                  <a:pt x="74607" y="46127"/>
                  <a:pt x="74607" y="46127"/>
                </a:cubicBezTo>
                <a:cubicBezTo>
                  <a:pt x="89818" y="24277"/>
                  <a:pt x="89818" y="24277"/>
                  <a:pt x="89818" y="24277"/>
                </a:cubicBezTo>
                <a:cubicBezTo>
                  <a:pt x="100442" y="36763"/>
                  <a:pt x="100442" y="36763"/>
                  <a:pt x="100442" y="36763"/>
                </a:cubicBezTo>
                <a:cubicBezTo>
                  <a:pt x="83541" y="58265"/>
                  <a:pt x="83541" y="58265"/>
                  <a:pt x="83541" y="58265"/>
                </a:cubicBezTo>
                <a:cubicBezTo>
                  <a:pt x="100442" y="79768"/>
                  <a:pt x="100442" y="79768"/>
                  <a:pt x="100442" y="79768"/>
                </a:cubicBezTo>
                <a:lnTo>
                  <a:pt x="89818" y="950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2" name="Shape 5186"/>
          <p:cNvSpPr/>
          <p:nvPr/>
        </p:nvSpPr>
        <p:spPr>
          <a:xfrm>
            <a:off x="8664428" y="3875431"/>
            <a:ext cx="254834" cy="21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3" y="37200"/>
                </a:moveTo>
                <a:lnTo>
                  <a:pt x="11453" y="37200"/>
                </a:lnTo>
                <a:cubicBezTo>
                  <a:pt x="22906" y="26700"/>
                  <a:pt x="32277" y="18600"/>
                  <a:pt x="57527" y="31800"/>
                </a:cubicBezTo>
                <a:cubicBezTo>
                  <a:pt x="69240" y="39900"/>
                  <a:pt x="78351" y="42600"/>
                  <a:pt x="85379" y="42600"/>
                </a:cubicBezTo>
                <a:cubicBezTo>
                  <a:pt x="99175" y="42600"/>
                  <a:pt x="108286" y="34500"/>
                  <a:pt x="115314" y="26700"/>
                </a:cubicBezTo>
                <a:cubicBezTo>
                  <a:pt x="117396" y="24000"/>
                  <a:pt x="119739" y="18600"/>
                  <a:pt x="117396" y="15900"/>
                </a:cubicBezTo>
                <a:cubicBezTo>
                  <a:pt x="115314" y="13200"/>
                  <a:pt x="110629" y="13200"/>
                  <a:pt x="108286" y="15900"/>
                </a:cubicBezTo>
                <a:cubicBezTo>
                  <a:pt x="96832" y="26700"/>
                  <a:pt x="87722" y="34500"/>
                  <a:pt x="62212" y="18600"/>
                </a:cubicBezTo>
                <a:cubicBezTo>
                  <a:pt x="32277" y="0"/>
                  <a:pt x="16138" y="13200"/>
                  <a:pt x="4685" y="26700"/>
                </a:cubicBezTo>
                <a:cubicBezTo>
                  <a:pt x="2342" y="29100"/>
                  <a:pt x="0" y="34500"/>
                  <a:pt x="2342" y="37200"/>
                </a:cubicBezTo>
                <a:cubicBezTo>
                  <a:pt x="4685" y="39900"/>
                  <a:pt x="9110" y="39900"/>
                  <a:pt x="11453" y="37200"/>
                </a:cubicBezTo>
                <a:close/>
                <a:moveTo>
                  <a:pt x="108286" y="53400"/>
                </a:moveTo>
                <a:lnTo>
                  <a:pt x="108286" y="53400"/>
                </a:lnTo>
                <a:cubicBezTo>
                  <a:pt x="96832" y="63900"/>
                  <a:pt x="87722" y="74400"/>
                  <a:pt x="62212" y="58500"/>
                </a:cubicBezTo>
                <a:cubicBezTo>
                  <a:pt x="32277" y="37200"/>
                  <a:pt x="16138" y="53400"/>
                  <a:pt x="4685" y="63900"/>
                </a:cubicBezTo>
                <a:cubicBezTo>
                  <a:pt x="2342" y="66600"/>
                  <a:pt x="0" y="72000"/>
                  <a:pt x="2342" y="74400"/>
                </a:cubicBezTo>
                <a:cubicBezTo>
                  <a:pt x="4685" y="77100"/>
                  <a:pt x="9110" y="77100"/>
                  <a:pt x="11453" y="74400"/>
                </a:cubicBezTo>
                <a:cubicBezTo>
                  <a:pt x="22906" y="63900"/>
                  <a:pt x="32277" y="56100"/>
                  <a:pt x="57527" y="72000"/>
                </a:cubicBezTo>
                <a:cubicBezTo>
                  <a:pt x="69240" y="79800"/>
                  <a:pt x="78351" y="82500"/>
                  <a:pt x="85379" y="82500"/>
                </a:cubicBezTo>
                <a:cubicBezTo>
                  <a:pt x="99175" y="82500"/>
                  <a:pt x="108286" y="72000"/>
                  <a:pt x="115314" y="66600"/>
                </a:cubicBezTo>
                <a:cubicBezTo>
                  <a:pt x="117396" y="63900"/>
                  <a:pt x="119739" y="58500"/>
                  <a:pt x="117396" y="56100"/>
                </a:cubicBezTo>
                <a:cubicBezTo>
                  <a:pt x="115314" y="50400"/>
                  <a:pt x="110629" y="50400"/>
                  <a:pt x="108286" y="53400"/>
                </a:cubicBezTo>
                <a:close/>
                <a:moveTo>
                  <a:pt x="108286" y="90600"/>
                </a:moveTo>
                <a:lnTo>
                  <a:pt x="108286" y="90600"/>
                </a:lnTo>
                <a:cubicBezTo>
                  <a:pt x="96832" y="103800"/>
                  <a:pt x="87722" y="111600"/>
                  <a:pt x="62212" y="95700"/>
                </a:cubicBezTo>
                <a:cubicBezTo>
                  <a:pt x="32277" y="74400"/>
                  <a:pt x="16138" y="90600"/>
                  <a:pt x="4685" y="101100"/>
                </a:cubicBezTo>
                <a:cubicBezTo>
                  <a:pt x="2342" y="103800"/>
                  <a:pt x="0" y="108900"/>
                  <a:pt x="2342" y="111600"/>
                </a:cubicBezTo>
                <a:cubicBezTo>
                  <a:pt x="4685" y="117000"/>
                  <a:pt x="9110" y="117000"/>
                  <a:pt x="11453" y="114300"/>
                </a:cubicBezTo>
                <a:cubicBezTo>
                  <a:pt x="22906" y="101100"/>
                  <a:pt x="32277" y="93000"/>
                  <a:pt x="57527" y="108900"/>
                </a:cubicBezTo>
                <a:cubicBezTo>
                  <a:pt x="69240" y="117000"/>
                  <a:pt x="78351" y="119700"/>
                  <a:pt x="85379" y="119700"/>
                </a:cubicBezTo>
                <a:cubicBezTo>
                  <a:pt x="99175" y="119700"/>
                  <a:pt x="108286" y="111600"/>
                  <a:pt x="115314" y="103800"/>
                </a:cubicBezTo>
                <a:cubicBezTo>
                  <a:pt x="117396" y="101100"/>
                  <a:pt x="119739" y="95700"/>
                  <a:pt x="117396" y="93000"/>
                </a:cubicBezTo>
                <a:cubicBezTo>
                  <a:pt x="115314" y="90600"/>
                  <a:pt x="110629" y="87900"/>
                  <a:pt x="108286" y="90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3" name="Shape 5187"/>
          <p:cNvSpPr/>
          <p:nvPr/>
        </p:nvSpPr>
        <p:spPr>
          <a:xfrm>
            <a:off x="6528501" y="2188428"/>
            <a:ext cx="264560" cy="2296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49" y="112230"/>
                </a:moveTo>
                <a:lnTo>
                  <a:pt x="119749" y="112230"/>
                </a:lnTo>
                <a:cubicBezTo>
                  <a:pt x="64384" y="0"/>
                  <a:pt x="64384" y="0"/>
                  <a:pt x="64384" y="0"/>
                </a:cubicBezTo>
                <a:cubicBezTo>
                  <a:pt x="62129" y="0"/>
                  <a:pt x="62129" y="0"/>
                  <a:pt x="59874" y="0"/>
                </a:cubicBezTo>
                <a:cubicBezTo>
                  <a:pt x="57620" y="0"/>
                  <a:pt x="57620" y="0"/>
                  <a:pt x="55365" y="0"/>
                </a:cubicBezTo>
                <a:cubicBezTo>
                  <a:pt x="0" y="112230"/>
                  <a:pt x="0" y="112230"/>
                  <a:pt x="0" y="112230"/>
                </a:cubicBezTo>
                <a:cubicBezTo>
                  <a:pt x="0" y="114820"/>
                  <a:pt x="0" y="117410"/>
                  <a:pt x="0" y="117410"/>
                </a:cubicBezTo>
                <a:cubicBezTo>
                  <a:pt x="2004" y="119712"/>
                  <a:pt x="2004" y="119712"/>
                  <a:pt x="4258" y="119712"/>
                </a:cubicBezTo>
                <a:cubicBezTo>
                  <a:pt x="115490" y="119712"/>
                  <a:pt x="115490" y="119712"/>
                  <a:pt x="115490" y="119712"/>
                </a:cubicBezTo>
                <a:cubicBezTo>
                  <a:pt x="117745" y="119712"/>
                  <a:pt x="117745" y="119712"/>
                  <a:pt x="119749" y="117410"/>
                </a:cubicBezTo>
                <a:cubicBezTo>
                  <a:pt x="119749" y="117410"/>
                  <a:pt x="119749" y="114820"/>
                  <a:pt x="119749" y="112230"/>
                </a:cubicBezTo>
                <a:close/>
                <a:moveTo>
                  <a:pt x="66388" y="107050"/>
                </a:moveTo>
                <a:lnTo>
                  <a:pt x="66388" y="107050"/>
                </a:lnTo>
                <a:cubicBezTo>
                  <a:pt x="53110" y="107050"/>
                  <a:pt x="53110" y="107050"/>
                  <a:pt x="53110" y="107050"/>
                </a:cubicBezTo>
                <a:cubicBezTo>
                  <a:pt x="53110" y="91798"/>
                  <a:pt x="53110" y="91798"/>
                  <a:pt x="53110" y="91798"/>
                </a:cubicBezTo>
                <a:cubicBezTo>
                  <a:pt x="66388" y="91798"/>
                  <a:pt x="66388" y="91798"/>
                  <a:pt x="66388" y="91798"/>
                </a:cubicBezTo>
                <a:lnTo>
                  <a:pt x="66388" y="107050"/>
                </a:lnTo>
                <a:close/>
                <a:moveTo>
                  <a:pt x="66388" y="81726"/>
                </a:moveTo>
                <a:lnTo>
                  <a:pt x="66388" y="81726"/>
                </a:lnTo>
                <a:cubicBezTo>
                  <a:pt x="53110" y="81726"/>
                  <a:pt x="53110" y="81726"/>
                  <a:pt x="53110" y="81726"/>
                </a:cubicBezTo>
                <a:cubicBezTo>
                  <a:pt x="53110" y="38561"/>
                  <a:pt x="53110" y="38561"/>
                  <a:pt x="53110" y="38561"/>
                </a:cubicBezTo>
                <a:cubicBezTo>
                  <a:pt x="66388" y="38561"/>
                  <a:pt x="66388" y="38561"/>
                  <a:pt x="66388" y="38561"/>
                </a:cubicBezTo>
                <a:lnTo>
                  <a:pt x="66388" y="817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4" name="Shape 5188"/>
          <p:cNvSpPr/>
          <p:nvPr/>
        </p:nvSpPr>
        <p:spPr>
          <a:xfrm>
            <a:off x="1564124" y="5408719"/>
            <a:ext cx="213981" cy="2451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53" y="0"/>
                </a:moveTo>
                <a:lnTo>
                  <a:pt x="114153" y="0"/>
                </a:lnTo>
                <a:cubicBezTo>
                  <a:pt x="95384" y="0"/>
                  <a:pt x="95384" y="0"/>
                  <a:pt x="95384" y="0"/>
                </a:cubicBezTo>
                <a:cubicBezTo>
                  <a:pt x="92615" y="0"/>
                  <a:pt x="89846" y="2696"/>
                  <a:pt x="89846" y="7550"/>
                </a:cubicBezTo>
                <a:cubicBezTo>
                  <a:pt x="89846" y="119730"/>
                  <a:pt x="89846" y="119730"/>
                  <a:pt x="89846" y="119730"/>
                </a:cubicBezTo>
                <a:cubicBezTo>
                  <a:pt x="119692" y="119730"/>
                  <a:pt x="119692" y="119730"/>
                  <a:pt x="119692" y="119730"/>
                </a:cubicBezTo>
                <a:cubicBezTo>
                  <a:pt x="119692" y="7550"/>
                  <a:pt x="119692" y="7550"/>
                  <a:pt x="119692" y="7550"/>
                </a:cubicBezTo>
                <a:cubicBezTo>
                  <a:pt x="119692" y="2696"/>
                  <a:pt x="116923" y="0"/>
                  <a:pt x="114153" y="0"/>
                </a:cubicBezTo>
                <a:close/>
                <a:moveTo>
                  <a:pt x="68000" y="40719"/>
                </a:moveTo>
                <a:lnTo>
                  <a:pt x="68000" y="40719"/>
                </a:lnTo>
                <a:cubicBezTo>
                  <a:pt x="51692" y="40719"/>
                  <a:pt x="51692" y="40719"/>
                  <a:pt x="51692" y="40719"/>
                </a:cubicBezTo>
                <a:cubicBezTo>
                  <a:pt x="46153" y="40719"/>
                  <a:pt x="43384" y="43146"/>
                  <a:pt x="43384" y="48000"/>
                </a:cubicBezTo>
                <a:cubicBezTo>
                  <a:pt x="43384" y="119730"/>
                  <a:pt x="43384" y="119730"/>
                  <a:pt x="43384" y="119730"/>
                </a:cubicBezTo>
                <a:cubicBezTo>
                  <a:pt x="76307" y="119730"/>
                  <a:pt x="76307" y="119730"/>
                  <a:pt x="76307" y="119730"/>
                </a:cubicBezTo>
                <a:cubicBezTo>
                  <a:pt x="76307" y="48000"/>
                  <a:pt x="76307" y="48000"/>
                  <a:pt x="76307" y="48000"/>
                </a:cubicBezTo>
                <a:cubicBezTo>
                  <a:pt x="76307" y="43146"/>
                  <a:pt x="70769" y="40719"/>
                  <a:pt x="68000" y="40719"/>
                </a:cubicBezTo>
                <a:close/>
                <a:moveTo>
                  <a:pt x="21538" y="81438"/>
                </a:moveTo>
                <a:lnTo>
                  <a:pt x="21538" y="81438"/>
                </a:lnTo>
                <a:cubicBezTo>
                  <a:pt x="5230" y="81438"/>
                  <a:pt x="5230" y="81438"/>
                  <a:pt x="5230" y="81438"/>
                </a:cubicBezTo>
                <a:cubicBezTo>
                  <a:pt x="0" y="81438"/>
                  <a:pt x="0" y="83595"/>
                  <a:pt x="0" y="86022"/>
                </a:cubicBezTo>
                <a:cubicBezTo>
                  <a:pt x="0" y="119730"/>
                  <a:pt x="0" y="119730"/>
                  <a:pt x="0" y="119730"/>
                </a:cubicBezTo>
                <a:cubicBezTo>
                  <a:pt x="29846" y="119730"/>
                  <a:pt x="29846" y="119730"/>
                  <a:pt x="29846" y="119730"/>
                </a:cubicBezTo>
                <a:cubicBezTo>
                  <a:pt x="29846" y="86022"/>
                  <a:pt x="29846" y="86022"/>
                  <a:pt x="29846" y="86022"/>
                </a:cubicBezTo>
                <a:cubicBezTo>
                  <a:pt x="29846" y="83595"/>
                  <a:pt x="27076" y="81438"/>
                  <a:pt x="21538" y="8143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5" name="Shape 5189"/>
          <p:cNvSpPr/>
          <p:nvPr/>
        </p:nvSpPr>
        <p:spPr>
          <a:xfrm>
            <a:off x="9767608" y="5008701"/>
            <a:ext cx="229543" cy="231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13" y="0"/>
                </a:moveTo>
                <a:lnTo>
                  <a:pt x="50813" y="0"/>
                </a:lnTo>
                <a:cubicBezTo>
                  <a:pt x="22966" y="2589"/>
                  <a:pt x="2583" y="25323"/>
                  <a:pt x="0" y="50647"/>
                </a:cubicBezTo>
                <a:cubicBezTo>
                  <a:pt x="50813" y="50647"/>
                  <a:pt x="50813" y="50647"/>
                  <a:pt x="50813" y="50647"/>
                </a:cubicBezTo>
                <a:lnTo>
                  <a:pt x="50813" y="0"/>
                </a:lnTo>
                <a:close/>
                <a:moveTo>
                  <a:pt x="66028" y="0"/>
                </a:moveTo>
                <a:lnTo>
                  <a:pt x="66028" y="0"/>
                </a:lnTo>
                <a:cubicBezTo>
                  <a:pt x="66028" y="58417"/>
                  <a:pt x="66028" y="58417"/>
                  <a:pt x="66028" y="58417"/>
                </a:cubicBezTo>
                <a:cubicBezTo>
                  <a:pt x="66028" y="63597"/>
                  <a:pt x="63732" y="65899"/>
                  <a:pt x="58564" y="65899"/>
                </a:cubicBezTo>
                <a:cubicBezTo>
                  <a:pt x="0" y="65899"/>
                  <a:pt x="0" y="65899"/>
                  <a:pt x="0" y="65899"/>
                </a:cubicBezTo>
                <a:cubicBezTo>
                  <a:pt x="2583" y="96690"/>
                  <a:pt x="28133" y="119712"/>
                  <a:pt x="58564" y="119712"/>
                </a:cubicBezTo>
                <a:cubicBezTo>
                  <a:pt x="91578" y="119712"/>
                  <a:pt x="119712" y="91798"/>
                  <a:pt x="119712" y="58417"/>
                </a:cubicBezTo>
                <a:cubicBezTo>
                  <a:pt x="119712" y="27913"/>
                  <a:pt x="96746" y="2589"/>
                  <a:pt x="6602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6" name="Shape 5190"/>
          <p:cNvSpPr/>
          <p:nvPr/>
        </p:nvSpPr>
        <p:spPr>
          <a:xfrm>
            <a:off x="2077136" y="5447213"/>
            <a:ext cx="274285" cy="2354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04" y="69577"/>
                </a:moveTo>
                <a:lnTo>
                  <a:pt x="4104" y="69577"/>
                </a:lnTo>
                <a:cubicBezTo>
                  <a:pt x="12796" y="72112"/>
                  <a:pt x="12796" y="72112"/>
                  <a:pt x="12796" y="72112"/>
                </a:cubicBezTo>
                <a:cubicBezTo>
                  <a:pt x="19315" y="59718"/>
                  <a:pt x="19315" y="59718"/>
                  <a:pt x="19315" y="59718"/>
                </a:cubicBezTo>
                <a:cubicBezTo>
                  <a:pt x="6277" y="57183"/>
                  <a:pt x="6277" y="57183"/>
                  <a:pt x="6277" y="57183"/>
                </a:cubicBezTo>
                <a:cubicBezTo>
                  <a:pt x="4104" y="57183"/>
                  <a:pt x="0" y="59718"/>
                  <a:pt x="0" y="62253"/>
                </a:cubicBezTo>
                <a:cubicBezTo>
                  <a:pt x="0" y="64788"/>
                  <a:pt x="2173" y="69577"/>
                  <a:pt x="4104" y="69577"/>
                </a:cubicBezTo>
                <a:close/>
                <a:moveTo>
                  <a:pt x="111066" y="72112"/>
                </a:moveTo>
                <a:lnTo>
                  <a:pt x="111066" y="72112"/>
                </a:lnTo>
                <a:cubicBezTo>
                  <a:pt x="83299" y="99718"/>
                  <a:pt x="83299" y="99718"/>
                  <a:pt x="83299" y="99718"/>
                </a:cubicBezTo>
                <a:cubicBezTo>
                  <a:pt x="53360" y="72112"/>
                  <a:pt x="53360" y="72112"/>
                  <a:pt x="53360" y="72112"/>
                </a:cubicBezTo>
                <a:cubicBezTo>
                  <a:pt x="51187" y="69577"/>
                  <a:pt x="51187" y="69577"/>
                  <a:pt x="51187" y="69577"/>
                </a:cubicBezTo>
                <a:cubicBezTo>
                  <a:pt x="46841" y="69577"/>
                  <a:pt x="46841" y="69577"/>
                  <a:pt x="46841" y="69577"/>
                </a:cubicBezTo>
                <a:cubicBezTo>
                  <a:pt x="40563" y="79718"/>
                  <a:pt x="40563" y="79718"/>
                  <a:pt x="40563" y="79718"/>
                </a:cubicBezTo>
                <a:cubicBezTo>
                  <a:pt x="46841" y="82253"/>
                  <a:pt x="46841" y="82253"/>
                  <a:pt x="46841" y="82253"/>
                </a:cubicBezTo>
                <a:cubicBezTo>
                  <a:pt x="81368" y="112112"/>
                  <a:pt x="81368" y="112112"/>
                  <a:pt x="81368" y="112112"/>
                </a:cubicBezTo>
                <a:cubicBezTo>
                  <a:pt x="81368" y="114647"/>
                  <a:pt x="83299" y="114647"/>
                  <a:pt x="83299" y="114647"/>
                </a:cubicBezTo>
                <a:cubicBezTo>
                  <a:pt x="85472" y="114647"/>
                  <a:pt x="87645" y="114647"/>
                  <a:pt x="87645" y="112112"/>
                </a:cubicBezTo>
                <a:cubicBezTo>
                  <a:pt x="117585" y="82253"/>
                  <a:pt x="117585" y="82253"/>
                  <a:pt x="117585" y="82253"/>
                </a:cubicBezTo>
                <a:cubicBezTo>
                  <a:pt x="119758" y="79718"/>
                  <a:pt x="119758" y="74647"/>
                  <a:pt x="117585" y="72112"/>
                </a:cubicBezTo>
                <a:cubicBezTo>
                  <a:pt x="115412" y="69577"/>
                  <a:pt x="113239" y="69577"/>
                  <a:pt x="111066" y="72112"/>
                </a:cubicBezTo>
                <a:close/>
                <a:moveTo>
                  <a:pt x="51187" y="39718"/>
                </a:moveTo>
                <a:lnTo>
                  <a:pt x="51187" y="39718"/>
                </a:lnTo>
                <a:cubicBezTo>
                  <a:pt x="81368" y="62253"/>
                  <a:pt x="81368" y="62253"/>
                  <a:pt x="81368" y="62253"/>
                </a:cubicBezTo>
                <a:cubicBezTo>
                  <a:pt x="83299" y="64788"/>
                  <a:pt x="87645" y="64788"/>
                  <a:pt x="89818" y="59718"/>
                </a:cubicBezTo>
                <a:cubicBezTo>
                  <a:pt x="119758" y="9859"/>
                  <a:pt x="119758" y="9859"/>
                  <a:pt x="119758" y="9859"/>
                </a:cubicBezTo>
                <a:cubicBezTo>
                  <a:pt x="119758" y="7323"/>
                  <a:pt x="119758" y="2535"/>
                  <a:pt x="117585" y="2535"/>
                </a:cubicBezTo>
                <a:cubicBezTo>
                  <a:pt x="115412" y="0"/>
                  <a:pt x="111066" y="0"/>
                  <a:pt x="109134" y="2535"/>
                </a:cubicBezTo>
                <a:cubicBezTo>
                  <a:pt x="83299" y="49859"/>
                  <a:pt x="83299" y="49859"/>
                  <a:pt x="83299" y="49859"/>
                </a:cubicBezTo>
                <a:cubicBezTo>
                  <a:pt x="53360" y="27323"/>
                  <a:pt x="53360" y="27323"/>
                  <a:pt x="53360" y="27323"/>
                </a:cubicBezTo>
                <a:cubicBezTo>
                  <a:pt x="51187" y="24788"/>
                  <a:pt x="51187" y="24788"/>
                  <a:pt x="49014" y="24788"/>
                </a:cubicBezTo>
                <a:cubicBezTo>
                  <a:pt x="46841" y="27323"/>
                  <a:pt x="46841" y="27323"/>
                  <a:pt x="44909" y="29859"/>
                </a:cubicBezTo>
                <a:cubicBezTo>
                  <a:pt x="0" y="109859"/>
                  <a:pt x="0" y="109859"/>
                  <a:pt x="0" y="109859"/>
                </a:cubicBezTo>
                <a:cubicBezTo>
                  <a:pt x="0" y="114647"/>
                  <a:pt x="0" y="117183"/>
                  <a:pt x="2173" y="119718"/>
                </a:cubicBezTo>
                <a:cubicBezTo>
                  <a:pt x="4104" y="119718"/>
                  <a:pt x="4104" y="119718"/>
                  <a:pt x="6277" y="119718"/>
                </a:cubicBezTo>
                <a:cubicBezTo>
                  <a:pt x="6277" y="119718"/>
                  <a:pt x="8450" y="119718"/>
                  <a:pt x="10623" y="117183"/>
                </a:cubicBezTo>
                <a:lnTo>
                  <a:pt x="51187" y="397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7" name="Shape 5191"/>
          <p:cNvSpPr/>
          <p:nvPr/>
        </p:nvSpPr>
        <p:spPr>
          <a:xfrm>
            <a:off x="9724611" y="2266260"/>
            <a:ext cx="268450" cy="214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782" y="2769"/>
                </a:moveTo>
                <a:lnTo>
                  <a:pt x="117782" y="2769"/>
                </a:lnTo>
                <a:cubicBezTo>
                  <a:pt x="91663" y="60000"/>
                  <a:pt x="91663" y="60000"/>
                  <a:pt x="91663" y="60000"/>
                </a:cubicBezTo>
                <a:cubicBezTo>
                  <a:pt x="89445" y="62769"/>
                  <a:pt x="87227" y="62769"/>
                  <a:pt x="85010" y="60000"/>
                </a:cubicBezTo>
                <a:cubicBezTo>
                  <a:pt x="71950" y="46153"/>
                  <a:pt x="71950" y="46153"/>
                  <a:pt x="71950" y="46153"/>
                </a:cubicBezTo>
                <a:cubicBezTo>
                  <a:pt x="69733" y="43384"/>
                  <a:pt x="69733" y="43384"/>
                  <a:pt x="67515" y="46153"/>
                </a:cubicBezTo>
                <a:cubicBezTo>
                  <a:pt x="47802" y="81846"/>
                  <a:pt x="47802" y="81846"/>
                  <a:pt x="47802" y="81846"/>
                </a:cubicBezTo>
                <a:cubicBezTo>
                  <a:pt x="47802" y="84615"/>
                  <a:pt x="45831" y="84615"/>
                  <a:pt x="43613" y="81846"/>
                </a:cubicBezTo>
                <a:cubicBezTo>
                  <a:pt x="34743" y="73538"/>
                  <a:pt x="34743" y="73538"/>
                  <a:pt x="34743" y="73538"/>
                </a:cubicBezTo>
                <a:cubicBezTo>
                  <a:pt x="32525" y="70769"/>
                  <a:pt x="30308" y="70769"/>
                  <a:pt x="30308" y="73538"/>
                </a:cubicBezTo>
                <a:cubicBezTo>
                  <a:pt x="1971" y="117230"/>
                  <a:pt x="1971" y="117230"/>
                  <a:pt x="1971" y="117230"/>
                </a:cubicBezTo>
                <a:cubicBezTo>
                  <a:pt x="0" y="119692"/>
                  <a:pt x="0" y="119692"/>
                  <a:pt x="1971" y="119692"/>
                </a:cubicBezTo>
                <a:cubicBezTo>
                  <a:pt x="119753" y="119692"/>
                  <a:pt x="119753" y="119692"/>
                  <a:pt x="119753" y="119692"/>
                </a:cubicBezTo>
                <a:cubicBezTo>
                  <a:pt x="119753" y="2769"/>
                  <a:pt x="119753" y="2769"/>
                  <a:pt x="119753" y="2769"/>
                </a:cubicBezTo>
                <a:cubicBezTo>
                  <a:pt x="119753" y="0"/>
                  <a:pt x="119753" y="0"/>
                  <a:pt x="117782" y="276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8" name="Shape 5192"/>
          <p:cNvSpPr/>
          <p:nvPr/>
        </p:nvSpPr>
        <p:spPr>
          <a:xfrm>
            <a:off x="2137985" y="2770220"/>
            <a:ext cx="215926" cy="25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54" y="46133"/>
                </a:moveTo>
                <a:lnTo>
                  <a:pt x="86854" y="46133"/>
                </a:lnTo>
                <a:cubicBezTo>
                  <a:pt x="86854" y="43801"/>
                  <a:pt x="114475" y="23066"/>
                  <a:pt x="97902" y="4665"/>
                </a:cubicBezTo>
                <a:cubicBezTo>
                  <a:pt x="95140" y="0"/>
                  <a:pt x="81636" y="25399"/>
                  <a:pt x="62608" y="34730"/>
                </a:cubicBezTo>
                <a:cubicBezTo>
                  <a:pt x="51867" y="41468"/>
                  <a:pt x="30076" y="52872"/>
                  <a:pt x="30076" y="59870"/>
                </a:cubicBezTo>
                <a:cubicBezTo>
                  <a:pt x="30076" y="103671"/>
                  <a:pt x="30076" y="103671"/>
                  <a:pt x="30076" y="103671"/>
                </a:cubicBezTo>
                <a:cubicBezTo>
                  <a:pt x="30076" y="112742"/>
                  <a:pt x="65370" y="119740"/>
                  <a:pt x="95140" y="119740"/>
                </a:cubicBezTo>
                <a:cubicBezTo>
                  <a:pt x="105882" y="119740"/>
                  <a:pt x="119693" y="64535"/>
                  <a:pt x="119693" y="57537"/>
                </a:cubicBezTo>
                <a:cubicBezTo>
                  <a:pt x="119693" y="48466"/>
                  <a:pt x="89616" y="48466"/>
                  <a:pt x="86854" y="46133"/>
                </a:cubicBezTo>
                <a:close/>
                <a:moveTo>
                  <a:pt x="21790" y="46133"/>
                </a:moveTo>
                <a:lnTo>
                  <a:pt x="21790" y="46133"/>
                </a:lnTo>
                <a:cubicBezTo>
                  <a:pt x="16572" y="46133"/>
                  <a:pt x="0" y="48466"/>
                  <a:pt x="0" y="66609"/>
                </a:cubicBezTo>
                <a:cubicBezTo>
                  <a:pt x="0" y="96414"/>
                  <a:pt x="0" y="96414"/>
                  <a:pt x="0" y="96414"/>
                </a:cubicBezTo>
                <a:cubicBezTo>
                  <a:pt x="0" y="115075"/>
                  <a:pt x="16572" y="117408"/>
                  <a:pt x="21790" y="117408"/>
                </a:cubicBezTo>
                <a:cubicBezTo>
                  <a:pt x="27314" y="117408"/>
                  <a:pt x="13503" y="112742"/>
                  <a:pt x="13503" y="103671"/>
                </a:cubicBezTo>
                <a:cubicBezTo>
                  <a:pt x="13503" y="62203"/>
                  <a:pt x="13503" y="62203"/>
                  <a:pt x="13503" y="62203"/>
                </a:cubicBezTo>
                <a:cubicBezTo>
                  <a:pt x="13503" y="50799"/>
                  <a:pt x="27314" y="46133"/>
                  <a:pt x="21790" y="4613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9" name="Shape 5193"/>
          <p:cNvSpPr/>
          <p:nvPr/>
        </p:nvSpPr>
        <p:spPr>
          <a:xfrm>
            <a:off x="2684612" y="2779949"/>
            <a:ext cx="213981" cy="2548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55" y="76103"/>
                </a:moveTo>
                <a:lnTo>
                  <a:pt x="32755" y="76103"/>
                </a:lnTo>
                <a:cubicBezTo>
                  <a:pt x="32755" y="78181"/>
                  <a:pt x="5816" y="99220"/>
                  <a:pt x="22040" y="115324"/>
                </a:cubicBezTo>
                <a:cubicBezTo>
                  <a:pt x="24489" y="119740"/>
                  <a:pt x="38265" y="96883"/>
                  <a:pt x="56938" y="85454"/>
                </a:cubicBezTo>
                <a:cubicBezTo>
                  <a:pt x="65204" y="80519"/>
                  <a:pt x="89693" y="66753"/>
                  <a:pt x="89693" y="62077"/>
                </a:cubicBezTo>
                <a:cubicBezTo>
                  <a:pt x="89693" y="16363"/>
                  <a:pt x="89693" y="16363"/>
                  <a:pt x="89693" y="16363"/>
                </a:cubicBezTo>
                <a:cubicBezTo>
                  <a:pt x="89693" y="9090"/>
                  <a:pt x="51734" y="0"/>
                  <a:pt x="24489" y="0"/>
                </a:cubicBezTo>
                <a:cubicBezTo>
                  <a:pt x="13469" y="0"/>
                  <a:pt x="0" y="55324"/>
                  <a:pt x="0" y="64415"/>
                </a:cubicBezTo>
                <a:cubicBezTo>
                  <a:pt x="0" y="73766"/>
                  <a:pt x="29999" y="73766"/>
                  <a:pt x="32755" y="76103"/>
                </a:cubicBezTo>
                <a:close/>
                <a:moveTo>
                  <a:pt x="97653" y="73766"/>
                </a:moveTo>
                <a:lnTo>
                  <a:pt x="97653" y="73766"/>
                </a:lnTo>
                <a:cubicBezTo>
                  <a:pt x="103469" y="73766"/>
                  <a:pt x="119693" y="71428"/>
                  <a:pt x="119693" y="55324"/>
                </a:cubicBezTo>
                <a:cubicBezTo>
                  <a:pt x="119693" y="23116"/>
                  <a:pt x="119693" y="23116"/>
                  <a:pt x="119693" y="23116"/>
                </a:cubicBezTo>
                <a:cubicBezTo>
                  <a:pt x="119693" y="4675"/>
                  <a:pt x="103469" y="4675"/>
                  <a:pt x="97653" y="4675"/>
                </a:cubicBezTo>
                <a:cubicBezTo>
                  <a:pt x="92448" y="4675"/>
                  <a:pt x="105918" y="7012"/>
                  <a:pt x="105918" y="18441"/>
                </a:cubicBezTo>
                <a:cubicBezTo>
                  <a:pt x="105918" y="59999"/>
                  <a:pt x="105918" y="59999"/>
                  <a:pt x="105918" y="59999"/>
                </a:cubicBezTo>
                <a:cubicBezTo>
                  <a:pt x="105918" y="71428"/>
                  <a:pt x="92448" y="73766"/>
                  <a:pt x="97653" y="737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1" name="Shape 4851">
            <a:extLst>
              <a:ext uri="{FF2B5EF4-FFF2-40B4-BE49-F238E27FC236}">
                <a16:creationId xmlns:a16="http://schemas.microsoft.com/office/drawing/2014/main" id="{1D0195ED-B6AB-47C7-8F82-3F26FBFAD366}"/>
              </a:ext>
            </a:extLst>
          </p:cNvPr>
          <p:cNvSpPr/>
          <p:nvPr/>
        </p:nvSpPr>
        <p:spPr>
          <a:xfrm>
            <a:off x="10256547" y="5400838"/>
            <a:ext cx="252184" cy="2522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97275"/>
                </a:moveTo>
                <a:lnTo>
                  <a:pt x="114219" y="97275"/>
                </a:lnTo>
                <a:cubicBezTo>
                  <a:pt x="95880" y="97275"/>
                  <a:pt x="95880" y="97275"/>
                  <a:pt x="95880" y="97275"/>
                </a:cubicBezTo>
                <a:cubicBezTo>
                  <a:pt x="95880" y="69169"/>
                  <a:pt x="95880" y="69169"/>
                  <a:pt x="95880" y="69169"/>
                </a:cubicBezTo>
                <a:cubicBezTo>
                  <a:pt x="108438" y="69169"/>
                  <a:pt x="108438" y="69169"/>
                  <a:pt x="108438" y="69169"/>
                </a:cubicBezTo>
                <a:cubicBezTo>
                  <a:pt x="108438" y="11362"/>
                  <a:pt x="108438" y="11362"/>
                  <a:pt x="108438" y="11362"/>
                </a:cubicBezTo>
                <a:cubicBezTo>
                  <a:pt x="40863" y="11362"/>
                  <a:pt x="40863" y="11362"/>
                  <a:pt x="40863" y="11362"/>
                </a:cubicBezTo>
                <a:cubicBezTo>
                  <a:pt x="40863" y="16943"/>
                  <a:pt x="40863" y="16943"/>
                  <a:pt x="40863" y="16943"/>
                </a:cubicBezTo>
                <a:cubicBezTo>
                  <a:pt x="29700" y="16943"/>
                  <a:pt x="29700" y="16943"/>
                  <a:pt x="29700" y="16943"/>
                </a:cubicBezTo>
                <a:cubicBezTo>
                  <a:pt x="29700" y="5780"/>
                  <a:pt x="29700" y="5780"/>
                  <a:pt x="29700" y="5780"/>
                </a:cubicBezTo>
                <a:cubicBezTo>
                  <a:pt x="29700" y="2990"/>
                  <a:pt x="32491" y="0"/>
                  <a:pt x="35282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90"/>
                  <a:pt x="119800" y="5780"/>
                </a:cubicBezTo>
                <a:cubicBezTo>
                  <a:pt x="119800" y="91694"/>
                  <a:pt x="119800" y="91694"/>
                  <a:pt x="119800" y="91694"/>
                </a:cubicBezTo>
                <a:cubicBezTo>
                  <a:pt x="119800" y="95880"/>
                  <a:pt x="118405" y="97275"/>
                  <a:pt x="114219" y="97275"/>
                </a:cubicBezTo>
                <a:close/>
                <a:moveTo>
                  <a:pt x="90299" y="28305"/>
                </a:moveTo>
                <a:lnTo>
                  <a:pt x="90299" y="28305"/>
                </a:lnTo>
                <a:cubicBezTo>
                  <a:pt x="90299" y="114219"/>
                  <a:pt x="90299" y="114219"/>
                  <a:pt x="90299" y="114219"/>
                </a:cubicBezTo>
                <a:cubicBezTo>
                  <a:pt x="90299" y="118405"/>
                  <a:pt x="87508" y="119800"/>
                  <a:pt x="84518" y="119800"/>
                </a:cubicBez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405"/>
                  <a:pt x="0" y="114219"/>
                </a:cubicBezTo>
                <a:cubicBezTo>
                  <a:pt x="0" y="28305"/>
                  <a:pt x="0" y="28305"/>
                  <a:pt x="0" y="28305"/>
                </a:cubicBezTo>
                <a:cubicBezTo>
                  <a:pt x="0" y="25514"/>
                  <a:pt x="2990" y="22524"/>
                  <a:pt x="5780" y="22524"/>
                </a:cubicBezTo>
                <a:cubicBezTo>
                  <a:pt x="84518" y="22524"/>
                  <a:pt x="84518" y="22524"/>
                  <a:pt x="84518" y="22524"/>
                </a:cubicBezTo>
                <a:cubicBezTo>
                  <a:pt x="87508" y="22524"/>
                  <a:pt x="90299" y="25514"/>
                  <a:pt x="90299" y="28305"/>
                </a:cubicBezTo>
                <a:close/>
                <a:moveTo>
                  <a:pt x="78936" y="33887"/>
                </a:moveTo>
                <a:lnTo>
                  <a:pt x="78936" y="33887"/>
                </a:lnTo>
                <a:cubicBezTo>
                  <a:pt x="11362" y="33887"/>
                  <a:pt x="11362" y="33887"/>
                  <a:pt x="11362" y="33887"/>
                </a:cubicBezTo>
                <a:cubicBezTo>
                  <a:pt x="11362" y="91694"/>
                  <a:pt x="11362" y="91694"/>
                  <a:pt x="11362" y="91694"/>
                </a:cubicBezTo>
                <a:cubicBezTo>
                  <a:pt x="78936" y="91694"/>
                  <a:pt x="78936" y="91694"/>
                  <a:pt x="78936" y="91694"/>
                </a:cubicBezTo>
                <a:lnTo>
                  <a:pt x="78936" y="3388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2" name="Shape 4852">
            <a:extLst>
              <a:ext uri="{FF2B5EF4-FFF2-40B4-BE49-F238E27FC236}">
                <a16:creationId xmlns:a16="http://schemas.microsoft.com/office/drawing/2014/main" id="{D675752B-478F-4C19-9CCF-1229957236E6}"/>
              </a:ext>
            </a:extLst>
          </p:cNvPr>
          <p:cNvSpPr/>
          <p:nvPr/>
        </p:nvSpPr>
        <p:spPr>
          <a:xfrm>
            <a:off x="9788280" y="5427487"/>
            <a:ext cx="189596" cy="2043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317" y="119754"/>
                </a:moveTo>
                <a:lnTo>
                  <a:pt x="112317" y="119754"/>
                </a:lnTo>
                <a:cubicBezTo>
                  <a:pt x="7417" y="119754"/>
                  <a:pt x="7417" y="119754"/>
                  <a:pt x="7417" y="119754"/>
                </a:cubicBezTo>
                <a:cubicBezTo>
                  <a:pt x="3708" y="119754"/>
                  <a:pt x="0" y="118036"/>
                  <a:pt x="0" y="112638"/>
                </a:cubicBezTo>
                <a:cubicBezTo>
                  <a:pt x="0" y="6871"/>
                  <a:pt x="0" y="6871"/>
                  <a:pt x="0" y="6871"/>
                </a:cubicBezTo>
                <a:cubicBezTo>
                  <a:pt x="0" y="3435"/>
                  <a:pt x="3708" y="0"/>
                  <a:pt x="7417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7880" y="0"/>
                  <a:pt x="119735" y="3435"/>
                  <a:pt x="119735" y="6871"/>
                </a:cubicBezTo>
                <a:cubicBezTo>
                  <a:pt x="119735" y="112638"/>
                  <a:pt x="119735" y="112638"/>
                  <a:pt x="119735" y="112638"/>
                </a:cubicBezTo>
                <a:cubicBezTo>
                  <a:pt x="119735" y="118036"/>
                  <a:pt x="117880" y="119754"/>
                  <a:pt x="112317" y="119754"/>
                </a:cubicBezTo>
                <a:close/>
                <a:moveTo>
                  <a:pt x="104900" y="13742"/>
                </a:moveTo>
                <a:lnTo>
                  <a:pt x="104900" y="13742"/>
                </a:lnTo>
                <a:cubicBezTo>
                  <a:pt x="14834" y="13742"/>
                  <a:pt x="14834" y="13742"/>
                  <a:pt x="14834" y="13742"/>
                </a:cubicBezTo>
                <a:cubicBezTo>
                  <a:pt x="14834" y="84907"/>
                  <a:pt x="14834" y="84907"/>
                  <a:pt x="14834" y="84907"/>
                </a:cubicBezTo>
                <a:cubicBezTo>
                  <a:pt x="104900" y="84907"/>
                  <a:pt x="104900" y="84907"/>
                  <a:pt x="104900" y="84907"/>
                </a:cubicBezTo>
                <a:lnTo>
                  <a:pt x="104900" y="1374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3" name="Shape 4853">
            <a:extLst>
              <a:ext uri="{FF2B5EF4-FFF2-40B4-BE49-F238E27FC236}">
                <a16:creationId xmlns:a16="http://schemas.microsoft.com/office/drawing/2014/main" id="{6AE972C4-A026-47C9-8370-17B3A499EAC7}"/>
              </a:ext>
            </a:extLst>
          </p:cNvPr>
          <p:cNvSpPr/>
          <p:nvPr/>
        </p:nvSpPr>
        <p:spPr>
          <a:xfrm>
            <a:off x="9222550" y="5411121"/>
            <a:ext cx="237457" cy="2356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825" y="119787"/>
                  <a:pt x="113650" y="119787"/>
                </a:cubicBezTo>
                <a:cubicBezTo>
                  <a:pt x="110687" y="119787"/>
                  <a:pt x="109206" y="118303"/>
                  <a:pt x="107724" y="115335"/>
                </a:cubicBezTo>
                <a:cubicBezTo>
                  <a:pt x="101798" y="115335"/>
                  <a:pt x="101798" y="115335"/>
                  <a:pt x="101798" y="115335"/>
                </a:cubicBezTo>
                <a:cubicBezTo>
                  <a:pt x="100317" y="118303"/>
                  <a:pt x="98835" y="119787"/>
                  <a:pt x="95873" y="119787"/>
                </a:cubicBezTo>
                <a:cubicBezTo>
                  <a:pt x="92698" y="119787"/>
                  <a:pt x="91216" y="118303"/>
                  <a:pt x="89735" y="115335"/>
                </a:cubicBezTo>
                <a:cubicBezTo>
                  <a:pt x="83809" y="115335"/>
                  <a:pt x="83809" y="115335"/>
                  <a:pt x="83809" y="115335"/>
                </a:cubicBezTo>
                <a:cubicBezTo>
                  <a:pt x="82328" y="118303"/>
                  <a:pt x="80846" y="119787"/>
                  <a:pt x="77883" y="119787"/>
                </a:cubicBezTo>
                <a:cubicBezTo>
                  <a:pt x="74920" y="119787"/>
                  <a:pt x="73439" y="118303"/>
                  <a:pt x="71957" y="115335"/>
                </a:cubicBezTo>
                <a:cubicBezTo>
                  <a:pt x="65820" y="115335"/>
                  <a:pt x="65820" y="115335"/>
                  <a:pt x="65820" y="115335"/>
                </a:cubicBezTo>
                <a:cubicBezTo>
                  <a:pt x="64338" y="118303"/>
                  <a:pt x="62857" y="119787"/>
                  <a:pt x="59894" y="119787"/>
                </a:cubicBezTo>
                <a:cubicBezTo>
                  <a:pt x="56931" y="119787"/>
                  <a:pt x="55449" y="118303"/>
                  <a:pt x="53968" y="115335"/>
                </a:cubicBezTo>
                <a:cubicBezTo>
                  <a:pt x="47830" y="115335"/>
                  <a:pt x="47830" y="115335"/>
                  <a:pt x="47830" y="115335"/>
                </a:cubicBezTo>
                <a:cubicBezTo>
                  <a:pt x="46349" y="118303"/>
                  <a:pt x="44867" y="119787"/>
                  <a:pt x="41904" y="119787"/>
                </a:cubicBezTo>
                <a:cubicBezTo>
                  <a:pt x="38941" y="119787"/>
                  <a:pt x="37460" y="118303"/>
                  <a:pt x="35978" y="115335"/>
                </a:cubicBezTo>
                <a:cubicBezTo>
                  <a:pt x="30052" y="115335"/>
                  <a:pt x="30052" y="115335"/>
                  <a:pt x="30052" y="115335"/>
                </a:cubicBezTo>
                <a:cubicBezTo>
                  <a:pt x="28571" y="118303"/>
                  <a:pt x="27089" y="119787"/>
                  <a:pt x="23915" y="119787"/>
                </a:cubicBezTo>
                <a:cubicBezTo>
                  <a:pt x="20952" y="119787"/>
                  <a:pt x="19470" y="118303"/>
                  <a:pt x="17989" y="115335"/>
                </a:cubicBezTo>
                <a:cubicBezTo>
                  <a:pt x="12063" y="115335"/>
                  <a:pt x="12063" y="115335"/>
                  <a:pt x="12063" y="115335"/>
                </a:cubicBezTo>
                <a:cubicBezTo>
                  <a:pt x="10582" y="118303"/>
                  <a:pt x="9100" y="119787"/>
                  <a:pt x="6137" y="119787"/>
                </a:cubicBezTo>
                <a:cubicBezTo>
                  <a:pt x="3174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4656" y="107915"/>
                </a:cubicBezTo>
                <a:cubicBezTo>
                  <a:pt x="4656" y="100282"/>
                  <a:pt x="4656" y="100282"/>
                  <a:pt x="4656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4656" y="89893"/>
                </a:cubicBezTo>
                <a:cubicBezTo>
                  <a:pt x="4656" y="82261"/>
                  <a:pt x="4656" y="82261"/>
                  <a:pt x="4656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4656" y="71872"/>
                </a:cubicBezTo>
                <a:cubicBezTo>
                  <a:pt x="4656" y="64452"/>
                  <a:pt x="4656" y="64452"/>
                  <a:pt x="4656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4656" y="53851"/>
                </a:cubicBezTo>
                <a:cubicBezTo>
                  <a:pt x="4656" y="46431"/>
                  <a:pt x="4656" y="46431"/>
                  <a:pt x="4656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4656" y="35830"/>
                </a:cubicBezTo>
                <a:cubicBezTo>
                  <a:pt x="4656" y="28409"/>
                  <a:pt x="4656" y="28409"/>
                  <a:pt x="4656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4656" y="17809"/>
                </a:cubicBezTo>
                <a:cubicBezTo>
                  <a:pt x="4656" y="10388"/>
                  <a:pt x="4656" y="10388"/>
                  <a:pt x="4656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3174" y="0"/>
                  <a:pt x="6137" y="0"/>
                </a:cubicBezTo>
                <a:cubicBezTo>
                  <a:pt x="9100" y="0"/>
                  <a:pt x="10582" y="1484"/>
                  <a:pt x="12063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9470" y="1484"/>
                  <a:pt x="20952" y="0"/>
                  <a:pt x="23915" y="0"/>
                </a:cubicBezTo>
                <a:cubicBezTo>
                  <a:pt x="27089" y="0"/>
                  <a:pt x="28571" y="1484"/>
                  <a:pt x="30052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7460" y="1484"/>
                  <a:pt x="38941" y="0"/>
                  <a:pt x="41904" y="0"/>
                </a:cubicBezTo>
                <a:cubicBezTo>
                  <a:pt x="44867" y="0"/>
                  <a:pt x="46349" y="1484"/>
                  <a:pt x="47830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5449" y="1484"/>
                  <a:pt x="56931" y="0"/>
                  <a:pt x="59894" y="0"/>
                </a:cubicBezTo>
                <a:cubicBezTo>
                  <a:pt x="62857" y="0"/>
                  <a:pt x="64338" y="1484"/>
                  <a:pt x="65820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3439" y="1484"/>
                  <a:pt x="74920" y="0"/>
                  <a:pt x="77883" y="0"/>
                </a:cubicBezTo>
                <a:cubicBezTo>
                  <a:pt x="80846" y="0"/>
                  <a:pt x="82328" y="1484"/>
                  <a:pt x="83809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91216" y="1484"/>
                  <a:pt x="92698" y="0"/>
                  <a:pt x="95873" y="0"/>
                </a:cubicBezTo>
                <a:cubicBezTo>
                  <a:pt x="98835" y="0"/>
                  <a:pt x="100317" y="1484"/>
                  <a:pt x="101798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9206" y="1484"/>
                  <a:pt x="110687" y="0"/>
                  <a:pt x="113650" y="0"/>
                </a:cubicBezTo>
                <a:cubicBezTo>
                  <a:pt x="116825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6507" y="14840"/>
                  <a:pt x="16507" y="14840"/>
                  <a:pt x="16507" y="14840"/>
                </a:cubicBezTo>
                <a:cubicBezTo>
                  <a:pt x="16507" y="103250"/>
                  <a:pt x="16507" y="103250"/>
                  <a:pt x="16507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  <a:moveTo>
                  <a:pt x="52486" y="79293"/>
                </a:moveTo>
                <a:lnTo>
                  <a:pt x="52486" y="79293"/>
                </a:lnTo>
                <a:cubicBezTo>
                  <a:pt x="79365" y="44946"/>
                  <a:pt x="79365" y="44946"/>
                  <a:pt x="79365" y="44946"/>
                </a:cubicBezTo>
                <a:cubicBezTo>
                  <a:pt x="97354" y="73356"/>
                  <a:pt x="97354" y="73356"/>
                  <a:pt x="97354" y="73356"/>
                </a:cubicBezTo>
                <a:cubicBezTo>
                  <a:pt x="97354" y="97314"/>
                  <a:pt x="97354" y="97314"/>
                  <a:pt x="97354" y="97314"/>
                </a:cubicBezTo>
                <a:cubicBezTo>
                  <a:pt x="22433" y="97314"/>
                  <a:pt x="22433" y="97314"/>
                  <a:pt x="22433" y="97314"/>
                </a:cubicBezTo>
                <a:cubicBezTo>
                  <a:pt x="46349" y="73356"/>
                  <a:pt x="46349" y="73356"/>
                  <a:pt x="46349" y="73356"/>
                </a:cubicBezTo>
                <a:lnTo>
                  <a:pt x="52486" y="79293"/>
                </a:lnTo>
                <a:close/>
                <a:moveTo>
                  <a:pt x="40423" y="50883"/>
                </a:moveTo>
                <a:lnTo>
                  <a:pt x="40423" y="50883"/>
                </a:lnTo>
                <a:cubicBezTo>
                  <a:pt x="33015" y="50883"/>
                  <a:pt x="28571" y="46431"/>
                  <a:pt x="28571" y="38798"/>
                </a:cubicBezTo>
                <a:cubicBezTo>
                  <a:pt x="28571" y="32862"/>
                  <a:pt x="33015" y="26925"/>
                  <a:pt x="40423" y="26925"/>
                </a:cubicBezTo>
                <a:cubicBezTo>
                  <a:pt x="46349" y="26925"/>
                  <a:pt x="52486" y="32862"/>
                  <a:pt x="52486" y="38798"/>
                </a:cubicBezTo>
                <a:cubicBezTo>
                  <a:pt x="52486" y="46431"/>
                  <a:pt x="46349" y="50883"/>
                  <a:pt x="40423" y="5088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17FA61B-D01B-4B47-A16B-070E53211051}"/>
              </a:ext>
            </a:extLst>
          </p:cNvPr>
          <p:cNvSpPr txBox="1"/>
          <p:nvPr/>
        </p:nvSpPr>
        <p:spPr>
          <a:xfrm>
            <a:off x="0" y="12700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 Sans Heavy CAPS" panose="00000500000000000000" pitchFamily="50" charset="-18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 Sans Heavy CAPS" panose="00000500000000000000" pitchFamily="50" charset="-18"/>
                <a:ea typeface="+mn-ea"/>
                <a:cs typeface="+mn-cs"/>
              </a:rPr>
              <a:t>    VECTOR ICONS </a:t>
            </a:r>
            <a:r>
              <a:rPr kumimoji="0" lang="en-US" sz="3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 Sans Thin CAPS" panose="00000500000000000000" pitchFamily="50" charset="-18"/>
                <a:ea typeface="+mn-ea"/>
                <a:cs typeface="+mn-cs"/>
              </a:rPr>
              <a:t>– </a:t>
            </a:r>
            <a:r>
              <a:rPr kumimoji="0" lang="pl-PL" sz="2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 Sans Thin CAPS" panose="00000500000000000000" pitchFamily="50" charset="-18"/>
                <a:ea typeface="+mn-ea"/>
                <a:cs typeface="+mn-cs"/>
              </a:rPr>
              <a:t>Part 4</a:t>
            </a:r>
            <a:endParaRPr kumimoji="0" lang="pl-PL" sz="3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 Sans Thin CAPS" panose="00000500000000000000" pitchFamily="50" charset="-1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9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/>
          </p:cNvSpPr>
          <p:nvPr/>
        </p:nvSpPr>
        <p:spPr bwMode="auto">
          <a:xfrm>
            <a:off x="7206079" y="3826301"/>
            <a:ext cx="398029" cy="3994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6467814" y="3876787"/>
            <a:ext cx="411391" cy="334738"/>
            <a:chOff x="10040556" y="3065183"/>
            <a:chExt cx="488068" cy="397128"/>
          </a:xfrm>
          <a:solidFill>
            <a:schemeClr val="bg1">
              <a:lumMod val="75000"/>
            </a:schemeClr>
          </a:solidFill>
        </p:grpSpPr>
        <p:sp>
          <p:nvSpPr>
            <p:cNvPr id="3" name="AutoShape 5"/>
            <p:cNvSpPr>
              <a:spLocks/>
            </p:cNvSpPr>
            <p:nvPr/>
          </p:nvSpPr>
          <p:spPr bwMode="auto">
            <a:xfrm>
              <a:off x="10375942" y="3186992"/>
              <a:ext cx="91773" cy="1226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AutoShape 6"/>
            <p:cNvSpPr>
              <a:spLocks/>
            </p:cNvSpPr>
            <p:nvPr/>
          </p:nvSpPr>
          <p:spPr bwMode="auto">
            <a:xfrm>
              <a:off x="10040556" y="3065183"/>
              <a:ext cx="488068" cy="3971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5730672" y="3838110"/>
            <a:ext cx="411391" cy="412093"/>
            <a:chOff x="9064419" y="3019297"/>
            <a:chExt cx="488068" cy="488901"/>
          </a:xfrm>
          <a:solidFill>
            <a:schemeClr val="bg1">
              <a:lumMod val="75000"/>
            </a:schemeClr>
          </a:solidFill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9064419" y="3019297"/>
              <a:ext cx="488068" cy="488901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utoShape 8"/>
            <p:cNvSpPr>
              <a:spLocks/>
            </p:cNvSpPr>
            <p:nvPr/>
          </p:nvSpPr>
          <p:spPr bwMode="auto">
            <a:xfrm>
              <a:off x="9277999" y="3232880"/>
              <a:ext cx="60904" cy="6090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utoShape 9"/>
            <p:cNvSpPr>
              <a:spLocks/>
            </p:cNvSpPr>
            <p:nvPr/>
          </p:nvSpPr>
          <p:spPr bwMode="auto">
            <a:xfrm>
              <a:off x="9216261" y="3171975"/>
              <a:ext cx="183547" cy="183547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AutoShape 10"/>
            <p:cNvSpPr>
              <a:spLocks/>
            </p:cNvSpPr>
            <p:nvPr/>
          </p:nvSpPr>
          <p:spPr bwMode="auto">
            <a:xfrm>
              <a:off x="9338907" y="3293783"/>
              <a:ext cx="75921" cy="78424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utoShape 11"/>
            <p:cNvSpPr>
              <a:spLocks/>
            </p:cNvSpPr>
            <p:nvPr/>
          </p:nvSpPr>
          <p:spPr bwMode="auto">
            <a:xfrm>
              <a:off x="9368938" y="3324654"/>
              <a:ext cx="109293" cy="111796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utoShape 12"/>
            <p:cNvSpPr>
              <a:spLocks/>
            </p:cNvSpPr>
            <p:nvPr/>
          </p:nvSpPr>
          <p:spPr bwMode="auto">
            <a:xfrm>
              <a:off x="9353921" y="3309636"/>
              <a:ext cx="92608" cy="94276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utoShape 13"/>
            <p:cNvSpPr>
              <a:spLocks/>
            </p:cNvSpPr>
            <p:nvPr/>
          </p:nvSpPr>
          <p:spPr bwMode="auto">
            <a:xfrm>
              <a:off x="9201247" y="3156958"/>
              <a:ext cx="76756" cy="7758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utoShape 14"/>
            <p:cNvSpPr>
              <a:spLocks/>
            </p:cNvSpPr>
            <p:nvPr/>
          </p:nvSpPr>
          <p:spPr bwMode="auto">
            <a:xfrm>
              <a:off x="9140340" y="3096052"/>
              <a:ext cx="109293" cy="110963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utoShape 15"/>
            <p:cNvSpPr>
              <a:spLocks/>
            </p:cNvSpPr>
            <p:nvPr/>
          </p:nvSpPr>
          <p:spPr bwMode="auto">
            <a:xfrm>
              <a:off x="9171209" y="3126089"/>
              <a:ext cx="92608" cy="95111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4992825" y="3850769"/>
            <a:ext cx="411390" cy="399435"/>
            <a:chOff x="8087449" y="3034316"/>
            <a:chExt cx="488067" cy="473884"/>
          </a:xfrm>
          <a:solidFill>
            <a:schemeClr val="bg1">
              <a:lumMod val="75000"/>
            </a:schemeClr>
          </a:solidFill>
        </p:grpSpPr>
        <p:sp>
          <p:nvSpPr>
            <p:cNvPr id="14" name="AutoShape 16"/>
            <p:cNvSpPr>
              <a:spLocks/>
            </p:cNvSpPr>
            <p:nvPr/>
          </p:nvSpPr>
          <p:spPr bwMode="auto">
            <a:xfrm>
              <a:off x="8331899" y="3293784"/>
              <a:ext cx="60904" cy="617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utoShape 17"/>
            <p:cNvSpPr>
              <a:spLocks/>
            </p:cNvSpPr>
            <p:nvPr/>
          </p:nvSpPr>
          <p:spPr bwMode="auto">
            <a:xfrm>
              <a:off x="8087449" y="3034316"/>
              <a:ext cx="488067" cy="47388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0713660" y="2369547"/>
            <a:ext cx="411390" cy="412093"/>
            <a:chOff x="7111313" y="3019297"/>
            <a:chExt cx="488067" cy="488901"/>
          </a:xfrm>
          <a:solidFill>
            <a:schemeClr val="bg1">
              <a:lumMod val="75000"/>
            </a:schemeClr>
          </a:solidFill>
        </p:grpSpPr>
        <p:sp>
          <p:nvSpPr>
            <p:cNvPr id="16" name="AutoShape 18"/>
            <p:cNvSpPr>
              <a:spLocks/>
            </p:cNvSpPr>
            <p:nvPr/>
          </p:nvSpPr>
          <p:spPr bwMode="auto">
            <a:xfrm>
              <a:off x="7111313" y="3019297"/>
              <a:ext cx="488067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utoShape 19"/>
            <p:cNvSpPr>
              <a:spLocks/>
            </p:cNvSpPr>
            <p:nvPr/>
          </p:nvSpPr>
          <p:spPr bwMode="auto">
            <a:xfrm>
              <a:off x="7218103" y="3202845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utoShape 20"/>
            <p:cNvSpPr>
              <a:spLocks/>
            </p:cNvSpPr>
            <p:nvPr/>
          </p:nvSpPr>
          <p:spPr bwMode="auto">
            <a:xfrm>
              <a:off x="7218103" y="3278768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utoShape 21"/>
            <p:cNvSpPr>
              <a:spLocks/>
            </p:cNvSpPr>
            <p:nvPr/>
          </p:nvSpPr>
          <p:spPr bwMode="auto">
            <a:xfrm>
              <a:off x="7218103" y="3355524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utoShape 22"/>
            <p:cNvSpPr>
              <a:spLocks/>
            </p:cNvSpPr>
            <p:nvPr/>
          </p:nvSpPr>
          <p:spPr bwMode="auto">
            <a:xfrm>
              <a:off x="7324894" y="3355524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utoShape 23"/>
            <p:cNvSpPr>
              <a:spLocks/>
            </p:cNvSpPr>
            <p:nvPr/>
          </p:nvSpPr>
          <p:spPr bwMode="auto">
            <a:xfrm>
              <a:off x="7324894" y="3278768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utoShape 24"/>
            <p:cNvSpPr>
              <a:spLocks/>
            </p:cNvSpPr>
            <p:nvPr/>
          </p:nvSpPr>
          <p:spPr bwMode="auto">
            <a:xfrm>
              <a:off x="7324894" y="3202845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utoShape 25"/>
            <p:cNvSpPr>
              <a:spLocks/>
            </p:cNvSpPr>
            <p:nvPr/>
          </p:nvSpPr>
          <p:spPr bwMode="auto">
            <a:xfrm>
              <a:off x="7431686" y="3355524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utoShape 26"/>
            <p:cNvSpPr>
              <a:spLocks/>
            </p:cNvSpPr>
            <p:nvPr/>
          </p:nvSpPr>
          <p:spPr bwMode="auto">
            <a:xfrm>
              <a:off x="7431686" y="3278768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AutoShape 27"/>
            <p:cNvSpPr>
              <a:spLocks/>
            </p:cNvSpPr>
            <p:nvPr/>
          </p:nvSpPr>
          <p:spPr bwMode="auto">
            <a:xfrm>
              <a:off x="7431686" y="3202845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AutoShape 28"/>
          <p:cNvSpPr>
            <a:spLocks/>
          </p:cNvSpPr>
          <p:nvPr/>
        </p:nvSpPr>
        <p:spPr bwMode="auto">
          <a:xfrm>
            <a:off x="10734777" y="3157834"/>
            <a:ext cx="412093" cy="4120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utoShape 29"/>
          <p:cNvSpPr>
            <a:spLocks/>
          </p:cNvSpPr>
          <p:nvPr/>
        </p:nvSpPr>
        <p:spPr bwMode="auto">
          <a:xfrm>
            <a:off x="8877858" y="3186787"/>
            <a:ext cx="411391" cy="372713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8265877" y="3173426"/>
            <a:ext cx="283402" cy="412093"/>
            <a:chOff x="10116474" y="2042327"/>
            <a:chExt cx="336224" cy="488901"/>
          </a:xfrm>
          <a:solidFill>
            <a:schemeClr val="bg1">
              <a:lumMod val="75000"/>
            </a:schemeClr>
          </a:solidFill>
        </p:grpSpPr>
        <p:sp>
          <p:nvSpPr>
            <p:cNvPr id="28" name="AutoShape 30"/>
            <p:cNvSpPr>
              <a:spLocks/>
            </p:cNvSpPr>
            <p:nvPr/>
          </p:nvSpPr>
          <p:spPr bwMode="auto">
            <a:xfrm>
              <a:off x="10116474" y="2042327"/>
              <a:ext cx="336224" cy="488901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utoShape 31"/>
            <p:cNvSpPr>
              <a:spLocks/>
            </p:cNvSpPr>
            <p:nvPr/>
          </p:nvSpPr>
          <p:spPr bwMode="auto">
            <a:xfrm>
              <a:off x="10178213" y="2255912"/>
              <a:ext cx="216084" cy="175204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AutoShape 32"/>
          <p:cNvSpPr>
            <a:spLocks/>
          </p:cNvSpPr>
          <p:nvPr/>
        </p:nvSpPr>
        <p:spPr bwMode="auto">
          <a:xfrm>
            <a:off x="2424931" y="3212104"/>
            <a:ext cx="411390" cy="360054"/>
          </a:xfrm>
          <a:custGeom>
            <a:avLst/>
            <a:gdLst>
              <a:gd name="T0" fmla="+- 0 10800 108"/>
              <a:gd name="T1" fmla="*/ T0 w 21384"/>
              <a:gd name="T2" fmla="*/ 10800 h 21600"/>
              <a:gd name="T3" fmla="+- 0 10800 108"/>
              <a:gd name="T4" fmla="*/ T3 w 21384"/>
              <a:gd name="T5" fmla="*/ 10800 h 21600"/>
              <a:gd name="T6" fmla="+- 0 10800 108"/>
              <a:gd name="T7" fmla="*/ T6 w 21384"/>
              <a:gd name="T8" fmla="*/ 10800 h 21600"/>
              <a:gd name="T9" fmla="+- 0 10800 108"/>
              <a:gd name="T10" fmla="*/ T9 w 2138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84" h="21600">
                <a:moveTo>
                  <a:pt x="18710" y="9257"/>
                </a:moveTo>
                <a:lnTo>
                  <a:pt x="16706" y="7714"/>
                </a:lnTo>
                <a:lnTo>
                  <a:pt x="16706" y="20057"/>
                </a:lnTo>
                <a:lnTo>
                  <a:pt x="4677" y="20057"/>
                </a:lnTo>
                <a:lnTo>
                  <a:pt x="4677" y="7714"/>
                </a:lnTo>
                <a:lnTo>
                  <a:pt x="2673" y="9257"/>
                </a:lnTo>
                <a:lnTo>
                  <a:pt x="1336" y="4628"/>
                </a:lnTo>
                <a:lnTo>
                  <a:pt x="4677" y="1542"/>
                </a:lnTo>
                <a:lnTo>
                  <a:pt x="7468" y="1542"/>
                </a:lnTo>
                <a:cubicBezTo>
                  <a:pt x="7841" y="2871"/>
                  <a:pt x="9136" y="3857"/>
                  <a:pt x="10691" y="3857"/>
                </a:cubicBezTo>
                <a:cubicBezTo>
                  <a:pt x="12247" y="3857"/>
                  <a:pt x="13542" y="2871"/>
                  <a:pt x="13915" y="1542"/>
                </a:cubicBezTo>
                <a:lnTo>
                  <a:pt x="16706" y="1542"/>
                </a:lnTo>
                <a:lnTo>
                  <a:pt x="20047" y="4628"/>
                </a:lnTo>
                <a:cubicBezTo>
                  <a:pt x="20047" y="4628"/>
                  <a:pt x="18710" y="9257"/>
                  <a:pt x="18710" y="9257"/>
                </a:cubicBezTo>
                <a:close/>
                <a:moveTo>
                  <a:pt x="13200" y="1542"/>
                </a:moveTo>
                <a:cubicBezTo>
                  <a:pt x="12831" y="2438"/>
                  <a:pt x="11852" y="3085"/>
                  <a:pt x="10691" y="3085"/>
                </a:cubicBezTo>
                <a:cubicBezTo>
                  <a:pt x="9531" y="3085"/>
                  <a:pt x="8552" y="2438"/>
                  <a:pt x="8183" y="1542"/>
                </a:cubicBezTo>
                <a:cubicBezTo>
                  <a:pt x="8183" y="1542"/>
                  <a:pt x="13200" y="1542"/>
                  <a:pt x="13200" y="1542"/>
                </a:cubicBezTo>
                <a:close/>
                <a:moveTo>
                  <a:pt x="20882" y="3423"/>
                </a:moveTo>
                <a:lnTo>
                  <a:pt x="17541" y="338"/>
                </a:lnTo>
                <a:cubicBezTo>
                  <a:pt x="17303" y="119"/>
                  <a:pt x="17009" y="0"/>
                  <a:pt x="16706" y="0"/>
                </a:cubicBezTo>
                <a:lnTo>
                  <a:pt x="4677" y="0"/>
                </a:lnTo>
                <a:cubicBezTo>
                  <a:pt x="4374" y="0"/>
                  <a:pt x="4080" y="119"/>
                  <a:pt x="3842" y="338"/>
                </a:cubicBezTo>
                <a:lnTo>
                  <a:pt x="501" y="3423"/>
                </a:lnTo>
                <a:cubicBezTo>
                  <a:pt x="64" y="3827"/>
                  <a:pt x="-108" y="4503"/>
                  <a:pt x="68" y="5116"/>
                </a:cubicBezTo>
                <a:lnTo>
                  <a:pt x="1405" y="9745"/>
                </a:lnTo>
                <a:cubicBezTo>
                  <a:pt x="1537" y="10201"/>
                  <a:pt x="1845" y="10560"/>
                  <a:pt x="2239" y="10716"/>
                </a:cubicBezTo>
                <a:cubicBezTo>
                  <a:pt x="2380" y="10772"/>
                  <a:pt x="2527" y="10800"/>
                  <a:pt x="2673" y="10800"/>
                </a:cubicBezTo>
                <a:cubicBezTo>
                  <a:pt x="2905" y="10800"/>
                  <a:pt x="3136" y="10729"/>
                  <a:pt x="3341" y="10593"/>
                </a:cubicBezTo>
                <a:lnTo>
                  <a:pt x="3341" y="20057"/>
                </a:lnTo>
                <a:cubicBezTo>
                  <a:pt x="3341" y="20908"/>
                  <a:pt x="3940" y="21600"/>
                  <a:pt x="4677" y="21600"/>
                </a:cubicBezTo>
                <a:lnTo>
                  <a:pt x="16706" y="21600"/>
                </a:lnTo>
                <a:cubicBezTo>
                  <a:pt x="17443" y="21600"/>
                  <a:pt x="18042" y="20908"/>
                  <a:pt x="18042" y="20057"/>
                </a:cubicBezTo>
                <a:lnTo>
                  <a:pt x="18042" y="10593"/>
                </a:lnTo>
                <a:cubicBezTo>
                  <a:pt x="18247" y="10729"/>
                  <a:pt x="18478" y="10800"/>
                  <a:pt x="18710" y="10800"/>
                </a:cubicBezTo>
                <a:cubicBezTo>
                  <a:pt x="18856" y="10800"/>
                  <a:pt x="19002" y="10772"/>
                  <a:pt x="19144" y="10716"/>
                </a:cubicBezTo>
                <a:cubicBezTo>
                  <a:pt x="19538" y="10560"/>
                  <a:pt x="19846" y="10201"/>
                  <a:pt x="19978" y="9745"/>
                </a:cubicBezTo>
                <a:lnTo>
                  <a:pt x="21315" y="5116"/>
                </a:lnTo>
                <a:cubicBezTo>
                  <a:pt x="21491" y="4503"/>
                  <a:pt x="21319" y="3827"/>
                  <a:pt x="20882" y="342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6798176" y="3173424"/>
            <a:ext cx="411390" cy="412095"/>
            <a:chOff x="8087449" y="2042327"/>
            <a:chExt cx="488067" cy="488903"/>
          </a:xfrm>
          <a:solidFill>
            <a:schemeClr val="bg1">
              <a:lumMod val="75000"/>
            </a:schemeClr>
          </a:solidFill>
        </p:grpSpPr>
        <p:sp>
          <p:nvSpPr>
            <p:cNvPr id="31" name="AutoShape 33"/>
            <p:cNvSpPr>
              <a:spLocks/>
            </p:cNvSpPr>
            <p:nvPr/>
          </p:nvSpPr>
          <p:spPr bwMode="auto">
            <a:xfrm>
              <a:off x="8087449" y="2225875"/>
              <a:ext cx="488067" cy="305355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utoShape 34"/>
            <p:cNvSpPr>
              <a:spLocks/>
            </p:cNvSpPr>
            <p:nvPr/>
          </p:nvSpPr>
          <p:spPr bwMode="auto">
            <a:xfrm>
              <a:off x="8209260" y="2104067"/>
              <a:ext cx="35041" cy="114299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utoShape 35"/>
            <p:cNvSpPr>
              <a:spLocks/>
            </p:cNvSpPr>
            <p:nvPr/>
          </p:nvSpPr>
          <p:spPr bwMode="auto">
            <a:xfrm>
              <a:off x="8392807" y="2104067"/>
              <a:ext cx="34207" cy="114299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utoShape 36"/>
            <p:cNvSpPr>
              <a:spLocks/>
            </p:cNvSpPr>
            <p:nvPr/>
          </p:nvSpPr>
          <p:spPr bwMode="auto">
            <a:xfrm>
              <a:off x="8316051" y="2042327"/>
              <a:ext cx="35041" cy="115133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6063157" y="3173427"/>
            <a:ext cx="411391" cy="412093"/>
            <a:chOff x="7111316" y="2042329"/>
            <a:chExt cx="488068" cy="488901"/>
          </a:xfrm>
          <a:solidFill>
            <a:schemeClr val="bg1">
              <a:lumMod val="75000"/>
            </a:schemeClr>
          </a:solidFill>
        </p:grpSpPr>
        <p:sp>
          <p:nvSpPr>
            <p:cNvPr id="35" name="AutoShape 37"/>
            <p:cNvSpPr>
              <a:spLocks/>
            </p:cNvSpPr>
            <p:nvPr/>
          </p:nvSpPr>
          <p:spPr bwMode="auto">
            <a:xfrm>
              <a:off x="7111316" y="2088214"/>
              <a:ext cx="444684" cy="443016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utoShape 38"/>
            <p:cNvSpPr>
              <a:spLocks/>
            </p:cNvSpPr>
            <p:nvPr/>
          </p:nvSpPr>
          <p:spPr bwMode="auto">
            <a:xfrm>
              <a:off x="7324898" y="2286780"/>
              <a:ext cx="75921" cy="767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utoShape 39"/>
            <p:cNvSpPr>
              <a:spLocks/>
            </p:cNvSpPr>
            <p:nvPr/>
          </p:nvSpPr>
          <p:spPr bwMode="auto">
            <a:xfrm>
              <a:off x="7523463" y="2042329"/>
              <a:ext cx="75921" cy="767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utoShape 40"/>
            <p:cNvSpPr>
              <a:spLocks/>
            </p:cNvSpPr>
            <p:nvPr/>
          </p:nvSpPr>
          <p:spPr bwMode="auto">
            <a:xfrm>
              <a:off x="7233121" y="2271762"/>
              <a:ext cx="60904" cy="609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utoShape 41"/>
            <p:cNvSpPr>
              <a:spLocks/>
            </p:cNvSpPr>
            <p:nvPr/>
          </p:nvSpPr>
          <p:spPr bwMode="auto">
            <a:xfrm>
              <a:off x="7294025" y="2378552"/>
              <a:ext cx="30869" cy="300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utoShape 42"/>
            <p:cNvSpPr>
              <a:spLocks/>
            </p:cNvSpPr>
            <p:nvPr/>
          </p:nvSpPr>
          <p:spPr bwMode="auto">
            <a:xfrm>
              <a:off x="7538477" y="2149119"/>
              <a:ext cx="30035" cy="308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5337542" y="3199445"/>
            <a:ext cx="412093" cy="360055"/>
            <a:chOff x="6134344" y="2073196"/>
            <a:chExt cx="488901" cy="427164"/>
          </a:xfrm>
          <a:solidFill>
            <a:schemeClr val="bg1">
              <a:lumMod val="75000"/>
            </a:schemeClr>
          </a:solidFill>
        </p:grpSpPr>
        <p:sp>
          <p:nvSpPr>
            <p:cNvPr id="41" name="AutoShape 43"/>
            <p:cNvSpPr>
              <a:spLocks/>
            </p:cNvSpPr>
            <p:nvPr/>
          </p:nvSpPr>
          <p:spPr bwMode="auto">
            <a:xfrm>
              <a:off x="6134344" y="2073196"/>
              <a:ext cx="488901" cy="351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utoShape 44"/>
            <p:cNvSpPr>
              <a:spLocks/>
            </p:cNvSpPr>
            <p:nvPr/>
          </p:nvSpPr>
          <p:spPr bwMode="auto">
            <a:xfrm>
              <a:off x="6577358" y="2225877"/>
              <a:ext cx="30035" cy="1676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utoShape 45"/>
            <p:cNvSpPr>
              <a:spLocks/>
            </p:cNvSpPr>
            <p:nvPr/>
          </p:nvSpPr>
          <p:spPr bwMode="auto">
            <a:xfrm>
              <a:off x="6561506" y="2408587"/>
              <a:ext cx="61739" cy="917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AutoShape 46"/>
          <p:cNvSpPr>
            <a:spLocks/>
          </p:cNvSpPr>
          <p:nvPr/>
        </p:nvSpPr>
        <p:spPr bwMode="auto">
          <a:xfrm>
            <a:off x="8877858" y="2393464"/>
            <a:ext cx="411391" cy="4113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utoShape 47"/>
          <p:cNvSpPr>
            <a:spLocks/>
          </p:cNvSpPr>
          <p:nvPr/>
        </p:nvSpPr>
        <p:spPr bwMode="auto">
          <a:xfrm>
            <a:off x="8201886" y="2393464"/>
            <a:ext cx="411391" cy="411390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2450251" y="2406120"/>
            <a:ext cx="360055" cy="411390"/>
            <a:chOff x="9094456" y="1066192"/>
            <a:chExt cx="427164" cy="488067"/>
          </a:xfrm>
          <a:solidFill>
            <a:schemeClr val="bg1">
              <a:lumMod val="75000"/>
            </a:schemeClr>
          </a:solidFill>
        </p:grpSpPr>
        <p:sp>
          <p:nvSpPr>
            <p:cNvPr id="46" name="AutoShape 48"/>
            <p:cNvSpPr>
              <a:spLocks/>
            </p:cNvSpPr>
            <p:nvPr/>
          </p:nvSpPr>
          <p:spPr bwMode="auto">
            <a:xfrm>
              <a:off x="9094456" y="1066192"/>
              <a:ext cx="427164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utoShape 49"/>
            <p:cNvSpPr>
              <a:spLocks/>
            </p:cNvSpPr>
            <p:nvPr/>
          </p:nvSpPr>
          <p:spPr bwMode="auto">
            <a:xfrm>
              <a:off x="9429842" y="1447471"/>
              <a:ext cx="30869" cy="300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utoShape 50"/>
            <p:cNvSpPr>
              <a:spLocks/>
            </p:cNvSpPr>
            <p:nvPr/>
          </p:nvSpPr>
          <p:spPr bwMode="auto">
            <a:xfrm>
              <a:off x="9429842" y="1355695"/>
              <a:ext cx="30869" cy="308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utoShape 51"/>
            <p:cNvSpPr>
              <a:spLocks/>
            </p:cNvSpPr>
            <p:nvPr/>
          </p:nvSpPr>
          <p:spPr bwMode="auto">
            <a:xfrm>
              <a:off x="9429842" y="1263922"/>
              <a:ext cx="30869" cy="308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6812534" y="2393464"/>
            <a:ext cx="411390" cy="411390"/>
            <a:chOff x="8087449" y="1066192"/>
            <a:chExt cx="488067" cy="488067"/>
          </a:xfrm>
          <a:solidFill>
            <a:schemeClr val="bg1">
              <a:lumMod val="75000"/>
            </a:schemeClr>
          </a:solidFill>
        </p:grpSpPr>
        <p:sp>
          <p:nvSpPr>
            <p:cNvPr id="50" name="AutoShape 52"/>
            <p:cNvSpPr>
              <a:spLocks/>
            </p:cNvSpPr>
            <p:nvPr/>
          </p:nvSpPr>
          <p:spPr bwMode="auto">
            <a:xfrm>
              <a:off x="8087449" y="1066192"/>
              <a:ext cx="488067" cy="488067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utoShape 53"/>
            <p:cNvSpPr>
              <a:spLocks/>
            </p:cNvSpPr>
            <p:nvPr/>
          </p:nvSpPr>
          <p:spPr bwMode="auto">
            <a:xfrm>
              <a:off x="8270999" y="1233889"/>
              <a:ext cx="131820" cy="13682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utoShape 54"/>
            <p:cNvSpPr>
              <a:spLocks/>
            </p:cNvSpPr>
            <p:nvPr/>
          </p:nvSpPr>
          <p:spPr bwMode="auto">
            <a:xfrm>
              <a:off x="8255144" y="1401583"/>
              <a:ext cx="74253" cy="77589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utoShape 55"/>
            <p:cNvSpPr>
              <a:spLocks/>
            </p:cNvSpPr>
            <p:nvPr/>
          </p:nvSpPr>
          <p:spPr bwMode="auto">
            <a:xfrm>
              <a:off x="8331903" y="1142114"/>
              <a:ext cx="75087" cy="78424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063155" y="2393464"/>
            <a:ext cx="411391" cy="411390"/>
            <a:chOff x="7111313" y="1066192"/>
            <a:chExt cx="488068" cy="488067"/>
          </a:xfrm>
          <a:solidFill>
            <a:schemeClr val="bg1">
              <a:lumMod val="75000"/>
            </a:schemeClr>
          </a:solidFill>
        </p:grpSpPr>
        <p:sp>
          <p:nvSpPr>
            <p:cNvPr id="54" name="AutoShape 56"/>
            <p:cNvSpPr>
              <a:spLocks/>
            </p:cNvSpPr>
            <p:nvPr/>
          </p:nvSpPr>
          <p:spPr bwMode="auto">
            <a:xfrm>
              <a:off x="7111313" y="1066192"/>
              <a:ext cx="152677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utoShape 57"/>
            <p:cNvSpPr>
              <a:spLocks/>
            </p:cNvSpPr>
            <p:nvPr/>
          </p:nvSpPr>
          <p:spPr bwMode="auto">
            <a:xfrm>
              <a:off x="7446704" y="1066192"/>
              <a:ext cx="152677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utoShape 58"/>
            <p:cNvSpPr>
              <a:spLocks/>
            </p:cNvSpPr>
            <p:nvPr/>
          </p:nvSpPr>
          <p:spPr bwMode="auto">
            <a:xfrm>
              <a:off x="7279008" y="1066192"/>
              <a:ext cx="152677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AutoShape 59"/>
          <p:cNvSpPr>
            <a:spLocks/>
          </p:cNvSpPr>
          <p:nvPr/>
        </p:nvSpPr>
        <p:spPr bwMode="auto">
          <a:xfrm>
            <a:off x="5337542" y="2393464"/>
            <a:ext cx="412093" cy="41139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8955213" y="1623506"/>
            <a:ext cx="282700" cy="411391"/>
            <a:chOff x="11108464" y="89225"/>
            <a:chExt cx="335391" cy="488068"/>
          </a:xfrm>
          <a:solidFill>
            <a:schemeClr val="bg1">
              <a:lumMod val="75000"/>
            </a:schemeClr>
          </a:solidFill>
        </p:grpSpPr>
        <p:sp>
          <p:nvSpPr>
            <p:cNvPr id="58" name="AutoShape 60"/>
            <p:cNvSpPr>
              <a:spLocks/>
            </p:cNvSpPr>
            <p:nvPr/>
          </p:nvSpPr>
          <p:spPr bwMode="auto">
            <a:xfrm>
              <a:off x="11246121" y="226049"/>
              <a:ext cx="30035" cy="308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utoShape 61"/>
            <p:cNvSpPr>
              <a:spLocks/>
            </p:cNvSpPr>
            <p:nvPr/>
          </p:nvSpPr>
          <p:spPr bwMode="auto">
            <a:xfrm>
              <a:off x="11246121" y="409596"/>
              <a:ext cx="30035" cy="300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AutoShape 62"/>
            <p:cNvSpPr>
              <a:spLocks/>
            </p:cNvSpPr>
            <p:nvPr/>
          </p:nvSpPr>
          <p:spPr bwMode="auto">
            <a:xfrm>
              <a:off x="11154347" y="317822"/>
              <a:ext cx="30035" cy="308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utoShape 63"/>
            <p:cNvSpPr>
              <a:spLocks/>
            </p:cNvSpPr>
            <p:nvPr/>
          </p:nvSpPr>
          <p:spPr bwMode="auto">
            <a:xfrm>
              <a:off x="11337061" y="317822"/>
              <a:ext cx="30869" cy="308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utoShape 64"/>
            <p:cNvSpPr>
              <a:spLocks/>
            </p:cNvSpPr>
            <p:nvPr/>
          </p:nvSpPr>
          <p:spPr bwMode="auto">
            <a:xfrm>
              <a:off x="11184384" y="378727"/>
              <a:ext cx="30869" cy="30869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utoShape 65"/>
            <p:cNvSpPr>
              <a:spLocks/>
            </p:cNvSpPr>
            <p:nvPr/>
          </p:nvSpPr>
          <p:spPr bwMode="auto">
            <a:xfrm>
              <a:off x="11184384" y="256918"/>
              <a:ext cx="30869" cy="30869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utoShape 66"/>
            <p:cNvSpPr>
              <a:spLocks/>
            </p:cNvSpPr>
            <p:nvPr/>
          </p:nvSpPr>
          <p:spPr bwMode="auto">
            <a:xfrm>
              <a:off x="11307025" y="378727"/>
              <a:ext cx="30035" cy="30869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utoShape 67"/>
            <p:cNvSpPr>
              <a:spLocks/>
            </p:cNvSpPr>
            <p:nvPr/>
          </p:nvSpPr>
          <p:spPr bwMode="auto">
            <a:xfrm>
              <a:off x="11108464" y="89225"/>
              <a:ext cx="335391" cy="4880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utoShape 68"/>
            <p:cNvSpPr>
              <a:spLocks/>
            </p:cNvSpPr>
            <p:nvPr/>
          </p:nvSpPr>
          <p:spPr bwMode="auto">
            <a:xfrm>
              <a:off x="11246121" y="256918"/>
              <a:ext cx="91773" cy="92608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201886" y="1623505"/>
            <a:ext cx="411391" cy="386074"/>
            <a:chOff x="10040556" y="89224"/>
            <a:chExt cx="488068" cy="458033"/>
          </a:xfrm>
          <a:solidFill>
            <a:schemeClr val="bg1">
              <a:lumMod val="75000"/>
            </a:schemeClr>
          </a:solidFill>
        </p:grpSpPr>
        <p:sp>
          <p:nvSpPr>
            <p:cNvPr id="67" name="AutoShape 69"/>
            <p:cNvSpPr>
              <a:spLocks/>
            </p:cNvSpPr>
            <p:nvPr/>
          </p:nvSpPr>
          <p:spPr bwMode="auto">
            <a:xfrm>
              <a:off x="10040556" y="89224"/>
              <a:ext cx="488068" cy="458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utoShape 70"/>
            <p:cNvSpPr>
              <a:spLocks/>
            </p:cNvSpPr>
            <p:nvPr/>
          </p:nvSpPr>
          <p:spPr bwMode="auto">
            <a:xfrm>
              <a:off x="10269152" y="180164"/>
              <a:ext cx="91773" cy="158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utoShape 71"/>
            <p:cNvSpPr>
              <a:spLocks/>
            </p:cNvSpPr>
            <p:nvPr/>
          </p:nvSpPr>
          <p:spPr bwMode="auto">
            <a:xfrm>
              <a:off x="10269152" y="226050"/>
              <a:ext cx="91773" cy="158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utoShape 72"/>
            <p:cNvSpPr>
              <a:spLocks/>
            </p:cNvSpPr>
            <p:nvPr/>
          </p:nvSpPr>
          <p:spPr bwMode="auto">
            <a:xfrm>
              <a:off x="10269152" y="271937"/>
              <a:ext cx="198564" cy="158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utoShape 73"/>
            <p:cNvSpPr>
              <a:spLocks/>
            </p:cNvSpPr>
            <p:nvPr/>
          </p:nvSpPr>
          <p:spPr bwMode="auto">
            <a:xfrm>
              <a:off x="10101457" y="363712"/>
              <a:ext cx="366259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utoShape 74"/>
            <p:cNvSpPr>
              <a:spLocks/>
            </p:cNvSpPr>
            <p:nvPr/>
          </p:nvSpPr>
          <p:spPr bwMode="auto">
            <a:xfrm>
              <a:off x="10101457" y="409597"/>
              <a:ext cx="366259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AutoShape 75"/>
            <p:cNvSpPr>
              <a:spLocks/>
            </p:cNvSpPr>
            <p:nvPr/>
          </p:nvSpPr>
          <p:spPr bwMode="auto">
            <a:xfrm>
              <a:off x="10101457" y="455485"/>
              <a:ext cx="366259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utoShape 76"/>
            <p:cNvSpPr>
              <a:spLocks/>
            </p:cNvSpPr>
            <p:nvPr/>
          </p:nvSpPr>
          <p:spPr bwMode="auto">
            <a:xfrm>
              <a:off x="10101457" y="317823"/>
              <a:ext cx="366259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AutoShape 77"/>
            <p:cNvSpPr>
              <a:spLocks/>
            </p:cNvSpPr>
            <p:nvPr/>
          </p:nvSpPr>
          <p:spPr bwMode="auto">
            <a:xfrm>
              <a:off x="10101460" y="165144"/>
              <a:ext cx="137660" cy="1226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437593" y="1636162"/>
            <a:ext cx="385371" cy="411391"/>
            <a:chOff x="9079439" y="89225"/>
            <a:chExt cx="457199" cy="488068"/>
          </a:xfrm>
          <a:solidFill>
            <a:schemeClr val="bg1">
              <a:lumMod val="75000"/>
            </a:schemeClr>
          </a:solidFill>
        </p:grpSpPr>
        <p:sp>
          <p:nvSpPr>
            <p:cNvPr id="76" name="AutoShape 78"/>
            <p:cNvSpPr>
              <a:spLocks/>
            </p:cNvSpPr>
            <p:nvPr/>
          </p:nvSpPr>
          <p:spPr bwMode="auto">
            <a:xfrm>
              <a:off x="9079439" y="89225"/>
              <a:ext cx="457199" cy="4880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utoShape 79"/>
            <p:cNvSpPr>
              <a:spLocks/>
            </p:cNvSpPr>
            <p:nvPr/>
          </p:nvSpPr>
          <p:spPr bwMode="auto">
            <a:xfrm>
              <a:off x="9140343" y="150127"/>
              <a:ext cx="335391" cy="3053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AutoShape 80"/>
            <p:cNvSpPr>
              <a:spLocks/>
            </p:cNvSpPr>
            <p:nvPr/>
          </p:nvSpPr>
          <p:spPr bwMode="auto">
            <a:xfrm>
              <a:off x="9323052" y="196014"/>
              <a:ext cx="91773" cy="917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6812534" y="1623506"/>
            <a:ext cx="411390" cy="411391"/>
            <a:chOff x="8087449" y="89225"/>
            <a:chExt cx="488067" cy="488068"/>
          </a:xfrm>
          <a:solidFill>
            <a:schemeClr val="bg1">
              <a:lumMod val="75000"/>
            </a:schemeClr>
          </a:solidFill>
        </p:grpSpPr>
        <p:sp>
          <p:nvSpPr>
            <p:cNvPr id="79" name="AutoShape 81"/>
            <p:cNvSpPr>
              <a:spLocks/>
            </p:cNvSpPr>
            <p:nvPr/>
          </p:nvSpPr>
          <p:spPr bwMode="auto">
            <a:xfrm>
              <a:off x="8087449" y="89225"/>
              <a:ext cx="488067" cy="4880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utoShape 82"/>
            <p:cNvSpPr>
              <a:spLocks/>
            </p:cNvSpPr>
            <p:nvPr/>
          </p:nvSpPr>
          <p:spPr bwMode="auto">
            <a:xfrm>
              <a:off x="8133335" y="485520"/>
              <a:ext cx="45887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AutoShape 83"/>
          <p:cNvSpPr>
            <a:spLocks/>
          </p:cNvSpPr>
          <p:nvPr/>
        </p:nvSpPr>
        <p:spPr bwMode="auto">
          <a:xfrm>
            <a:off x="6063155" y="1687499"/>
            <a:ext cx="411390" cy="2700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5337542" y="1623506"/>
            <a:ext cx="412093" cy="411391"/>
            <a:chOff x="6134344" y="89225"/>
            <a:chExt cx="488901" cy="488068"/>
          </a:xfrm>
          <a:solidFill>
            <a:schemeClr val="bg1">
              <a:lumMod val="75000"/>
            </a:schemeClr>
          </a:solidFill>
        </p:grpSpPr>
        <p:sp>
          <p:nvSpPr>
            <p:cNvPr id="82" name="AutoShape 84"/>
            <p:cNvSpPr>
              <a:spLocks/>
            </p:cNvSpPr>
            <p:nvPr/>
          </p:nvSpPr>
          <p:spPr bwMode="auto">
            <a:xfrm>
              <a:off x="6134344" y="89225"/>
              <a:ext cx="488901" cy="4880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85"/>
            <p:cNvSpPr>
              <a:spLocks/>
            </p:cNvSpPr>
            <p:nvPr/>
          </p:nvSpPr>
          <p:spPr bwMode="auto">
            <a:xfrm>
              <a:off x="6424684" y="271937"/>
              <a:ext cx="136825" cy="158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utoShape 86"/>
            <p:cNvSpPr>
              <a:spLocks/>
            </p:cNvSpPr>
            <p:nvPr/>
          </p:nvSpPr>
          <p:spPr bwMode="auto">
            <a:xfrm>
              <a:off x="6424684" y="226050"/>
              <a:ext cx="136825" cy="158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AutoShape 87"/>
            <p:cNvSpPr>
              <a:spLocks/>
            </p:cNvSpPr>
            <p:nvPr/>
          </p:nvSpPr>
          <p:spPr bwMode="auto">
            <a:xfrm>
              <a:off x="6424684" y="180164"/>
              <a:ext cx="136825" cy="158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utoShape 88"/>
            <p:cNvSpPr>
              <a:spLocks/>
            </p:cNvSpPr>
            <p:nvPr/>
          </p:nvSpPr>
          <p:spPr bwMode="auto">
            <a:xfrm>
              <a:off x="6256990" y="501371"/>
              <a:ext cx="136825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utoShape 89"/>
            <p:cNvSpPr>
              <a:spLocks/>
            </p:cNvSpPr>
            <p:nvPr/>
          </p:nvSpPr>
          <p:spPr bwMode="auto">
            <a:xfrm>
              <a:off x="6256990" y="455485"/>
              <a:ext cx="136825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AutoShape 90"/>
            <p:cNvSpPr>
              <a:spLocks/>
            </p:cNvSpPr>
            <p:nvPr/>
          </p:nvSpPr>
          <p:spPr bwMode="auto">
            <a:xfrm>
              <a:off x="6256990" y="409597"/>
              <a:ext cx="136825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AutoShape 91"/>
            <p:cNvSpPr>
              <a:spLocks/>
            </p:cNvSpPr>
            <p:nvPr/>
          </p:nvSpPr>
          <p:spPr bwMode="auto">
            <a:xfrm>
              <a:off x="6424684" y="501371"/>
              <a:ext cx="136825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utoShape 92"/>
            <p:cNvSpPr>
              <a:spLocks/>
            </p:cNvSpPr>
            <p:nvPr/>
          </p:nvSpPr>
          <p:spPr bwMode="auto">
            <a:xfrm>
              <a:off x="6424684" y="455485"/>
              <a:ext cx="136825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AutoShape 93"/>
            <p:cNvSpPr>
              <a:spLocks/>
            </p:cNvSpPr>
            <p:nvPr/>
          </p:nvSpPr>
          <p:spPr bwMode="auto">
            <a:xfrm>
              <a:off x="6424684" y="409597"/>
              <a:ext cx="136825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AutoShape 94"/>
            <p:cNvSpPr>
              <a:spLocks/>
            </p:cNvSpPr>
            <p:nvPr/>
          </p:nvSpPr>
          <p:spPr bwMode="auto">
            <a:xfrm>
              <a:off x="6256986" y="317823"/>
              <a:ext cx="304520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AutoShape 95"/>
            <p:cNvSpPr>
              <a:spLocks/>
            </p:cNvSpPr>
            <p:nvPr/>
          </p:nvSpPr>
          <p:spPr bwMode="auto">
            <a:xfrm>
              <a:off x="6256986" y="363712"/>
              <a:ext cx="304520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AutoShape 96"/>
            <p:cNvSpPr>
              <a:spLocks/>
            </p:cNvSpPr>
            <p:nvPr/>
          </p:nvSpPr>
          <p:spPr bwMode="auto">
            <a:xfrm>
              <a:off x="6256990" y="150129"/>
              <a:ext cx="136825" cy="136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AutoShape 97"/>
          <p:cNvSpPr>
            <a:spLocks/>
          </p:cNvSpPr>
          <p:nvPr/>
        </p:nvSpPr>
        <p:spPr bwMode="auto">
          <a:xfrm>
            <a:off x="10190447" y="3167096"/>
            <a:ext cx="282700" cy="4120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AutoShape 100"/>
          <p:cNvSpPr>
            <a:spLocks/>
          </p:cNvSpPr>
          <p:nvPr/>
        </p:nvSpPr>
        <p:spPr bwMode="auto">
          <a:xfrm>
            <a:off x="9543888" y="3154814"/>
            <a:ext cx="360055" cy="4120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6750"/>
                </a:moveTo>
                <a:lnTo>
                  <a:pt x="1542" y="6750"/>
                </a:lnTo>
                <a:lnTo>
                  <a:pt x="1542" y="4725"/>
                </a:lnTo>
                <a:lnTo>
                  <a:pt x="20057" y="4725"/>
                </a:lnTo>
                <a:cubicBezTo>
                  <a:pt x="20057" y="4725"/>
                  <a:pt x="20057" y="6750"/>
                  <a:pt x="20057" y="6750"/>
                </a:cubicBezTo>
                <a:close/>
                <a:moveTo>
                  <a:pt x="17485" y="10124"/>
                </a:moveTo>
                <a:lnTo>
                  <a:pt x="4113" y="10124"/>
                </a:lnTo>
                <a:lnTo>
                  <a:pt x="3857" y="8100"/>
                </a:lnTo>
                <a:lnTo>
                  <a:pt x="17742" y="8100"/>
                </a:lnTo>
                <a:cubicBezTo>
                  <a:pt x="17742" y="8100"/>
                  <a:pt x="17485" y="10124"/>
                  <a:pt x="17485" y="10124"/>
                </a:cubicBezTo>
                <a:close/>
                <a:moveTo>
                  <a:pt x="16542" y="17549"/>
                </a:moveTo>
                <a:lnTo>
                  <a:pt x="5057" y="17549"/>
                </a:lnTo>
                <a:lnTo>
                  <a:pt x="4199" y="10800"/>
                </a:lnTo>
                <a:lnTo>
                  <a:pt x="17399" y="10800"/>
                </a:lnTo>
                <a:cubicBezTo>
                  <a:pt x="17399" y="10800"/>
                  <a:pt x="16542" y="17549"/>
                  <a:pt x="16542" y="17549"/>
                </a:cubicBezTo>
                <a:close/>
                <a:moveTo>
                  <a:pt x="5400" y="20249"/>
                </a:moveTo>
                <a:lnTo>
                  <a:pt x="5142" y="18225"/>
                </a:lnTo>
                <a:lnTo>
                  <a:pt x="16456" y="18225"/>
                </a:lnTo>
                <a:lnTo>
                  <a:pt x="16200" y="20249"/>
                </a:lnTo>
                <a:cubicBezTo>
                  <a:pt x="16200" y="20249"/>
                  <a:pt x="5400" y="20249"/>
                  <a:pt x="5400" y="20249"/>
                </a:cubicBezTo>
                <a:close/>
                <a:moveTo>
                  <a:pt x="3857" y="1350"/>
                </a:moveTo>
                <a:lnTo>
                  <a:pt x="17742" y="1350"/>
                </a:lnTo>
                <a:lnTo>
                  <a:pt x="18514" y="3375"/>
                </a:lnTo>
                <a:lnTo>
                  <a:pt x="3085" y="3375"/>
                </a:lnTo>
                <a:cubicBezTo>
                  <a:pt x="3085" y="3375"/>
                  <a:pt x="3857" y="1350"/>
                  <a:pt x="3857" y="1350"/>
                </a:cubicBezTo>
                <a:close/>
                <a:moveTo>
                  <a:pt x="20143" y="3389"/>
                </a:moveTo>
                <a:lnTo>
                  <a:pt x="19205" y="922"/>
                </a:lnTo>
                <a:cubicBezTo>
                  <a:pt x="18996" y="371"/>
                  <a:pt x="18407" y="0"/>
                  <a:pt x="17742" y="0"/>
                </a:cubicBezTo>
                <a:lnTo>
                  <a:pt x="3857" y="0"/>
                </a:lnTo>
                <a:cubicBezTo>
                  <a:pt x="3192" y="0"/>
                  <a:pt x="2603" y="371"/>
                  <a:pt x="2393" y="922"/>
                </a:cubicBezTo>
                <a:lnTo>
                  <a:pt x="1448" y="3391"/>
                </a:lnTo>
                <a:cubicBezTo>
                  <a:pt x="643" y="3436"/>
                  <a:pt x="0" y="4008"/>
                  <a:pt x="0" y="4725"/>
                </a:cubicBezTo>
                <a:lnTo>
                  <a:pt x="0" y="6750"/>
                </a:lnTo>
                <a:cubicBezTo>
                  <a:pt x="0" y="7495"/>
                  <a:pt x="690" y="8100"/>
                  <a:pt x="1542" y="8100"/>
                </a:cubicBezTo>
                <a:lnTo>
                  <a:pt x="2340" y="8100"/>
                </a:lnTo>
                <a:cubicBezTo>
                  <a:pt x="2340" y="8150"/>
                  <a:pt x="2317" y="8198"/>
                  <a:pt x="2323" y="8249"/>
                </a:cubicBezTo>
                <a:lnTo>
                  <a:pt x="3866" y="20398"/>
                </a:lnTo>
                <a:cubicBezTo>
                  <a:pt x="3953" y="21082"/>
                  <a:pt x="4614" y="21599"/>
                  <a:pt x="5400" y="21599"/>
                </a:cubicBezTo>
                <a:lnTo>
                  <a:pt x="16200" y="21599"/>
                </a:lnTo>
                <a:cubicBezTo>
                  <a:pt x="16986" y="21599"/>
                  <a:pt x="17646" y="21082"/>
                  <a:pt x="17732" y="20398"/>
                </a:cubicBezTo>
                <a:lnTo>
                  <a:pt x="19275" y="8249"/>
                </a:lnTo>
                <a:cubicBezTo>
                  <a:pt x="19282" y="8198"/>
                  <a:pt x="19258" y="8150"/>
                  <a:pt x="19258" y="8100"/>
                </a:cubicBezTo>
                <a:lnTo>
                  <a:pt x="20057" y="8100"/>
                </a:lnTo>
                <a:cubicBezTo>
                  <a:pt x="20908" y="8100"/>
                  <a:pt x="21600" y="7495"/>
                  <a:pt x="21600" y="6750"/>
                </a:cubicBezTo>
                <a:lnTo>
                  <a:pt x="21600" y="4725"/>
                </a:lnTo>
                <a:cubicBezTo>
                  <a:pt x="21600" y="4006"/>
                  <a:pt x="20952" y="3431"/>
                  <a:pt x="20143" y="338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0139108" y="2403475"/>
            <a:ext cx="411390" cy="360055"/>
            <a:chOff x="3141697" y="3055173"/>
            <a:chExt cx="488067" cy="427164"/>
          </a:xfrm>
          <a:solidFill>
            <a:schemeClr val="bg1">
              <a:lumMod val="75000"/>
            </a:schemeClr>
          </a:solidFill>
        </p:grpSpPr>
        <p:sp>
          <p:nvSpPr>
            <p:cNvPr id="99" name="AutoShape 101"/>
            <p:cNvSpPr>
              <a:spLocks/>
            </p:cNvSpPr>
            <p:nvPr/>
          </p:nvSpPr>
          <p:spPr bwMode="auto">
            <a:xfrm>
              <a:off x="3141697" y="3055173"/>
              <a:ext cx="488067" cy="4271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514"/>
                  </a:moveTo>
                  <a:cubicBezTo>
                    <a:pt x="20249" y="19365"/>
                    <a:pt x="19644" y="20057"/>
                    <a:pt x="18899" y="20057"/>
                  </a:cubicBezTo>
                  <a:lnTo>
                    <a:pt x="2699" y="20057"/>
                  </a:lnTo>
                  <a:cubicBezTo>
                    <a:pt x="1955" y="20057"/>
                    <a:pt x="1349" y="19365"/>
                    <a:pt x="1349" y="18514"/>
                  </a:cubicBezTo>
                  <a:lnTo>
                    <a:pt x="1349" y="13114"/>
                  </a:lnTo>
                  <a:lnTo>
                    <a:pt x="4050" y="1542"/>
                  </a:lnTo>
                  <a:lnTo>
                    <a:pt x="17549" y="1542"/>
                  </a:lnTo>
                  <a:lnTo>
                    <a:pt x="20249" y="13114"/>
                  </a:lnTo>
                  <a:cubicBezTo>
                    <a:pt x="20249" y="13114"/>
                    <a:pt x="20249" y="18514"/>
                    <a:pt x="20249" y="18514"/>
                  </a:cubicBezTo>
                  <a:close/>
                  <a:moveTo>
                    <a:pt x="21548" y="12693"/>
                  </a:moveTo>
                  <a:lnTo>
                    <a:pt x="18847" y="1117"/>
                  </a:lnTo>
                  <a:cubicBezTo>
                    <a:pt x="18683" y="460"/>
                    <a:pt x="18150" y="0"/>
                    <a:pt x="17549" y="0"/>
                  </a:cubicBezTo>
                  <a:lnTo>
                    <a:pt x="10800" y="0"/>
                  </a:lnTo>
                  <a:lnTo>
                    <a:pt x="4049" y="0"/>
                  </a:lnTo>
                  <a:cubicBezTo>
                    <a:pt x="3449" y="0"/>
                    <a:pt x="2916" y="460"/>
                    <a:pt x="2752" y="1117"/>
                  </a:cubicBezTo>
                  <a:lnTo>
                    <a:pt x="51" y="12693"/>
                  </a:lnTo>
                  <a:cubicBezTo>
                    <a:pt x="17" y="12835"/>
                    <a:pt x="0" y="12976"/>
                    <a:pt x="0" y="13114"/>
                  </a:cubicBezTo>
                  <a:lnTo>
                    <a:pt x="0" y="18514"/>
                  </a:lnTo>
                  <a:cubicBezTo>
                    <a:pt x="0" y="20218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20218"/>
                    <a:pt x="21600" y="18514"/>
                  </a:cubicBezTo>
                  <a:lnTo>
                    <a:pt x="21600" y="13114"/>
                  </a:lnTo>
                  <a:cubicBezTo>
                    <a:pt x="21600" y="12976"/>
                    <a:pt x="21582" y="12835"/>
                    <a:pt x="21548" y="126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AutoShape 102"/>
            <p:cNvSpPr>
              <a:spLocks/>
            </p:cNvSpPr>
            <p:nvPr/>
          </p:nvSpPr>
          <p:spPr bwMode="auto">
            <a:xfrm>
              <a:off x="3202604" y="3116078"/>
              <a:ext cx="372100" cy="274487"/>
            </a:xfrm>
            <a:custGeom>
              <a:avLst/>
              <a:gdLst>
                <a:gd name="T0" fmla="+- 0 10799 40"/>
                <a:gd name="T1" fmla="*/ T0 w 21519"/>
                <a:gd name="T2" fmla="*/ 10800 h 21600"/>
                <a:gd name="T3" fmla="+- 0 10799 40"/>
                <a:gd name="T4" fmla="*/ T3 w 21519"/>
                <a:gd name="T5" fmla="*/ 10800 h 21600"/>
                <a:gd name="T6" fmla="+- 0 10799 40"/>
                <a:gd name="T7" fmla="*/ T6 w 21519"/>
                <a:gd name="T8" fmla="*/ 10800 h 21600"/>
                <a:gd name="T9" fmla="+- 0 10799 40"/>
                <a:gd name="T10" fmla="*/ T9 w 2151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19" h="21600">
                  <a:moveTo>
                    <a:pt x="18070" y="14399"/>
                  </a:moveTo>
                  <a:lnTo>
                    <a:pt x="16603" y="14399"/>
                  </a:lnTo>
                  <a:cubicBezTo>
                    <a:pt x="15931" y="14399"/>
                    <a:pt x="15325" y="14907"/>
                    <a:pt x="15024" y="15725"/>
                  </a:cubicBezTo>
                  <a:lnTo>
                    <a:pt x="13746" y="19199"/>
                  </a:lnTo>
                  <a:lnTo>
                    <a:pt x="7773" y="19199"/>
                  </a:lnTo>
                  <a:lnTo>
                    <a:pt x="6495" y="15725"/>
                  </a:lnTo>
                  <a:cubicBezTo>
                    <a:pt x="6194" y="14907"/>
                    <a:pt x="5588" y="14399"/>
                    <a:pt x="4916" y="14399"/>
                  </a:cubicBezTo>
                  <a:lnTo>
                    <a:pt x="3449" y="14399"/>
                  </a:lnTo>
                  <a:lnTo>
                    <a:pt x="1343" y="14399"/>
                  </a:lnTo>
                  <a:lnTo>
                    <a:pt x="3924" y="1200"/>
                  </a:lnTo>
                  <a:lnTo>
                    <a:pt x="17595" y="1200"/>
                  </a:lnTo>
                  <a:lnTo>
                    <a:pt x="20176" y="14399"/>
                  </a:lnTo>
                  <a:cubicBezTo>
                    <a:pt x="20176" y="14399"/>
                    <a:pt x="18070" y="14399"/>
                    <a:pt x="18070" y="14399"/>
                  </a:cubicBezTo>
                  <a:close/>
                  <a:moveTo>
                    <a:pt x="17595" y="0"/>
                  </a:moveTo>
                  <a:lnTo>
                    <a:pt x="3924" y="0"/>
                  </a:lnTo>
                  <a:cubicBezTo>
                    <a:pt x="3524" y="0"/>
                    <a:pt x="3174" y="366"/>
                    <a:pt x="3071" y="891"/>
                  </a:cubicBezTo>
                  <a:lnTo>
                    <a:pt x="28" y="15291"/>
                  </a:lnTo>
                  <a:cubicBezTo>
                    <a:pt x="-40" y="15651"/>
                    <a:pt x="16" y="16035"/>
                    <a:pt x="183" y="16330"/>
                  </a:cubicBezTo>
                  <a:cubicBezTo>
                    <a:pt x="350" y="16625"/>
                    <a:pt x="609" y="16799"/>
                    <a:pt x="883" y="16799"/>
                  </a:cubicBezTo>
                  <a:lnTo>
                    <a:pt x="3449" y="16799"/>
                  </a:lnTo>
                  <a:lnTo>
                    <a:pt x="4456" y="16799"/>
                  </a:lnTo>
                  <a:lnTo>
                    <a:pt x="4916" y="16799"/>
                  </a:lnTo>
                  <a:lnTo>
                    <a:pt x="6194" y="20274"/>
                  </a:lnTo>
                  <a:cubicBezTo>
                    <a:pt x="6493" y="21086"/>
                    <a:pt x="7104" y="21599"/>
                    <a:pt x="7773" y="21599"/>
                  </a:cubicBezTo>
                  <a:lnTo>
                    <a:pt x="13746" y="21599"/>
                  </a:lnTo>
                  <a:cubicBezTo>
                    <a:pt x="14415" y="21599"/>
                    <a:pt x="15026" y="21086"/>
                    <a:pt x="15325" y="20274"/>
                  </a:cubicBezTo>
                  <a:lnTo>
                    <a:pt x="16603" y="16799"/>
                  </a:lnTo>
                  <a:lnTo>
                    <a:pt x="17063" y="16799"/>
                  </a:lnTo>
                  <a:lnTo>
                    <a:pt x="18070" y="16799"/>
                  </a:lnTo>
                  <a:lnTo>
                    <a:pt x="20636" y="16799"/>
                  </a:lnTo>
                  <a:cubicBezTo>
                    <a:pt x="20910" y="16799"/>
                    <a:pt x="21169" y="16625"/>
                    <a:pt x="21336" y="16330"/>
                  </a:cubicBezTo>
                  <a:cubicBezTo>
                    <a:pt x="21503" y="16035"/>
                    <a:pt x="21560" y="15651"/>
                    <a:pt x="21490" y="15291"/>
                  </a:cubicBezTo>
                  <a:lnTo>
                    <a:pt x="18448" y="891"/>
                  </a:lnTo>
                  <a:cubicBezTo>
                    <a:pt x="18345" y="366"/>
                    <a:pt x="17995" y="0"/>
                    <a:pt x="1759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9555718" y="2403475"/>
            <a:ext cx="411391" cy="360055"/>
            <a:chOff x="2164731" y="3055173"/>
            <a:chExt cx="488068" cy="427164"/>
          </a:xfrm>
          <a:solidFill>
            <a:schemeClr val="bg1">
              <a:lumMod val="75000"/>
            </a:schemeClr>
          </a:solidFill>
        </p:grpSpPr>
        <p:sp>
          <p:nvSpPr>
            <p:cNvPr id="101" name="AutoShape 103"/>
            <p:cNvSpPr>
              <a:spLocks/>
            </p:cNvSpPr>
            <p:nvPr/>
          </p:nvSpPr>
          <p:spPr bwMode="auto">
            <a:xfrm>
              <a:off x="2241487" y="3131094"/>
              <a:ext cx="175204" cy="1151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utoShape 104"/>
            <p:cNvSpPr>
              <a:spLocks/>
            </p:cNvSpPr>
            <p:nvPr/>
          </p:nvSpPr>
          <p:spPr bwMode="auto">
            <a:xfrm>
              <a:off x="2164731" y="3055173"/>
              <a:ext cx="488068" cy="4271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0739094" y="1756415"/>
            <a:ext cx="410687" cy="257383"/>
            <a:chOff x="1188595" y="3116076"/>
            <a:chExt cx="487233" cy="305355"/>
          </a:xfrm>
          <a:solidFill>
            <a:schemeClr val="bg1">
              <a:lumMod val="75000"/>
            </a:schemeClr>
          </a:solidFill>
        </p:grpSpPr>
        <p:sp>
          <p:nvSpPr>
            <p:cNvPr id="103" name="AutoShape 105"/>
            <p:cNvSpPr>
              <a:spLocks/>
            </p:cNvSpPr>
            <p:nvPr/>
          </p:nvSpPr>
          <p:spPr bwMode="auto">
            <a:xfrm>
              <a:off x="1188595" y="3116076"/>
              <a:ext cx="487233" cy="3053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utoShape 106"/>
            <p:cNvSpPr>
              <a:spLocks/>
            </p:cNvSpPr>
            <p:nvPr/>
          </p:nvSpPr>
          <p:spPr bwMode="auto">
            <a:xfrm>
              <a:off x="1371308" y="3207851"/>
              <a:ext cx="69247" cy="684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utoShape 107"/>
            <p:cNvSpPr>
              <a:spLocks/>
            </p:cNvSpPr>
            <p:nvPr/>
          </p:nvSpPr>
          <p:spPr bwMode="auto">
            <a:xfrm>
              <a:off x="1325418" y="3161963"/>
              <a:ext cx="213581" cy="2135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0180210" y="1679060"/>
            <a:ext cx="308718" cy="412093"/>
            <a:chOff x="273361" y="3024303"/>
            <a:chExt cx="366259" cy="488901"/>
          </a:xfrm>
          <a:solidFill>
            <a:schemeClr val="bg1">
              <a:lumMod val="75000"/>
            </a:schemeClr>
          </a:solidFill>
        </p:grpSpPr>
        <p:sp>
          <p:nvSpPr>
            <p:cNvPr id="106" name="AutoShape 108"/>
            <p:cNvSpPr>
              <a:spLocks/>
            </p:cNvSpPr>
            <p:nvPr/>
          </p:nvSpPr>
          <p:spPr bwMode="auto">
            <a:xfrm>
              <a:off x="364299" y="3116076"/>
              <a:ext cx="183547" cy="1835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utoShape 109"/>
            <p:cNvSpPr>
              <a:spLocks/>
            </p:cNvSpPr>
            <p:nvPr/>
          </p:nvSpPr>
          <p:spPr bwMode="auto">
            <a:xfrm>
              <a:off x="273361" y="3024303"/>
              <a:ext cx="366259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570717" y="3203666"/>
            <a:ext cx="412093" cy="386074"/>
            <a:chOff x="5093968" y="2078204"/>
            <a:chExt cx="488901" cy="458033"/>
          </a:xfrm>
          <a:solidFill>
            <a:schemeClr val="bg1">
              <a:lumMod val="75000"/>
            </a:schemeClr>
          </a:solidFill>
        </p:grpSpPr>
        <p:sp>
          <p:nvSpPr>
            <p:cNvPr id="108" name="AutoShape 110"/>
            <p:cNvSpPr>
              <a:spLocks/>
            </p:cNvSpPr>
            <p:nvPr/>
          </p:nvSpPr>
          <p:spPr bwMode="auto">
            <a:xfrm>
              <a:off x="5155710" y="2139108"/>
              <a:ext cx="365425" cy="2444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utoShape 111"/>
            <p:cNvSpPr>
              <a:spLocks/>
            </p:cNvSpPr>
            <p:nvPr/>
          </p:nvSpPr>
          <p:spPr bwMode="auto">
            <a:xfrm>
              <a:off x="5093968" y="2078204"/>
              <a:ext cx="488901" cy="458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0" name="AutoShape 112"/>
          <p:cNvSpPr>
            <a:spLocks/>
          </p:cNvSpPr>
          <p:nvPr/>
        </p:nvSpPr>
        <p:spPr bwMode="auto">
          <a:xfrm>
            <a:off x="3858039" y="3177646"/>
            <a:ext cx="411390" cy="412093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3209360" y="3177646"/>
            <a:ext cx="282700" cy="412093"/>
            <a:chOff x="3217621" y="2047334"/>
            <a:chExt cx="335391" cy="488901"/>
          </a:xfrm>
          <a:solidFill>
            <a:schemeClr val="bg1">
              <a:lumMod val="75000"/>
            </a:schemeClr>
          </a:solidFill>
        </p:grpSpPr>
        <p:sp>
          <p:nvSpPr>
            <p:cNvPr id="111" name="AutoShape 113"/>
            <p:cNvSpPr>
              <a:spLocks/>
            </p:cNvSpPr>
            <p:nvPr/>
          </p:nvSpPr>
          <p:spPr bwMode="auto">
            <a:xfrm>
              <a:off x="3217621" y="2047334"/>
              <a:ext cx="335391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utoShape 114"/>
            <p:cNvSpPr>
              <a:spLocks/>
            </p:cNvSpPr>
            <p:nvPr/>
          </p:nvSpPr>
          <p:spPr bwMode="auto">
            <a:xfrm>
              <a:off x="3293543" y="2124091"/>
              <a:ext cx="99281" cy="99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7499886" y="3178247"/>
            <a:ext cx="308718" cy="412093"/>
            <a:chOff x="2225631" y="2047334"/>
            <a:chExt cx="366259" cy="488901"/>
          </a:xfrm>
          <a:solidFill>
            <a:schemeClr val="bg1">
              <a:lumMod val="75000"/>
            </a:schemeClr>
          </a:solidFill>
        </p:grpSpPr>
        <p:sp>
          <p:nvSpPr>
            <p:cNvPr id="113" name="AutoShape 115"/>
            <p:cNvSpPr>
              <a:spLocks/>
            </p:cNvSpPr>
            <p:nvPr/>
          </p:nvSpPr>
          <p:spPr bwMode="auto">
            <a:xfrm>
              <a:off x="2225631" y="2047334"/>
              <a:ext cx="366259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utoShape 116"/>
            <p:cNvSpPr>
              <a:spLocks/>
            </p:cNvSpPr>
            <p:nvPr/>
          </p:nvSpPr>
          <p:spPr bwMode="auto">
            <a:xfrm>
              <a:off x="2378309" y="2337671"/>
              <a:ext cx="60904" cy="917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5" name="AutoShape 117"/>
          <p:cNvSpPr>
            <a:spLocks/>
          </p:cNvSpPr>
          <p:nvPr/>
        </p:nvSpPr>
        <p:spPr bwMode="auto">
          <a:xfrm>
            <a:off x="1780480" y="3255001"/>
            <a:ext cx="411391" cy="308718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1116738" y="3229685"/>
            <a:ext cx="411391" cy="308718"/>
            <a:chOff x="212460" y="2109072"/>
            <a:chExt cx="488068" cy="366259"/>
          </a:xfrm>
          <a:solidFill>
            <a:schemeClr val="bg1">
              <a:lumMod val="75000"/>
            </a:schemeClr>
          </a:solidFill>
        </p:grpSpPr>
        <p:sp>
          <p:nvSpPr>
            <p:cNvPr id="116" name="AutoShape 118"/>
            <p:cNvSpPr>
              <a:spLocks/>
            </p:cNvSpPr>
            <p:nvPr/>
          </p:nvSpPr>
          <p:spPr bwMode="auto">
            <a:xfrm>
              <a:off x="212460" y="2109072"/>
              <a:ext cx="488068" cy="366259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utoShape 119"/>
            <p:cNvSpPr>
              <a:spLocks/>
            </p:cNvSpPr>
            <p:nvPr/>
          </p:nvSpPr>
          <p:spPr bwMode="auto">
            <a:xfrm>
              <a:off x="516978" y="2245898"/>
              <a:ext cx="91773" cy="917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570717" y="2436361"/>
            <a:ext cx="412093" cy="346693"/>
            <a:chOff x="5093968" y="1117084"/>
            <a:chExt cx="488901" cy="411312"/>
          </a:xfrm>
          <a:solidFill>
            <a:schemeClr val="bg1">
              <a:lumMod val="75000"/>
            </a:schemeClr>
          </a:solidFill>
        </p:grpSpPr>
        <p:sp>
          <p:nvSpPr>
            <p:cNvPr id="118" name="AutoShape 120"/>
            <p:cNvSpPr>
              <a:spLocks/>
            </p:cNvSpPr>
            <p:nvPr/>
          </p:nvSpPr>
          <p:spPr bwMode="auto">
            <a:xfrm>
              <a:off x="5216609" y="1223878"/>
              <a:ext cx="243616" cy="2436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utoShape 121"/>
            <p:cNvSpPr>
              <a:spLocks/>
            </p:cNvSpPr>
            <p:nvPr/>
          </p:nvSpPr>
          <p:spPr bwMode="auto">
            <a:xfrm>
              <a:off x="5277514" y="1284781"/>
              <a:ext cx="68413" cy="684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utoShape 122"/>
            <p:cNvSpPr>
              <a:spLocks/>
            </p:cNvSpPr>
            <p:nvPr/>
          </p:nvSpPr>
          <p:spPr bwMode="auto">
            <a:xfrm>
              <a:off x="5093968" y="1117084"/>
              <a:ext cx="488901" cy="411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858039" y="2397684"/>
            <a:ext cx="411390" cy="411390"/>
            <a:chOff x="4117831" y="1071199"/>
            <a:chExt cx="488067" cy="488067"/>
          </a:xfrm>
          <a:solidFill>
            <a:schemeClr val="bg1">
              <a:lumMod val="75000"/>
            </a:schemeClr>
          </a:solidFill>
        </p:grpSpPr>
        <p:sp>
          <p:nvSpPr>
            <p:cNvPr id="121" name="AutoShape 123"/>
            <p:cNvSpPr>
              <a:spLocks/>
            </p:cNvSpPr>
            <p:nvPr/>
          </p:nvSpPr>
          <p:spPr bwMode="auto">
            <a:xfrm>
              <a:off x="4117831" y="1071199"/>
              <a:ext cx="488067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AutoShape 124"/>
            <p:cNvSpPr>
              <a:spLocks/>
            </p:cNvSpPr>
            <p:nvPr/>
          </p:nvSpPr>
          <p:spPr bwMode="auto">
            <a:xfrm>
              <a:off x="4255492" y="1208025"/>
              <a:ext cx="213581" cy="2135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utoShape 125"/>
            <p:cNvSpPr>
              <a:spLocks/>
            </p:cNvSpPr>
            <p:nvPr/>
          </p:nvSpPr>
          <p:spPr bwMode="auto">
            <a:xfrm>
              <a:off x="4300545" y="1253911"/>
              <a:ext cx="122643" cy="1226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3145364" y="2397684"/>
            <a:ext cx="411390" cy="411390"/>
            <a:chOff x="3141697" y="1071199"/>
            <a:chExt cx="488067" cy="488067"/>
          </a:xfrm>
          <a:solidFill>
            <a:schemeClr val="bg1">
              <a:lumMod val="75000"/>
            </a:schemeClr>
          </a:solidFill>
        </p:grpSpPr>
        <p:sp>
          <p:nvSpPr>
            <p:cNvPr id="124" name="AutoShape 126"/>
            <p:cNvSpPr>
              <a:spLocks/>
            </p:cNvSpPr>
            <p:nvPr/>
          </p:nvSpPr>
          <p:spPr bwMode="auto">
            <a:xfrm>
              <a:off x="3141697" y="1071199"/>
              <a:ext cx="488067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AutoShape 127"/>
            <p:cNvSpPr>
              <a:spLocks/>
            </p:cNvSpPr>
            <p:nvPr/>
          </p:nvSpPr>
          <p:spPr bwMode="auto">
            <a:xfrm>
              <a:off x="3339426" y="1147122"/>
              <a:ext cx="115133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7448551" y="2398285"/>
            <a:ext cx="412093" cy="411390"/>
            <a:chOff x="2164728" y="1071199"/>
            <a:chExt cx="488901" cy="488067"/>
          </a:xfrm>
          <a:solidFill>
            <a:schemeClr val="bg1">
              <a:lumMod val="75000"/>
            </a:schemeClr>
          </a:solidFill>
        </p:grpSpPr>
        <p:sp>
          <p:nvSpPr>
            <p:cNvPr id="126" name="AutoShape 128"/>
            <p:cNvSpPr>
              <a:spLocks/>
            </p:cNvSpPr>
            <p:nvPr/>
          </p:nvSpPr>
          <p:spPr bwMode="auto">
            <a:xfrm>
              <a:off x="2164728" y="1071199"/>
              <a:ext cx="488901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AutoShape 129"/>
            <p:cNvSpPr>
              <a:spLocks/>
            </p:cNvSpPr>
            <p:nvPr/>
          </p:nvSpPr>
          <p:spPr bwMode="auto">
            <a:xfrm>
              <a:off x="2470082" y="1132103"/>
              <a:ext cx="121808" cy="12180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AutoShape 130"/>
          <p:cNvSpPr>
            <a:spLocks/>
          </p:cNvSpPr>
          <p:nvPr/>
        </p:nvSpPr>
        <p:spPr bwMode="auto">
          <a:xfrm>
            <a:off x="1780480" y="2397684"/>
            <a:ext cx="411391" cy="411390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1142055" y="2397684"/>
            <a:ext cx="360055" cy="411390"/>
            <a:chOff x="242495" y="1071199"/>
            <a:chExt cx="427164" cy="488067"/>
          </a:xfrm>
          <a:solidFill>
            <a:schemeClr val="bg1">
              <a:lumMod val="75000"/>
            </a:schemeClr>
          </a:solidFill>
        </p:grpSpPr>
        <p:sp>
          <p:nvSpPr>
            <p:cNvPr id="129" name="AutoShape 131"/>
            <p:cNvSpPr>
              <a:spLocks/>
            </p:cNvSpPr>
            <p:nvPr/>
          </p:nvSpPr>
          <p:spPr bwMode="auto">
            <a:xfrm>
              <a:off x="242495" y="1071199"/>
              <a:ext cx="427164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AutoShape 132"/>
            <p:cNvSpPr>
              <a:spLocks/>
            </p:cNvSpPr>
            <p:nvPr/>
          </p:nvSpPr>
          <p:spPr bwMode="auto">
            <a:xfrm>
              <a:off x="334265" y="1268931"/>
              <a:ext cx="60904" cy="2294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AutoShape 133"/>
            <p:cNvSpPr>
              <a:spLocks/>
            </p:cNvSpPr>
            <p:nvPr/>
          </p:nvSpPr>
          <p:spPr bwMode="auto">
            <a:xfrm>
              <a:off x="426038" y="1268931"/>
              <a:ext cx="60904" cy="2294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AutoShape 134"/>
            <p:cNvSpPr>
              <a:spLocks/>
            </p:cNvSpPr>
            <p:nvPr/>
          </p:nvSpPr>
          <p:spPr bwMode="auto">
            <a:xfrm>
              <a:off x="516978" y="1268931"/>
              <a:ext cx="60904" cy="2294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3" name="AutoShape 135"/>
          <p:cNvSpPr>
            <a:spLocks/>
          </p:cNvSpPr>
          <p:nvPr/>
        </p:nvSpPr>
        <p:spPr bwMode="auto">
          <a:xfrm>
            <a:off x="4570717" y="1691718"/>
            <a:ext cx="412093" cy="2834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681"/>
                </a:moveTo>
                <a:lnTo>
                  <a:pt x="19651" y="18681"/>
                </a:lnTo>
                <a:lnTo>
                  <a:pt x="19575" y="18681"/>
                </a:lnTo>
                <a:lnTo>
                  <a:pt x="16874" y="14754"/>
                </a:lnTo>
                <a:lnTo>
                  <a:pt x="16874" y="14727"/>
                </a:lnTo>
                <a:lnTo>
                  <a:pt x="16199" y="13745"/>
                </a:lnTo>
                <a:lnTo>
                  <a:pt x="16199" y="7854"/>
                </a:lnTo>
                <a:lnTo>
                  <a:pt x="19575" y="2945"/>
                </a:lnTo>
                <a:lnTo>
                  <a:pt x="19651" y="2945"/>
                </a:lnTo>
                <a:lnTo>
                  <a:pt x="20249" y="2945"/>
                </a:lnTo>
                <a:cubicBezTo>
                  <a:pt x="20249" y="2945"/>
                  <a:pt x="20249" y="18681"/>
                  <a:pt x="20249" y="18681"/>
                </a:cubicBezTo>
                <a:close/>
                <a:moveTo>
                  <a:pt x="2024" y="19636"/>
                </a:moveTo>
                <a:cubicBezTo>
                  <a:pt x="1651" y="19636"/>
                  <a:pt x="1349" y="19195"/>
                  <a:pt x="1349" y="18654"/>
                </a:cubicBezTo>
                <a:lnTo>
                  <a:pt x="1349" y="2945"/>
                </a:lnTo>
                <a:cubicBezTo>
                  <a:pt x="1349" y="2402"/>
                  <a:pt x="1651" y="1963"/>
                  <a:pt x="2024" y="1963"/>
                </a:cubicBezTo>
                <a:lnTo>
                  <a:pt x="14849" y="1963"/>
                </a:lnTo>
                <a:cubicBezTo>
                  <a:pt x="15221" y="1963"/>
                  <a:pt x="15524" y="2403"/>
                  <a:pt x="15524" y="2945"/>
                </a:cubicBezTo>
                <a:lnTo>
                  <a:pt x="15524" y="18654"/>
                </a:lnTo>
                <a:cubicBezTo>
                  <a:pt x="15524" y="19195"/>
                  <a:pt x="15221" y="19636"/>
                  <a:pt x="14849" y="19636"/>
                </a:cubicBezTo>
                <a:cubicBezTo>
                  <a:pt x="14849" y="19636"/>
                  <a:pt x="2024" y="19636"/>
                  <a:pt x="2024" y="19636"/>
                </a:cubicBezTo>
                <a:close/>
                <a:moveTo>
                  <a:pt x="20249" y="981"/>
                </a:moveTo>
                <a:lnTo>
                  <a:pt x="19651" y="981"/>
                </a:lnTo>
                <a:cubicBezTo>
                  <a:pt x="19296" y="981"/>
                  <a:pt x="18956" y="1185"/>
                  <a:pt x="18703" y="1547"/>
                </a:cubicBezTo>
                <a:lnTo>
                  <a:pt x="16874" y="4170"/>
                </a:lnTo>
                <a:lnTo>
                  <a:pt x="16874" y="2945"/>
                </a:lnTo>
                <a:cubicBezTo>
                  <a:pt x="16874" y="1317"/>
                  <a:pt x="15967" y="0"/>
                  <a:pt x="14849" y="0"/>
                </a:cubicBezTo>
                <a:lnTo>
                  <a:pt x="2024" y="0"/>
                </a:lnTo>
                <a:cubicBezTo>
                  <a:pt x="908" y="0"/>
                  <a:pt x="0" y="1320"/>
                  <a:pt x="0" y="2945"/>
                </a:cubicBezTo>
                <a:lnTo>
                  <a:pt x="0" y="9789"/>
                </a:lnTo>
                <a:lnTo>
                  <a:pt x="0" y="18654"/>
                </a:lnTo>
                <a:cubicBezTo>
                  <a:pt x="0" y="20281"/>
                  <a:pt x="905" y="21599"/>
                  <a:pt x="2024" y="21599"/>
                </a:cubicBezTo>
                <a:lnTo>
                  <a:pt x="14849" y="21599"/>
                </a:lnTo>
                <a:cubicBezTo>
                  <a:pt x="15967" y="21599"/>
                  <a:pt x="16874" y="20281"/>
                  <a:pt x="16874" y="18654"/>
                </a:cubicBezTo>
                <a:lnTo>
                  <a:pt x="16874" y="17456"/>
                </a:lnTo>
                <a:lnTo>
                  <a:pt x="18703" y="20079"/>
                </a:lnTo>
                <a:cubicBezTo>
                  <a:pt x="18956" y="20442"/>
                  <a:pt x="19296" y="20645"/>
                  <a:pt x="19651" y="20645"/>
                </a:cubicBezTo>
                <a:lnTo>
                  <a:pt x="20249" y="20645"/>
                </a:lnTo>
                <a:cubicBezTo>
                  <a:pt x="20994" y="20645"/>
                  <a:pt x="21600" y="19765"/>
                  <a:pt x="21600" y="18681"/>
                </a:cubicBezTo>
                <a:lnTo>
                  <a:pt x="21600" y="2945"/>
                </a:lnTo>
                <a:cubicBezTo>
                  <a:pt x="21600" y="1860"/>
                  <a:pt x="20994" y="981"/>
                  <a:pt x="20249" y="98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3858039" y="1627725"/>
            <a:ext cx="411393" cy="411391"/>
            <a:chOff x="4117831" y="94230"/>
            <a:chExt cx="488071" cy="488068"/>
          </a:xfrm>
          <a:solidFill>
            <a:schemeClr val="bg1">
              <a:lumMod val="75000"/>
            </a:schemeClr>
          </a:solidFill>
        </p:grpSpPr>
        <p:sp>
          <p:nvSpPr>
            <p:cNvPr id="134" name="AutoShape 136"/>
            <p:cNvSpPr>
              <a:spLocks/>
            </p:cNvSpPr>
            <p:nvPr/>
          </p:nvSpPr>
          <p:spPr bwMode="auto">
            <a:xfrm>
              <a:off x="4377299" y="155135"/>
              <a:ext cx="160187" cy="1601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AutoShape 137"/>
            <p:cNvSpPr>
              <a:spLocks/>
            </p:cNvSpPr>
            <p:nvPr/>
          </p:nvSpPr>
          <p:spPr bwMode="auto">
            <a:xfrm>
              <a:off x="4117831" y="94230"/>
              <a:ext cx="488067" cy="488068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AutoShape 138"/>
            <p:cNvSpPr>
              <a:spLocks/>
            </p:cNvSpPr>
            <p:nvPr/>
          </p:nvSpPr>
          <p:spPr bwMode="auto">
            <a:xfrm>
              <a:off x="4377303" y="94230"/>
              <a:ext cx="228599" cy="2285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7" name="AutoShape 139"/>
          <p:cNvSpPr>
            <a:spLocks/>
          </p:cNvSpPr>
          <p:nvPr/>
        </p:nvSpPr>
        <p:spPr bwMode="auto">
          <a:xfrm>
            <a:off x="3145364" y="1627723"/>
            <a:ext cx="411390" cy="398733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7448554" y="1679661"/>
            <a:ext cx="411391" cy="321376"/>
            <a:chOff x="2164731" y="155134"/>
            <a:chExt cx="488068" cy="381276"/>
          </a:xfrm>
          <a:solidFill>
            <a:schemeClr val="bg1">
              <a:lumMod val="75000"/>
            </a:schemeClr>
          </a:solidFill>
        </p:grpSpPr>
        <p:sp>
          <p:nvSpPr>
            <p:cNvPr id="138" name="AutoShape 140"/>
            <p:cNvSpPr>
              <a:spLocks/>
            </p:cNvSpPr>
            <p:nvPr/>
          </p:nvSpPr>
          <p:spPr bwMode="auto">
            <a:xfrm>
              <a:off x="2225631" y="216040"/>
              <a:ext cx="305355" cy="247788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AutoShape 141"/>
            <p:cNvSpPr>
              <a:spLocks/>
            </p:cNvSpPr>
            <p:nvPr/>
          </p:nvSpPr>
          <p:spPr bwMode="auto">
            <a:xfrm>
              <a:off x="2164731" y="155134"/>
              <a:ext cx="488068" cy="381276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AutoShape 142"/>
            <p:cNvSpPr>
              <a:spLocks/>
            </p:cNvSpPr>
            <p:nvPr/>
          </p:nvSpPr>
          <p:spPr bwMode="auto">
            <a:xfrm>
              <a:off x="2546007" y="231892"/>
              <a:ext cx="45887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AutoShape 143"/>
            <p:cNvSpPr>
              <a:spLocks/>
            </p:cNvSpPr>
            <p:nvPr/>
          </p:nvSpPr>
          <p:spPr bwMode="auto">
            <a:xfrm>
              <a:off x="2530986" y="429620"/>
              <a:ext cx="60904" cy="158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AutoShape 144"/>
            <p:cNvSpPr>
              <a:spLocks/>
            </p:cNvSpPr>
            <p:nvPr/>
          </p:nvSpPr>
          <p:spPr bwMode="auto">
            <a:xfrm>
              <a:off x="2546003" y="383733"/>
              <a:ext cx="61739" cy="158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AutoShape 145"/>
            <p:cNvSpPr>
              <a:spLocks/>
            </p:cNvSpPr>
            <p:nvPr/>
          </p:nvSpPr>
          <p:spPr bwMode="auto">
            <a:xfrm>
              <a:off x="2546003" y="338681"/>
              <a:ext cx="61739" cy="150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AutoShape 146"/>
            <p:cNvSpPr>
              <a:spLocks/>
            </p:cNvSpPr>
            <p:nvPr/>
          </p:nvSpPr>
          <p:spPr bwMode="auto">
            <a:xfrm>
              <a:off x="2287370" y="276943"/>
              <a:ext cx="90939" cy="64241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780480" y="1653041"/>
            <a:ext cx="411391" cy="360757"/>
            <a:chOff x="1188595" y="124265"/>
            <a:chExt cx="488068" cy="427997"/>
          </a:xfrm>
          <a:solidFill>
            <a:schemeClr val="bg1">
              <a:lumMod val="75000"/>
            </a:schemeClr>
          </a:solidFill>
        </p:grpSpPr>
        <p:sp>
          <p:nvSpPr>
            <p:cNvPr id="145" name="AutoShape 147"/>
            <p:cNvSpPr>
              <a:spLocks/>
            </p:cNvSpPr>
            <p:nvPr/>
          </p:nvSpPr>
          <p:spPr bwMode="auto">
            <a:xfrm>
              <a:off x="1188595" y="124265"/>
              <a:ext cx="488068" cy="427997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AutoShape 148"/>
            <p:cNvSpPr>
              <a:spLocks/>
            </p:cNvSpPr>
            <p:nvPr/>
          </p:nvSpPr>
          <p:spPr bwMode="auto">
            <a:xfrm>
              <a:off x="1264514" y="201020"/>
              <a:ext cx="72584" cy="725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7" name="AutoShape 149"/>
          <p:cNvSpPr>
            <a:spLocks/>
          </p:cNvSpPr>
          <p:nvPr/>
        </p:nvSpPr>
        <p:spPr bwMode="auto">
          <a:xfrm>
            <a:off x="1116738" y="1679062"/>
            <a:ext cx="411391" cy="2960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Freeform 52"/>
          <p:cNvSpPr>
            <a:spLocks noEditPoints="1"/>
          </p:cNvSpPr>
          <p:nvPr/>
        </p:nvSpPr>
        <p:spPr bwMode="auto">
          <a:xfrm>
            <a:off x="9600710" y="1658587"/>
            <a:ext cx="339337" cy="463425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4" name="Freeform 99"/>
          <p:cNvSpPr>
            <a:spLocks noEditPoints="1"/>
          </p:cNvSpPr>
          <p:nvPr/>
        </p:nvSpPr>
        <p:spPr bwMode="auto">
          <a:xfrm>
            <a:off x="4362554" y="3830685"/>
            <a:ext cx="248172" cy="395051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52A7ED1-5E00-4029-A8DD-83425BB2C729}"/>
              </a:ext>
            </a:extLst>
          </p:cNvPr>
          <p:cNvGrpSpPr/>
          <p:nvPr/>
        </p:nvGrpSpPr>
        <p:grpSpPr>
          <a:xfrm>
            <a:off x="1503247" y="4724190"/>
            <a:ext cx="8879004" cy="1147674"/>
            <a:chOff x="1006495" y="4583781"/>
            <a:chExt cx="9872507" cy="1276092"/>
          </a:xfrm>
          <a:solidFill>
            <a:schemeClr val="bg1">
              <a:lumMod val="75000"/>
            </a:schemeClr>
          </a:solidFill>
        </p:grpSpPr>
        <p:sp>
          <p:nvSpPr>
            <p:cNvPr id="322" name="Freeform 6"/>
            <p:cNvSpPr>
              <a:spLocks/>
            </p:cNvSpPr>
            <p:nvPr/>
          </p:nvSpPr>
          <p:spPr bwMode="auto">
            <a:xfrm>
              <a:off x="1830783" y="4588783"/>
              <a:ext cx="242963" cy="476459"/>
            </a:xfrm>
            <a:custGeom>
              <a:avLst/>
              <a:gdLst/>
              <a:ahLst/>
              <a:cxnLst>
                <a:cxn ang="0">
                  <a:pos x="156" y="50"/>
                </a:cxn>
                <a:cxn ang="0">
                  <a:pos x="128" y="50"/>
                </a:cxn>
                <a:cxn ang="0">
                  <a:pos x="128" y="50"/>
                </a:cxn>
                <a:cxn ang="0">
                  <a:pos x="121" y="50"/>
                </a:cxn>
                <a:cxn ang="0">
                  <a:pos x="115" y="51"/>
                </a:cxn>
                <a:cxn ang="0">
                  <a:pos x="110" y="53"/>
                </a:cxn>
                <a:cxn ang="0">
                  <a:pos x="106" y="57"/>
                </a:cxn>
                <a:cxn ang="0">
                  <a:pos x="104" y="61"/>
                </a:cxn>
                <a:cxn ang="0">
                  <a:pos x="102" y="64"/>
                </a:cxn>
                <a:cxn ang="0">
                  <a:pos x="100" y="76"/>
                </a:cxn>
                <a:cxn ang="0">
                  <a:pos x="100" y="111"/>
                </a:cxn>
                <a:cxn ang="0">
                  <a:pos x="154" y="111"/>
                </a:cxn>
                <a:cxn ang="0">
                  <a:pos x="154" y="163"/>
                </a:cxn>
                <a:cxn ang="0">
                  <a:pos x="100" y="163"/>
                </a:cxn>
                <a:cxn ang="0">
                  <a:pos x="100" y="301"/>
                </a:cxn>
                <a:cxn ang="0">
                  <a:pos x="47" y="301"/>
                </a:cxn>
                <a:cxn ang="0">
                  <a:pos x="47" y="163"/>
                </a:cxn>
                <a:cxn ang="0">
                  <a:pos x="0" y="163"/>
                </a:cxn>
                <a:cxn ang="0">
                  <a:pos x="0" y="111"/>
                </a:cxn>
                <a:cxn ang="0">
                  <a:pos x="47" y="111"/>
                </a:cxn>
                <a:cxn ang="0">
                  <a:pos x="47" y="70"/>
                </a:cxn>
                <a:cxn ang="0">
                  <a:pos x="47" y="70"/>
                </a:cxn>
                <a:cxn ang="0">
                  <a:pos x="47" y="53"/>
                </a:cxn>
                <a:cxn ang="0">
                  <a:pos x="50" y="40"/>
                </a:cxn>
                <a:cxn ang="0">
                  <a:pos x="58" y="27"/>
                </a:cxn>
                <a:cxn ang="0">
                  <a:pos x="65" y="18"/>
                </a:cxn>
                <a:cxn ang="0">
                  <a:pos x="74" y="11"/>
                </a:cxn>
                <a:cxn ang="0">
                  <a:pos x="87" y="3"/>
                </a:cxn>
                <a:cxn ang="0">
                  <a:pos x="100" y="1"/>
                </a:cxn>
                <a:cxn ang="0">
                  <a:pos x="115" y="0"/>
                </a:cxn>
                <a:cxn ang="0">
                  <a:pos x="156" y="0"/>
                </a:cxn>
                <a:cxn ang="0">
                  <a:pos x="156" y="50"/>
                </a:cxn>
              </a:cxnLst>
              <a:rect l="0" t="0" r="r" b="b"/>
              <a:pathLst>
                <a:path w="156" h="301">
                  <a:moveTo>
                    <a:pt x="156" y="50"/>
                  </a:moveTo>
                  <a:lnTo>
                    <a:pt x="128" y="50"/>
                  </a:lnTo>
                  <a:lnTo>
                    <a:pt x="128" y="50"/>
                  </a:lnTo>
                  <a:lnTo>
                    <a:pt x="121" y="50"/>
                  </a:lnTo>
                  <a:lnTo>
                    <a:pt x="115" y="51"/>
                  </a:lnTo>
                  <a:lnTo>
                    <a:pt x="110" y="53"/>
                  </a:lnTo>
                  <a:lnTo>
                    <a:pt x="106" y="57"/>
                  </a:lnTo>
                  <a:lnTo>
                    <a:pt x="104" y="61"/>
                  </a:lnTo>
                  <a:lnTo>
                    <a:pt x="102" y="64"/>
                  </a:lnTo>
                  <a:lnTo>
                    <a:pt x="100" y="76"/>
                  </a:lnTo>
                  <a:lnTo>
                    <a:pt x="100" y="111"/>
                  </a:lnTo>
                  <a:lnTo>
                    <a:pt x="154" y="111"/>
                  </a:lnTo>
                  <a:lnTo>
                    <a:pt x="154" y="163"/>
                  </a:lnTo>
                  <a:lnTo>
                    <a:pt x="100" y="163"/>
                  </a:lnTo>
                  <a:lnTo>
                    <a:pt x="100" y="301"/>
                  </a:lnTo>
                  <a:lnTo>
                    <a:pt x="47" y="301"/>
                  </a:lnTo>
                  <a:lnTo>
                    <a:pt x="47" y="163"/>
                  </a:lnTo>
                  <a:lnTo>
                    <a:pt x="0" y="163"/>
                  </a:lnTo>
                  <a:lnTo>
                    <a:pt x="0" y="111"/>
                  </a:lnTo>
                  <a:lnTo>
                    <a:pt x="47" y="111"/>
                  </a:lnTo>
                  <a:lnTo>
                    <a:pt x="47" y="70"/>
                  </a:lnTo>
                  <a:lnTo>
                    <a:pt x="47" y="70"/>
                  </a:lnTo>
                  <a:lnTo>
                    <a:pt x="47" y="53"/>
                  </a:lnTo>
                  <a:lnTo>
                    <a:pt x="50" y="40"/>
                  </a:lnTo>
                  <a:lnTo>
                    <a:pt x="58" y="27"/>
                  </a:lnTo>
                  <a:lnTo>
                    <a:pt x="65" y="18"/>
                  </a:lnTo>
                  <a:lnTo>
                    <a:pt x="74" y="11"/>
                  </a:lnTo>
                  <a:lnTo>
                    <a:pt x="87" y="3"/>
                  </a:lnTo>
                  <a:lnTo>
                    <a:pt x="100" y="1"/>
                  </a:lnTo>
                  <a:lnTo>
                    <a:pt x="115" y="0"/>
                  </a:lnTo>
                  <a:lnTo>
                    <a:pt x="156" y="0"/>
                  </a:lnTo>
                  <a:lnTo>
                    <a:pt x="156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7"/>
            <p:cNvSpPr>
              <a:spLocks/>
            </p:cNvSpPr>
            <p:nvPr/>
          </p:nvSpPr>
          <p:spPr bwMode="auto">
            <a:xfrm>
              <a:off x="2488566" y="4667297"/>
              <a:ext cx="466992" cy="384952"/>
            </a:xfrm>
            <a:custGeom>
              <a:avLst/>
              <a:gdLst/>
              <a:ahLst/>
              <a:cxnLst>
                <a:cxn ang="0">
                  <a:pos x="295" y="30"/>
                </a:cxn>
                <a:cxn ang="0">
                  <a:pos x="267" y="37"/>
                </a:cxn>
                <a:cxn ang="0">
                  <a:pos x="280" y="24"/>
                </a:cxn>
                <a:cxn ang="0">
                  <a:pos x="289" y="7"/>
                </a:cxn>
                <a:cxn ang="0">
                  <a:pos x="287" y="6"/>
                </a:cxn>
                <a:cxn ang="0">
                  <a:pos x="250" y="20"/>
                </a:cxn>
                <a:cxn ang="0">
                  <a:pos x="230" y="6"/>
                </a:cxn>
                <a:cxn ang="0">
                  <a:pos x="206" y="0"/>
                </a:cxn>
                <a:cxn ang="0">
                  <a:pos x="171" y="11"/>
                </a:cxn>
                <a:cxn ang="0">
                  <a:pos x="149" y="39"/>
                </a:cxn>
                <a:cxn ang="0">
                  <a:pos x="143" y="63"/>
                </a:cxn>
                <a:cxn ang="0">
                  <a:pos x="126" y="72"/>
                </a:cxn>
                <a:cxn ang="0">
                  <a:pos x="78" y="55"/>
                </a:cxn>
                <a:cxn ang="0">
                  <a:pos x="36" y="26"/>
                </a:cxn>
                <a:cxn ang="0">
                  <a:pos x="23" y="11"/>
                </a:cxn>
                <a:cxn ang="0">
                  <a:pos x="21" y="13"/>
                </a:cxn>
                <a:cxn ang="0">
                  <a:pos x="13" y="43"/>
                </a:cxn>
                <a:cxn ang="0">
                  <a:pos x="26" y="81"/>
                </a:cxn>
                <a:cxn ang="0">
                  <a:pos x="24" y="89"/>
                </a:cxn>
                <a:cxn ang="0">
                  <a:pos x="13" y="85"/>
                </a:cxn>
                <a:cxn ang="0">
                  <a:pos x="12" y="87"/>
                </a:cxn>
                <a:cxn ang="0">
                  <a:pos x="15" y="107"/>
                </a:cxn>
                <a:cxn ang="0">
                  <a:pos x="30" y="131"/>
                </a:cxn>
                <a:cxn ang="0">
                  <a:pos x="56" y="146"/>
                </a:cxn>
                <a:cxn ang="0">
                  <a:pos x="36" y="146"/>
                </a:cxn>
                <a:cxn ang="0">
                  <a:pos x="34" y="146"/>
                </a:cxn>
                <a:cxn ang="0">
                  <a:pos x="37" y="155"/>
                </a:cxn>
                <a:cxn ang="0">
                  <a:pos x="54" y="178"/>
                </a:cxn>
                <a:cxn ang="0">
                  <a:pos x="78" y="189"/>
                </a:cxn>
                <a:cxn ang="0">
                  <a:pos x="71" y="200"/>
                </a:cxn>
                <a:cxn ang="0">
                  <a:pos x="15" y="213"/>
                </a:cxn>
                <a:cxn ang="0">
                  <a:pos x="2" y="213"/>
                </a:cxn>
                <a:cxn ang="0">
                  <a:pos x="0" y="215"/>
                </a:cxn>
                <a:cxn ang="0">
                  <a:pos x="45" y="235"/>
                </a:cxn>
                <a:cxn ang="0">
                  <a:pos x="95" y="242"/>
                </a:cxn>
                <a:cxn ang="0">
                  <a:pos x="150" y="233"/>
                </a:cxn>
                <a:cxn ang="0">
                  <a:pos x="197" y="211"/>
                </a:cxn>
                <a:cxn ang="0">
                  <a:pos x="232" y="176"/>
                </a:cxn>
                <a:cxn ang="0">
                  <a:pos x="256" y="133"/>
                </a:cxn>
                <a:cxn ang="0">
                  <a:pos x="267" y="85"/>
                </a:cxn>
                <a:cxn ang="0">
                  <a:pos x="267" y="63"/>
                </a:cxn>
                <a:cxn ang="0">
                  <a:pos x="297" y="31"/>
                </a:cxn>
                <a:cxn ang="0">
                  <a:pos x="297" y="30"/>
                </a:cxn>
              </a:cxnLst>
              <a:rect l="0" t="0" r="r" b="b"/>
              <a:pathLst>
                <a:path w="297" h="242">
                  <a:moveTo>
                    <a:pt x="297" y="30"/>
                  </a:moveTo>
                  <a:lnTo>
                    <a:pt x="297" y="30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82" y="33"/>
                  </a:lnTo>
                  <a:lnTo>
                    <a:pt x="267" y="37"/>
                  </a:lnTo>
                  <a:lnTo>
                    <a:pt x="267" y="37"/>
                  </a:lnTo>
                  <a:lnTo>
                    <a:pt x="274" y="31"/>
                  </a:lnTo>
                  <a:lnTo>
                    <a:pt x="280" y="24"/>
                  </a:lnTo>
                  <a:lnTo>
                    <a:pt x="286" y="17"/>
                  </a:lnTo>
                  <a:lnTo>
                    <a:pt x="289" y="7"/>
                  </a:lnTo>
                  <a:lnTo>
                    <a:pt x="289" y="7"/>
                  </a:lnTo>
                  <a:lnTo>
                    <a:pt x="289" y="6"/>
                  </a:lnTo>
                  <a:lnTo>
                    <a:pt x="289" y="6"/>
                  </a:lnTo>
                  <a:lnTo>
                    <a:pt x="287" y="6"/>
                  </a:lnTo>
                  <a:lnTo>
                    <a:pt x="287" y="6"/>
                  </a:lnTo>
                  <a:lnTo>
                    <a:pt x="269" y="15"/>
                  </a:lnTo>
                  <a:lnTo>
                    <a:pt x="250" y="20"/>
                  </a:lnTo>
                  <a:lnTo>
                    <a:pt x="250" y="20"/>
                  </a:lnTo>
                  <a:lnTo>
                    <a:pt x="241" y="11"/>
                  </a:lnTo>
                  <a:lnTo>
                    <a:pt x="230" y="6"/>
                  </a:lnTo>
                  <a:lnTo>
                    <a:pt x="217" y="2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93" y="2"/>
                  </a:lnTo>
                  <a:lnTo>
                    <a:pt x="182" y="6"/>
                  </a:lnTo>
                  <a:lnTo>
                    <a:pt x="171" y="11"/>
                  </a:lnTo>
                  <a:lnTo>
                    <a:pt x="161" y="18"/>
                  </a:lnTo>
                  <a:lnTo>
                    <a:pt x="154" y="28"/>
                  </a:lnTo>
                  <a:lnTo>
                    <a:pt x="149" y="39"/>
                  </a:lnTo>
                  <a:lnTo>
                    <a:pt x="145" y="50"/>
                  </a:lnTo>
                  <a:lnTo>
                    <a:pt x="143" y="63"/>
                  </a:lnTo>
                  <a:lnTo>
                    <a:pt x="143" y="63"/>
                  </a:lnTo>
                  <a:lnTo>
                    <a:pt x="145" y="74"/>
                  </a:lnTo>
                  <a:lnTo>
                    <a:pt x="145" y="74"/>
                  </a:lnTo>
                  <a:lnTo>
                    <a:pt x="126" y="72"/>
                  </a:lnTo>
                  <a:lnTo>
                    <a:pt x="110" y="68"/>
                  </a:lnTo>
                  <a:lnTo>
                    <a:pt x="93" y="63"/>
                  </a:lnTo>
                  <a:lnTo>
                    <a:pt x="78" y="55"/>
                  </a:lnTo>
                  <a:lnTo>
                    <a:pt x="62" y="48"/>
                  </a:lnTo>
                  <a:lnTo>
                    <a:pt x="49" y="37"/>
                  </a:lnTo>
                  <a:lnTo>
                    <a:pt x="36" y="26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15" y="28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3" y="57"/>
                  </a:lnTo>
                  <a:lnTo>
                    <a:pt x="19" y="70"/>
                  </a:lnTo>
                  <a:lnTo>
                    <a:pt x="26" y="81"/>
                  </a:lnTo>
                  <a:lnTo>
                    <a:pt x="36" y="93"/>
                  </a:lnTo>
                  <a:lnTo>
                    <a:pt x="36" y="93"/>
                  </a:lnTo>
                  <a:lnTo>
                    <a:pt x="24" y="89"/>
                  </a:lnTo>
                  <a:lnTo>
                    <a:pt x="13" y="85"/>
                  </a:lnTo>
                  <a:lnTo>
                    <a:pt x="13" y="85"/>
                  </a:lnTo>
                  <a:lnTo>
                    <a:pt x="13" y="85"/>
                  </a:lnTo>
                  <a:lnTo>
                    <a:pt x="13" y="85"/>
                  </a:lnTo>
                  <a:lnTo>
                    <a:pt x="12" y="87"/>
                  </a:lnTo>
                  <a:lnTo>
                    <a:pt x="12" y="87"/>
                  </a:lnTo>
                  <a:lnTo>
                    <a:pt x="12" y="87"/>
                  </a:lnTo>
                  <a:lnTo>
                    <a:pt x="13" y="96"/>
                  </a:lnTo>
                  <a:lnTo>
                    <a:pt x="15" y="107"/>
                  </a:lnTo>
                  <a:lnTo>
                    <a:pt x="19" y="115"/>
                  </a:lnTo>
                  <a:lnTo>
                    <a:pt x="24" y="124"/>
                  </a:lnTo>
                  <a:lnTo>
                    <a:pt x="30" y="131"/>
                  </a:lnTo>
                  <a:lnTo>
                    <a:pt x="37" y="137"/>
                  </a:lnTo>
                  <a:lnTo>
                    <a:pt x="47" y="143"/>
                  </a:lnTo>
                  <a:lnTo>
                    <a:pt x="56" y="146"/>
                  </a:lnTo>
                  <a:lnTo>
                    <a:pt x="56" y="146"/>
                  </a:lnTo>
                  <a:lnTo>
                    <a:pt x="45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4" y="146"/>
                  </a:lnTo>
                  <a:lnTo>
                    <a:pt x="34" y="146"/>
                  </a:lnTo>
                  <a:lnTo>
                    <a:pt x="34" y="148"/>
                  </a:lnTo>
                  <a:lnTo>
                    <a:pt x="34" y="148"/>
                  </a:lnTo>
                  <a:lnTo>
                    <a:pt x="37" y="155"/>
                  </a:lnTo>
                  <a:lnTo>
                    <a:pt x="41" y="165"/>
                  </a:lnTo>
                  <a:lnTo>
                    <a:pt x="47" y="170"/>
                  </a:lnTo>
                  <a:lnTo>
                    <a:pt x="54" y="178"/>
                  </a:lnTo>
                  <a:lnTo>
                    <a:pt x="62" y="181"/>
                  </a:lnTo>
                  <a:lnTo>
                    <a:pt x="69" y="187"/>
                  </a:lnTo>
                  <a:lnTo>
                    <a:pt x="78" y="189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71" y="200"/>
                  </a:lnTo>
                  <a:lnTo>
                    <a:pt x="54" y="207"/>
                  </a:lnTo>
                  <a:lnTo>
                    <a:pt x="36" y="211"/>
                  </a:lnTo>
                  <a:lnTo>
                    <a:pt x="15" y="213"/>
                  </a:lnTo>
                  <a:lnTo>
                    <a:pt x="15" y="213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3" y="228"/>
                  </a:lnTo>
                  <a:lnTo>
                    <a:pt x="45" y="235"/>
                  </a:lnTo>
                  <a:lnTo>
                    <a:pt x="69" y="241"/>
                  </a:lnTo>
                  <a:lnTo>
                    <a:pt x="95" y="242"/>
                  </a:lnTo>
                  <a:lnTo>
                    <a:pt x="95" y="242"/>
                  </a:lnTo>
                  <a:lnTo>
                    <a:pt x="113" y="241"/>
                  </a:lnTo>
                  <a:lnTo>
                    <a:pt x="132" y="239"/>
                  </a:lnTo>
                  <a:lnTo>
                    <a:pt x="150" y="233"/>
                  </a:lnTo>
                  <a:lnTo>
                    <a:pt x="167" y="228"/>
                  </a:lnTo>
                  <a:lnTo>
                    <a:pt x="182" y="220"/>
                  </a:lnTo>
                  <a:lnTo>
                    <a:pt x="197" y="211"/>
                  </a:lnTo>
                  <a:lnTo>
                    <a:pt x="210" y="200"/>
                  </a:lnTo>
                  <a:lnTo>
                    <a:pt x="221" y="189"/>
                  </a:lnTo>
                  <a:lnTo>
                    <a:pt x="232" y="176"/>
                  </a:lnTo>
                  <a:lnTo>
                    <a:pt x="241" y="161"/>
                  </a:lnTo>
                  <a:lnTo>
                    <a:pt x="248" y="148"/>
                  </a:lnTo>
                  <a:lnTo>
                    <a:pt x="256" y="133"/>
                  </a:lnTo>
                  <a:lnTo>
                    <a:pt x="261" y="117"/>
                  </a:lnTo>
                  <a:lnTo>
                    <a:pt x="265" y="102"/>
                  </a:lnTo>
                  <a:lnTo>
                    <a:pt x="267" y="85"/>
                  </a:lnTo>
                  <a:lnTo>
                    <a:pt x="267" y="70"/>
                  </a:lnTo>
                  <a:lnTo>
                    <a:pt x="267" y="70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84" y="48"/>
                  </a:lnTo>
                  <a:lnTo>
                    <a:pt x="297" y="31"/>
                  </a:lnTo>
                  <a:lnTo>
                    <a:pt x="297" y="31"/>
                  </a:lnTo>
                  <a:lnTo>
                    <a:pt x="297" y="30"/>
                  </a:lnTo>
                  <a:lnTo>
                    <a:pt x="297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4" name="Group 247"/>
            <p:cNvGrpSpPr/>
            <p:nvPr/>
          </p:nvGrpSpPr>
          <p:grpSpPr>
            <a:xfrm>
              <a:off x="4095494" y="4627954"/>
              <a:ext cx="463836" cy="473301"/>
              <a:chOff x="3516328" y="2223158"/>
              <a:chExt cx="315988" cy="322436"/>
            </a:xfrm>
            <a:grpFill/>
          </p:grpSpPr>
          <p:sp>
            <p:nvSpPr>
              <p:cNvPr id="325" name="Freeform 8"/>
              <p:cNvSpPr>
                <a:spLocks noEditPoints="1"/>
              </p:cNvSpPr>
              <p:nvPr/>
            </p:nvSpPr>
            <p:spPr bwMode="auto">
              <a:xfrm>
                <a:off x="3516328" y="2223158"/>
                <a:ext cx="210658" cy="322436"/>
              </a:xfrm>
              <a:custGeom>
                <a:avLst/>
                <a:gdLst/>
                <a:ahLst/>
                <a:cxnLst>
                  <a:cxn ang="0">
                    <a:pos x="141" y="161"/>
                  </a:cxn>
                  <a:cxn ang="0">
                    <a:pos x="132" y="144"/>
                  </a:cxn>
                  <a:cxn ang="0">
                    <a:pos x="135" y="133"/>
                  </a:cxn>
                  <a:cxn ang="0">
                    <a:pos x="154" y="115"/>
                  </a:cxn>
                  <a:cxn ang="0">
                    <a:pos x="173" y="89"/>
                  </a:cxn>
                  <a:cxn ang="0">
                    <a:pos x="174" y="70"/>
                  </a:cxn>
                  <a:cxn ang="0">
                    <a:pos x="169" y="43"/>
                  </a:cxn>
                  <a:cxn ang="0">
                    <a:pos x="147" y="17"/>
                  </a:cxn>
                  <a:cxn ang="0">
                    <a:pos x="121" y="0"/>
                  </a:cxn>
                  <a:cxn ang="0">
                    <a:pos x="84" y="6"/>
                  </a:cxn>
                  <a:cxn ang="0">
                    <a:pos x="45" y="24"/>
                  </a:cxn>
                  <a:cxn ang="0">
                    <a:pos x="26" y="50"/>
                  </a:cxn>
                  <a:cxn ang="0">
                    <a:pos x="21" y="78"/>
                  </a:cxn>
                  <a:cxn ang="0">
                    <a:pos x="30" y="109"/>
                  </a:cxn>
                  <a:cxn ang="0">
                    <a:pos x="58" y="133"/>
                  </a:cxn>
                  <a:cxn ang="0">
                    <a:pos x="86" y="139"/>
                  </a:cxn>
                  <a:cxn ang="0">
                    <a:pos x="95" y="144"/>
                  </a:cxn>
                  <a:cxn ang="0">
                    <a:pos x="95" y="161"/>
                  </a:cxn>
                  <a:cxn ang="0">
                    <a:pos x="106" y="180"/>
                  </a:cxn>
                  <a:cxn ang="0">
                    <a:pos x="50" y="189"/>
                  </a:cxn>
                  <a:cxn ang="0">
                    <a:pos x="32" y="198"/>
                  </a:cxn>
                  <a:cxn ang="0">
                    <a:pos x="8" y="222"/>
                  </a:cxn>
                  <a:cxn ang="0">
                    <a:pos x="0" y="246"/>
                  </a:cxn>
                  <a:cxn ang="0">
                    <a:pos x="13" y="278"/>
                  </a:cxn>
                  <a:cxn ang="0">
                    <a:pos x="48" y="298"/>
                  </a:cxn>
                  <a:cxn ang="0">
                    <a:pos x="86" y="302"/>
                  </a:cxn>
                  <a:cxn ang="0">
                    <a:pos x="148" y="289"/>
                  </a:cxn>
                  <a:cxn ang="0">
                    <a:pos x="182" y="256"/>
                  </a:cxn>
                  <a:cxn ang="0">
                    <a:pos x="189" y="228"/>
                  </a:cxn>
                  <a:cxn ang="0">
                    <a:pos x="182" y="202"/>
                  </a:cxn>
                  <a:cxn ang="0">
                    <a:pos x="156" y="172"/>
                  </a:cxn>
                  <a:cxn ang="0">
                    <a:pos x="104" y="128"/>
                  </a:cxn>
                  <a:cxn ang="0">
                    <a:pos x="74" y="113"/>
                  </a:cxn>
                  <a:cxn ang="0">
                    <a:pos x="58" y="80"/>
                  </a:cxn>
                  <a:cxn ang="0">
                    <a:pos x="56" y="57"/>
                  </a:cxn>
                  <a:cxn ang="0">
                    <a:pos x="63" y="28"/>
                  </a:cxn>
                  <a:cxn ang="0">
                    <a:pos x="76" y="19"/>
                  </a:cxn>
                  <a:cxn ang="0">
                    <a:pos x="91" y="15"/>
                  </a:cxn>
                  <a:cxn ang="0">
                    <a:pos x="121" y="32"/>
                  </a:cxn>
                  <a:cxn ang="0">
                    <a:pos x="137" y="65"/>
                  </a:cxn>
                  <a:cxn ang="0">
                    <a:pos x="141" y="87"/>
                  </a:cxn>
                  <a:cxn ang="0">
                    <a:pos x="135" y="109"/>
                  </a:cxn>
                  <a:cxn ang="0">
                    <a:pos x="126" y="120"/>
                  </a:cxn>
                  <a:cxn ang="0">
                    <a:pos x="104" y="128"/>
                  </a:cxn>
                  <a:cxn ang="0">
                    <a:pos x="104" y="285"/>
                  </a:cxn>
                  <a:cxn ang="0">
                    <a:pos x="63" y="278"/>
                  </a:cxn>
                  <a:cxn ang="0">
                    <a:pos x="41" y="257"/>
                  </a:cxn>
                  <a:cxn ang="0">
                    <a:pos x="36" y="239"/>
                  </a:cxn>
                  <a:cxn ang="0">
                    <a:pos x="43" y="213"/>
                  </a:cxn>
                  <a:cxn ang="0">
                    <a:pos x="69" y="198"/>
                  </a:cxn>
                  <a:cxn ang="0">
                    <a:pos x="95" y="193"/>
                  </a:cxn>
                  <a:cxn ang="0">
                    <a:pos x="119" y="191"/>
                  </a:cxn>
                  <a:cxn ang="0">
                    <a:pos x="152" y="218"/>
                  </a:cxn>
                  <a:cxn ang="0">
                    <a:pos x="161" y="237"/>
                  </a:cxn>
                  <a:cxn ang="0">
                    <a:pos x="161" y="252"/>
                  </a:cxn>
                  <a:cxn ang="0">
                    <a:pos x="148" y="274"/>
                  </a:cxn>
                  <a:cxn ang="0">
                    <a:pos x="117" y="285"/>
                  </a:cxn>
                </a:cxnLst>
                <a:rect l="0" t="0" r="r" b="b"/>
                <a:pathLst>
                  <a:path w="197" h="302">
                    <a:moveTo>
                      <a:pt x="156" y="172"/>
                    </a:moveTo>
                    <a:lnTo>
                      <a:pt x="141" y="161"/>
                    </a:lnTo>
                    <a:lnTo>
                      <a:pt x="141" y="161"/>
                    </a:lnTo>
                    <a:lnTo>
                      <a:pt x="135" y="156"/>
                    </a:lnTo>
                    <a:lnTo>
                      <a:pt x="132" y="150"/>
                    </a:lnTo>
                    <a:lnTo>
                      <a:pt x="132" y="144"/>
                    </a:lnTo>
                    <a:lnTo>
                      <a:pt x="132" y="144"/>
                    </a:lnTo>
                    <a:lnTo>
                      <a:pt x="132" y="139"/>
                    </a:lnTo>
                    <a:lnTo>
                      <a:pt x="135" y="133"/>
                    </a:lnTo>
                    <a:lnTo>
                      <a:pt x="143" y="126"/>
                    </a:lnTo>
                    <a:lnTo>
                      <a:pt x="143" y="126"/>
                    </a:lnTo>
                    <a:lnTo>
                      <a:pt x="154" y="115"/>
                    </a:lnTo>
                    <a:lnTo>
                      <a:pt x="165" y="104"/>
                    </a:lnTo>
                    <a:lnTo>
                      <a:pt x="169" y="96"/>
                    </a:lnTo>
                    <a:lnTo>
                      <a:pt x="173" y="89"/>
                    </a:lnTo>
                    <a:lnTo>
                      <a:pt x="174" y="80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74" y="59"/>
                    </a:lnTo>
                    <a:lnTo>
                      <a:pt x="173" y="50"/>
                    </a:lnTo>
                    <a:lnTo>
                      <a:pt x="169" y="43"/>
                    </a:lnTo>
                    <a:lnTo>
                      <a:pt x="165" y="35"/>
                    </a:lnTo>
                    <a:lnTo>
                      <a:pt x="156" y="24"/>
                    </a:lnTo>
                    <a:lnTo>
                      <a:pt x="147" y="17"/>
                    </a:lnTo>
                    <a:lnTo>
                      <a:pt x="173" y="17"/>
                    </a:lnTo>
                    <a:lnTo>
                      <a:pt x="197" y="0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02" y="2"/>
                    </a:lnTo>
                    <a:lnTo>
                      <a:pt x="84" y="6"/>
                    </a:lnTo>
                    <a:lnTo>
                      <a:pt x="63" y="13"/>
                    </a:lnTo>
                    <a:lnTo>
                      <a:pt x="54" y="19"/>
                    </a:lnTo>
                    <a:lnTo>
                      <a:pt x="45" y="24"/>
                    </a:lnTo>
                    <a:lnTo>
                      <a:pt x="45" y="24"/>
                    </a:lnTo>
                    <a:lnTo>
                      <a:pt x="34" y="35"/>
                    </a:lnTo>
                    <a:lnTo>
                      <a:pt x="26" y="50"/>
                    </a:lnTo>
                    <a:lnTo>
                      <a:pt x="23" y="63"/>
                    </a:lnTo>
                    <a:lnTo>
                      <a:pt x="21" y="78"/>
                    </a:lnTo>
                    <a:lnTo>
                      <a:pt x="21" y="78"/>
                    </a:lnTo>
                    <a:lnTo>
                      <a:pt x="21" y="89"/>
                    </a:lnTo>
                    <a:lnTo>
                      <a:pt x="24" y="100"/>
                    </a:lnTo>
                    <a:lnTo>
                      <a:pt x="30" y="109"/>
                    </a:lnTo>
                    <a:lnTo>
                      <a:pt x="37" y="119"/>
                    </a:lnTo>
                    <a:lnTo>
                      <a:pt x="47" y="128"/>
                    </a:lnTo>
                    <a:lnTo>
                      <a:pt x="58" y="133"/>
                    </a:lnTo>
                    <a:lnTo>
                      <a:pt x="71" y="137"/>
                    </a:lnTo>
                    <a:lnTo>
                      <a:pt x="86" y="139"/>
                    </a:lnTo>
                    <a:lnTo>
                      <a:pt x="86" y="139"/>
                    </a:lnTo>
                    <a:lnTo>
                      <a:pt x="98" y="139"/>
                    </a:lnTo>
                    <a:lnTo>
                      <a:pt x="98" y="139"/>
                    </a:lnTo>
                    <a:lnTo>
                      <a:pt x="95" y="144"/>
                    </a:lnTo>
                    <a:lnTo>
                      <a:pt x="95" y="154"/>
                    </a:lnTo>
                    <a:lnTo>
                      <a:pt x="95" y="154"/>
                    </a:lnTo>
                    <a:lnTo>
                      <a:pt x="95" y="161"/>
                    </a:lnTo>
                    <a:lnTo>
                      <a:pt x="98" y="169"/>
                    </a:lnTo>
                    <a:lnTo>
                      <a:pt x="106" y="180"/>
                    </a:lnTo>
                    <a:lnTo>
                      <a:pt x="106" y="180"/>
                    </a:lnTo>
                    <a:lnTo>
                      <a:pt x="91" y="181"/>
                    </a:lnTo>
                    <a:lnTo>
                      <a:pt x="71" y="183"/>
                    </a:lnTo>
                    <a:lnTo>
                      <a:pt x="50" y="189"/>
                    </a:lnTo>
                    <a:lnTo>
                      <a:pt x="41" y="193"/>
                    </a:lnTo>
                    <a:lnTo>
                      <a:pt x="32" y="198"/>
                    </a:lnTo>
                    <a:lnTo>
                      <a:pt x="32" y="198"/>
                    </a:lnTo>
                    <a:lnTo>
                      <a:pt x="23" y="204"/>
                    </a:lnTo>
                    <a:lnTo>
                      <a:pt x="17" y="209"/>
                    </a:lnTo>
                    <a:lnTo>
                      <a:pt x="8" y="222"/>
                    </a:lnTo>
                    <a:lnTo>
                      <a:pt x="2" y="235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2" y="257"/>
                    </a:lnTo>
                    <a:lnTo>
                      <a:pt x="6" y="267"/>
                    </a:lnTo>
                    <a:lnTo>
                      <a:pt x="13" y="278"/>
                    </a:lnTo>
                    <a:lnTo>
                      <a:pt x="23" y="285"/>
                    </a:lnTo>
                    <a:lnTo>
                      <a:pt x="34" y="293"/>
                    </a:lnTo>
                    <a:lnTo>
                      <a:pt x="48" y="298"/>
                    </a:lnTo>
                    <a:lnTo>
                      <a:pt x="65" y="302"/>
                    </a:lnTo>
                    <a:lnTo>
                      <a:pt x="86" y="302"/>
                    </a:lnTo>
                    <a:lnTo>
                      <a:pt x="86" y="302"/>
                    </a:lnTo>
                    <a:lnTo>
                      <a:pt x="110" y="300"/>
                    </a:lnTo>
                    <a:lnTo>
                      <a:pt x="130" y="296"/>
                    </a:lnTo>
                    <a:lnTo>
                      <a:pt x="148" y="289"/>
                    </a:lnTo>
                    <a:lnTo>
                      <a:pt x="161" y="280"/>
                    </a:lnTo>
                    <a:lnTo>
                      <a:pt x="174" y="268"/>
                    </a:lnTo>
                    <a:lnTo>
                      <a:pt x="182" y="256"/>
                    </a:lnTo>
                    <a:lnTo>
                      <a:pt x="187" y="243"/>
                    </a:lnTo>
                    <a:lnTo>
                      <a:pt x="189" y="228"/>
                    </a:lnTo>
                    <a:lnTo>
                      <a:pt x="189" y="228"/>
                    </a:lnTo>
                    <a:lnTo>
                      <a:pt x="187" y="218"/>
                    </a:lnTo>
                    <a:lnTo>
                      <a:pt x="185" y="209"/>
                    </a:lnTo>
                    <a:lnTo>
                      <a:pt x="182" y="202"/>
                    </a:lnTo>
                    <a:lnTo>
                      <a:pt x="178" y="196"/>
                    </a:lnTo>
                    <a:lnTo>
                      <a:pt x="169" y="183"/>
                    </a:lnTo>
                    <a:lnTo>
                      <a:pt x="156" y="172"/>
                    </a:lnTo>
                    <a:lnTo>
                      <a:pt x="156" y="172"/>
                    </a:lnTo>
                    <a:close/>
                    <a:moveTo>
                      <a:pt x="104" y="128"/>
                    </a:moveTo>
                    <a:lnTo>
                      <a:pt x="104" y="128"/>
                    </a:lnTo>
                    <a:lnTo>
                      <a:pt x="93" y="126"/>
                    </a:lnTo>
                    <a:lnTo>
                      <a:pt x="82" y="120"/>
                    </a:lnTo>
                    <a:lnTo>
                      <a:pt x="74" y="113"/>
                    </a:lnTo>
                    <a:lnTo>
                      <a:pt x="67" y="102"/>
                    </a:lnTo>
                    <a:lnTo>
                      <a:pt x="61" y="91"/>
                    </a:lnTo>
                    <a:lnTo>
                      <a:pt x="58" y="80"/>
                    </a:lnTo>
                    <a:lnTo>
                      <a:pt x="56" y="69"/>
                    </a:lnTo>
                    <a:lnTo>
                      <a:pt x="56" y="57"/>
                    </a:lnTo>
                    <a:lnTo>
                      <a:pt x="56" y="57"/>
                    </a:lnTo>
                    <a:lnTo>
                      <a:pt x="58" y="43"/>
                    </a:lnTo>
                    <a:lnTo>
                      <a:pt x="60" y="35"/>
                    </a:lnTo>
                    <a:lnTo>
                      <a:pt x="63" y="28"/>
                    </a:lnTo>
                    <a:lnTo>
                      <a:pt x="63" y="28"/>
                    </a:lnTo>
                    <a:lnTo>
                      <a:pt x="69" y="22"/>
                    </a:lnTo>
                    <a:lnTo>
                      <a:pt x="76" y="19"/>
                    </a:lnTo>
                    <a:lnTo>
                      <a:pt x="84" y="17"/>
                    </a:lnTo>
                    <a:lnTo>
                      <a:pt x="91" y="15"/>
                    </a:lnTo>
                    <a:lnTo>
                      <a:pt x="91" y="15"/>
                    </a:lnTo>
                    <a:lnTo>
                      <a:pt x="102" y="17"/>
                    </a:lnTo>
                    <a:lnTo>
                      <a:pt x="113" y="22"/>
                    </a:lnTo>
                    <a:lnTo>
                      <a:pt x="121" y="32"/>
                    </a:lnTo>
                    <a:lnTo>
                      <a:pt x="128" y="41"/>
                    </a:lnTo>
                    <a:lnTo>
                      <a:pt x="134" y="52"/>
                    </a:lnTo>
                    <a:lnTo>
                      <a:pt x="137" y="65"/>
                    </a:lnTo>
                    <a:lnTo>
                      <a:pt x="139" y="76"/>
                    </a:lnTo>
                    <a:lnTo>
                      <a:pt x="141" y="87"/>
                    </a:lnTo>
                    <a:lnTo>
                      <a:pt x="141" y="87"/>
                    </a:lnTo>
                    <a:lnTo>
                      <a:pt x="141" y="94"/>
                    </a:lnTo>
                    <a:lnTo>
                      <a:pt x="139" y="102"/>
                    </a:lnTo>
                    <a:lnTo>
                      <a:pt x="135" y="109"/>
                    </a:lnTo>
                    <a:lnTo>
                      <a:pt x="130" y="117"/>
                    </a:lnTo>
                    <a:lnTo>
                      <a:pt x="130" y="117"/>
                    </a:lnTo>
                    <a:lnTo>
                      <a:pt x="126" y="120"/>
                    </a:lnTo>
                    <a:lnTo>
                      <a:pt x="119" y="124"/>
                    </a:lnTo>
                    <a:lnTo>
                      <a:pt x="111" y="128"/>
                    </a:lnTo>
                    <a:lnTo>
                      <a:pt x="104" y="128"/>
                    </a:lnTo>
                    <a:lnTo>
                      <a:pt x="104" y="128"/>
                    </a:lnTo>
                    <a:close/>
                    <a:moveTo>
                      <a:pt x="104" y="285"/>
                    </a:moveTo>
                    <a:lnTo>
                      <a:pt x="104" y="285"/>
                    </a:lnTo>
                    <a:lnTo>
                      <a:pt x="89" y="285"/>
                    </a:lnTo>
                    <a:lnTo>
                      <a:pt x="76" y="283"/>
                    </a:lnTo>
                    <a:lnTo>
                      <a:pt x="63" y="278"/>
                    </a:lnTo>
                    <a:lnTo>
                      <a:pt x="54" y="272"/>
                    </a:lnTo>
                    <a:lnTo>
                      <a:pt x="47" y="265"/>
                    </a:lnTo>
                    <a:lnTo>
                      <a:pt x="41" y="257"/>
                    </a:lnTo>
                    <a:lnTo>
                      <a:pt x="37" y="248"/>
                    </a:lnTo>
                    <a:lnTo>
                      <a:pt x="36" y="239"/>
                    </a:lnTo>
                    <a:lnTo>
                      <a:pt x="36" y="239"/>
                    </a:lnTo>
                    <a:lnTo>
                      <a:pt x="37" y="228"/>
                    </a:lnTo>
                    <a:lnTo>
                      <a:pt x="39" y="220"/>
                    </a:lnTo>
                    <a:lnTo>
                      <a:pt x="43" y="213"/>
                    </a:lnTo>
                    <a:lnTo>
                      <a:pt x="48" y="209"/>
                    </a:lnTo>
                    <a:lnTo>
                      <a:pt x="60" y="202"/>
                    </a:lnTo>
                    <a:lnTo>
                      <a:pt x="69" y="198"/>
                    </a:lnTo>
                    <a:lnTo>
                      <a:pt x="69" y="198"/>
                    </a:lnTo>
                    <a:lnTo>
                      <a:pt x="82" y="194"/>
                    </a:lnTo>
                    <a:lnTo>
                      <a:pt x="95" y="193"/>
                    </a:lnTo>
                    <a:lnTo>
                      <a:pt x="110" y="191"/>
                    </a:lnTo>
                    <a:lnTo>
                      <a:pt x="110" y="191"/>
                    </a:lnTo>
                    <a:lnTo>
                      <a:pt x="119" y="191"/>
                    </a:lnTo>
                    <a:lnTo>
                      <a:pt x="119" y="191"/>
                    </a:lnTo>
                    <a:lnTo>
                      <a:pt x="139" y="206"/>
                    </a:lnTo>
                    <a:lnTo>
                      <a:pt x="152" y="218"/>
                    </a:lnTo>
                    <a:lnTo>
                      <a:pt x="156" y="224"/>
                    </a:lnTo>
                    <a:lnTo>
                      <a:pt x="160" y="230"/>
                    </a:lnTo>
                    <a:lnTo>
                      <a:pt x="161" y="237"/>
                    </a:lnTo>
                    <a:lnTo>
                      <a:pt x="161" y="243"/>
                    </a:lnTo>
                    <a:lnTo>
                      <a:pt x="161" y="243"/>
                    </a:lnTo>
                    <a:lnTo>
                      <a:pt x="161" y="252"/>
                    </a:lnTo>
                    <a:lnTo>
                      <a:pt x="158" y="261"/>
                    </a:lnTo>
                    <a:lnTo>
                      <a:pt x="154" y="268"/>
                    </a:lnTo>
                    <a:lnTo>
                      <a:pt x="148" y="274"/>
                    </a:lnTo>
                    <a:lnTo>
                      <a:pt x="139" y="280"/>
                    </a:lnTo>
                    <a:lnTo>
                      <a:pt x="130" y="283"/>
                    </a:lnTo>
                    <a:lnTo>
                      <a:pt x="117" y="285"/>
                    </a:lnTo>
                    <a:lnTo>
                      <a:pt x="104" y="285"/>
                    </a:lnTo>
                    <a:lnTo>
                      <a:pt x="104" y="28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9"/>
              <p:cNvSpPr>
                <a:spLocks/>
              </p:cNvSpPr>
              <p:nvPr/>
            </p:nvSpPr>
            <p:spPr bwMode="auto">
              <a:xfrm>
                <a:off x="3726986" y="2315589"/>
                <a:ext cx="105330" cy="107479"/>
              </a:xfrm>
              <a:custGeom>
                <a:avLst/>
                <a:gdLst/>
                <a:ahLst/>
                <a:cxnLst>
                  <a:cxn ang="0">
                    <a:pos x="57" y="41"/>
                  </a:cxn>
                  <a:cxn ang="0">
                    <a:pos x="57" y="0"/>
                  </a:cxn>
                  <a:cxn ang="0">
                    <a:pos x="38" y="0"/>
                  </a:cxn>
                  <a:cxn ang="0">
                    <a:pos x="38" y="41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38" y="59"/>
                  </a:cxn>
                  <a:cxn ang="0">
                    <a:pos x="38" y="100"/>
                  </a:cxn>
                  <a:cxn ang="0">
                    <a:pos x="57" y="100"/>
                  </a:cxn>
                  <a:cxn ang="0">
                    <a:pos x="57" y="59"/>
                  </a:cxn>
                  <a:cxn ang="0">
                    <a:pos x="98" y="59"/>
                  </a:cxn>
                  <a:cxn ang="0">
                    <a:pos x="98" y="41"/>
                  </a:cxn>
                  <a:cxn ang="0">
                    <a:pos x="57" y="41"/>
                  </a:cxn>
                </a:cxnLst>
                <a:rect l="0" t="0" r="r" b="b"/>
                <a:pathLst>
                  <a:path w="98" h="100">
                    <a:moveTo>
                      <a:pt x="57" y="41"/>
                    </a:moveTo>
                    <a:lnTo>
                      <a:pt x="57" y="0"/>
                    </a:lnTo>
                    <a:lnTo>
                      <a:pt x="38" y="0"/>
                    </a:lnTo>
                    <a:lnTo>
                      <a:pt x="38" y="41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38" y="59"/>
                    </a:lnTo>
                    <a:lnTo>
                      <a:pt x="38" y="100"/>
                    </a:lnTo>
                    <a:lnTo>
                      <a:pt x="57" y="100"/>
                    </a:lnTo>
                    <a:lnTo>
                      <a:pt x="57" y="59"/>
                    </a:lnTo>
                    <a:lnTo>
                      <a:pt x="98" y="59"/>
                    </a:lnTo>
                    <a:lnTo>
                      <a:pt x="98" y="41"/>
                    </a:lnTo>
                    <a:lnTo>
                      <a:pt x="57" y="4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7" name="Freeform 10"/>
            <p:cNvSpPr>
              <a:spLocks/>
            </p:cNvSpPr>
            <p:nvPr/>
          </p:nvSpPr>
          <p:spPr bwMode="auto">
            <a:xfrm>
              <a:off x="3343444" y="4651890"/>
              <a:ext cx="299757" cy="413352"/>
            </a:xfrm>
            <a:custGeom>
              <a:avLst/>
              <a:gdLst/>
              <a:ahLst/>
              <a:cxnLst>
                <a:cxn ang="0">
                  <a:pos x="74" y="189"/>
                </a:cxn>
                <a:cxn ang="0">
                  <a:pos x="83" y="194"/>
                </a:cxn>
                <a:cxn ang="0">
                  <a:pos x="96" y="198"/>
                </a:cxn>
                <a:cxn ang="0">
                  <a:pos x="159" y="198"/>
                </a:cxn>
                <a:cxn ang="0">
                  <a:pos x="170" y="200"/>
                </a:cxn>
                <a:cxn ang="0">
                  <a:pos x="182" y="207"/>
                </a:cxn>
                <a:cxn ang="0">
                  <a:pos x="185" y="213"/>
                </a:cxn>
                <a:cxn ang="0">
                  <a:pos x="191" y="224"/>
                </a:cxn>
                <a:cxn ang="0">
                  <a:pos x="191" y="229"/>
                </a:cxn>
                <a:cxn ang="0">
                  <a:pos x="189" y="242"/>
                </a:cxn>
                <a:cxn ang="0">
                  <a:pos x="182" y="253"/>
                </a:cxn>
                <a:cxn ang="0">
                  <a:pos x="176" y="257"/>
                </a:cxn>
                <a:cxn ang="0">
                  <a:pos x="165" y="263"/>
                </a:cxn>
                <a:cxn ang="0">
                  <a:pos x="96" y="263"/>
                </a:cxn>
                <a:cxn ang="0">
                  <a:pos x="76" y="261"/>
                </a:cxn>
                <a:cxn ang="0">
                  <a:pos x="43" y="246"/>
                </a:cxn>
                <a:cxn ang="0">
                  <a:pos x="28" y="235"/>
                </a:cxn>
                <a:cxn ang="0">
                  <a:pos x="8" y="202"/>
                </a:cxn>
                <a:cxn ang="0">
                  <a:pos x="0" y="165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15" y="5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45" y="4"/>
                </a:cxn>
                <a:cxn ang="0">
                  <a:pos x="56" y="9"/>
                </a:cxn>
                <a:cxn ang="0">
                  <a:pos x="59" y="15"/>
                </a:cxn>
                <a:cxn ang="0">
                  <a:pos x="63" y="26"/>
                </a:cxn>
                <a:cxn ang="0">
                  <a:pos x="65" y="66"/>
                </a:cxn>
                <a:cxn ang="0">
                  <a:pos x="159" y="66"/>
                </a:cxn>
                <a:cxn ang="0">
                  <a:pos x="170" y="68"/>
                </a:cxn>
                <a:cxn ang="0">
                  <a:pos x="182" y="76"/>
                </a:cxn>
                <a:cxn ang="0">
                  <a:pos x="185" y="81"/>
                </a:cxn>
                <a:cxn ang="0">
                  <a:pos x="191" y="92"/>
                </a:cxn>
                <a:cxn ang="0">
                  <a:pos x="191" y="100"/>
                </a:cxn>
                <a:cxn ang="0">
                  <a:pos x="189" y="111"/>
                </a:cxn>
                <a:cxn ang="0">
                  <a:pos x="182" y="122"/>
                </a:cxn>
                <a:cxn ang="0">
                  <a:pos x="176" y="126"/>
                </a:cxn>
                <a:cxn ang="0">
                  <a:pos x="165" y="131"/>
                </a:cxn>
                <a:cxn ang="0">
                  <a:pos x="65" y="131"/>
                </a:cxn>
                <a:cxn ang="0">
                  <a:pos x="65" y="165"/>
                </a:cxn>
                <a:cxn ang="0">
                  <a:pos x="67" y="178"/>
                </a:cxn>
                <a:cxn ang="0">
                  <a:pos x="74" y="189"/>
                </a:cxn>
              </a:cxnLst>
              <a:rect l="0" t="0" r="r" b="b"/>
              <a:pathLst>
                <a:path w="191" h="263">
                  <a:moveTo>
                    <a:pt x="74" y="189"/>
                  </a:moveTo>
                  <a:lnTo>
                    <a:pt x="74" y="189"/>
                  </a:lnTo>
                  <a:lnTo>
                    <a:pt x="78" y="192"/>
                  </a:lnTo>
                  <a:lnTo>
                    <a:pt x="83" y="194"/>
                  </a:lnTo>
                  <a:lnTo>
                    <a:pt x="89" y="196"/>
                  </a:lnTo>
                  <a:lnTo>
                    <a:pt x="96" y="198"/>
                  </a:lnTo>
                  <a:lnTo>
                    <a:pt x="159" y="198"/>
                  </a:lnTo>
                  <a:lnTo>
                    <a:pt x="159" y="198"/>
                  </a:lnTo>
                  <a:lnTo>
                    <a:pt x="165" y="198"/>
                  </a:lnTo>
                  <a:lnTo>
                    <a:pt x="170" y="200"/>
                  </a:lnTo>
                  <a:lnTo>
                    <a:pt x="176" y="203"/>
                  </a:lnTo>
                  <a:lnTo>
                    <a:pt x="182" y="207"/>
                  </a:lnTo>
                  <a:lnTo>
                    <a:pt x="182" y="207"/>
                  </a:lnTo>
                  <a:lnTo>
                    <a:pt x="185" y="213"/>
                  </a:lnTo>
                  <a:lnTo>
                    <a:pt x="189" y="218"/>
                  </a:lnTo>
                  <a:lnTo>
                    <a:pt x="191" y="224"/>
                  </a:lnTo>
                  <a:lnTo>
                    <a:pt x="191" y="229"/>
                  </a:lnTo>
                  <a:lnTo>
                    <a:pt x="191" y="229"/>
                  </a:lnTo>
                  <a:lnTo>
                    <a:pt x="191" y="237"/>
                  </a:lnTo>
                  <a:lnTo>
                    <a:pt x="189" y="242"/>
                  </a:lnTo>
                  <a:lnTo>
                    <a:pt x="185" y="248"/>
                  </a:lnTo>
                  <a:lnTo>
                    <a:pt x="182" y="253"/>
                  </a:lnTo>
                  <a:lnTo>
                    <a:pt x="182" y="253"/>
                  </a:lnTo>
                  <a:lnTo>
                    <a:pt x="176" y="257"/>
                  </a:lnTo>
                  <a:lnTo>
                    <a:pt x="170" y="261"/>
                  </a:lnTo>
                  <a:lnTo>
                    <a:pt x="165" y="263"/>
                  </a:lnTo>
                  <a:lnTo>
                    <a:pt x="159" y="263"/>
                  </a:lnTo>
                  <a:lnTo>
                    <a:pt x="96" y="263"/>
                  </a:lnTo>
                  <a:lnTo>
                    <a:pt x="96" y="263"/>
                  </a:lnTo>
                  <a:lnTo>
                    <a:pt x="76" y="261"/>
                  </a:lnTo>
                  <a:lnTo>
                    <a:pt x="59" y="255"/>
                  </a:lnTo>
                  <a:lnTo>
                    <a:pt x="43" y="246"/>
                  </a:lnTo>
                  <a:lnTo>
                    <a:pt x="28" y="235"/>
                  </a:lnTo>
                  <a:lnTo>
                    <a:pt x="28" y="235"/>
                  </a:lnTo>
                  <a:lnTo>
                    <a:pt x="17" y="218"/>
                  </a:lnTo>
                  <a:lnTo>
                    <a:pt x="8" y="202"/>
                  </a:lnTo>
                  <a:lnTo>
                    <a:pt x="2" y="185"/>
                  </a:lnTo>
                  <a:lnTo>
                    <a:pt x="0" y="16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5"/>
                  </a:lnTo>
                  <a:lnTo>
                    <a:pt x="9" y="9"/>
                  </a:lnTo>
                  <a:lnTo>
                    <a:pt x="9" y="9"/>
                  </a:lnTo>
                  <a:lnTo>
                    <a:pt x="15" y="5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9" y="2"/>
                  </a:lnTo>
                  <a:lnTo>
                    <a:pt x="45" y="4"/>
                  </a:lnTo>
                  <a:lnTo>
                    <a:pt x="50" y="5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9" y="15"/>
                  </a:lnTo>
                  <a:lnTo>
                    <a:pt x="61" y="20"/>
                  </a:lnTo>
                  <a:lnTo>
                    <a:pt x="63" y="26"/>
                  </a:lnTo>
                  <a:lnTo>
                    <a:pt x="65" y="33"/>
                  </a:lnTo>
                  <a:lnTo>
                    <a:pt x="65" y="66"/>
                  </a:lnTo>
                  <a:lnTo>
                    <a:pt x="159" y="66"/>
                  </a:lnTo>
                  <a:lnTo>
                    <a:pt x="159" y="66"/>
                  </a:lnTo>
                  <a:lnTo>
                    <a:pt x="165" y="66"/>
                  </a:lnTo>
                  <a:lnTo>
                    <a:pt x="170" y="68"/>
                  </a:lnTo>
                  <a:lnTo>
                    <a:pt x="176" y="72"/>
                  </a:lnTo>
                  <a:lnTo>
                    <a:pt x="182" y="76"/>
                  </a:lnTo>
                  <a:lnTo>
                    <a:pt x="182" y="76"/>
                  </a:lnTo>
                  <a:lnTo>
                    <a:pt x="185" y="81"/>
                  </a:lnTo>
                  <a:lnTo>
                    <a:pt x="189" y="87"/>
                  </a:lnTo>
                  <a:lnTo>
                    <a:pt x="191" y="92"/>
                  </a:lnTo>
                  <a:lnTo>
                    <a:pt x="191" y="100"/>
                  </a:lnTo>
                  <a:lnTo>
                    <a:pt x="191" y="100"/>
                  </a:lnTo>
                  <a:lnTo>
                    <a:pt x="191" y="105"/>
                  </a:lnTo>
                  <a:lnTo>
                    <a:pt x="189" y="111"/>
                  </a:lnTo>
                  <a:lnTo>
                    <a:pt x="185" y="116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76" y="126"/>
                  </a:lnTo>
                  <a:lnTo>
                    <a:pt x="170" y="129"/>
                  </a:lnTo>
                  <a:lnTo>
                    <a:pt x="165" y="131"/>
                  </a:lnTo>
                  <a:lnTo>
                    <a:pt x="159" y="131"/>
                  </a:lnTo>
                  <a:lnTo>
                    <a:pt x="65" y="131"/>
                  </a:lnTo>
                  <a:lnTo>
                    <a:pt x="65" y="165"/>
                  </a:lnTo>
                  <a:lnTo>
                    <a:pt x="65" y="165"/>
                  </a:lnTo>
                  <a:lnTo>
                    <a:pt x="65" y="172"/>
                  </a:lnTo>
                  <a:lnTo>
                    <a:pt x="67" y="178"/>
                  </a:lnTo>
                  <a:lnTo>
                    <a:pt x="69" y="183"/>
                  </a:lnTo>
                  <a:lnTo>
                    <a:pt x="74" y="189"/>
                  </a:lnTo>
                  <a:lnTo>
                    <a:pt x="74" y="18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Freeform 11"/>
            <p:cNvSpPr>
              <a:spLocks noEditPoints="1"/>
            </p:cNvSpPr>
            <p:nvPr/>
          </p:nvSpPr>
          <p:spPr bwMode="auto">
            <a:xfrm>
              <a:off x="3289890" y="5414968"/>
              <a:ext cx="394419" cy="44490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14" y="13"/>
                </a:cxn>
                <a:cxn ang="0">
                  <a:pos x="227" y="35"/>
                </a:cxn>
                <a:cxn ang="0">
                  <a:pos x="227" y="53"/>
                </a:cxn>
                <a:cxn ang="0">
                  <a:pos x="214" y="77"/>
                </a:cxn>
                <a:cxn ang="0">
                  <a:pos x="192" y="88"/>
                </a:cxn>
                <a:cxn ang="0">
                  <a:pos x="174" y="88"/>
                </a:cxn>
                <a:cxn ang="0">
                  <a:pos x="152" y="77"/>
                </a:cxn>
                <a:cxn ang="0">
                  <a:pos x="139" y="53"/>
                </a:cxn>
                <a:cxn ang="0">
                  <a:pos x="139" y="35"/>
                </a:cxn>
                <a:cxn ang="0">
                  <a:pos x="152" y="13"/>
                </a:cxn>
                <a:cxn ang="0">
                  <a:pos x="174" y="0"/>
                </a:cxn>
                <a:cxn ang="0">
                  <a:pos x="98" y="13"/>
                </a:cxn>
                <a:cxn ang="0">
                  <a:pos x="111" y="14"/>
                </a:cxn>
                <a:cxn ang="0">
                  <a:pos x="126" y="27"/>
                </a:cxn>
                <a:cxn ang="0">
                  <a:pos x="131" y="46"/>
                </a:cxn>
                <a:cxn ang="0">
                  <a:pos x="127" y="59"/>
                </a:cxn>
                <a:cxn ang="0">
                  <a:pos x="116" y="74"/>
                </a:cxn>
                <a:cxn ang="0">
                  <a:pos x="98" y="79"/>
                </a:cxn>
                <a:cxn ang="0">
                  <a:pos x="85" y="77"/>
                </a:cxn>
                <a:cxn ang="0">
                  <a:pos x="70" y="64"/>
                </a:cxn>
                <a:cxn ang="0">
                  <a:pos x="65" y="46"/>
                </a:cxn>
                <a:cxn ang="0">
                  <a:pos x="66" y="33"/>
                </a:cxn>
                <a:cxn ang="0">
                  <a:pos x="79" y="18"/>
                </a:cxn>
                <a:cxn ang="0">
                  <a:pos x="98" y="13"/>
                </a:cxn>
                <a:cxn ang="0">
                  <a:pos x="33" y="22"/>
                </a:cxn>
                <a:cxn ang="0">
                  <a:pos x="55" y="37"/>
                </a:cxn>
                <a:cxn ang="0">
                  <a:pos x="55" y="55"/>
                </a:cxn>
                <a:cxn ang="0">
                  <a:pos x="33" y="70"/>
                </a:cxn>
                <a:cxn ang="0">
                  <a:pos x="15" y="63"/>
                </a:cxn>
                <a:cxn ang="0">
                  <a:pos x="9" y="46"/>
                </a:cxn>
                <a:cxn ang="0">
                  <a:pos x="24" y="24"/>
                </a:cxn>
                <a:cxn ang="0">
                  <a:pos x="250" y="281"/>
                </a:cxn>
                <a:cxn ang="0">
                  <a:pos x="50" y="222"/>
                </a:cxn>
                <a:cxn ang="0">
                  <a:pos x="0" y="107"/>
                </a:cxn>
                <a:cxn ang="0">
                  <a:pos x="0" y="100"/>
                </a:cxn>
                <a:cxn ang="0">
                  <a:pos x="9" y="83"/>
                </a:cxn>
                <a:cxn ang="0">
                  <a:pos x="26" y="74"/>
                </a:cxn>
                <a:cxn ang="0">
                  <a:pos x="44" y="75"/>
                </a:cxn>
                <a:cxn ang="0">
                  <a:pos x="66" y="98"/>
                </a:cxn>
                <a:cxn ang="0">
                  <a:pos x="81" y="88"/>
                </a:cxn>
                <a:cxn ang="0">
                  <a:pos x="98" y="85"/>
                </a:cxn>
                <a:cxn ang="0">
                  <a:pos x="135" y="103"/>
                </a:cxn>
                <a:cxn ang="0">
                  <a:pos x="152" y="107"/>
                </a:cxn>
                <a:cxn ang="0">
                  <a:pos x="185" y="98"/>
                </a:cxn>
                <a:cxn ang="0">
                  <a:pos x="209" y="103"/>
                </a:cxn>
                <a:cxn ang="0">
                  <a:pos x="237" y="125"/>
                </a:cxn>
                <a:cxn ang="0">
                  <a:pos x="250" y="161"/>
                </a:cxn>
              </a:cxnLst>
              <a:rect l="0" t="0" r="r" b="b"/>
              <a:pathLst>
                <a:path w="250" h="281">
                  <a:moveTo>
                    <a:pt x="183" y="0"/>
                  </a:moveTo>
                  <a:lnTo>
                    <a:pt x="183" y="0"/>
                  </a:lnTo>
                  <a:lnTo>
                    <a:pt x="192" y="0"/>
                  </a:lnTo>
                  <a:lnTo>
                    <a:pt x="202" y="3"/>
                  </a:lnTo>
                  <a:lnTo>
                    <a:pt x="209" y="7"/>
                  </a:lnTo>
                  <a:lnTo>
                    <a:pt x="214" y="13"/>
                  </a:lnTo>
                  <a:lnTo>
                    <a:pt x="220" y="20"/>
                  </a:lnTo>
                  <a:lnTo>
                    <a:pt x="226" y="27"/>
                  </a:lnTo>
                  <a:lnTo>
                    <a:pt x="227" y="35"/>
                  </a:lnTo>
                  <a:lnTo>
                    <a:pt x="229" y="44"/>
                  </a:lnTo>
                  <a:lnTo>
                    <a:pt x="229" y="44"/>
                  </a:lnTo>
                  <a:lnTo>
                    <a:pt x="227" y="53"/>
                  </a:lnTo>
                  <a:lnTo>
                    <a:pt x="226" y="63"/>
                  </a:lnTo>
                  <a:lnTo>
                    <a:pt x="220" y="70"/>
                  </a:lnTo>
                  <a:lnTo>
                    <a:pt x="214" y="77"/>
                  </a:lnTo>
                  <a:lnTo>
                    <a:pt x="209" y="83"/>
                  </a:lnTo>
                  <a:lnTo>
                    <a:pt x="202" y="87"/>
                  </a:lnTo>
                  <a:lnTo>
                    <a:pt x="192" y="88"/>
                  </a:lnTo>
                  <a:lnTo>
                    <a:pt x="183" y="90"/>
                  </a:lnTo>
                  <a:lnTo>
                    <a:pt x="183" y="90"/>
                  </a:lnTo>
                  <a:lnTo>
                    <a:pt x="174" y="88"/>
                  </a:lnTo>
                  <a:lnTo>
                    <a:pt x="166" y="87"/>
                  </a:lnTo>
                  <a:lnTo>
                    <a:pt x="157" y="83"/>
                  </a:lnTo>
                  <a:lnTo>
                    <a:pt x="152" y="77"/>
                  </a:lnTo>
                  <a:lnTo>
                    <a:pt x="146" y="70"/>
                  </a:lnTo>
                  <a:lnTo>
                    <a:pt x="140" y="63"/>
                  </a:lnTo>
                  <a:lnTo>
                    <a:pt x="139" y="53"/>
                  </a:lnTo>
                  <a:lnTo>
                    <a:pt x="139" y="44"/>
                  </a:lnTo>
                  <a:lnTo>
                    <a:pt x="139" y="44"/>
                  </a:lnTo>
                  <a:lnTo>
                    <a:pt x="139" y="35"/>
                  </a:lnTo>
                  <a:lnTo>
                    <a:pt x="140" y="27"/>
                  </a:lnTo>
                  <a:lnTo>
                    <a:pt x="146" y="20"/>
                  </a:lnTo>
                  <a:lnTo>
                    <a:pt x="152" y="13"/>
                  </a:lnTo>
                  <a:lnTo>
                    <a:pt x="157" y="7"/>
                  </a:lnTo>
                  <a:lnTo>
                    <a:pt x="166" y="3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98" y="13"/>
                  </a:moveTo>
                  <a:lnTo>
                    <a:pt x="98" y="13"/>
                  </a:lnTo>
                  <a:lnTo>
                    <a:pt x="103" y="13"/>
                  </a:lnTo>
                  <a:lnTo>
                    <a:pt x="111" y="14"/>
                  </a:lnTo>
                  <a:lnTo>
                    <a:pt x="116" y="18"/>
                  </a:lnTo>
                  <a:lnTo>
                    <a:pt x="120" y="22"/>
                  </a:lnTo>
                  <a:lnTo>
                    <a:pt x="126" y="27"/>
                  </a:lnTo>
                  <a:lnTo>
                    <a:pt x="127" y="33"/>
                  </a:lnTo>
                  <a:lnTo>
                    <a:pt x="129" y="38"/>
                  </a:lnTo>
                  <a:lnTo>
                    <a:pt x="131" y="46"/>
                  </a:lnTo>
                  <a:lnTo>
                    <a:pt x="131" y="46"/>
                  </a:lnTo>
                  <a:lnTo>
                    <a:pt x="129" y="53"/>
                  </a:lnTo>
                  <a:lnTo>
                    <a:pt x="127" y="59"/>
                  </a:lnTo>
                  <a:lnTo>
                    <a:pt x="126" y="64"/>
                  </a:lnTo>
                  <a:lnTo>
                    <a:pt x="120" y="70"/>
                  </a:lnTo>
                  <a:lnTo>
                    <a:pt x="116" y="74"/>
                  </a:lnTo>
                  <a:lnTo>
                    <a:pt x="111" y="77"/>
                  </a:lnTo>
                  <a:lnTo>
                    <a:pt x="103" y="79"/>
                  </a:lnTo>
                  <a:lnTo>
                    <a:pt x="98" y="79"/>
                  </a:lnTo>
                  <a:lnTo>
                    <a:pt x="98" y="79"/>
                  </a:lnTo>
                  <a:lnTo>
                    <a:pt x="90" y="79"/>
                  </a:lnTo>
                  <a:lnTo>
                    <a:pt x="85" y="77"/>
                  </a:lnTo>
                  <a:lnTo>
                    <a:pt x="79" y="74"/>
                  </a:lnTo>
                  <a:lnTo>
                    <a:pt x="74" y="70"/>
                  </a:lnTo>
                  <a:lnTo>
                    <a:pt x="70" y="64"/>
                  </a:lnTo>
                  <a:lnTo>
                    <a:pt x="66" y="59"/>
                  </a:lnTo>
                  <a:lnTo>
                    <a:pt x="65" y="53"/>
                  </a:lnTo>
                  <a:lnTo>
                    <a:pt x="65" y="46"/>
                  </a:lnTo>
                  <a:lnTo>
                    <a:pt x="65" y="46"/>
                  </a:lnTo>
                  <a:lnTo>
                    <a:pt x="65" y="38"/>
                  </a:lnTo>
                  <a:lnTo>
                    <a:pt x="66" y="33"/>
                  </a:lnTo>
                  <a:lnTo>
                    <a:pt x="70" y="27"/>
                  </a:lnTo>
                  <a:lnTo>
                    <a:pt x="74" y="22"/>
                  </a:lnTo>
                  <a:lnTo>
                    <a:pt x="79" y="18"/>
                  </a:lnTo>
                  <a:lnTo>
                    <a:pt x="85" y="14"/>
                  </a:lnTo>
                  <a:lnTo>
                    <a:pt x="90" y="13"/>
                  </a:lnTo>
                  <a:lnTo>
                    <a:pt x="98" y="13"/>
                  </a:lnTo>
                  <a:lnTo>
                    <a:pt x="98" y="13"/>
                  </a:lnTo>
                  <a:close/>
                  <a:moveTo>
                    <a:pt x="33" y="22"/>
                  </a:moveTo>
                  <a:lnTo>
                    <a:pt x="33" y="22"/>
                  </a:lnTo>
                  <a:lnTo>
                    <a:pt x="42" y="24"/>
                  </a:lnTo>
                  <a:lnTo>
                    <a:pt x="50" y="27"/>
                  </a:lnTo>
                  <a:lnTo>
                    <a:pt x="55" y="3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55" y="55"/>
                  </a:lnTo>
                  <a:lnTo>
                    <a:pt x="50" y="63"/>
                  </a:lnTo>
                  <a:lnTo>
                    <a:pt x="42" y="68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24" y="68"/>
                  </a:lnTo>
                  <a:lnTo>
                    <a:pt x="15" y="63"/>
                  </a:lnTo>
                  <a:lnTo>
                    <a:pt x="11" y="55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11" y="37"/>
                  </a:lnTo>
                  <a:lnTo>
                    <a:pt x="15" y="27"/>
                  </a:lnTo>
                  <a:lnTo>
                    <a:pt x="24" y="24"/>
                  </a:lnTo>
                  <a:lnTo>
                    <a:pt x="33" y="22"/>
                  </a:lnTo>
                  <a:lnTo>
                    <a:pt x="33" y="22"/>
                  </a:lnTo>
                  <a:close/>
                  <a:moveTo>
                    <a:pt x="250" y="281"/>
                  </a:moveTo>
                  <a:lnTo>
                    <a:pt x="120" y="281"/>
                  </a:lnTo>
                  <a:lnTo>
                    <a:pt x="120" y="222"/>
                  </a:lnTo>
                  <a:lnTo>
                    <a:pt x="50" y="222"/>
                  </a:lnTo>
                  <a:lnTo>
                    <a:pt x="50" y="172"/>
                  </a:lnTo>
                  <a:lnTo>
                    <a:pt x="0" y="172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2" y="94"/>
                  </a:lnTo>
                  <a:lnTo>
                    <a:pt x="5" y="88"/>
                  </a:lnTo>
                  <a:lnTo>
                    <a:pt x="9" y="83"/>
                  </a:lnTo>
                  <a:lnTo>
                    <a:pt x="15" y="79"/>
                  </a:lnTo>
                  <a:lnTo>
                    <a:pt x="20" y="75"/>
                  </a:lnTo>
                  <a:lnTo>
                    <a:pt x="26" y="74"/>
                  </a:lnTo>
                  <a:lnTo>
                    <a:pt x="33" y="74"/>
                  </a:lnTo>
                  <a:lnTo>
                    <a:pt x="33" y="74"/>
                  </a:lnTo>
                  <a:lnTo>
                    <a:pt x="44" y="75"/>
                  </a:lnTo>
                  <a:lnTo>
                    <a:pt x="53" y="81"/>
                  </a:lnTo>
                  <a:lnTo>
                    <a:pt x="61" y="88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72" y="92"/>
                  </a:lnTo>
                  <a:lnTo>
                    <a:pt x="81" y="88"/>
                  </a:lnTo>
                  <a:lnTo>
                    <a:pt x="89" y="87"/>
                  </a:lnTo>
                  <a:lnTo>
                    <a:pt x="98" y="85"/>
                  </a:lnTo>
                  <a:lnTo>
                    <a:pt x="98" y="85"/>
                  </a:lnTo>
                  <a:lnTo>
                    <a:pt x="113" y="88"/>
                  </a:lnTo>
                  <a:lnTo>
                    <a:pt x="124" y="94"/>
                  </a:lnTo>
                  <a:lnTo>
                    <a:pt x="135" y="103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52" y="107"/>
                  </a:lnTo>
                  <a:lnTo>
                    <a:pt x="161" y="101"/>
                  </a:lnTo>
                  <a:lnTo>
                    <a:pt x="172" y="100"/>
                  </a:lnTo>
                  <a:lnTo>
                    <a:pt x="185" y="98"/>
                  </a:lnTo>
                  <a:lnTo>
                    <a:pt x="185" y="98"/>
                  </a:lnTo>
                  <a:lnTo>
                    <a:pt x="198" y="100"/>
                  </a:lnTo>
                  <a:lnTo>
                    <a:pt x="209" y="103"/>
                  </a:lnTo>
                  <a:lnTo>
                    <a:pt x="220" y="109"/>
                  </a:lnTo>
                  <a:lnTo>
                    <a:pt x="229" y="116"/>
                  </a:lnTo>
                  <a:lnTo>
                    <a:pt x="237" y="125"/>
                  </a:lnTo>
                  <a:lnTo>
                    <a:pt x="244" y="137"/>
                  </a:lnTo>
                  <a:lnTo>
                    <a:pt x="248" y="148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0" y="2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Freeform 12"/>
            <p:cNvSpPr>
              <a:spLocks noEditPoints="1"/>
            </p:cNvSpPr>
            <p:nvPr/>
          </p:nvSpPr>
          <p:spPr bwMode="auto">
            <a:xfrm>
              <a:off x="1765516" y="5409595"/>
              <a:ext cx="429126" cy="435438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09" y="4"/>
                </a:cxn>
                <a:cxn ang="0">
                  <a:pos x="83" y="11"/>
                </a:cxn>
                <a:cxn ang="0">
                  <a:pos x="61" y="24"/>
                </a:cxn>
                <a:cxn ang="0">
                  <a:pos x="40" y="41"/>
                </a:cxn>
                <a:cxn ang="0">
                  <a:pos x="24" y="61"/>
                </a:cxn>
                <a:cxn ang="0">
                  <a:pos x="11" y="85"/>
                </a:cxn>
                <a:cxn ang="0">
                  <a:pos x="3" y="111"/>
                </a:cxn>
                <a:cxn ang="0">
                  <a:pos x="0" y="139"/>
                </a:cxn>
                <a:cxn ang="0">
                  <a:pos x="2" y="154"/>
                </a:cxn>
                <a:cxn ang="0">
                  <a:pos x="7" y="180"/>
                </a:cxn>
                <a:cxn ang="0">
                  <a:pos x="16" y="206"/>
                </a:cxn>
                <a:cxn ang="0">
                  <a:pos x="31" y="228"/>
                </a:cxn>
                <a:cxn ang="0">
                  <a:pos x="50" y="246"/>
                </a:cxn>
                <a:cxn ang="0">
                  <a:pos x="72" y="261"/>
                </a:cxn>
                <a:cxn ang="0">
                  <a:pos x="96" y="272"/>
                </a:cxn>
                <a:cxn ang="0">
                  <a:pos x="122" y="278"/>
                </a:cxn>
                <a:cxn ang="0">
                  <a:pos x="135" y="278"/>
                </a:cxn>
                <a:cxn ang="0">
                  <a:pos x="163" y="276"/>
                </a:cxn>
                <a:cxn ang="0">
                  <a:pos x="189" y="267"/>
                </a:cxn>
                <a:cxn ang="0">
                  <a:pos x="211" y="254"/>
                </a:cxn>
                <a:cxn ang="0">
                  <a:pos x="231" y="237"/>
                </a:cxn>
                <a:cxn ang="0">
                  <a:pos x="248" y="217"/>
                </a:cxn>
                <a:cxn ang="0">
                  <a:pos x="261" y="193"/>
                </a:cxn>
                <a:cxn ang="0">
                  <a:pos x="268" y="167"/>
                </a:cxn>
                <a:cxn ang="0">
                  <a:pos x="272" y="139"/>
                </a:cxn>
                <a:cxn ang="0">
                  <a:pos x="270" y="124"/>
                </a:cxn>
                <a:cxn ang="0">
                  <a:pos x="264" y="98"/>
                </a:cxn>
                <a:cxn ang="0">
                  <a:pos x="255" y="72"/>
                </a:cxn>
                <a:cxn ang="0">
                  <a:pos x="240" y="50"/>
                </a:cxn>
                <a:cxn ang="0">
                  <a:pos x="222" y="32"/>
                </a:cxn>
                <a:cxn ang="0">
                  <a:pos x="200" y="17"/>
                </a:cxn>
                <a:cxn ang="0">
                  <a:pos x="176" y="6"/>
                </a:cxn>
                <a:cxn ang="0">
                  <a:pos x="150" y="0"/>
                </a:cxn>
                <a:cxn ang="0">
                  <a:pos x="135" y="0"/>
                </a:cxn>
                <a:cxn ang="0">
                  <a:pos x="135" y="215"/>
                </a:cxn>
                <a:cxn ang="0">
                  <a:pos x="107" y="209"/>
                </a:cxn>
                <a:cxn ang="0">
                  <a:pos x="85" y="193"/>
                </a:cxn>
                <a:cxn ang="0">
                  <a:pos x="70" y="169"/>
                </a:cxn>
                <a:cxn ang="0">
                  <a:pos x="64" y="139"/>
                </a:cxn>
                <a:cxn ang="0">
                  <a:pos x="64" y="124"/>
                </a:cxn>
                <a:cxn ang="0">
                  <a:pos x="76" y="96"/>
                </a:cxn>
                <a:cxn ang="0">
                  <a:pos x="96" y="76"/>
                </a:cxn>
                <a:cxn ang="0">
                  <a:pos x="122" y="65"/>
                </a:cxn>
                <a:cxn ang="0">
                  <a:pos x="135" y="63"/>
                </a:cxn>
                <a:cxn ang="0">
                  <a:pos x="163" y="70"/>
                </a:cxn>
                <a:cxn ang="0">
                  <a:pos x="187" y="85"/>
                </a:cxn>
                <a:cxn ang="0">
                  <a:pos x="201" y="109"/>
                </a:cxn>
                <a:cxn ang="0">
                  <a:pos x="207" y="139"/>
                </a:cxn>
                <a:cxn ang="0">
                  <a:pos x="205" y="154"/>
                </a:cxn>
                <a:cxn ang="0">
                  <a:pos x="196" y="182"/>
                </a:cxn>
                <a:cxn ang="0">
                  <a:pos x="176" y="202"/>
                </a:cxn>
                <a:cxn ang="0">
                  <a:pos x="150" y="213"/>
                </a:cxn>
                <a:cxn ang="0">
                  <a:pos x="135" y="215"/>
                </a:cxn>
              </a:cxnLst>
              <a:rect l="0" t="0" r="r" b="b"/>
              <a:pathLst>
                <a:path w="272" h="278">
                  <a:moveTo>
                    <a:pt x="135" y="0"/>
                  </a:moveTo>
                  <a:lnTo>
                    <a:pt x="135" y="0"/>
                  </a:lnTo>
                  <a:lnTo>
                    <a:pt x="122" y="0"/>
                  </a:lnTo>
                  <a:lnTo>
                    <a:pt x="109" y="4"/>
                  </a:lnTo>
                  <a:lnTo>
                    <a:pt x="96" y="6"/>
                  </a:lnTo>
                  <a:lnTo>
                    <a:pt x="83" y="11"/>
                  </a:lnTo>
                  <a:lnTo>
                    <a:pt x="72" y="17"/>
                  </a:lnTo>
                  <a:lnTo>
                    <a:pt x="61" y="24"/>
                  </a:lnTo>
                  <a:lnTo>
                    <a:pt x="50" y="32"/>
                  </a:lnTo>
                  <a:lnTo>
                    <a:pt x="40" y="41"/>
                  </a:lnTo>
                  <a:lnTo>
                    <a:pt x="31" y="50"/>
                  </a:lnTo>
                  <a:lnTo>
                    <a:pt x="24" y="61"/>
                  </a:lnTo>
                  <a:lnTo>
                    <a:pt x="16" y="72"/>
                  </a:lnTo>
                  <a:lnTo>
                    <a:pt x="11" y="85"/>
                  </a:lnTo>
                  <a:lnTo>
                    <a:pt x="7" y="98"/>
                  </a:lnTo>
                  <a:lnTo>
                    <a:pt x="3" y="111"/>
                  </a:lnTo>
                  <a:lnTo>
                    <a:pt x="2" y="124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2" y="154"/>
                  </a:lnTo>
                  <a:lnTo>
                    <a:pt x="3" y="167"/>
                  </a:lnTo>
                  <a:lnTo>
                    <a:pt x="7" y="180"/>
                  </a:lnTo>
                  <a:lnTo>
                    <a:pt x="11" y="193"/>
                  </a:lnTo>
                  <a:lnTo>
                    <a:pt x="16" y="206"/>
                  </a:lnTo>
                  <a:lnTo>
                    <a:pt x="24" y="217"/>
                  </a:lnTo>
                  <a:lnTo>
                    <a:pt x="31" y="228"/>
                  </a:lnTo>
                  <a:lnTo>
                    <a:pt x="40" y="237"/>
                  </a:lnTo>
                  <a:lnTo>
                    <a:pt x="50" y="246"/>
                  </a:lnTo>
                  <a:lnTo>
                    <a:pt x="61" y="254"/>
                  </a:lnTo>
                  <a:lnTo>
                    <a:pt x="72" y="261"/>
                  </a:lnTo>
                  <a:lnTo>
                    <a:pt x="83" y="267"/>
                  </a:lnTo>
                  <a:lnTo>
                    <a:pt x="96" y="272"/>
                  </a:lnTo>
                  <a:lnTo>
                    <a:pt x="109" y="276"/>
                  </a:lnTo>
                  <a:lnTo>
                    <a:pt x="122" y="278"/>
                  </a:lnTo>
                  <a:lnTo>
                    <a:pt x="135" y="278"/>
                  </a:lnTo>
                  <a:lnTo>
                    <a:pt x="135" y="278"/>
                  </a:lnTo>
                  <a:lnTo>
                    <a:pt x="150" y="278"/>
                  </a:lnTo>
                  <a:lnTo>
                    <a:pt x="163" y="276"/>
                  </a:lnTo>
                  <a:lnTo>
                    <a:pt x="176" y="272"/>
                  </a:lnTo>
                  <a:lnTo>
                    <a:pt x="189" y="267"/>
                  </a:lnTo>
                  <a:lnTo>
                    <a:pt x="200" y="261"/>
                  </a:lnTo>
                  <a:lnTo>
                    <a:pt x="211" y="254"/>
                  </a:lnTo>
                  <a:lnTo>
                    <a:pt x="222" y="246"/>
                  </a:lnTo>
                  <a:lnTo>
                    <a:pt x="231" y="237"/>
                  </a:lnTo>
                  <a:lnTo>
                    <a:pt x="240" y="228"/>
                  </a:lnTo>
                  <a:lnTo>
                    <a:pt x="248" y="217"/>
                  </a:lnTo>
                  <a:lnTo>
                    <a:pt x="255" y="206"/>
                  </a:lnTo>
                  <a:lnTo>
                    <a:pt x="261" y="193"/>
                  </a:lnTo>
                  <a:lnTo>
                    <a:pt x="264" y="180"/>
                  </a:lnTo>
                  <a:lnTo>
                    <a:pt x="268" y="167"/>
                  </a:lnTo>
                  <a:lnTo>
                    <a:pt x="270" y="154"/>
                  </a:lnTo>
                  <a:lnTo>
                    <a:pt x="272" y="139"/>
                  </a:lnTo>
                  <a:lnTo>
                    <a:pt x="272" y="139"/>
                  </a:lnTo>
                  <a:lnTo>
                    <a:pt x="270" y="124"/>
                  </a:lnTo>
                  <a:lnTo>
                    <a:pt x="268" y="111"/>
                  </a:lnTo>
                  <a:lnTo>
                    <a:pt x="264" y="98"/>
                  </a:lnTo>
                  <a:lnTo>
                    <a:pt x="261" y="85"/>
                  </a:lnTo>
                  <a:lnTo>
                    <a:pt x="255" y="72"/>
                  </a:lnTo>
                  <a:lnTo>
                    <a:pt x="248" y="61"/>
                  </a:lnTo>
                  <a:lnTo>
                    <a:pt x="240" y="50"/>
                  </a:lnTo>
                  <a:lnTo>
                    <a:pt x="231" y="41"/>
                  </a:lnTo>
                  <a:lnTo>
                    <a:pt x="222" y="32"/>
                  </a:lnTo>
                  <a:lnTo>
                    <a:pt x="211" y="24"/>
                  </a:lnTo>
                  <a:lnTo>
                    <a:pt x="200" y="17"/>
                  </a:lnTo>
                  <a:lnTo>
                    <a:pt x="189" y="11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50" y="0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215"/>
                  </a:moveTo>
                  <a:lnTo>
                    <a:pt x="135" y="215"/>
                  </a:lnTo>
                  <a:lnTo>
                    <a:pt x="122" y="213"/>
                  </a:lnTo>
                  <a:lnTo>
                    <a:pt x="107" y="209"/>
                  </a:lnTo>
                  <a:lnTo>
                    <a:pt x="96" y="202"/>
                  </a:lnTo>
                  <a:lnTo>
                    <a:pt x="85" y="193"/>
                  </a:lnTo>
                  <a:lnTo>
                    <a:pt x="76" y="182"/>
                  </a:lnTo>
                  <a:lnTo>
                    <a:pt x="70" y="169"/>
                  </a:lnTo>
                  <a:lnTo>
                    <a:pt x="64" y="154"/>
                  </a:lnTo>
                  <a:lnTo>
                    <a:pt x="64" y="139"/>
                  </a:lnTo>
                  <a:lnTo>
                    <a:pt x="64" y="139"/>
                  </a:lnTo>
                  <a:lnTo>
                    <a:pt x="64" y="124"/>
                  </a:lnTo>
                  <a:lnTo>
                    <a:pt x="70" y="109"/>
                  </a:lnTo>
                  <a:lnTo>
                    <a:pt x="76" y="96"/>
                  </a:lnTo>
                  <a:lnTo>
                    <a:pt x="85" y="85"/>
                  </a:lnTo>
                  <a:lnTo>
                    <a:pt x="96" y="76"/>
                  </a:lnTo>
                  <a:lnTo>
                    <a:pt x="107" y="70"/>
                  </a:lnTo>
                  <a:lnTo>
                    <a:pt x="122" y="65"/>
                  </a:lnTo>
                  <a:lnTo>
                    <a:pt x="135" y="63"/>
                  </a:lnTo>
                  <a:lnTo>
                    <a:pt x="135" y="63"/>
                  </a:lnTo>
                  <a:lnTo>
                    <a:pt x="150" y="65"/>
                  </a:lnTo>
                  <a:lnTo>
                    <a:pt x="163" y="70"/>
                  </a:lnTo>
                  <a:lnTo>
                    <a:pt x="176" y="76"/>
                  </a:lnTo>
                  <a:lnTo>
                    <a:pt x="187" y="85"/>
                  </a:lnTo>
                  <a:lnTo>
                    <a:pt x="196" y="96"/>
                  </a:lnTo>
                  <a:lnTo>
                    <a:pt x="201" y="109"/>
                  </a:lnTo>
                  <a:lnTo>
                    <a:pt x="205" y="124"/>
                  </a:lnTo>
                  <a:lnTo>
                    <a:pt x="207" y="139"/>
                  </a:lnTo>
                  <a:lnTo>
                    <a:pt x="207" y="139"/>
                  </a:lnTo>
                  <a:lnTo>
                    <a:pt x="205" y="154"/>
                  </a:lnTo>
                  <a:lnTo>
                    <a:pt x="201" y="169"/>
                  </a:lnTo>
                  <a:lnTo>
                    <a:pt x="196" y="182"/>
                  </a:lnTo>
                  <a:lnTo>
                    <a:pt x="187" y="193"/>
                  </a:lnTo>
                  <a:lnTo>
                    <a:pt x="176" y="202"/>
                  </a:lnTo>
                  <a:lnTo>
                    <a:pt x="163" y="209"/>
                  </a:lnTo>
                  <a:lnTo>
                    <a:pt x="150" y="213"/>
                  </a:lnTo>
                  <a:lnTo>
                    <a:pt x="135" y="215"/>
                  </a:lnTo>
                  <a:lnTo>
                    <a:pt x="135" y="2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0" name="Group 256"/>
            <p:cNvGrpSpPr/>
            <p:nvPr/>
          </p:nvGrpSpPr>
          <p:grpSpPr>
            <a:xfrm>
              <a:off x="2503232" y="5395667"/>
              <a:ext cx="444905" cy="451215"/>
              <a:chOff x="2374902" y="2719710"/>
              <a:chExt cx="303091" cy="307390"/>
            </a:xfrm>
            <a:grpFill/>
          </p:grpSpPr>
          <p:sp>
            <p:nvSpPr>
              <p:cNvPr id="331" name="Freeform 13"/>
              <p:cNvSpPr>
                <a:spLocks/>
              </p:cNvSpPr>
              <p:nvPr/>
            </p:nvSpPr>
            <p:spPr bwMode="auto">
              <a:xfrm>
                <a:off x="2374902" y="2794946"/>
                <a:ext cx="148321" cy="191313"/>
              </a:xfrm>
              <a:custGeom>
                <a:avLst/>
                <a:gdLst/>
                <a:ahLst/>
                <a:cxnLst>
                  <a:cxn ang="0">
                    <a:pos x="135" y="102"/>
                  </a:cxn>
                  <a:cxn ang="0">
                    <a:pos x="126" y="91"/>
                  </a:cxn>
                  <a:cxn ang="0">
                    <a:pos x="114" y="84"/>
                  </a:cxn>
                  <a:cxn ang="0">
                    <a:pos x="103" y="80"/>
                  </a:cxn>
                  <a:cxn ang="0">
                    <a:pos x="57" y="67"/>
                  </a:cxn>
                  <a:cxn ang="0">
                    <a:pos x="50" y="63"/>
                  </a:cxn>
                  <a:cxn ang="0">
                    <a:pos x="42" y="59"/>
                  </a:cxn>
                  <a:cxn ang="0">
                    <a:pos x="37" y="48"/>
                  </a:cxn>
                  <a:cxn ang="0">
                    <a:pos x="39" y="43"/>
                  </a:cxn>
                  <a:cxn ang="0">
                    <a:pos x="46" y="34"/>
                  </a:cxn>
                  <a:cxn ang="0">
                    <a:pos x="52" y="30"/>
                  </a:cxn>
                  <a:cxn ang="0">
                    <a:pos x="76" y="30"/>
                  </a:cxn>
                  <a:cxn ang="0">
                    <a:pos x="83" y="32"/>
                  </a:cxn>
                  <a:cxn ang="0">
                    <a:pos x="94" y="39"/>
                  </a:cxn>
                  <a:cxn ang="0">
                    <a:pos x="98" y="45"/>
                  </a:cxn>
                  <a:cxn ang="0">
                    <a:pos x="100" y="54"/>
                  </a:cxn>
                  <a:cxn ang="0">
                    <a:pos x="133" y="52"/>
                  </a:cxn>
                  <a:cxn ang="0">
                    <a:pos x="131" y="43"/>
                  </a:cxn>
                  <a:cxn ang="0">
                    <a:pos x="127" y="30"/>
                  </a:cxn>
                  <a:cxn ang="0">
                    <a:pos x="111" y="11"/>
                  </a:cxn>
                  <a:cxn ang="0">
                    <a:pos x="98" y="4"/>
                  </a:cxn>
                  <a:cxn ang="0">
                    <a:pos x="79" y="0"/>
                  </a:cxn>
                  <a:cxn ang="0">
                    <a:pos x="61" y="0"/>
                  </a:cxn>
                  <a:cxn ang="0">
                    <a:pos x="35" y="6"/>
                  </a:cxn>
                  <a:cxn ang="0">
                    <a:pos x="26" y="9"/>
                  </a:cxn>
                  <a:cxn ang="0">
                    <a:pos x="13" y="21"/>
                  </a:cxn>
                  <a:cxn ang="0">
                    <a:pos x="7" y="28"/>
                  </a:cxn>
                  <a:cxn ang="0">
                    <a:pos x="3" y="54"/>
                  </a:cxn>
                  <a:cxn ang="0">
                    <a:pos x="5" y="67"/>
                  </a:cxn>
                  <a:cxn ang="0">
                    <a:pos x="9" y="76"/>
                  </a:cxn>
                  <a:cxn ang="0">
                    <a:pos x="18" y="87"/>
                  </a:cxn>
                  <a:cxn ang="0">
                    <a:pos x="29" y="93"/>
                  </a:cxn>
                  <a:cxn ang="0">
                    <a:pos x="61" y="102"/>
                  </a:cxn>
                  <a:cxn ang="0">
                    <a:pos x="83" y="109"/>
                  </a:cxn>
                  <a:cxn ang="0">
                    <a:pos x="90" y="113"/>
                  </a:cxn>
                  <a:cxn ang="0">
                    <a:pos x="98" y="117"/>
                  </a:cxn>
                  <a:cxn ang="0">
                    <a:pos x="103" y="124"/>
                  </a:cxn>
                  <a:cxn ang="0">
                    <a:pos x="103" y="133"/>
                  </a:cxn>
                  <a:cxn ang="0">
                    <a:pos x="101" y="137"/>
                  </a:cxn>
                  <a:cxn ang="0">
                    <a:pos x="94" y="145"/>
                  </a:cxn>
                  <a:cxn ang="0">
                    <a:pos x="90" y="146"/>
                  </a:cxn>
                  <a:cxn ang="0">
                    <a:pos x="70" y="148"/>
                  </a:cxn>
                  <a:cxn ang="0">
                    <a:pos x="52" y="145"/>
                  </a:cxn>
                  <a:cxn ang="0">
                    <a:pos x="44" y="141"/>
                  </a:cxn>
                  <a:cxn ang="0">
                    <a:pos x="39" y="133"/>
                  </a:cxn>
                  <a:cxn ang="0">
                    <a:pos x="35" y="124"/>
                  </a:cxn>
                  <a:cxn ang="0">
                    <a:pos x="35" y="121"/>
                  </a:cxn>
                  <a:cxn ang="0">
                    <a:pos x="18" y="121"/>
                  </a:cxn>
                  <a:cxn ang="0">
                    <a:pos x="0" y="122"/>
                  </a:cxn>
                  <a:cxn ang="0">
                    <a:pos x="2" y="135"/>
                  </a:cxn>
                  <a:cxn ang="0">
                    <a:pos x="7" y="148"/>
                  </a:cxn>
                  <a:cxn ang="0">
                    <a:pos x="22" y="165"/>
                  </a:cxn>
                  <a:cxn ang="0">
                    <a:pos x="42" y="174"/>
                  </a:cxn>
                  <a:cxn ang="0">
                    <a:pos x="59" y="176"/>
                  </a:cxn>
                  <a:cxn ang="0">
                    <a:pos x="76" y="178"/>
                  </a:cxn>
                  <a:cxn ang="0">
                    <a:pos x="101" y="172"/>
                  </a:cxn>
                  <a:cxn ang="0">
                    <a:pos x="111" y="171"/>
                  </a:cxn>
                  <a:cxn ang="0">
                    <a:pos x="124" y="161"/>
                  </a:cxn>
                  <a:cxn ang="0">
                    <a:pos x="129" y="156"/>
                  </a:cxn>
                  <a:cxn ang="0">
                    <a:pos x="139" y="130"/>
                  </a:cxn>
                  <a:cxn ang="0">
                    <a:pos x="139" y="117"/>
                  </a:cxn>
                  <a:cxn ang="0">
                    <a:pos x="135" y="102"/>
                  </a:cxn>
                </a:cxnLst>
                <a:rect l="0" t="0" r="r" b="b"/>
                <a:pathLst>
                  <a:path w="139" h="178">
                    <a:moveTo>
                      <a:pt x="135" y="102"/>
                    </a:moveTo>
                    <a:lnTo>
                      <a:pt x="135" y="102"/>
                    </a:lnTo>
                    <a:lnTo>
                      <a:pt x="131" y="96"/>
                    </a:lnTo>
                    <a:lnTo>
                      <a:pt x="126" y="91"/>
                    </a:lnTo>
                    <a:lnTo>
                      <a:pt x="120" y="87"/>
                    </a:lnTo>
                    <a:lnTo>
                      <a:pt x="114" y="84"/>
                    </a:lnTo>
                    <a:lnTo>
                      <a:pt x="114" y="84"/>
                    </a:lnTo>
                    <a:lnTo>
                      <a:pt x="103" y="80"/>
                    </a:lnTo>
                    <a:lnTo>
                      <a:pt x="92" y="76"/>
                    </a:lnTo>
                    <a:lnTo>
                      <a:pt x="57" y="67"/>
                    </a:lnTo>
                    <a:lnTo>
                      <a:pt x="57" y="67"/>
                    </a:lnTo>
                    <a:lnTo>
                      <a:pt x="50" y="6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39" y="54"/>
                    </a:lnTo>
                    <a:lnTo>
                      <a:pt x="37" y="48"/>
                    </a:lnTo>
                    <a:lnTo>
                      <a:pt x="37" y="48"/>
                    </a:lnTo>
                    <a:lnTo>
                      <a:pt x="39" y="43"/>
                    </a:lnTo>
                    <a:lnTo>
                      <a:pt x="40" y="37"/>
                    </a:lnTo>
                    <a:lnTo>
                      <a:pt x="46" y="34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64" y="28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83" y="32"/>
                    </a:lnTo>
                    <a:lnTo>
                      <a:pt x="89" y="35"/>
                    </a:lnTo>
                    <a:lnTo>
                      <a:pt x="94" y="39"/>
                    </a:lnTo>
                    <a:lnTo>
                      <a:pt x="98" y="45"/>
                    </a:lnTo>
                    <a:lnTo>
                      <a:pt x="98" y="45"/>
                    </a:lnTo>
                    <a:lnTo>
                      <a:pt x="100" y="52"/>
                    </a:lnTo>
                    <a:lnTo>
                      <a:pt x="100" y="54"/>
                    </a:lnTo>
                    <a:lnTo>
                      <a:pt x="133" y="54"/>
                    </a:lnTo>
                    <a:lnTo>
                      <a:pt x="133" y="52"/>
                    </a:lnTo>
                    <a:lnTo>
                      <a:pt x="133" y="52"/>
                    </a:lnTo>
                    <a:lnTo>
                      <a:pt x="131" y="43"/>
                    </a:lnTo>
                    <a:lnTo>
                      <a:pt x="131" y="43"/>
                    </a:lnTo>
                    <a:lnTo>
                      <a:pt x="127" y="30"/>
                    </a:lnTo>
                    <a:lnTo>
                      <a:pt x="120" y="19"/>
                    </a:lnTo>
                    <a:lnTo>
                      <a:pt x="111" y="11"/>
                    </a:lnTo>
                    <a:lnTo>
                      <a:pt x="98" y="4"/>
                    </a:lnTo>
                    <a:lnTo>
                      <a:pt x="98" y="4"/>
                    </a:lnTo>
                    <a:lnTo>
                      <a:pt x="89" y="2"/>
                    </a:lnTo>
                    <a:lnTo>
                      <a:pt x="79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8" y="2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26" y="9"/>
                    </a:lnTo>
                    <a:lnTo>
                      <a:pt x="18" y="15"/>
                    </a:lnTo>
                    <a:lnTo>
                      <a:pt x="13" y="2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3" y="41"/>
                    </a:lnTo>
                    <a:lnTo>
                      <a:pt x="3" y="54"/>
                    </a:lnTo>
                    <a:lnTo>
                      <a:pt x="3" y="54"/>
                    </a:lnTo>
                    <a:lnTo>
                      <a:pt x="5" y="67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3" y="82"/>
                    </a:lnTo>
                    <a:lnTo>
                      <a:pt x="18" y="87"/>
                    </a:lnTo>
                    <a:lnTo>
                      <a:pt x="29" y="93"/>
                    </a:lnTo>
                    <a:lnTo>
                      <a:pt x="29" y="93"/>
                    </a:lnTo>
                    <a:lnTo>
                      <a:pt x="44" y="98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83" y="109"/>
                    </a:lnTo>
                    <a:lnTo>
                      <a:pt x="83" y="109"/>
                    </a:lnTo>
                    <a:lnTo>
                      <a:pt x="90" y="113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101" y="121"/>
                    </a:lnTo>
                    <a:lnTo>
                      <a:pt x="103" y="124"/>
                    </a:lnTo>
                    <a:lnTo>
                      <a:pt x="103" y="128"/>
                    </a:lnTo>
                    <a:lnTo>
                      <a:pt x="103" y="133"/>
                    </a:lnTo>
                    <a:lnTo>
                      <a:pt x="103" y="133"/>
                    </a:lnTo>
                    <a:lnTo>
                      <a:pt x="101" y="137"/>
                    </a:lnTo>
                    <a:lnTo>
                      <a:pt x="100" y="141"/>
                    </a:lnTo>
                    <a:lnTo>
                      <a:pt x="94" y="145"/>
                    </a:lnTo>
                    <a:lnTo>
                      <a:pt x="90" y="146"/>
                    </a:lnTo>
                    <a:lnTo>
                      <a:pt x="90" y="146"/>
                    </a:lnTo>
                    <a:lnTo>
                      <a:pt x="81" y="148"/>
                    </a:lnTo>
                    <a:lnTo>
                      <a:pt x="70" y="148"/>
                    </a:lnTo>
                    <a:lnTo>
                      <a:pt x="61" y="146"/>
                    </a:lnTo>
                    <a:lnTo>
                      <a:pt x="52" y="145"/>
                    </a:lnTo>
                    <a:lnTo>
                      <a:pt x="52" y="145"/>
                    </a:lnTo>
                    <a:lnTo>
                      <a:pt x="44" y="141"/>
                    </a:lnTo>
                    <a:lnTo>
                      <a:pt x="39" y="133"/>
                    </a:lnTo>
                    <a:lnTo>
                      <a:pt x="39" y="133"/>
                    </a:lnTo>
                    <a:lnTo>
                      <a:pt x="35" y="124"/>
                    </a:lnTo>
                    <a:lnTo>
                      <a:pt x="35" y="124"/>
                    </a:lnTo>
                    <a:lnTo>
                      <a:pt x="35" y="121"/>
                    </a:lnTo>
                    <a:lnTo>
                      <a:pt x="35" y="121"/>
                    </a:lnTo>
                    <a:lnTo>
                      <a:pt x="18" y="121"/>
                    </a:lnTo>
                    <a:lnTo>
                      <a:pt x="18" y="121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2" y="135"/>
                    </a:lnTo>
                    <a:lnTo>
                      <a:pt x="7" y="148"/>
                    </a:lnTo>
                    <a:lnTo>
                      <a:pt x="7" y="148"/>
                    </a:lnTo>
                    <a:lnTo>
                      <a:pt x="14" y="158"/>
                    </a:lnTo>
                    <a:lnTo>
                      <a:pt x="22" y="165"/>
                    </a:lnTo>
                    <a:lnTo>
                      <a:pt x="31" y="171"/>
                    </a:lnTo>
                    <a:lnTo>
                      <a:pt x="42" y="174"/>
                    </a:lnTo>
                    <a:lnTo>
                      <a:pt x="42" y="174"/>
                    </a:lnTo>
                    <a:lnTo>
                      <a:pt x="59" y="176"/>
                    </a:lnTo>
                    <a:lnTo>
                      <a:pt x="76" y="178"/>
                    </a:lnTo>
                    <a:lnTo>
                      <a:pt x="76" y="178"/>
                    </a:lnTo>
                    <a:lnTo>
                      <a:pt x="89" y="176"/>
                    </a:lnTo>
                    <a:lnTo>
                      <a:pt x="101" y="172"/>
                    </a:lnTo>
                    <a:lnTo>
                      <a:pt x="101" y="172"/>
                    </a:lnTo>
                    <a:lnTo>
                      <a:pt x="111" y="171"/>
                    </a:lnTo>
                    <a:lnTo>
                      <a:pt x="116" y="167"/>
                    </a:lnTo>
                    <a:lnTo>
                      <a:pt x="124" y="161"/>
                    </a:lnTo>
                    <a:lnTo>
                      <a:pt x="129" y="156"/>
                    </a:lnTo>
                    <a:lnTo>
                      <a:pt x="129" y="156"/>
                    </a:lnTo>
                    <a:lnTo>
                      <a:pt x="135" y="143"/>
                    </a:lnTo>
                    <a:lnTo>
                      <a:pt x="139" y="130"/>
                    </a:lnTo>
                    <a:lnTo>
                      <a:pt x="139" y="130"/>
                    </a:lnTo>
                    <a:lnTo>
                      <a:pt x="139" y="117"/>
                    </a:lnTo>
                    <a:lnTo>
                      <a:pt x="137" y="109"/>
                    </a:lnTo>
                    <a:lnTo>
                      <a:pt x="135" y="102"/>
                    </a:lnTo>
                    <a:lnTo>
                      <a:pt x="135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4"/>
              <p:cNvSpPr>
                <a:spLocks/>
              </p:cNvSpPr>
              <p:nvPr/>
            </p:nvSpPr>
            <p:spPr bwMode="auto">
              <a:xfrm>
                <a:off x="2490979" y="2719710"/>
                <a:ext cx="187014" cy="307390"/>
              </a:xfrm>
              <a:custGeom>
                <a:avLst/>
                <a:gdLst/>
                <a:ahLst/>
                <a:cxnLst>
                  <a:cxn ang="0">
                    <a:pos x="80" y="178"/>
                  </a:cxn>
                  <a:cxn ang="0">
                    <a:pos x="172" y="111"/>
                  </a:cxn>
                  <a:cxn ang="0">
                    <a:pos x="57" y="111"/>
                  </a:cxn>
                  <a:cxn ang="0">
                    <a:pos x="20" y="0"/>
                  </a:cxn>
                  <a:cxn ang="0">
                    <a:pos x="0" y="63"/>
                  </a:cxn>
                  <a:cxn ang="0">
                    <a:pos x="2" y="63"/>
                  </a:cxn>
                  <a:cxn ang="0">
                    <a:pos x="2" y="63"/>
                  </a:cxn>
                  <a:cxn ang="0">
                    <a:pos x="13" y="70"/>
                  </a:cxn>
                  <a:cxn ang="0">
                    <a:pos x="22" y="78"/>
                  </a:cxn>
                  <a:cxn ang="0">
                    <a:pos x="22" y="78"/>
                  </a:cxn>
                  <a:cxn ang="0">
                    <a:pos x="28" y="87"/>
                  </a:cxn>
                  <a:cxn ang="0">
                    <a:pos x="33" y="94"/>
                  </a:cxn>
                  <a:cxn ang="0">
                    <a:pos x="37" y="104"/>
                  </a:cxn>
                  <a:cxn ang="0">
                    <a:pos x="39" y="115"/>
                  </a:cxn>
                  <a:cxn ang="0">
                    <a:pos x="39" y="115"/>
                  </a:cxn>
                  <a:cxn ang="0">
                    <a:pos x="39" y="131"/>
                  </a:cxn>
                  <a:cxn ang="0">
                    <a:pos x="39" y="133"/>
                  </a:cxn>
                  <a:cxn ang="0">
                    <a:pos x="39" y="133"/>
                  </a:cxn>
                  <a:cxn ang="0">
                    <a:pos x="100" y="133"/>
                  </a:cxn>
                  <a:cxn ang="0">
                    <a:pos x="52" y="168"/>
                  </a:cxn>
                  <a:cxn ang="0">
                    <a:pos x="68" y="220"/>
                  </a:cxn>
                  <a:cxn ang="0">
                    <a:pos x="68" y="220"/>
                  </a:cxn>
                  <a:cxn ang="0">
                    <a:pos x="70" y="226"/>
                  </a:cxn>
                  <a:cxn ang="0">
                    <a:pos x="70" y="226"/>
                  </a:cxn>
                  <a:cxn ang="0">
                    <a:pos x="44" y="207"/>
                  </a:cxn>
                  <a:cxn ang="0">
                    <a:pos x="44" y="207"/>
                  </a:cxn>
                  <a:cxn ang="0">
                    <a:pos x="41" y="218"/>
                  </a:cxn>
                  <a:cxn ang="0">
                    <a:pos x="35" y="229"/>
                  </a:cxn>
                  <a:cxn ang="0">
                    <a:pos x="35" y="229"/>
                  </a:cxn>
                  <a:cxn ang="0">
                    <a:pos x="35" y="229"/>
                  </a:cxn>
                  <a:cxn ang="0">
                    <a:pos x="105" y="279"/>
                  </a:cxn>
                  <a:cxn ang="0">
                    <a:pos x="105" y="279"/>
                  </a:cxn>
                  <a:cxn ang="0">
                    <a:pos x="115" y="287"/>
                  </a:cxn>
                  <a:cxn ang="0">
                    <a:pos x="96" y="233"/>
                  </a:cxn>
                  <a:cxn ang="0">
                    <a:pos x="80" y="178"/>
                  </a:cxn>
                </a:cxnLst>
                <a:rect l="0" t="0" r="r" b="b"/>
                <a:pathLst>
                  <a:path w="172" h="287">
                    <a:moveTo>
                      <a:pt x="80" y="178"/>
                    </a:moveTo>
                    <a:lnTo>
                      <a:pt x="172" y="111"/>
                    </a:lnTo>
                    <a:lnTo>
                      <a:pt x="57" y="111"/>
                    </a:lnTo>
                    <a:lnTo>
                      <a:pt x="20" y="0"/>
                    </a:lnTo>
                    <a:lnTo>
                      <a:pt x="0" y="63"/>
                    </a:lnTo>
                    <a:lnTo>
                      <a:pt x="2" y="63"/>
                    </a:lnTo>
                    <a:lnTo>
                      <a:pt x="2" y="63"/>
                    </a:lnTo>
                    <a:lnTo>
                      <a:pt x="13" y="70"/>
                    </a:lnTo>
                    <a:lnTo>
                      <a:pt x="22" y="78"/>
                    </a:lnTo>
                    <a:lnTo>
                      <a:pt x="22" y="78"/>
                    </a:lnTo>
                    <a:lnTo>
                      <a:pt x="28" y="87"/>
                    </a:lnTo>
                    <a:lnTo>
                      <a:pt x="33" y="94"/>
                    </a:lnTo>
                    <a:lnTo>
                      <a:pt x="37" y="104"/>
                    </a:lnTo>
                    <a:lnTo>
                      <a:pt x="39" y="115"/>
                    </a:lnTo>
                    <a:lnTo>
                      <a:pt x="39" y="115"/>
                    </a:lnTo>
                    <a:lnTo>
                      <a:pt x="39" y="131"/>
                    </a:lnTo>
                    <a:lnTo>
                      <a:pt x="39" y="133"/>
                    </a:lnTo>
                    <a:lnTo>
                      <a:pt x="39" y="133"/>
                    </a:lnTo>
                    <a:lnTo>
                      <a:pt x="100" y="133"/>
                    </a:lnTo>
                    <a:lnTo>
                      <a:pt x="52" y="168"/>
                    </a:lnTo>
                    <a:lnTo>
                      <a:pt x="68" y="220"/>
                    </a:lnTo>
                    <a:lnTo>
                      <a:pt x="68" y="220"/>
                    </a:lnTo>
                    <a:lnTo>
                      <a:pt x="70" y="226"/>
                    </a:lnTo>
                    <a:lnTo>
                      <a:pt x="70" y="226"/>
                    </a:lnTo>
                    <a:lnTo>
                      <a:pt x="44" y="207"/>
                    </a:lnTo>
                    <a:lnTo>
                      <a:pt x="44" y="207"/>
                    </a:lnTo>
                    <a:lnTo>
                      <a:pt x="41" y="218"/>
                    </a:lnTo>
                    <a:lnTo>
                      <a:pt x="35" y="229"/>
                    </a:lnTo>
                    <a:lnTo>
                      <a:pt x="35" y="229"/>
                    </a:lnTo>
                    <a:lnTo>
                      <a:pt x="35" y="229"/>
                    </a:lnTo>
                    <a:lnTo>
                      <a:pt x="105" y="279"/>
                    </a:lnTo>
                    <a:lnTo>
                      <a:pt x="105" y="279"/>
                    </a:lnTo>
                    <a:lnTo>
                      <a:pt x="115" y="287"/>
                    </a:lnTo>
                    <a:lnTo>
                      <a:pt x="96" y="233"/>
                    </a:lnTo>
                    <a:lnTo>
                      <a:pt x="80" y="17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6" name="Group 253"/>
            <p:cNvGrpSpPr/>
            <p:nvPr/>
          </p:nvGrpSpPr>
          <p:grpSpPr>
            <a:xfrm>
              <a:off x="4081761" y="5437253"/>
              <a:ext cx="498547" cy="384952"/>
              <a:chOff x="3507729" y="2749804"/>
              <a:chExt cx="339634" cy="262248"/>
            </a:xfrm>
            <a:grpFill/>
          </p:grpSpPr>
          <p:sp>
            <p:nvSpPr>
              <p:cNvPr id="337" name="Freeform 17"/>
              <p:cNvSpPr>
                <a:spLocks/>
              </p:cNvSpPr>
              <p:nvPr/>
            </p:nvSpPr>
            <p:spPr bwMode="auto">
              <a:xfrm>
                <a:off x="3507729" y="2749804"/>
                <a:ext cx="245052" cy="262248"/>
              </a:xfrm>
              <a:custGeom>
                <a:avLst/>
                <a:gdLst/>
                <a:ahLst/>
                <a:cxnLst>
                  <a:cxn ang="0">
                    <a:pos x="198" y="101"/>
                  </a:cxn>
                  <a:cxn ang="0">
                    <a:pos x="228" y="70"/>
                  </a:cxn>
                  <a:cxn ang="0">
                    <a:pos x="226" y="57"/>
                  </a:cxn>
                  <a:cxn ang="0">
                    <a:pos x="215" y="31"/>
                  </a:cxn>
                  <a:cxn ang="0">
                    <a:pos x="196" y="13"/>
                  </a:cxn>
                  <a:cxn ang="0">
                    <a:pos x="170" y="1"/>
                  </a:cxn>
                  <a:cxn ang="0">
                    <a:pos x="157" y="0"/>
                  </a:cxn>
                  <a:cxn ang="0">
                    <a:pos x="130" y="5"/>
                  </a:cxn>
                  <a:cxn ang="0">
                    <a:pos x="107" y="20"/>
                  </a:cxn>
                  <a:cxn ang="0">
                    <a:pos x="93" y="42"/>
                  </a:cxn>
                  <a:cxn ang="0">
                    <a:pos x="87" y="70"/>
                  </a:cxn>
                  <a:cxn ang="0">
                    <a:pos x="87" y="170"/>
                  </a:cxn>
                  <a:cxn ang="0">
                    <a:pos x="81" y="183"/>
                  </a:cxn>
                  <a:cxn ang="0">
                    <a:pos x="70" y="187"/>
                  </a:cxn>
                  <a:cxn ang="0">
                    <a:pos x="63" y="187"/>
                  </a:cxn>
                  <a:cxn ang="0">
                    <a:pos x="54" y="177"/>
                  </a:cxn>
                  <a:cxn ang="0">
                    <a:pos x="54" y="126"/>
                  </a:cxn>
                  <a:cxn ang="0">
                    <a:pos x="0" y="172"/>
                  </a:cxn>
                  <a:cxn ang="0">
                    <a:pos x="0" y="187"/>
                  </a:cxn>
                  <a:cxn ang="0">
                    <a:pos x="11" y="213"/>
                  </a:cxn>
                  <a:cxn ang="0">
                    <a:pos x="30" y="231"/>
                  </a:cxn>
                  <a:cxn ang="0">
                    <a:pos x="55" y="242"/>
                  </a:cxn>
                  <a:cxn ang="0">
                    <a:pos x="70" y="244"/>
                  </a:cxn>
                  <a:cxn ang="0">
                    <a:pos x="96" y="238"/>
                  </a:cxn>
                  <a:cxn ang="0">
                    <a:pos x="120" y="222"/>
                  </a:cxn>
                  <a:cxn ang="0">
                    <a:pos x="135" y="200"/>
                  </a:cxn>
                  <a:cxn ang="0">
                    <a:pos x="141" y="172"/>
                  </a:cxn>
                  <a:cxn ang="0">
                    <a:pos x="141" y="70"/>
                  </a:cxn>
                  <a:cxn ang="0">
                    <a:pos x="144" y="59"/>
                  </a:cxn>
                  <a:cxn ang="0">
                    <a:pos x="157" y="53"/>
                  </a:cxn>
                  <a:cxn ang="0">
                    <a:pos x="163" y="55"/>
                  </a:cxn>
                  <a:cxn ang="0">
                    <a:pos x="172" y="64"/>
                  </a:cxn>
                  <a:cxn ang="0">
                    <a:pos x="174" y="90"/>
                  </a:cxn>
                </a:cxnLst>
                <a:rect l="0" t="0" r="r" b="b"/>
                <a:pathLst>
                  <a:path w="228" h="244">
                    <a:moveTo>
                      <a:pt x="174" y="90"/>
                    </a:moveTo>
                    <a:lnTo>
                      <a:pt x="198" y="101"/>
                    </a:lnTo>
                    <a:lnTo>
                      <a:pt x="228" y="90"/>
                    </a:lnTo>
                    <a:lnTo>
                      <a:pt x="228" y="70"/>
                    </a:lnTo>
                    <a:lnTo>
                      <a:pt x="228" y="70"/>
                    </a:lnTo>
                    <a:lnTo>
                      <a:pt x="226" y="57"/>
                    </a:lnTo>
                    <a:lnTo>
                      <a:pt x="222" y="42"/>
                    </a:lnTo>
                    <a:lnTo>
                      <a:pt x="215" y="31"/>
                    </a:lnTo>
                    <a:lnTo>
                      <a:pt x="207" y="20"/>
                    </a:lnTo>
                    <a:lnTo>
                      <a:pt x="196" y="13"/>
                    </a:lnTo>
                    <a:lnTo>
                      <a:pt x="185" y="5"/>
                    </a:lnTo>
                    <a:lnTo>
                      <a:pt x="170" y="1"/>
                    </a:lnTo>
                    <a:lnTo>
                      <a:pt x="157" y="0"/>
                    </a:lnTo>
                    <a:lnTo>
                      <a:pt x="157" y="0"/>
                    </a:lnTo>
                    <a:lnTo>
                      <a:pt x="142" y="1"/>
                    </a:lnTo>
                    <a:lnTo>
                      <a:pt x="130" y="5"/>
                    </a:lnTo>
                    <a:lnTo>
                      <a:pt x="117" y="13"/>
                    </a:lnTo>
                    <a:lnTo>
                      <a:pt x="107" y="20"/>
                    </a:lnTo>
                    <a:lnTo>
                      <a:pt x="98" y="31"/>
                    </a:lnTo>
                    <a:lnTo>
                      <a:pt x="93" y="42"/>
                    </a:lnTo>
                    <a:lnTo>
                      <a:pt x="87" y="57"/>
                    </a:lnTo>
                    <a:lnTo>
                      <a:pt x="87" y="70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85" y="177"/>
                    </a:lnTo>
                    <a:lnTo>
                      <a:pt x="81" y="183"/>
                    </a:lnTo>
                    <a:lnTo>
                      <a:pt x="76" y="187"/>
                    </a:lnTo>
                    <a:lnTo>
                      <a:pt x="70" y="187"/>
                    </a:lnTo>
                    <a:lnTo>
                      <a:pt x="70" y="187"/>
                    </a:lnTo>
                    <a:lnTo>
                      <a:pt x="63" y="187"/>
                    </a:lnTo>
                    <a:lnTo>
                      <a:pt x="57" y="183"/>
                    </a:lnTo>
                    <a:lnTo>
                      <a:pt x="54" y="177"/>
                    </a:lnTo>
                    <a:lnTo>
                      <a:pt x="54" y="170"/>
                    </a:lnTo>
                    <a:lnTo>
                      <a:pt x="54" y="126"/>
                    </a:lnTo>
                    <a:lnTo>
                      <a:pt x="0" y="126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0" y="187"/>
                    </a:lnTo>
                    <a:lnTo>
                      <a:pt x="5" y="200"/>
                    </a:lnTo>
                    <a:lnTo>
                      <a:pt x="11" y="213"/>
                    </a:lnTo>
                    <a:lnTo>
                      <a:pt x="20" y="222"/>
                    </a:lnTo>
                    <a:lnTo>
                      <a:pt x="30" y="231"/>
                    </a:lnTo>
                    <a:lnTo>
                      <a:pt x="43" y="238"/>
                    </a:lnTo>
                    <a:lnTo>
                      <a:pt x="55" y="242"/>
                    </a:lnTo>
                    <a:lnTo>
                      <a:pt x="70" y="244"/>
                    </a:lnTo>
                    <a:lnTo>
                      <a:pt x="70" y="244"/>
                    </a:lnTo>
                    <a:lnTo>
                      <a:pt x="83" y="242"/>
                    </a:lnTo>
                    <a:lnTo>
                      <a:pt x="96" y="238"/>
                    </a:lnTo>
                    <a:lnTo>
                      <a:pt x="109" y="231"/>
                    </a:lnTo>
                    <a:lnTo>
                      <a:pt x="120" y="222"/>
                    </a:lnTo>
                    <a:lnTo>
                      <a:pt x="128" y="213"/>
                    </a:lnTo>
                    <a:lnTo>
                      <a:pt x="135" y="200"/>
                    </a:lnTo>
                    <a:lnTo>
                      <a:pt x="139" y="187"/>
                    </a:lnTo>
                    <a:lnTo>
                      <a:pt x="141" y="172"/>
                    </a:lnTo>
                    <a:lnTo>
                      <a:pt x="141" y="70"/>
                    </a:lnTo>
                    <a:lnTo>
                      <a:pt x="141" y="70"/>
                    </a:lnTo>
                    <a:lnTo>
                      <a:pt x="141" y="64"/>
                    </a:lnTo>
                    <a:lnTo>
                      <a:pt x="144" y="59"/>
                    </a:lnTo>
                    <a:lnTo>
                      <a:pt x="150" y="55"/>
                    </a:lnTo>
                    <a:lnTo>
                      <a:pt x="157" y="53"/>
                    </a:lnTo>
                    <a:lnTo>
                      <a:pt x="157" y="53"/>
                    </a:lnTo>
                    <a:lnTo>
                      <a:pt x="163" y="55"/>
                    </a:lnTo>
                    <a:lnTo>
                      <a:pt x="168" y="59"/>
                    </a:lnTo>
                    <a:lnTo>
                      <a:pt x="172" y="64"/>
                    </a:lnTo>
                    <a:lnTo>
                      <a:pt x="174" y="70"/>
                    </a:lnTo>
                    <a:lnTo>
                      <a:pt x="174" y="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18"/>
              <p:cNvSpPr>
                <a:spLocks/>
              </p:cNvSpPr>
              <p:nvPr/>
            </p:nvSpPr>
            <p:spPr bwMode="auto">
              <a:xfrm>
                <a:off x="3694742" y="2887377"/>
                <a:ext cx="152621" cy="124675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45"/>
                  </a:cxn>
                  <a:cxn ang="0">
                    <a:pos x="87" y="45"/>
                  </a:cxn>
                  <a:cxn ang="0">
                    <a:pos x="85" y="52"/>
                  </a:cxn>
                  <a:cxn ang="0">
                    <a:pos x="81" y="58"/>
                  </a:cxn>
                  <a:cxn ang="0">
                    <a:pos x="76" y="61"/>
                  </a:cxn>
                  <a:cxn ang="0">
                    <a:pos x="70" y="61"/>
                  </a:cxn>
                  <a:cxn ang="0">
                    <a:pos x="70" y="61"/>
                  </a:cxn>
                  <a:cxn ang="0">
                    <a:pos x="63" y="61"/>
                  </a:cxn>
                  <a:cxn ang="0">
                    <a:pos x="59" y="58"/>
                  </a:cxn>
                  <a:cxn ang="0">
                    <a:pos x="56" y="52"/>
                  </a:cxn>
                  <a:cxn ang="0">
                    <a:pos x="54" y="45"/>
                  </a:cxn>
                  <a:cxn ang="0">
                    <a:pos x="54" y="0"/>
                  </a:cxn>
                  <a:cxn ang="0">
                    <a:pos x="24" y="10"/>
                  </a:cxn>
                  <a:cxn ang="0">
                    <a:pos x="0" y="0"/>
                  </a:cxn>
                  <a:cxn ang="0">
                    <a:pos x="0" y="45"/>
                  </a:cxn>
                  <a:cxn ang="0">
                    <a:pos x="0" y="45"/>
                  </a:cxn>
                  <a:cxn ang="0">
                    <a:pos x="2" y="60"/>
                  </a:cxn>
                  <a:cxn ang="0">
                    <a:pos x="6" y="73"/>
                  </a:cxn>
                  <a:cxn ang="0">
                    <a:pos x="11" y="86"/>
                  </a:cxn>
                  <a:cxn ang="0">
                    <a:pos x="20" y="95"/>
                  </a:cxn>
                  <a:cxn ang="0">
                    <a:pos x="31" y="104"/>
                  </a:cxn>
                  <a:cxn ang="0">
                    <a:pos x="43" y="111"/>
                  </a:cxn>
                  <a:cxn ang="0">
                    <a:pos x="56" y="115"/>
                  </a:cxn>
                  <a:cxn ang="0">
                    <a:pos x="70" y="117"/>
                  </a:cxn>
                  <a:cxn ang="0">
                    <a:pos x="70" y="117"/>
                  </a:cxn>
                  <a:cxn ang="0">
                    <a:pos x="85" y="115"/>
                  </a:cxn>
                  <a:cxn ang="0">
                    <a:pos x="98" y="111"/>
                  </a:cxn>
                  <a:cxn ang="0">
                    <a:pos x="109" y="104"/>
                  </a:cxn>
                  <a:cxn ang="0">
                    <a:pos x="120" y="95"/>
                  </a:cxn>
                  <a:cxn ang="0">
                    <a:pos x="130" y="86"/>
                  </a:cxn>
                  <a:cxn ang="0">
                    <a:pos x="135" y="73"/>
                  </a:cxn>
                  <a:cxn ang="0">
                    <a:pos x="139" y="60"/>
                  </a:cxn>
                  <a:cxn ang="0">
                    <a:pos x="141" y="45"/>
                  </a:cxn>
                  <a:cxn ang="0">
                    <a:pos x="141" y="0"/>
                  </a:cxn>
                  <a:cxn ang="0">
                    <a:pos x="87" y="0"/>
                  </a:cxn>
                </a:cxnLst>
                <a:rect l="0" t="0" r="r" b="b"/>
                <a:pathLst>
                  <a:path w="141" h="117">
                    <a:moveTo>
                      <a:pt x="87" y="0"/>
                    </a:moveTo>
                    <a:lnTo>
                      <a:pt x="87" y="45"/>
                    </a:lnTo>
                    <a:lnTo>
                      <a:pt x="87" y="45"/>
                    </a:lnTo>
                    <a:lnTo>
                      <a:pt x="85" y="52"/>
                    </a:lnTo>
                    <a:lnTo>
                      <a:pt x="81" y="58"/>
                    </a:lnTo>
                    <a:lnTo>
                      <a:pt x="76" y="61"/>
                    </a:lnTo>
                    <a:lnTo>
                      <a:pt x="70" y="61"/>
                    </a:lnTo>
                    <a:lnTo>
                      <a:pt x="70" y="61"/>
                    </a:lnTo>
                    <a:lnTo>
                      <a:pt x="63" y="61"/>
                    </a:lnTo>
                    <a:lnTo>
                      <a:pt x="59" y="58"/>
                    </a:lnTo>
                    <a:lnTo>
                      <a:pt x="56" y="52"/>
                    </a:lnTo>
                    <a:lnTo>
                      <a:pt x="54" y="45"/>
                    </a:lnTo>
                    <a:lnTo>
                      <a:pt x="54" y="0"/>
                    </a:lnTo>
                    <a:lnTo>
                      <a:pt x="24" y="1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2" y="60"/>
                    </a:lnTo>
                    <a:lnTo>
                      <a:pt x="6" y="73"/>
                    </a:lnTo>
                    <a:lnTo>
                      <a:pt x="11" y="86"/>
                    </a:lnTo>
                    <a:lnTo>
                      <a:pt x="20" y="95"/>
                    </a:lnTo>
                    <a:lnTo>
                      <a:pt x="31" y="104"/>
                    </a:lnTo>
                    <a:lnTo>
                      <a:pt x="43" y="111"/>
                    </a:lnTo>
                    <a:lnTo>
                      <a:pt x="56" y="115"/>
                    </a:lnTo>
                    <a:lnTo>
                      <a:pt x="70" y="117"/>
                    </a:lnTo>
                    <a:lnTo>
                      <a:pt x="70" y="117"/>
                    </a:lnTo>
                    <a:lnTo>
                      <a:pt x="85" y="115"/>
                    </a:lnTo>
                    <a:lnTo>
                      <a:pt x="98" y="111"/>
                    </a:lnTo>
                    <a:lnTo>
                      <a:pt x="109" y="104"/>
                    </a:lnTo>
                    <a:lnTo>
                      <a:pt x="120" y="95"/>
                    </a:lnTo>
                    <a:lnTo>
                      <a:pt x="130" y="86"/>
                    </a:lnTo>
                    <a:lnTo>
                      <a:pt x="135" y="73"/>
                    </a:lnTo>
                    <a:lnTo>
                      <a:pt x="139" y="60"/>
                    </a:lnTo>
                    <a:lnTo>
                      <a:pt x="141" y="45"/>
                    </a:lnTo>
                    <a:lnTo>
                      <a:pt x="141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39" name="Freeform 19"/>
            <p:cNvSpPr>
              <a:spLocks noEditPoints="1"/>
            </p:cNvSpPr>
            <p:nvPr/>
          </p:nvSpPr>
          <p:spPr bwMode="auto">
            <a:xfrm>
              <a:off x="4900566" y="5414968"/>
              <a:ext cx="410196" cy="41019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0" y="129"/>
                </a:cxn>
                <a:cxn ang="0">
                  <a:pos x="0" y="259"/>
                </a:cxn>
                <a:cxn ang="0">
                  <a:pos x="129" y="259"/>
                </a:cxn>
                <a:cxn ang="0">
                  <a:pos x="259" y="259"/>
                </a:cxn>
                <a:cxn ang="0">
                  <a:pos x="259" y="129"/>
                </a:cxn>
                <a:cxn ang="0">
                  <a:pos x="259" y="0"/>
                </a:cxn>
                <a:cxn ang="0">
                  <a:pos x="129" y="0"/>
                </a:cxn>
                <a:cxn ang="0">
                  <a:pos x="13" y="13"/>
                </a:cxn>
                <a:cxn ang="0">
                  <a:pos x="116" y="13"/>
                </a:cxn>
                <a:cxn ang="0">
                  <a:pos x="116" y="116"/>
                </a:cxn>
                <a:cxn ang="0">
                  <a:pos x="13" y="116"/>
                </a:cxn>
                <a:cxn ang="0">
                  <a:pos x="13" y="13"/>
                </a:cxn>
                <a:cxn ang="0">
                  <a:pos x="246" y="246"/>
                </a:cxn>
                <a:cxn ang="0">
                  <a:pos x="142" y="246"/>
                </a:cxn>
                <a:cxn ang="0">
                  <a:pos x="142" y="142"/>
                </a:cxn>
                <a:cxn ang="0">
                  <a:pos x="246" y="142"/>
                </a:cxn>
                <a:cxn ang="0">
                  <a:pos x="246" y="246"/>
                </a:cxn>
              </a:cxnLst>
              <a:rect l="0" t="0" r="r" b="b"/>
              <a:pathLst>
                <a:path w="259" h="259">
                  <a:moveTo>
                    <a:pt x="129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259"/>
                  </a:lnTo>
                  <a:lnTo>
                    <a:pt x="129" y="259"/>
                  </a:lnTo>
                  <a:lnTo>
                    <a:pt x="259" y="259"/>
                  </a:lnTo>
                  <a:lnTo>
                    <a:pt x="259" y="129"/>
                  </a:lnTo>
                  <a:lnTo>
                    <a:pt x="259" y="0"/>
                  </a:lnTo>
                  <a:lnTo>
                    <a:pt x="129" y="0"/>
                  </a:lnTo>
                  <a:close/>
                  <a:moveTo>
                    <a:pt x="13" y="13"/>
                  </a:moveTo>
                  <a:lnTo>
                    <a:pt x="116" y="13"/>
                  </a:lnTo>
                  <a:lnTo>
                    <a:pt x="116" y="116"/>
                  </a:lnTo>
                  <a:lnTo>
                    <a:pt x="13" y="116"/>
                  </a:lnTo>
                  <a:lnTo>
                    <a:pt x="13" y="13"/>
                  </a:lnTo>
                  <a:close/>
                  <a:moveTo>
                    <a:pt x="246" y="246"/>
                  </a:moveTo>
                  <a:lnTo>
                    <a:pt x="142" y="246"/>
                  </a:lnTo>
                  <a:lnTo>
                    <a:pt x="142" y="142"/>
                  </a:lnTo>
                  <a:lnTo>
                    <a:pt x="246" y="142"/>
                  </a:lnTo>
                  <a:lnTo>
                    <a:pt x="246" y="2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Freeform 26"/>
            <p:cNvSpPr>
              <a:spLocks/>
            </p:cNvSpPr>
            <p:nvPr/>
          </p:nvSpPr>
          <p:spPr bwMode="auto">
            <a:xfrm>
              <a:off x="1006495" y="5486611"/>
              <a:ext cx="495391" cy="268207"/>
            </a:xfrm>
            <a:custGeom>
              <a:avLst/>
              <a:gdLst/>
              <a:ahLst/>
              <a:cxnLst>
                <a:cxn ang="0">
                  <a:pos x="223" y="2"/>
                </a:cxn>
                <a:cxn ang="0">
                  <a:pos x="193" y="13"/>
                </a:cxn>
                <a:cxn ang="0">
                  <a:pos x="169" y="35"/>
                </a:cxn>
                <a:cxn ang="0">
                  <a:pos x="206" y="89"/>
                </a:cxn>
                <a:cxn ang="0">
                  <a:pos x="206" y="80"/>
                </a:cxn>
                <a:cxn ang="0">
                  <a:pos x="219" y="61"/>
                </a:cxn>
                <a:cxn ang="0">
                  <a:pos x="234" y="56"/>
                </a:cxn>
                <a:cxn ang="0">
                  <a:pos x="245" y="57"/>
                </a:cxn>
                <a:cxn ang="0">
                  <a:pos x="261" y="74"/>
                </a:cxn>
                <a:cxn ang="0">
                  <a:pos x="263" y="85"/>
                </a:cxn>
                <a:cxn ang="0">
                  <a:pos x="254" y="107"/>
                </a:cxn>
                <a:cxn ang="0">
                  <a:pos x="239" y="115"/>
                </a:cxn>
                <a:cxn ang="0">
                  <a:pos x="224" y="115"/>
                </a:cxn>
                <a:cxn ang="0">
                  <a:pos x="137" y="26"/>
                </a:cxn>
                <a:cxn ang="0">
                  <a:pos x="97" y="2"/>
                </a:cxn>
                <a:cxn ang="0">
                  <a:pos x="65" y="2"/>
                </a:cxn>
                <a:cxn ang="0">
                  <a:pos x="25" y="26"/>
                </a:cxn>
                <a:cxn ang="0">
                  <a:pos x="2" y="69"/>
                </a:cxn>
                <a:cxn ang="0">
                  <a:pos x="2" y="104"/>
                </a:cxn>
                <a:cxn ang="0">
                  <a:pos x="25" y="146"/>
                </a:cxn>
                <a:cxn ang="0">
                  <a:pos x="65" y="169"/>
                </a:cxn>
                <a:cxn ang="0">
                  <a:pos x="91" y="170"/>
                </a:cxn>
                <a:cxn ang="0">
                  <a:pos x="123" y="159"/>
                </a:cxn>
                <a:cxn ang="0">
                  <a:pos x="147" y="135"/>
                </a:cxn>
                <a:cxn ang="0">
                  <a:pos x="110" y="83"/>
                </a:cxn>
                <a:cxn ang="0">
                  <a:pos x="110" y="93"/>
                </a:cxn>
                <a:cxn ang="0">
                  <a:pos x="97" y="111"/>
                </a:cxn>
                <a:cxn ang="0">
                  <a:pos x="82" y="117"/>
                </a:cxn>
                <a:cxn ang="0">
                  <a:pos x="71" y="115"/>
                </a:cxn>
                <a:cxn ang="0">
                  <a:pos x="54" y="98"/>
                </a:cxn>
                <a:cxn ang="0">
                  <a:pos x="52" y="85"/>
                </a:cxn>
                <a:cxn ang="0">
                  <a:pos x="62" y="65"/>
                </a:cxn>
                <a:cxn ang="0">
                  <a:pos x="76" y="56"/>
                </a:cxn>
                <a:cxn ang="0">
                  <a:pos x="91" y="57"/>
                </a:cxn>
                <a:cxn ang="0">
                  <a:pos x="178" y="146"/>
                </a:cxn>
                <a:cxn ang="0">
                  <a:pos x="219" y="169"/>
                </a:cxn>
                <a:cxn ang="0">
                  <a:pos x="250" y="169"/>
                </a:cxn>
                <a:cxn ang="0">
                  <a:pos x="291" y="146"/>
                </a:cxn>
                <a:cxn ang="0">
                  <a:pos x="313" y="104"/>
                </a:cxn>
                <a:cxn ang="0">
                  <a:pos x="313" y="69"/>
                </a:cxn>
                <a:cxn ang="0">
                  <a:pos x="291" y="26"/>
                </a:cxn>
                <a:cxn ang="0">
                  <a:pos x="250" y="2"/>
                </a:cxn>
              </a:cxnLst>
              <a:rect l="0" t="0" r="r" b="b"/>
              <a:pathLst>
                <a:path w="315" h="170">
                  <a:moveTo>
                    <a:pt x="234" y="0"/>
                  </a:moveTo>
                  <a:lnTo>
                    <a:pt x="234" y="0"/>
                  </a:lnTo>
                  <a:lnTo>
                    <a:pt x="223" y="2"/>
                  </a:lnTo>
                  <a:lnTo>
                    <a:pt x="212" y="4"/>
                  </a:lnTo>
                  <a:lnTo>
                    <a:pt x="202" y="7"/>
                  </a:lnTo>
                  <a:lnTo>
                    <a:pt x="193" y="13"/>
                  </a:lnTo>
                  <a:lnTo>
                    <a:pt x="184" y="19"/>
                  </a:lnTo>
                  <a:lnTo>
                    <a:pt x="176" y="28"/>
                  </a:lnTo>
                  <a:lnTo>
                    <a:pt x="169" y="35"/>
                  </a:lnTo>
                  <a:lnTo>
                    <a:pt x="163" y="45"/>
                  </a:lnTo>
                  <a:lnTo>
                    <a:pt x="206" y="89"/>
                  </a:lnTo>
                  <a:lnTo>
                    <a:pt x="206" y="89"/>
                  </a:lnTo>
                  <a:lnTo>
                    <a:pt x="206" y="85"/>
                  </a:lnTo>
                  <a:lnTo>
                    <a:pt x="206" y="85"/>
                  </a:lnTo>
                  <a:lnTo>
                    <a:pt x="206" y="80"/>
                  </a:lnTo>
                  <a:lnTo>
                    <a:pt x="208" y="74"/>
                  </a:lnTo>
                  <a:lnTo>
                    <a:pt x="213" y="65"/>
                  </a:lnTo>
                  <a:lnTo>
                    <a:pt x="219" y="61"/>
                  </a:lnTo>
                  <a:lnTo>
                    <a:pt x="223" y="57"/>
                  </a:lnTo>
                  <a:lnTo>
                    <a:pt x="228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9" y="56"/>
                  </a:lnTo>
                  <a:lnTo>
                    <a:pt x="245" y="57"/>
                  </a:lnTo>
                  <a:lnTo>
                    <a:pt x="250" y="61"/>
                  </a:lnTo>
                  <a:lnTo>
                    <a:pt x="254" y="65"/>
                  </a:lnTo>
                  <a:lnTo>
                    <a:pt x="261" y="74"/>
                  </a:lnTo>
                  <a:lnTo>
                    <a:pt x="261" y="80"/>
                  </a:lnTo>
                  <a:lnTo>
                    <a:pt x="263" y="85"/>
                  </a:lnTo>
                  <a:lnTo>
                    <a:pt x="263" y="85"/>
                  </a:lnTo>
                  <a:lnTo>
                    <a:pt x="261" y="93"/>
                  </a:lnTo>
                  <a:lnTo>
                    <a:pt x="261" y="98"/>
                  </a:lnTo>
                  <a:lnTo>
                    <a:pt x="254" y="107"/>
                  </a:lnTo>
                  <a:lnTo>
                    <a:pt x="250" y="111"/>
                  </a:lnTo>
                  <a:lnTo>
                    <a:pt x="245" y="113"/>
                  </a:lnTo>
                  <a:lnTo>
                    <a:pt x="239" y="115"/>
                  </a:lnTo>
                  <a:lnTo>
                    <a:pt x="234" y="117"/>
                  </a:lnTo>
                  <a:lnTo>
                    <a:pt x="234" y="117"/>
                  </a:lnTo>
                  <a:lnTo>
                    <a:pt x="224" y="115"/>
                  </a:lnTo>
                  <a:lnTo>
                    <a:pt x="215" y="109"/>
                  </a:lnTo>
                  <a:lnTo>
                    <a:pt x="137" y="26"/>
                  </a:lnTo>
                  <a:lnTo>
                    <a:pt x="137" y="26"/>
                  </a:lnTo>
                  <a:lnTo>
                    <a:pt x="126" y="15"/>
                  </a:lnTo>
                  <a:lnTo>
                    <a:pt x="112" y="7"/>
                  </a:lnTo>
                  <a:lnTo>
                    <a:pt x="97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5" y="2"/>
                  </a:lnTo>
                  <a:lnTo>
                    <a:pt x="49" y="7"/>
                  </a:lnTo>
                  <a:lnTo>
                    <a:pt x="36" y="15"/>
                  </a:lnTo>
                  <a:lnTo>
                    <a:pt x="25" y="26"/>
                  </a:lnTo>
                  <a:lnTo>
                    <a:pt x="13" y="39"/>
                  </a:lnTo>
                  <a:lnTo>
                    <a:pt x="6" y="52"/>
                  </a:lnTo>
                  <a:lnTo>
                    <a:pt x="2" y="69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104"/>
                  </a:lnTo>
                  <a:lnTo>
                    <a:pt x="6" y="119"/>
                  </a:lnTo>
                  <a:lnTo>
                    <a:pt x="13" y="133"/>
                  </a:lnTo>
                  <a:lnTo>
                    <a:pt x="25" y="146"/>
                  </a:lnTo>
                  <a:lnTo>
                    <a:pt x="36" y="157"/>
                  </a:lnTo>
                  <a:lnTo>
                    <a:pt x="49" y="165"/>
                  </a:lnTo>
                  <a:lnTo>
                    <a:pt x="65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1" y="170"/>
                  </a:lnTo>
                  <a:lnTo>
                    <a:pt x="102" y="169"/>
                  </a:lnTo>
                  <a:lnTo>
                    <a:pt x="113" y="165"/>
                  </a:lnTo>
                  <a:lnTo>
                    <a:pt x="123" y="159"/>
                  </a:lnTo>
                  <a:lnTo>
                    <a:pt x="132" y="152"/>
                  </a:lnTo>
                  <a:lnTo>
                    <a:pt x="139" y="144"/>
                  </a:lnTo>
                  <a:lnTo>
                    <a:pt x="147" y="135"/>
                  </a:lnTo>
                  <a:lnTo>
                    <a:pt x="152" y="126"/>
                  </a:lnTo>
                  <a:lnTo>
                    <a:pt x="110" y="83"/>
                  </a:lnTo>
                  <a:lnTo>
                    <a:pt x="110" y="83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10" y="93"/>
                  </a:lnTo>
                  <a:lnTo>
                    <a:pt x="108" y="98"/>
                  </a:lnTo>
                  <a:lnTo>
                    <a:pt x="102" y="107"/>
                  </a:lnTo>
                  <a:lnTo>
                    <a:pt x="97" y="111"/>
                  </a:lnTo>
                  <a:lnTo>
                    <a:pt x="93" y="115"/>
                  </a:lnTo>
                  <a:lnTo>
                    <a:pt x="87" y="117"/>
                  </a:lnTo>
                  <a:lnTo>
                    <a:pt x="82" y="117"/>
                  </a:lnTo>
                  <a:lnTo>
                    <a:pt x="82" y="117"/>
                  </a:lnTo>
                  <a:lnTo>
                    <a:pt x="76" y="117"/>
                  </a:lnTo>
                  <a:lnTo>
                    <a:pt x="71" y="115"/>
                  </a:lnTo>
                  <a:lnTo>
                    <a:pt x="65" y="111"/>
                  </a:lnTo>
                  <a:lnTo>
                    <a:pt x="62" y="107"/>
                  </a:lnTo>
                  <a:lnTo>
                    <a:pt x="54" y="98"/>
                  </a:lnTo>
                  <a:lnTo>
                    <a:pt x="52" y="93"/>
                  </a:lnTo>
                  <a:lnTo>
                    <a:pt x="52" y="85"/>
                  </a:lnTo>
                  <a:lnTo>
                    <a:pt x="52" y="85"/>
                  </a:lnTo>
                  <a:lnTo>
                    <a:pt x="52" y="80"/>
                  </a:lnTo>
                  <a:lnTo>
                    <a:pt x="54" y="74"/>
                  </a:lnTo>
                  <a:lnTo>
                    <a:pt x="62" y="65"/>
                  </a:lnTo>
                  <a:lnTo>
                    <a:pt x="65" y="61"/>
                  </a:lnTo>
                  <a:lnTo>
                    <a:pt x="71" y="57"/>
                  </a:lnTo>
                  <a:lnTo>
                    <a:pt x="76" y="5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91" y="57"/>
                  </a:lnTo>
                  <a:lnTo>
                    <a:pt x="100" y="63"/>
                  </a:lnTo>
                  <a:lnTo>
                    <a:pt x="178" y="146"/>
                  </a:lnTo>
                  <a:lnTo>
                    <a:pt x="178" y="146"/>
                  </a:lnTo>
                  <a:lnTo>
                    <a:pt x="189" y="157"/>
                  </a:lnTo>
                  <a:lnTo>
                    <a:pt x="202" y="165"/>
                  </a:lnTo>
                  <a:lnTo>
                    <a:pt x="219" y="169"/>
                  </a:lnTo>
                  <a:lnTo>
                    <a:pt x="234" y="170"/>
                  </a:lnTo>
                  <a:lnTo>
                    <a:pt x="234" y="170"/>
                  </a:lnTo>
                  <a:lnTo>
                    <a:pt x="250" y="169"/>
                  </a:lnTo>
                  <a:lnTo>
                    <a:pt x="265" y="165"/>
                  </a:lnTo>
                  <a:lnTo>
                    <a:pt x="280" y="157"/>
                  </a:lnTo>
                  <a:lnTo>
                    <a:pt x="291" y="146"/>
                  </a:lnTo>
                  <a:lnTo>
                    <a:pt x="300" y="133"/>
                  </a:lnTo>
                  <a:lnTo>
                    <a:pt x="308" y="119"/>
                  </a:lnTo>
                  <a:lnTo>
                    <a:pt x="313" y="104"/>
                  </a:lnTo>
                  <a:lnTo>
                    <a:pt x="315" y="85"/>
                  </a:lnTo>
                  <a:lnTo>
                    <a:pt x="315" y="85"/>
                  </a:lnTo>
                  <a:lnTo>
                    <a:pt x="313" y="69"/>
                  </a:lnTo>
                  <a:lnTo>
                    <a:pt x="308" y="52"/>
                  </a:lnTo>
                  <a:lnTo>
                    <a:pt x="300" y="39"/>
                  </a:lnTo>
                  <a:lnTo>
                    <a:pt x="291" y="26"/>
                  </a:lnTo>
                  <a:lnTo>
                    <a:pt x="280" y="15"/>
                  </a:lnTo>
                  <a:lnTo>
                    <a:pt x="265" y="7"/>
                  </a:lnTo>
                  <a:lnTo>
                    <a:pt x="250" y="2"/>
                  </a:lnTo>
                  <a:lnTo>
                    <a:pt x="234" y="0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Freeform 27"/>
            <p:cNvSpPr>
              <a:spLocks noEditPoints="1"/>
            </p:cNvSpPr>
            <p:nvPr/>
          </p:nvSpPr>
          <p:spPr bwMode="auto">
            <a:xfrm>
              <a:off x="10370992" y="5432471"/>
              <a:ext cx="508010" cy="347089"/>
            </a:xfrm>
            <a:custGeom>
              <a:avLst/>
              <a:gdLst/>
              <a:ahLst/>
              <a:cxnLst>
                <a:cxn ang="0">
                  <a:pos x="263" y="80"/>
                </a:cxn>
                <a:cxn ang="0">
                  <a:pos x="270" y="63"/>
                </a:cxn>
                <a:cxn ang="0">
                  <a:pos x="244" y="37"/>
                </a:cxn>
                <a:cxn ang="0">
                  <a:pos x="229" y="43"/>
                </a:cxn>
                <a:cxn ang="0">
                  <a:pos x="150" y="23"/>
                </a:cxn>
                <a:cxn ang="0">
                  <a:pos x="135" y="2"/>
                </a:cxn>
                <a:cxn ang="0">
                  <a:pos x="109" y="6"/>
                </a:cxn>
                <a:cxn ang="0">
                  <a:pos x="103" y="28"/>
                </a:cxn>
                <a:cxn ang="0">
                  <a:pos x="46" y="39"/>
                </a:cxn>
                <a:cxn ang="0">
                  <a:pos x="24" y="36"/>
                </a:cxn>
                <a:cxn ang="0">
                  <a:pos x="5" y="47"/>
                </a:cxn>
                <a:cxn ang="0">
                  <a:pos x="0" y="63"/>
                </a:cxn>
                <a:cxn ang="0">
                  <a:pos x="9" y="86"/>
                </a:cxn>
                <a:cxn ang="0">
                  <a:pos x="29" y="95"/>
                </a:cxn>
                <a:cxn ang="0">
                  <a:pos x="92" y="154"/>
                </a:cxn>
                <a:cxn ang="0">
                  <a:pos x="90" y="171"/>
                </a:cxn>
                <a:cxn ang="0">
                  <a:pos x="103" y="206"/>
                </a:cxn>
                <a:cxn ang="0">
                  <a:pos x="139" y="221"/>
                </a:cxn>
                <a:cxn ang="0">
                  <a:pos x="164" y="213"/>
                </a:cxn>
                <a:cxn ang="0">
                  <a:pos x="185" y="187"/>
                </a:cxn>
                <a:cxn ang="0">
                  <a:pos x="270" y="160"/>
                </a:cxn>
                <a:cxn ang="0">
                  <a:pos x="290" y="167"/>
                </a:cxn>
                <a:cxn ang="0">
                  <a:pos x="311" y="158"/>
                </a:cxn>
                <a:cxn ang="0">
                  <a:pos x="320" y="137"/>
                </a:cxn>
                <a:cxn ang="0">
                  <a:pos x="314" y="121"/>
                </a:cxn>
                <a:cxn ang="0">
                  <a:pos x="296" y="108"/>
                </a:cxn>
                <a:cxn ang="0">
                  <a:pos x="59" y="71"/>
                </a:cxn>
                <a:cxn ang="0">
                  <a:pos x="113" y="43"/>
                </a:cxn>
                <a:cxn ang="0">
                  <a:pos x="131" y="47"/>
                </a:cxn>
                <a:cxn ang="0">
                  <a:pos x="153" y="41"/>
                </a:cxn>
                <a:cxn ang="0">
                  <a:pos x="116" y="62"/>
                </a:cxn>
                <a:cxn ang="0">
                  <a:pos x="102" y="100"/>
                </a:cxn>
                <a:cxn ang="0">
                  <a:pos x="109" y="128"/>
                </a:cxn>
                <a:cxn ang="0">
                  <a:pos x="157" y="126"/>
                </a:cxn>
                <a:cxn ang="0">
                  <a:pos x="131" y="123"/>
                </a:cxn>
                <a:cxn ang="0">
                  <a:pos x="124" y="100"/>
                </a:cxn>
                <a:cxn ang="0">
                  <a:pos x="135" y="74"/>
                </a:cxn>
                <a:cxn ang="0">
                  <a:pos x="161" y="63"/>
                </a:cxn>
                <a:cxn ang="0">
                  <a:pos x="181" y="71"/>
                </a:cxn>
                <a:cxn ang="0">
                  <a:pos x="198" y="93"/>
                </a:cxn>
                <a:cxn ang="0">
                  <a:pos x="190" y="123"/>
                </a:cxn>
                <a:cxn ang="0">
                  <a:pos x="261" y="132"/>
                </a:cxn>
                <a:cxn ang="0">
                  <a:pos x="213" y="130"/>
                </a:cxn>
                <a:cxn ang="0">
                  <a:pos x="220" y="87"/>
                </a:cxn>
                <a:cxn ang="0">
                  <a:pos x="220" y="62"/>
                </a:cxn>
                <a:cxn ang="0">
                  <a:pos x="222" y="73"/>
                </a:cxn>
                <a:cxn ang="0">
                  <a:pos x="244" y="87"/>
                </a:cxn>
                <a:cxn ang="0">
                  <a:pos x="263" y="124"/>
                </a:cxn>
              </a:cxnLst>
              <a:rect l="0" t="0" r="r" b="b"/>
              <a:pathLst>
                <a:path w="320" h="221">
                  <a:moveTo>
                    <a:pt x="290" y="106"/>
                  </a:moveTo>
                  <a:lnTo>
                    <a:pt x="290" y="106"/>
                  </a:lnTo>
                  <a:lnTo>
                    <a:pt x="279" y="108"/>
                  </a:lnTo>
                  <a:lnTo>
                    <a:pt x="263" y="80"/>
                  </a:lnTo>
                  <a:lnTo>
                    <a:pt x="263" y="80"/>
                  </a:lnTo>
                  <a:lnTo>
                    <a:pt x="268" y="73"/>
                  </a:lnTo>
                  <a:lnTo>
                    <a:pt x="270" y="63"/>
                  </a:lnTo>
                  <a:lnTo>
                    <a:pt x="270" y="63"/>
                  </a:lnTo>
                  <a:lnTo>
                    <a:pt x="268" y="52"/>
                  </a:lnTo>
                  <a:lnTo>
                    <a:pt x="263" y="45"/>
                  </a:lnTo>
                  <a:lnTo>
                    <a:pt x="255" y="39"/>
                  </a:lnTo>
                  <a:lnTo>
                    <a:pt x="244" y="37"/>
                  </a:lnTo>
                  <a:lnTo>
                    <a:pt x="244" y="37"/>
                  </a:lnTo>
                  <a:lnTo>
                    <a:pt x="239" y="37"/>
                  </a:lnTo>
                  <a:lnTo>
                    <a:pt x="233" y="39"/>
                  </a:lnTo>
                  <a:lnTo>
                    <a:pt x="229" y="43"/>
                  </a:lnTo>
                  <a:lnTo>
                    <a:pt x="224" y="47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0" y="23"/>
                  </a:lnTo>
                  <a:lnTo>
                    <a:pt x="150" y="23"/>
                  </a:lnTo>
                  <a:lnTo>
                    <a:pt x="148" y="15"/>
                  </a:lnTo>
                  <a:lnTo>
                    <a:pt x="142" y="6"/>
                  </a:lnTo>
                  <a:lnTo>
                    <a:pt x="135" y="2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6" y="2"/>
                  </a:lnTo>
                  <a:lnTo>
                    <a:pt x="109" y="6"/>
                  </a:lnTo>
                  <a:lnTo>
                    <a:pt x="105" y="15"/>
                  </a:lnTo>
                  <a:lnTo>
                    <a:pt x="103" y="23"/>
                  </a:lnTo>
                  <a:lnTo>
                    <a:pt x="103" y="23"/>
                  </a:lnTo>
                  <a:lnTo>
                    <a:pt x="103" y="28"/>
                  </a:lnTo>
                  <a:lnTo>
                    <a:pt x="57" y="50"/>
                  </a:lnTo>
                  <a:lnTo>
                    <a:pt x="57" y="50"/>
                  </a:lnTo>
                  <a:lnTo>
                    <a:pt x="52" y="45"/>
                  </a:lnTo>
                  <a:lnTo>
                    <a:pt x="46" y="39"/>
                  </a:lnTo>
                  <a:lnTo>
                    <a:pt x="39" y="36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4" y="36"/>
                  </a:lnTo>
                  <a:lnTo>
                    <a:pt x="18" y="36"/>
                  </a:lnTo>
                  <a:lnTo>
                    <a:pt x="13" y="39"/>
                  </a:lnTo>
                  <a:lnTo>
                    <a:pt x="9" y="43"/>
                  </a:lnTo>
                  <a:lnTo>
                    <a:pt x="5" y="47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71"/>
                  </a:lnTo>
                  <a:lnTo>
                    <a:pt x="2" y="76"/>
                  </a:lnTo>
                  <a:lnTo>
                    <a:pt x="5" y="80"/>
                  </a:lnTo>
                  <a:lnTo>
                    <a:pt x="9" y="86"/>
                  </a:lnTo>
                  <a:lnTo>
                    <a:pt x="13" y="89"/>
                  </a:lnTo>
                  <a:lnTo>
                    <a:pt x="18" y="91"/>
                  </a:lnTo>
                  <a:lnTo>
                    <a:pt x="24" y="93"/>
                  </a:lnTo>
                  <a:lnTo>
                    <a:pt x="29" y="95"/>
                  </a:lnTo>
                  <a:lnTo>
                    <a:pt x="29" y="95"/>
                  </a:lnTo>
                  <a:lnTo>
                    <a:pt x="37" y="93"/>
                  </a:lnTo>
                  <a:lnTo>
                    <a:pt x="44" y="91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0" y="161"/>
                  </a:lnTo>
                  <a:lnTo>
                    <a:pt x="90" y="171"/>
                  </a:lnTo>
                  <a:lnTo>
                    <a:pt x="90" y="171"/>
                  </a:lnTo>
                  <a:lnTo>
                    <a:pt x="90" y="182"/>
                  </a:lnTo>
                  <a:lnTo>
                    <a:pt x="94" y="191"/>
                  </a:lnTo>
                  <a:lnTo>
                    <a:pt x="98" y="199"/>
                  </a:lnTo>
                  <a:lnTo>
                    <a:pt x="103" y="206"/>
                  </a:lnTo>
                  <a:lnTo>
                    <a:pt x="111" y="211"/>
                  </a:lnTo>
                  <a:lnTo>
                    <a:pt x="120" y="217"/>
                  </a:lnTo>
                  <a:lnTo>
                    <a:pt x="129" y="219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48" y="219"/>
                  </a:lnTo>
                  <a:lnTo>
                    <a:pt x="155" y="217"/>
                  </a:lnTo>
                  <a:lnTo>
                    <a:pt x="164" y="213"/>
                  </a:lnTo>
                  <a:lnTo>
                    <a:pt x="170" y="208"/>
                  </a:lnTo>
                  <a:lnTo>
                    <a:pt x="177" y="202"/>
                  </a:lnTo>
                  <a:lnTo>
                    <a:pt x="181" y="195"/>
                  </a:lnTo>
                  <a:lnTo>
                    <a:pt x="185" y="187"/>
                  </a:lnTo>
                  <a:lnTo>
                    <a:pt x="187" y="178"/>
                  </a:lnTo>
                  <a:lnTo>
                    <a:pt x="264" y="152"/>
                  </a:lnTo>
                  <a:lnTo>
                    <a:pt x="264" y="152"/>
                  </a:lnTo>
                  <a:lnTo>
                    <a:pt x="270" y="160"/>
                  </a:lnTo>
                  <a:lnTo>
                    <a:pt x="276" y="163"/>
                  </a:lnTo>
                  <a:lnTo>
                    <a:pt x="283" y="165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6" y="167"/>
                  </a:lnTo>
                  <a:lnTo>
                    <a:pt x="301" y="165"/>
                  </a:lnTo>
                  <a:lnTo>
                    <a:pt x="307" y="161"/>
                  </a:lnTo>
                  <a:lnTo>
                    <a:pt x="311" y="158"/>
                  </a:lnTo>
                  <a:lnTo>
                    <a:pt x="314" y="154"/>
                  </a:lnTo>
                  <a:lnTo>
                    <a:pt x="318" y="149"/>
                  </a:lnTo>
                  <a:lnTo>
                    <a:pt x="320" y="143"/>
                  </a:lnTo>
                  <a:lnTo>
                    <a:pt x="320" y="137"/>
                  </a:lnTo>
                  <a:lnTo>
                    <a:pt x="320" y="137"/>
                  </a:lnTo>
                  <a:lnTo>
                    <a:pt x="320" y="130"/>
                  </a:lnTo>
                  <a:lnTo>
                    <a:pt x="318" y="124"/>
                  </a:lnTo>
                  <a:lnTo>
                    <a:pt x="314" y="121"/>
                  </a:lnTo>
                  <a:lnTo>
                    <a:pt x="311" y="115"/>
                  </a:lnTo>
                  <a:lnTo>
                    <a:pt x="307" y="112"/>
                  </a:lnTo>
                  <a:lnTo>
                    <a:pt x="301" y="110"/>
                  </a:lnTo>
                  <a:lnTo>
                    <a:pt x="296" y="108"/>
                  </a:lnTo>
                  <a:lnTo>
                    <a:pt x="290" y="106"/>
                  </a:lnTo>
                  <a:lnTo>
                    <a:pt x="290" y="106"/>
                  </a:lnTo>
                  <a:close/>
                  <a:moveTo>
                    <a:pt x="109" y="128"/>
                  </a:moveTo>
                  <a:lnTo>
                    <a:pt x="59" y="71"/>
                  </a:lnTo>
                  <a:lnTo>
                    <a:pt x="59" y="71"/>
                  </a:lnTo>
                  <a:lnTo>
                    <a:pt x="59" y="67"/>
                  </a:lnTo>
                  <a:lnTo>
                    <a:pt x="113" y="43"/>
                  </a:lnTo>
                  <a:lnTo>
                    <a:pt x="113" y="43"/>
                  </a:lnTo>
                  <a:lnTo>
                    <a:pt x="118" y="45"/>
                  </a:lnTo>
                  <a:lnTo>
                    <a:pt x="126" y="47"/>
                  </a:lnTo>
                  <a:lnTo>
                    <a:pt x="126" y="47"/>
                  </a:lnTo>
                  <a:lnTo>
                    <a:pt x="131" y="47"/>
                  </a:lnTo>
                  <a:lnTo>
                    <a:pt x="137" y="45"/>
                  </a:lnTo>
                  <a:lnTo>
                    <a:pt x="144" y="39"/>
                  </a:lnTo>
                  <a:lnTo>
                    <a:pt x="153" y="41"/>
                  </a:lnTo>
                  <a:lnTo>
                    <a:pt x="153" y="41"/>
                  </a:lnTo>
                  <a:lnTo>
                    <a:pt x="142" y="45"/>
                  </a:lnTo>
                  <a:lnTo>
                    <a:pt x="133" y="49"/>
                  </a:lnTo>
                  <a:lnTo>
                    <a:pt x="124" y="54"/>
                  </a:lnTo>
                  <a:lnTo>
                    <a:pt x="116" y="62"/>
                  </a:lnTo>
                  <a:lnTo>
                    <a:pt x="111" y="71"/>
                  </a:lnTo>
                  <a:lnTo>
                    <a:pt x="105" y="80"/>
                  </a:lnTo>
                  <a:lnTo>
                    <a:pt x="103" y="8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3" y="115"/>
                  </a:lnTo>
                  <a:lnTo>
                    <a:pt x="109" y="128"/>
                  </a:lnTo>
                  <a:lnTo>
                    <a:pt x="109" y="128"/>
                  </a:lnTo>
                  <a:close/>
                  <a:moveTo>
                    <a:pt x="172" y="136"/>
                  </a:moveTo>
                  <a:lnTo>
                    <a:pt x="172" y="136"/>
                  </a:lnTo>
                  <a:lnTo>
                    <a:pt x="164" y="130"/>
                  </a:lnTo>
                  <a:lnTo>
                    <a:pt x="157" y="126"/>
                  </a:lnTo>
                  <a:lnTo>
                    <a:pt x="148" y="123"/>
                  </a:lnTo>
                  <a:lnTo>
                    <a:pt x="139" y="123"/>
                  </a:lnTo>
                  <a:lnTo>
                    <a:pt x="139" y="123"/>
                  </a:lnTo>
                  <a:lnTo>
                    <a:pt x="131" y="123"/>
                  </a:lnTo>
                  <a:lnTo>
                    <a:pt x="131" y="123"/>
                  </a:lnTo>
                  <a:lnTo>
                    <a:pt x="126" y="113"/>
                  </a:lnTo>
                  <a:lnTo>
                    <a:pt x="124" y="100"/>
                  </a:lnTo>
                  <a:lnTo>
                    <a:pt x="124" y="100"/>
                  </a:lnTo>
                  <a:lnTo>
                    <a:pt x="126" y="93"/>
                  </a:lnTo>
                  <a:lnTo>
                    <a:pt x="127" y="86"/>
                  </a:lnTo>
                  <a:lnTo>
                    <a:pt x="131" y="80"/>
                  </a:lnTo>
                  <a:lnTo>
                    <a:pt x="135" y="74"/>
                  </a:lnTo>
                  <a:lnTo>
                    <a:pt x="140" y="71"/>
                  </a:lnTo>
                  <a:lnTo>
                    <a:pt x="148" y="67"/>
                  </a:lnTo>
                  <a:lnTo>
                    <a:pt x="153" y="65"/>
                  </a:lnTo>
                  <a:lnTo>
                    <a:pt x="161" y="63"/>
                  </a:lnTo>
                  <a:lnTo>
                    <a:pt x="161" y="63"/>
                  </a:lnTo>
                  <a:lnTo>
                    <a:pt x="168" y="65"/>
                  </a:lnTo>
                  <a:lnTo>
                    <a:pt x="176" y="67"/>
                  </a:lnTo>
                  <a:lnTo>
                    <a:pt x="181" y="71"/>
                  </a:lnTo>
                  <a:lnTo>
                    <a:pt x="187" y="74"/>
                  </a:lnTo>
                  <a:lnTo>
                    <a:pt x="192" y="80"/>
                  </a:lnTo>
                  <a:lnTo>
                    <a:pt x="196" y="86"/>
                  </a:lnTo>
                  <a:lnTo>
                    <a:pt x="198" y="93"/>
                  </a:lnTo>
                  <a:lnTo>
                    <a:pt x="198" y="100"/>
                  </a:lnTo>
                  <a:lnTo>
                    <a:pt x="198" y="100"/>
                  </a:lnTo>
                  <a:lnTo>
                    <a:pt x="196" y="113"/>
                  </a:lnTo>
                  <a:lnTo>
                    <a:pt x="190" y="123"/>
                  </a:lnTo>
                  <a:lnTo>
                    <a:pt x="183" y="130"/>
                  </a:lnTo>
                  <a:lnTo>
                    <a:pt x="172" y="136"/>
                  </a:lnTo>
                  <a:lnTo>
                    <a:pt x="172" y="136"/>
                  </a:lnTo>
                  <a:close/>
                  <a:moveTo>
                    <a:pt x="261" y="132"/>
                  </a:moveTo>
                  <a:lnTo>
                    <a:pt x="192" y="150"/>
                  </a:lnTo>
                  <a:lnTo>
                    <a:pt x="192" y="150"/>
                  </a:lnTo>
                  <a:lnTo>
                    <a:pt x="205" y="141"/>
                  </a:lnTo>
                  <a:lnTo>
                    <a:pt x="213" y="130"/>
                  </a:lnTo>
                  <a:lnTo>
                    <a:pt x="218" y="115"/>
                  </a:lnTo>
                  <a:lnTo>
                    <a:pt x="220" y="100"/>
                  </a:lnTo>
                  <a:lnTo>
                    <a:pt x="220" y="100"/>
                  </a:lnTo>
                  <a:lnTo>
                    <a:pt x="220" y="87"/>
                  </a:lnTo>
                  <a:lnTo>
                    <a:pt x="216" y="76"/>
                  </a:lnTo>
                  <a:lnTo>
                    <a:pt x="209" y="65"/>
                  </a:lnTo>
                  <a:lnTo>
                    <a:pt x="202" y="56"/>
                  </a:lnTo>
                  <a:lnTo>
                    <a:pt x="220" y="62"/>
                  </a:lnTo>
                  <a:lnTo>
                    <a:pt x="220" y="62"/>
                  </a:lnTo>
                  <a:lnTo>
                    <a:pt x="220" y="63"/>
                  </a:lnTo>
                  <a:lnTo>
                    <a:pt x="220" y="63"/>
                  </a:lnTo>
                  <a:lnTo>
                    <a:pt x="222" y="73"/>
                  </a:lnTo>
                  <a:lnTo>
                    <a:pt x="227" y="80"/>
                  </a:lnTo>
                  <a:lnTo>
                    <a:pt x="235" y="86"/>
                  </a:lnTo>
                  <a:lnTo>
                    <a:pt x="244" y="87"/>
                  </a:lnTo>
                  <a:lnTo>
                    <a:pt x="244" y="87"/>
                  </a:lnTo>
                  <a:lnTo>
                    <a:pt x="248" y="87"/>
                  </a:lnTo>
                  <a:lnTo>
                    <a:pt x="266" y="117"/>
                  </a:lnTo>
                  <a:lnTo>
                    <a:pt x="266" y="117"/>
                  </a:lnTo>
                  <a:lnTo>
                    <a:pt x="263" y="124"/>
                  </a:lnTo>
                  <a:lnTo>
                    <a:pt x="261" y="132"/>
                  </a:lnTo>
                  <a:lnTo>
                    <a:pt x="261" y="1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3" name="Group 255"/>
            <p:cNvGrpSpPr/>
            <p:nvPr/>
          </p:nvGrpSpPr>
          <p:grpSpPr>
            <a:xfrm>
              <a:off x="9680094" y="4722613"/>
              <a:ext cx="419661" cy="293449"/>
              <a:chOff x="2968185" y="3257104"/>
              <a:chExt cx="285894" cy="199911"/>
            </a:xfrm>
            <a:grpFill/>
          </p:grpSpPr>
          <p:sp>
            <p:nvSpPr>
              <p:cNvPr id="354" name="Freeform 30"/>
              <p:cNvSpPr>
                <a:spLocks/>
              </p:cNvSpPr>
              <p:nvPr/>
            </p:nvSpPr>
            <p:spPr bwMode="auto">
              <a:xfrm>
                <a:off x="2968185" y="3340938"/>
                <a:ext cx="285894" cy="116077"/>
              </a:xfrm>
              <a:custGeom>
                <a:avLst/>
                <a:gdLst/>
                <a:ahLst/>
                <a:cxnLst>
                  <a:cxn ang="0">
                    <a:pos x="265" y="49"/>
                  </a:cxn>
                  <a:cxn ang="0">
                    <a:pos x="265" y="49"/>
                  </a:cxn>
                  <a:cxn ang="0">
                    <a:pos x="260" y="43"/>
                  </a:cxn>
                  <a:cxn ang="0">
                    <a:pos x="254" y="41"/>
                  </a:cxn>
                  <a:cxn ang="0">
                    <a:pos x="248" y="41"/>
                  </a:cxn>
                  <a:cxn ang="0">
                    <a:pos x="241" y="45"/>
                  </a:cxn>
                  <a:cxn ang="0">
                    <a:pos x="241" y="45"/>
                  </a:cxn>
                  <a:cxn ang="0">
                    <a:pos x="219" y="58"/>
                  </a:cxn>
                  <a:cxn ang="0">
                    <a:pos x="197" y="67"/>
                  </a:cxn>
                  <a:cxn ang="0">
                    <a:pos x="176" y="73"/>
                  </a:cxn>
                  <a:cxn ang="0">
                    <a:pos x="158" y="74"/>
                  </a:cxn>
                  <a:cxn ang="0">
                    <a:pos x="139" y="74"/>
                  </a:cxn>
                  <a:cxn ang="0">
                    <a:pos x="121" y="73"/>
                  </a:cxn>
                  <a:cxn ang="0">
                    <a:pos x="106" y="67"/>
                  </a:cxn>
                  <a:cxn ang="0">
                    <a:pos x="91" y="60"/>
                  </a:cxn>
                  <a:cxn ang="0">
                    <a:pos x="78" y="52"/>
                  </a:cxn>
                  <a:cxn ang="0">
                    <a:pos x="67" y="45"/>
                  </a:cxn>
                  <a:cxn ang="0">
                    <a:pos x="49" y="28"/>
                  </a:cxn>
                  <a:cxn ang="0">
                    <a:pos x="36" y="15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1" y="0"/>
                  </a:cxn>
                  <a:cxn ang="0">
                    <a:pos x="13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11" y="39"/>
                  </a:cxn>
                  <a:cxn ang="0">
                    <a:pos x="23" y="50"/>
                  </a:cxn>
                  <a:cxn ang="0">
                    <a:pos x="36" y="63"/>
                  </a:cxn>
                  <a:cxn ang="0">
                    <a:pos x="54" y="76"/>
                  </a:cxn>
                  <a:cxn ang="0">
                    <a:pos x="74" y="89"/>
                  </a:cxn>
                  <a:cxn ang="0">
                    <a:pos x="98" y="100"/>
                  </a:cxn>
                  <a:cxn ang="0">
                    <a:pos x="111" y="104"/>
                  </a:cxn>
                  <a:cxn ang="0">
                    <a:pos x="124" y="108"/>
                  </a:cxn>
                  <a:cxn ang="0">
                    <a:pos x="124" y="108"/>
                  </a:cxn>
                  <a:cxn ang="0">
                    <a:pos x="137" y="110"/>
                  </a:cxn>
                  <a:cxn ang="0">
                    <a:pos x="152" y="110"/>
                  </a:cxn>
                  <a:cxn ang="0">
                    <a:pos x="152" y="110"/>
                  </a:cxn>
                  <a:cxn ang="0">
                    <a:pos x="165" y="110"/>
                  </a:cxn>
                  <a:cxn ang="0">
                    <a:pos x="180" y="108"/>
                  </a:cxn>
                  <a:cxn ang="0">
                    <a:pos x="193" y="104"/>
                  </a:cxn>
                  <a:cxn ang="0">
                    <a:pos x="206" y="100"/>
                  </a:cxn>
                  <a:cxn ang="0">
                    <a:pos x="234" y="87"/>
                  </a:cxn>
                  <a:cxn ang="0">
                    <a:pos x="261" y="73"/>
                  </a:cxn>
                  <a:cxn ang="0">
                    <a:pos x="261" y="73"/>
                  </a:cxn>
                  <a:cxn ang="0">
                    <a:pos x="265" y="67"/>
                  </a:cxn>
                  <a:cxn ang="0">
                    <a:pos x="267" y="62"/>
                  </a:cxn>
                  <a:cxn ang="0">
                    <a:pos x="267" y="54"/>
                  </a:cxn>
                  <a:cxn ang="0">
                    <a:pos x="265" y="49"/>
                  </a:cxn>
                  <a:cxn ang="0">
                    <a:pos x="265" y="49"/>
                  </a:cxn>
                </a:cxnLst>
                <a:rect l="0" t="0" r="r" b="b"/>
                <a:pathLst>
                  <a:path w="267" h="110">
                    <a:moveTo>
                      <a:pt x="265" y="49"/>
                    </a:moveTo>
                    <a:lnTo>
                      <a:pt x="265" y="49"/>
                    </a:lnTo>
                    <a:lnTo>
                      <a:pt x="260" y="43"/>
                    </a:lnTo>
                    <a:lnTo>
                      <a:pt x="254" y="41"/>
                    </a:lnTo>
                    <a:lnTo>
                      <a:pt x="248" y="41"/>
                    </a:lnTo>
                    <a:lnTo>
                      <a:pt x="241" y="45"/>
                    </a:lnTo>
                    <a:lnTo>
                      <a:pt x="241" y="45"/>
                    </a:lnTo>
                    <a:lnTo>
                      <a:pt x="219" y="58"/>
                    </a:lnTo>
                    <a:lnTo>
                      <a:pt x="197" y="67"/>
                    </a:lnTo>
                    <a:lnTo>
                      <a:pt x="176" y="73"/>
                    </a:lnTo>
                    <a:lnTo>
                      <a:pt x="158" y="74"/>
                    </a:lnTo>
                    <a:lnTo>
                      <a:pt x="139" y="74"/>
                    </a:lnTo>
                    <a:lnTo>
                      <a:pt x="121" y="73"/>
                    </a:lnTo>
                    <a:lnTo>
                      <a:pt x="106" y="67"/>
                    </a:lnTo>
                    <a:lnTo>
                      <a:pt x="91" y="60"/>
                    </a:lnTo>
                    <a:lnTo>
                      <a:pt x="78" y="52"/>
                    </a:lnTo>
                    <a:lnTo>
                      <a:pt x="67" y="45"/>
                    </a:lnTo>
                    <a:lnTo>
                      <a:pt x="49" y="28"/>
                    </a:lnTo>
                    <a:lnTo>
                      <a:pt x="36" y="15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11" y="39"/>
                    </a:lnTo>
                    <a:lnTo>
                      <a:pt x="23" y="50"/>
                    </a:lnTo>
                    <a:lnTo>
                      <a:pt x="36" y="63"/>
                    </a:lnTo>
                    <a:lnTo>
                      <a:pt x="54" y="76"/>
                    </a:lnTo>
                    <a:lnTo>
                      <a:pt x="74" y="89"/>
                    </a:lnTo>
                    <a:lnTo>
                      <a:pt x="98" y="100"/>
                    </a:lnTo>
                    <a:lnTo>
                      <a:pt x="111" y="104"/>
                    </a:lnTo>
                    <a:lnTo>
                      <a:pt x="124" y="108"/>
                    </a:lnTo>
                    <a:lnTo>
                      <a:pt x="124" y="108"/>
                    </a:lnTo>
                    <a:lnTo>
                      <a:pt x="137" y="110"/>
                    </a:lnTo>
                    <a:lnTo>
                      <a:pt x="152" y="110"/>
                    </a:lnTo>
                    <a:lnTo>
                      <a:pt x="152" y="110"/>
                    </a:lnTo>
                    <a:lnTo>
                      <a:pt x="165" y="110"/>
                    </a:lnTo>
                    <a:lnTo>
                      <a:pt x="180" y="108"/>
                    </a:lnTo>
                    <a:lnTo>
                      <a:pt x="193" y="104"/>
                    </a:lnTo>
                    <a:lnTo>
                      <a:pt x="206" y="100"/>
                    </a:lnTo>
                    <a:lnTo>
                      <a:pt x="234" y="87"/>
                    </a:lnTo>
                    <a:lnTo>
                      <a:pt x="261" y="73"/>
                    </a:lnTo>
                    <a:lnTo>
                      <a:pt x="261" y="73"/>
                    </a:lnTo>
                    <a:lnTo>
                      <a:pt x="265" y="67"/>
                    </a:lnTo>
                    <a:lnTo>
                      <a:pt x="267" y="62"/>
                    </a:lnTo>
                    <a:lnTo>
                      <a:pt x="267" y="54"/>
                    </a:lnTo>
                    <a:lnTo>
                      <a:pt x="265" y="49"/>
                    </a:lnTo>
                    <a:lnTo>
                      <a:pt x="265" y="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Freeform 31"/>
              <p:cNvSpPr>
                <a:spLocks/>
              </p:cNvSpPr>
              <p:nvPr/>
            </p:nvSpPr>
            <p:spPr bwMode="auto">
              <a:xfrm>
                <a:off x="3146601" y="3276451"/>
                <a:ext cx="58039" cy="58039"/>
              </a:xfrm>
              <a:custGeom>
                <a:avLst/>
                <a:gdLst/>
                <a:ahLst/>
                <a:cxnLst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4" y="46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4" y="28"/>
                  </a:cxn>
                  <a:cxn ang="0">
                    <a:pos x="52" y="17"/>
                  </a:cxn>
                  <a:cxn ang="0">
                    <a:pos x="44" y="8"/>
                  </a:cxn>
                  <a:cxn ang="0">
                    <a:pos x="37" y="2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17" y="2"/>
                  </a:cxn>
                  <a:cxn ang="0">
                    <a:pos x="7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7" y="46"/>
                  </a:cxn>
                  <a:cxn ang="0">
                    <a:pos x="17" y="52"/>
                  </a:cxn>
                  <a:cxn ang="0">
                    <a:pos x="26" y="54"/>
                  </a:cxn>
                  <a:cxn ang="0">
                    <a:pos x="26" y="54"/>
                  </a:cxn>
                </a:cxnLst>
                <a:rect l="0" t="0" r="r" b="b"/>
                <a:pathLst>
                  <a:path w="54" h="54">
                    <a:moveTo>
                      <a:pt x="26" y="54"/>
                    </a:moveTo>
                    <a:lnTo>
                      <a:pt x="26" y="54"/>
                    </a:lnTo>
                    <a:lnTo>
                      <a:pt x="37" y="52"/>
                    </a:lnTo>
                    <a:lnTo>
                      <a:pt x="44" y="46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2" y="17"/>
                    </a:lnTo>
                    <a:lnTo>
                      <a:pt x="44" y="8"/>
                    </a:lnTo>
                    <a:lnTo>
                      <a:pt x="37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7" y="2"/>
                    </a:lnTo>
                    <a:lnTo>
                      <a:pt x="7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7" y="46"/>
                    </a:lnTo>
                    <a:lnTo>
                      <a:pt x="17" y="52"/>
                    </a:lnTo>
                    <a:lnTo>
                      <a:pt x="26" y="54"/>
                    </a:lnTo>
                    <a:lnTo>
                      <a:pt x="26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Freeform 32"/>
              <p:cNvSpPr>
                <a:spLocks/>
              </p:cNvSpPr>
              <p:nvPr/>
            </p:nvSpPr>
            <p:spPr bwMode="auto">
              <a:xfrm>
                <a:off x="3034823" y="3257104"/>
                <a:ext cx="58039" cy="58039"/>
              </a:xfrm>
              <a:custGeom>
                <a:avLst/>
                <a:gdLst/>
                <a:ahLst/>
                <a:cxnLst>
                  <a:cxn ang="0">
                    <a:pos x="28" y="53"/>
                  </a:cxn>
                  <a:cxn ang="0">
                    <a:pos x="28" y="53"/>
                  </a:cxn>
                  <a:cxn ang="0">
                    <a:pos x="39" y="52"/>
                  </a:cxn>
                  <a:cxn ang="0">
                    <a:pos x="47" y="46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4" y="27"/>
                  </a:cxn>
                  <a:cxn ang="0">
                    <a:pos x="52" y="16"/>
                  </a:cxn>
                  <a:cxn ang="0">
                    <a:pos x="47" y="7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10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10" y="46"/>
                  </a:cxn>
                  <a:cxn ang="0">
                    <a:pos x="17" y="52"/>
                  </a:cxn>
                  <a:cxn ang="0">
                    <a:pos x="28" y="53"/>
                  </a:cxn>
                  <a:cxn ang="0">
                    <a:pos x="28" y="53"/>
                  </a:cxn>
                </a:cxnLst>
                <a:rect l="0" t="0" r="r" b="b"/>
                <a:pathLst>
                  <a:path w="54" h="53">
                    <a:moveTo>
                      <a:pt x="28" y="53"/>
                    </a:moveTo>
                    <a:lnTo>
                      <a:pt x="28" y="53"/>
                    </a:lnTo>
                    <a:lnTo>
                      <a:pt x="39" y="52"/>
                    </a:lnTo>
                    <a:lnTo>
                      <a:pt x="47" y="46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4" y="27"/>
                    </a:lnTo>
                    <a:lnTo>
                      <a:pt x="52" y="16"/>
                    </a:lnTo>
                    <a:lnTo>
                      <a:pt x="47" y="7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10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10" y="46"/>
                    </a:lnTo>
                    <a:lnTo>
                      <a:pt x="17" y="52"/>
                    </a:lnTo>
                    <a:lnTo>
                      <a:pt x="28" y="53"/>
                    </a:lnTo>
                    <a:lnTo>
                      <a:pt x="28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7" name="Group 248"/>
            <p:cNvGrpSpPr/>
            <p:nvPr/>
          </p:nvGrpSpPr>
          <p:grpSpPr>
            <a:xfrm>
              <a:off x="7312528" y="4709993"/>
              <a:ext cx="489080" cy="309226"/>
              <a:chOff x="5844318" y="2279047"/>
              <a:chExt cx="333186" cy="210659"/>
            </a:xfrm>
            <a:grpFill/>
          </p:grpSpPr>
          <p:sp>
            <p:nvSpPr>
              <p:cNvPr id="358" name="Freeform 33"/>
              <p:cNvSpPr>
                <a:spLocks noEditPoints="1"/>
              </p:cNvSpPr>
              <p:nvPr/>
            </p:nvSpPr>
            <p:spPr bwMode="auto">
              <a:xfrm>
                <a:off x="5844318" y="2279047"/>
                <a:ext cx="174116" cy="206359"/>
              </a:xfrm>
              <a:custGeom>
                <a:avLst/>
                <a:gdLst/>
                <a:ahLst/>
                <a:cxnLst>
                  <a:cxn ang="0">
                    <a:pos x="124" y="87"/>
                  </a:cxn>
                  <a:cxn ang="0">
                    <a:pos x="139" y="81"/>
                  </a:cxn>
                  <a:cxn ang="0">
                    <a:pos x="150" y="70"/>
                  </a:cxn>
                  <a:cxn ang="0">
                    <a:pos x="154" y="50"/>
                  </a:cxn>
                  <a:cxn ang="0">
                    <a:pos x="152" y="39"/>
                  </a:cxn>
                  <a:cxn ang="0">
                    <a:pos x="145" y="18"/>
                  </a:cxn>
                  <a:cxn ang="0">
                    <a:pos x="130" y="5"/>
                  </a:cxn>
                  <a:cxn ang="0">
                    <a:pos x="112" y="0"/>
                  </a:cxn>
                  <a:cxn ang="0">
                    <a:pos x="45" y="0"/>
                  </a:cxn>
                  <a:cxn ang="0">
                    <a:pos x="0" y="0"/>
                  </a:cxn>
                  <a:cxn ang="0">
                    <a:pos x="43" y="190"/>
                  </a:cxn>
                  <a:cxn ang="0">
                    <a:pos x="100" y="190"/>
                  </a:cxn>
                  <a:cxn ang="0">
                    <a:pos x="110" y="190"/>
                  </a:cxn>
                  <a:cxn ang="0">
                    <a:pos x="130" y="185"/>
                  </a:cxn>
                  <a:cxn ang="0">
                    <a:pos x="147" y="174"/>
                  </a:cxn>
                  <a:cxn ang="0">
                    <a:pos x="156" y="161"/>
                  </a:cxn>
                  <a:cxn ang="0">
                    <a:pos x="160" y="144"/>
                  </a:cxn>
                  <a:cxn ang="0">
                    <a:pos x="161" y="135"/>
                  </a:cxn>
                  <a:cxn ang="0">
                    <a:pos x="160" y="120"/>
                  </a:cxn>
                  <a:cxn ang="0">
                    <a:pos x="154" y="102"/>
                  </a:cxn>
                  <a:cxn ang="0">
                    <a:pos x="137" y="89"/>
                  </a:cxn>
                  <a:cxn ang="0">
                    <a:pos x="124" y="87"/>
                  </a:cxn>
                  <a:cxn ang="0">
                    <a:pos x="45" y="33"/>
                  </a:cxn>
                  <a:cxn ang="0">
                    <a:pos x="100" y="33"/>
                  </a:cxn>
                  <a:cxn ang="0">
                    <a:pos x="102" y="33"/>
                  </a:cxn>
                  <a:cxn ang="0">
                    <a:pos x="112" y="42"/>
                  </a:cxn>
                  <a:cxn ang="0">
                    <a:pos x="113" y="53"/>
                  </a:cxn>
                  <a:cxn ang="0">
                    <a:pos x="112" y="65"/>
                  </a:cxn>
                  <a:cxn ang="0">
                    <a:pos x="102" y="76"/>
                  </a:cxn>
                  <a:cxn ang="0">
                    <a:pos x="45" y="76"/>
                  </a:cxn>
                  <a:cxn ang="0">
                    <a:pos x="97" y="157"/>
                  </a:cxn>
                  <a:cxn ang="0">
                    <a:pos x="45" y="105"/>
                  </a:cxn>
                  <a:cxn ang="0">
                    <a:pos x="100" y="105"/>
                  </a:cxn>
                  <a:cxn ang="0">
                    <a:pos x="110" y="109"/>
                  </a:cxn>
                  <a:cxn ang="0">
                    <a:pos x="117" y="116"/>
                  </a:cxn>
                  <a:cxn ang="0">
                    <a:pos x="121" y="131"/>
                  </a:cxn>
                  <a:cxn ang="0">
                    <a:pos x="119" y="139"/>
                  </a:cxn>
                  <a:cxn ang="0">
                    <a:pos x="115" y="150"/>
                  </a:cxn>
                  <a:cxn ang="0">
                    <a:pos x="104" y="155"/>
                  </a:cxn>
                  <a:cxn ang="0">
                    <a:pos x="97" y="157"/>
                  </a:cxn>
                </a:cxnLst>
                <a:rect l="0" t="0" r="r" b="b"/>
                <a:pathLst>
                  <a:path w="161" h="190">
                    <a:moveTo>
                      <a:pt x="124" y="87"/>
                    </a:moveTo>
                    <a:lnTo>
                      <a:pt x="124" y="87"/>
                    </a:lnTo>
                    <a:lnTo>
                      <a:pt x="130" y="85"/>
                    </a:lnTo>
                    <a:lnTo>
                      <a:pt x="139" y="81"/>
                    </a:lnTo>
                    <a:lnTo>
                      <a:pt x="145" y="77"/>
                    </a:lnTo>
                    <a:lnTo>
                      <a:pt x="150" y="70"/>
                    </a:lnTo>
                    <a:lnTo>
                      <a:pt x="152" y="61"/>
                    </a:lnTo>
                    <a:lnTo>
                      <a:pt x="154" y="50"/>
                    </a:lnTo>
                    <a:lnTo>
                      <a:pt x="154" y="50"/>
                    </a:lnTo>
                    <a:lnTo>
                      <a:pt x="152" y="39"/>
                    </a:lnTo>
                    <a:lnTo>
                      <a:pt x="150" y="27"/>
                    </a:lnTo>
                    <a:lnTo>
                      <a:pt x="145" y="18"/>
                    </a:lnTo>
                    <a:lnTo>
                      <a:pt x="139" y="11"/>
                    </a:lnTo>
                    <a:lnTo>
                      <a:pt x="130" y="5"/>
                    </a:lnTo>
                    <a:lnTo>
                      <a:pt x="121" y="2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190"/>
                    </a:lnTo>
                    <a:lnTo>
                      <a:pt x="43" y="190"/>
                    </a:lnTo>
                    <a:lnTo>
                      <a:pt x="45" y="190"/>
                    </a:lnTo>
                    <a:lnTo>
                      <a:pt x="100" y="190"/>
                    </a:lnTo>
                    <a:lnTo>
                      <a:pt x="100" y="190"/>
                    </a:lnTo>
                    <a:lnTo>
                      <a:pt x="110" y="190"/>
                    </a:lnTo>
                    <a:lnTo>
                      <a:pt x="119" y="189"/>
                    </a:lnTo>
                    <a:lnTo>
                      <a:pt x="130" y="185"/>
                    </a:lnTo>
                    <a:lnTo>
                      <a:pt x="141" y="177"/>
                    </a:lnTo>
                    <a:lnTo>
                      <a:pt x="147" y="174"/>
                    </a:lnTo>
                    <a:lnTo>
                      <a:pt x="152" y="168"/>
                    </a:lnTo>
                    <a:lnTo>
                      <a:pt x="156" y="161"/>
                    </a:lnTo>
                    <a:lnTo>
                      <a:pt x="158" y="153"/>
                    </a:lnTo>
                    <a:lnTo>
                      <a:pt x="160" y="144"/>
                    </a:lnTo>
                    <a:lnTo>
                      <a:pt x="161" y="135"/>
                    </a:lnTo>
                    <a:lnTo>
                      <a:pt x="161" y="135"/>
                    </a:lnTo>
                    <a:lnTo>
                      <a:pt x="161" y="127"/>
                    </a:lnTo>
                    <a:lnTo>
                      <a:pt x="160" y="120"/>
                    </a:lnTo>
                    <a:lnTo>
                      <a:pt x="158" y="111"/>
                    </a:lnTo>
                    <a:lnTo>
                      <a:pt x="154" y="102"/>
                    </a:lnTo>
                    <a:lnTo>
                      <a:pt x="147" y="94"/>
                    </a:lnTo>
                    <a:lnTo>
                      <a:pt x="137" y="89"/>
                    </a:lnTo>
                    <a:lnTo>
                      <a:pt x="132" y="87"/>
                    </a:lnTo>
                    <a:lnTo>
                      <a:pt x="124" y="87"/>
                    </a:lnTo>
                    <a:lnTo>
                      <a:pt x="124" y="87"/>
                    </a:lnTo>
                    <a:close/>
                    <a:moveTo>
                      <a:pt x="45" y="33"/>
                    </a:moveTo>
                    <a:lnTo>
                      <a:pt x="93" y="33"/>
                    </a:lnTo>
                    <a:lnTo>
                      <a:pt x="100" y="33"/>
                    </a:lnTo>
                    <a:lnTo>
                      <a:pt x="100" y="33"/>
                    </a:lnTo>
                    <a:lnTo>
                      <a:pt x="102" y="33"/>
                    </a:lnTo>
                    <a:lnTo>
                      <a:pt x="106" y="35"/>
                    </a:lnTo>
                    <a:lnTo>
                      <a:pt x="112" y="42"/>
                    </a:lnTo>
                    <a:lnTo>
                      <a:pt x="113" y="46"/>
                    </a:lnTo>
                    <a:lnTo>
                      <a:pt x="113" y="53"/>
                    </a:lnTo>
                    <a:lnTo>
                      <a:pt x="113" y="53"/>
                    </a:lnTo>
                    <a:lnTo>
                      <a:pt x="112" y="65"/>
                    </a:lnTo>
                    <a:lnTo>
                      <a:pt x="108" y="72"/>
                    </a:lnTo>
                    <a:lnTo>
                      <a:pt x="102" y="76"/>
                    </a:lnTo>
                    <a:lnTo>
                      <a:pt x="97" y="76"/>
                    </a:lnTo>
                    <a:lnTo>
                      <a:pt x="45" y="76"/>
                    </a:lnTo>
                    <a:lnTo>
                      <a:pt x="45" y="33"/>
                    </a:lnTo>
                    <a:close/>
                    <a:moveTo>
                      <a:pt x="97" y="157"/>
                    </a:moveTo>
                    <a:lnTo>
                      <a:pt x="45" y="157"/>
                    </a:lnTo>
                    <a:lnTo>
                      <a:pt x="45" y="105"/>
                    </a:lnTo>
                    <a:lnTo>
                      <a:pt x="100" y="105"/>
                    </a:lnTo>
                    <a:lnTo>
                      <a:pt x="100" y="105"/>
                    </a:lnTo>
                    <a:lnTo>
                      <a:pt x="102" y="105"/>
                    </a:lnTo>
                    <a:lnTo>
                      <a:pt x="110" y="109"/>
                    </a:lnTo>
                    <a:lnTo>
                      <a:pt x="113" y="113"/>
                    </a:lnTo>
                    <a:lnTo>
                      <a:pt x="117" y="116"/>
                    </a:lnTo>
                    <a:lnTo>
                      <a:pt x="119" y="124"/>
                    </a:lnTo>
                    <a:lnTo>
                      <a:pt x="121" y="131"/>
                    </a:lnTo>
                    <a:lnTo>
                      <a:pt x="121" y="131"/>
                    </a:lnTo>
                    <a:lnTo>
                      <a:pt x="119" y="139"/>
                    </a:lnTo>
                    <a:lnTo>
                      <a:pt x="117" y="146"/>
                    </a:lnTo>
                    <a:lnTo>
                      <a:pt x="115" y="150"/>
                    </a:lnTo>
                    <a:lnTo>
                      <a:pt x="112" y="153"/>
                    </a:lnTo>
                    <a:lnTo>
                      <a:pt x="104" y="155"/>
                    </a:lnTo>
                    <a:lnTo>
                      <a:pt x="97" y="157"/>
                    </a:lnTo>
                    <a:lnTo>
                      <a:pt x="97" y="15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Rectangle 34"/>
              <p:cNvSpPr>
                <a:spLocks noChangeArrowheads="1"/>
              </p:cNvSpPr>
              <p:nvPr/>
            </p:nvSpPr>
            <p:spPr bwMode="auto">
              <a:xfrm>
                <a:off x="6059276" y="2291945"/>
                <a:ext cx="85983" cy="257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Freeform 35"/>
              <p:cNvSpPr>
                <a:spLocks noEditPoints="1"/>
              </p:cNvSpPr>
              <p:nvPr/>
            </p:nvSpPr>
            <p:spPr bwMode="auto">
              <a:xfrm>
                <a:off x="6024883" y="2330637"/>
                <a:ext cx="152621" cy="159069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48" y="4"/>
                  </a:cxn>
                  <a:cxn ang="0">
                    <a:pos x="31" y="11"/>
                  </a:cxn>
                  <a:cxn ang="0">
                    <a:pos x="17" y="24"/>
                  </a:cxn>
                  <a:cxn ang="0">
                    <a:pos x="4" y="50"/>
                  </a:cxn>
                  <a:cxn ang="0">
                    <a:pos x="0" y="74"/>
                  </a:cxn>
                  <a:cxn ang="0">
                    <a:pos x="0" y="85"/>
                  </a:cxn>
                  <a:cxn ang="0">
                    <a:pos x="7" y="111"/>
                  </a:cxn>
                  <a:cxn ang="0">
                    <a:pos x="20" y="129"/>
                  </a:cxn>
                  <a:cxn ang="0">
                    <a:pos x="37" y="141"/>
                  </a:cxn>
                  <a:cxn ang="0">
                    <a:pos x="59" y="146"/>
                  </a:cxn>
                  <a:cxn ang="0">
                    <a:pos x="74" y="146"/>
                  </a:cxn>
                  <a:cxn ang="0">
                    <a:pos x="94" y="146"/>
                  </a:cxn>
                  <a:cxn ang="0">
                    <a:pos x="118" y="137"/>
                  </a:cxn>
                  <a:cxn ang="0">
                    <a:pos x="128" y="128"/>
                  </a:cxn>
                  <a:cxn ang="0">
                    <a:pos x="137" y="115"/>
                  </a:cxn>
                  <a:cxn ang="0">
                    <a:pos x="139" y="96"/>
                  </a:cxn>
                  <a:cxn ang="0">
                    <a:pos x="105" y="96"/>
                  </a:cxn>
                  <a:cxn ang="0">
                    <a:pos x="102" y="105"/>
                  </a:cxn>
                  <a:cxn ang="0">
                    <a:pos x="92" y="113"/>
                  </a:cxn>
                  <a:cxn ang="0">
                    <a:pos x="74" y="116"/>
                  </a:cxn>
                  <a:cxn ang="0">
                    <a:pos x="68" y="116"/>
                  </a:cxn>
                  <a:cxn ang="0">
                    <a:pos x="57" y="113"/>
                  </a:cxn>
                  <a:cxn ang="0">
                    <a:pos x="46" y="104"/>
                  </a:cxn>
                  <a:cxn ang="0">
                    <a:pos x="41" y="83"/>
                  </a:cxn>
                  <a:cxn ang="0">
                    <a:pos x="141" y="83"/>
                  </a:cxn>
                  <a:cxn ang="0">
                    <a:pos x="139" y="57"/>
                  </a:cxn>
                  <a:cxn ang="0">
                    <a:pos x="133" y="33"/>
                  </a:cxn>
                  <a:cxn ang="0">
                    <a:pos x="124" y="18"/>
                  </a:cxn>
                  <a:cxn ang="0">
                    <a:pos x="107" y="7"/>
                  </a:cxn>
                  <a:cxn ang="0">
                    <a:pos x="87" y="2"/>
                  </a:cxn>
                  <a:cxn ang="0">
                    <a:pos x="74" y="0"/>
                  </a:cxn>
                  <a:cxn ang="0">
                    <a:pos x="41" y="57"/>
                  </a:cxn>
                  <a:cxn ang="0">
                    <a:pos x="41" y="54"/>
                  </a:cxn>
                  <a:cxn ang="0">
                    <a:pos x="50" y="37"/>
                  </a:cxn>
                  <a:cxn ang="0">
                    <a:pos x="65" y="29"/>
                  </a:cxn>
                  <a:cxn ang="0">
                    <a:pos x="74" y="28"/>
                  </a:cxn>
                  <a:cxn ang="0">
                    <a:pos x="91" y="33"/>
                  </a:cxn>
                  <a:cxn ang="0">
                    <a:pos x="100" y="42"/>
                  </a:cxn>
                  <a:cxn ang="0">
                    <a:pos x="104" y="57"/>
                  </a:cxn>
                </a:cxnLst>
                <a:rect l="0" t="0" r="r" b="b"/>
                <a:pathLst>
                  <a:path w="141" h="146">
                    <a:moveTo>
                      <a:pt x="74" y="0"/>
                    </a:moveTo>
                    <a:lnTo>
                      <a:pt x="74" y="0"/>
                    </a:lnTo>
                    <a:lnTo>
                      <a:pt x="61" y="0"/>
                    </a:lnTo>
                    <a:lnTo>
                      <a:pt x="48" y="4"/>
                    </a:lnTo>
                    <a:lnTo>
                      <a:pt x="39" y="7"/>
                    </a:lnTo>
                    <a:lnTo>
                      <a:pt x="31" y="11"/>
                    </a:lnTo>
                    <a:lnTo>
                      <a:pt x="24" y="17"/>
                    </a:lnTo>
                    <a:lnTo>
                      <a:pt x="17" y="24"/>
                    </a:lnTo>
                    <a:lnTo>
                      <a:pt x="9" y="37"/>
                    </a:lnTo>
                    <a:lnTo>
                      <a:pt x="4" y="50"/>
                    </a:lnTo>
                    <a:lnTo>
                      <a:pt x="0" y="63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5"/>
                    </a:lnTo>
                    <a:lnTo>
                      <a:pt x="2" y="96"/>
                    </a:lnTo>
                    <a:lnTo>
                      <a:pt x="7" y="111"/>
                    </a:lnTo>
                    <a:lnTo>
                      <a:pt x="15" y="124"/>
                    </a:lnTo>
                    <a:lnTo>
                      <a:pt x="20" y="129"/>
                    </a:lnTo>
                    <a:lnTo>
                      <a:pt x="28" y="135"/>
                    </a:lnTo>
                    <a:lnTo>
                      <a:pt x="37" y="141"/>
                    </a:lnTo>
                    <a:lnTo>
                      <a:pt x="48" y="144"/>
                    </a:lnTo>
                    <a:lnTo>
                      <a:pt x="59" y="146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83" y="146"/>
                    </a:lnTo>
                    <a:lnTo>
                      <a:pt x="94" y="146"/>
                    </a:lnTo>
                    <a:lnTo>
                      <a:pt x="105" y="142"/>
                    </a:lnTo>
                    <a:lnTo>
                      <a:pt x="118" y="137"/>
                    </a:lnTo>
                    <a:lnTo>
                      <a:pt x="124" y="131"/>
                    </a:lnTo>
                    <a:lnTo>
                      <a:pt x="128" y="128"/>
                    </a:lnTo>
                    <a:lnTo>
                      <a:pt x="133" y="120"/>
                    </a:lnTo>
                    <a:lnTo>
                      <a:pt x="137" y="115"/>
                    </a:lnTo>
                    <a:lnTo>
                      <a:pt x="139" y="105"/>
                    </a:lnTo>
                    <a:lnTo>
                      <a:pt x="139" y="96"/>
                    </a:lnTo>
                    <a:lnTo>
                      <a:pt x="105" y="96"/>
                    </a:lnTo>
                    <a:lnTo>
                      <a:pt x="105" y="96"/>
                    </a:lnTo>
                    <a:lnTo>
                      <a:pt x="105" y="100"/>
                    </a:lnTo>
                    <a:lnTo>
                      <a:pt x="102" y="105"/>
                    </a:lnTo>
                    <a:lnTo>
                      <a:pt x="98" y="109"/>
                    </a:lnTo>
                    <a:lnTo>
                      <a:pt x="92" y="113"/>
                    </a:lnTo>
                    <a:lnTo>
                      <a:pt x="85" y="116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68" y="116"/>
                    </a:lnTo>
                    <a:lnTo>
                      <a:pt x="63" y="115"/>
                    </a:lnTo>
                    <a:lnTo>
                      <a:pt x="57" y="113"/>
                    </a:lnTo>
                    <a:lnTo>
                      <a:pt x="52" y="109"/>
                    </a:lnTo>
                    <a:lnTo>
                      <a:pt x="46" y="104"/>
                    </a:lnTo>
                    <a:lnTo>
                      <a:pt x="42" y="94"/>
                    </a:lnTo>
                    <a:lnTo>
                      <a:pt x="41" y="83"/>
                    </a:lnTo>
                    <a:lnTo>
                      <a:pt x="141" y="83"/>
                    </a:lnTo>
                    <a:lnTo>
                      <a:pt x="141" y="83"/>
                    </a:lnTo>
                    <a:lnTo>
                      <a:pt x="141" y="70"/>
                    </a:lnTo>
                    <a:lnTo>
                      <a:pt x="139" y="57"/>
                    </a:lnTo>
                    <a:lnTo>
                      <a:pt x="135" y="41"/>
                    </a:lnTo>
                    <a:lnTo>
                      <a:pt x="133" y="33"/>
                    </a:lnTo>
                    <a:lnTo>
                      <a:pt x="128" y="26"/>
                    </a:lnTo>
                    <a:lnTo>
                      <a:pt x="124" y="18"/>
                    </a:lnTo>
                    <a:lnTo>
                      <a:pt x="117" y="13"/>
                    </a:lnTo>
                    <a:lnTo>
                      <a:pt x="107" y="7"/>
                    </a:lnTo>
                    <a:lnTo>
                      <a:pt x="98" y="4"/>
                    </a:lnTo>
                    <a:lnTo>
                      <a:pt x="87" y="2"/>
                    </a:lnTo>
                    <a:lnTo>
                      <a:pt x="74" y="0"/>
                    </a:lnTo>
                    <a:lnTo>
                      <a:pt x="74" y="0"/>
                    </a:lnTo>
                    <a:close/>
                    <a:moveTo>
                      <a:pt x="104" y="57"/>
                    </a:moveTo>
                    <a:lnTo>
                      <a:pt x="41" y="57"/>
                    </a:lnTo>
                    <a:lnTo>
                      <a:pt x="41" y="57"/>
                    </a:lnTo>
                    <a:lnTo>
                      <a:pt x="41" y="54"/>
                    </a:lnTo>
                    <a:lnTo>
                      <a:pt x="46" y="42"/>
                    </a:lnTo>
                    <a:lnTo>
                      <a:pt x="50" y="37"/>
                    </a:lnTo>
                    <a:lnTo>
                      <a:pt x="55" y="33"/>
                    </a:lnTo>
                    <a:lnTo>
                      <a:pt x="65" y="29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83" y="29"/>
                    </a:lnTo>
                    <a:lnTo>
                      <a:pt x="91" y="33"/>
                    </a:lnTo>
                    <a:lnTo>
                      <a:pt x="96" y="37"/>
                    </a:lnTo>
                    <a:lnTo>
                      <a:pt x="100" y="42"/>
                    </a:lnTo>
                    <a:lnTo>
                      <a:pt x="104" y="54"/>
                    </a:lnTo>
                    <a:lnTo>
                      <a:pt x="104" y="57"/>
                    </a:lnTo>
                    <a:lnTo>
                      <a:pt x="104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1" name="Freeform 36"/>
            <p:cNvSpPr>
              <a:spLocks/>
            </p:cNvSpPr>
            <p:nvPr/>
          </p:nvSpPr>
          <p:spPr bwMode="auto">
            <a:xfrm>
              <a:off x="7308263" y="5441124"/>
              <a:ext cx="504857" cy="331312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74" y="0"/>
                </a:cxn>
                <a:cxn ang="0">
                  <a:pos x="159" y="113"/>
                </a:cxn>
                <a:cxn ang="0">
                  <a:pos x="246" y="0"/>
                </a:cxn>
                <a:cxn ang="0">
                  <a:pos x="318" y="102"/>
                </a:cxn>
                <a:cxn ang="0">
                  <a:pos x="235" y="211"/>
                </a:cxn>
                <a:cxn ang="0">
                  <a:pos x="85" y="211"/>
                </a:cxn>
                <a:cxn ang="0">
                  <a:pos x="0" y="105"/>
                </a:cxn>
              </a:cxnLst>
              <a:rect l="0" t="0" r="r" b="b"/>
              <a:pathLst>
                <a:path w="318" h="211">
                  <a:moveTo>
                    <a:pt x="0" y="105"/>
                  </a:moveTo>
                  <a:lnTo>
                    <a:pt x="74" y="0"/>
                  </a:lnTo>
                  <a:lnTo>
                    <a:pt x="159" y="113"/>
                  </a:lnTo>
                  <a:lnTo>
                    <a:pt x="246" y="0"/>
                  </a:lnTo>
                  <a:lnTo>
                    <a:pt x="318" y="102"/>
                  </a:lnTo>
                  <a:lnTo>
                    <a:pt x="235" y="211"/>
                  </a:lnTo>
                  <a:lnTo>
                    <a:pt x="85" y="211"/>
                  </a:lnTo>
                  <a:lnTo>
                    <a:pt x="0" y="1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Freeform 37"/>
            <p:cNvSpPr>
              <a:spLocks noEditPoints="1"/>
            </p:cNvSpPr>
            <p:nvPr/>
          </p:nvSpPr>
          <p:spPr bwMode="auto">
            <a:xfrm>
              <a:off x="5684993" y="5392142"/>
              <a:ext cx="460680" cy="460680"/>
            </a:xfrm>
            <a:custGeom>
              <a:avLst/>
              <a:gdLst/>
              <a:ahLst/>
              <a:cxnLst>
                <a:cxn ang="0">
                  <a:pos x="117" y="4"/>
                </a:cxn>
                <a:cxn ang="0">
                  <a:pos x="65" y="26"/>
                </a:cxn>
                <a:cxn ang="0">
                  <a:pos x="24" y="65"/>
                </a:cxn>
                <a:cxn ang="0">
                  <a:pos x="2" y="117"/>
                </a:cxn>
                <a:cxn ang="0">
                  <a:pos x="0" y="161"/>
                </a:cxn>
                <a:cxn ang="0">
                  <a:pos x="17" y="217"/>
                </a:cxn>
                <a:cxn ang="0">
                  <a:pos x="52" y="259"/>
                </a:cxn>
                <a:cxn ang="0">
                  <a:pos x="102" y="287"/>
                </a:cxn>
                <a:cxn ang="0">
                  <a:pos x="146" y="292"/>
                </a:cxn>
                <a:cxn ang="0">
                  <a:pos x="202" y="281"/>
                </a:cxn>
                <a:cxn ang="0">
                  <a:pos x="250" y="250"/>
                </a:cxn>
                <a:cxn ang="0">
                  <a:pos x="281" y="204"/>
                </a:cxn>
                <a:cxn ang="0">
                  <a:pos x="293" y="146"/>
                </a:cxn>
                <a:cxn ang="0">
                  <a:pos x="285" y="104"/>
                </a:cxn>
                <a:cxn ang="0">
                  <a:pos x="259" y="54"/>
                </a:cxn>
                <a:cxn ang="0">
                  <a:pos x="215" y="19"/>
                </a:cxn>
                <a:cxn ang="0">
                  <a:pos x="161" y="2"/>
                </a:cxn>
                <a:cxn ang="0">
                  <a:pos x="15" y="146"/>
                </a:cxn>
                <a:cxn ang="0">
                  <a:pos x="26" y="93"/>
                </a:cxn>
                <a:cxn ang="0">
                  <a:pos x="57" y="244"/>
                </a:cxn>
                <a:cxn ang="0">
                  <a:pos x="20" y="185"/>
                </a:cxn>
                <a:cxn ang="0">
                  <a:pos x="146" y="278"/>
                </a:cxn>
                <a:cxn ang="0">
                  <a:pos x="148" y="159"/>
                </a:cxn>
                <a:cxn ang="0">
                  <a:pos x="189" y="270"/>
                </a:cxn>
                <a:cxn ang="0">
                  <a:pos x="163" y="85"/>
                </a:cxn>
                <a:cxn ang="0">
                  <a:pos x="183" y="81"/>
                </a:cxn>
                <a:cxn ang="0">
                  <a:pos x="178" y="72"/>
                </a:cxn>
                <a:cxn ang="0">
                  <a:pos x="107" y="72"/>
                </a:cxn>
                <a:cxn ang="0">
                  <a:pos x="107" y="83"/>
                </a:cxn>
                <a:cxn ang="0">
                  <a:pos x="113" y="228"/>
                </a:cxn>
                <a:cxn ang="0">
                  <a:pos x="80" y="83"/>
                </a:cxn>
                <a:cxn ang="0">
                  <a:pos x="80" y="72"/>
                </a:cxn>
                <a:cxn ang="0">
                  <a:pos x="35" y="74"/>
                </a:cxn>
                <a:cxn ang="0">
                  <a:pos x="69" y="41"/>
                </a:cxn>
                <a:cxn ang="0">
                  <a:pos x="130" y="17"/>
                </a:cxn>
                <a:cxn ang="0">
                  <a:pos x="170" y="17"/>
                </a:cxn>
                <a:cxn ang="0">
                  <a:pos x="235" y="50"/>
                </a:cxn>
                <a:cxn ang="0">
                  <a:pos x="224" y="52"/>
                </a:cxn>
                <a:cxn ang="0">
                  <a:pos x="211" y="72"/>
                </a:cxn>
                <a:cxn ang="0">
                  <a:pos x="224" y="104"/>
                </a:cxn>
                <a:cxn ang="0">
                  <a:pos x="235" y="141"/>
                </a:cxn>
                <a:cxn ang="0">
                  <a:pos x="211" y="226"/>
                </a:cxn>
                <a:cxn ang="0">
                  <a:pos x="252" y="144"/>
                </a:cxn>
                <a:cxn ang="0">
                  <a:pos x="263" y="96"/>
                </a:cxn>
                <a:cxn ang="0">
                  <a:pos x="268" y="98"/>
                </a:cxn>
                <a:cxn ang="0">
                  <a:pos x="278" y="146"/>
                </a:cxn>
                <a:cxn ang="0">
                  <a:pos x="259" y="213"/>
                </a:cxn>
                <a:cxn ang="0">
                  <a:pos x="211" y="261"/>
                </a:cxn>
              </a:cxnLst>
              <a:rect l="0" t="0" r="r" b="b"/>
              <a:pathLst>
                <a:path w="293" h="292">
                  <a:moveTo>
                    <a:pt x="146" y="0"/>
                  </a:moveTo>
                  <a:lnTo>
                    <a:pt x="146" y="0"/>
                  </a:lnTo>
                  <a:lnTo>
                    <a:pt x="131" y="2"/>
                  </a:lnTo>
                  <a:lnTo>
                    <a:pt x="117" y="4"/>
                  </a:lnTo>
                  <a:lnTo>
                    <a:pt x="102" y="7"/>
                  </a:lnTo>
                  <a:lnTo>
                    <a:pt x="89" y="11"/>
                  </a:lnTo>
                  <a:lnTo>
                    <a:pt x="76" y="19"/>
                  </a:lnTo>
                  <a:lnTo>
                    <a:pt x="65" y="26"/>
                  </a:lnTo>
                  <a:lnTo>
                    <a:pt x="52" y="33"/>
                  </a:lnTo>
                  <a:lnTo>
                    <a:pt x="43" y="43"/>
                  </a:lnTo>
                  <a:lnTo>
                    <a:pt x="33" y="54"/>
                  </a:lnTo>
                  <a:lnTo>
                    <a:pt x="24" y="65"/>
                  </a:lnTo>
                  <a:lnTo>
                    <a:pt x="17" y="78"/>
                  </a:lnTo>
                  <a:lnTo>
                    <a:pt x="11" y="91"/>
                  </a:lnTo>
                  <a:lnTo>
                    <a:pt x="6" y="104"/>
                  </a:lnTo>
                  <a:lnTo>
                    <a:pt x="2" y="117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61"/>
                  </a:lnTo>
                  <a:lnTo>
                    <a:pt x="2" y="176"/>
                  </a:lnTo>
                  <a:lnTo>
                    <a:pt x="6" y="191"/>
                  </a:lnTo>
                  <a:lnTo>
                    <a:pt x="11" y="204"/>
                  </a:lnTo>
                  <a:lnTo>
                    <a:pt x="17" y="217"/>
                  </a:lnTo>
                  <a:lnTo>
                    <a:pt x="24" y="228"/>
                  </a:lnTo>
                  <a:lnTo>
                    <a:pt x="33" y="241"/>
                  </a:lnTo>
                  <a:lnTo>
                    <a:pt x="43" y="250"/>
                  </a:lnTo>
                  <a:lnTo>
                    <a:pt x="52" y="259"/>
                  </a:lnTo>
                  <a:lnTo>
                    <a:pt x="65" y="268"/>
                  </a:lnTo>
                  <a:lnTo>
                    <a:pt x="76" y="276"/>
                  </a:lnTo>
                  <a:lnTo>
                    <a:pt x="89" y="281"/>
                  </a:lnTo>
                  <a:lnTo>
                    <a:pt x="102" y="287"/>
                  </a:lnTo>
                  <a:lnTo>
                    <a:pt x="117" y="291"/>
                  </a:lnTo>
                  <a:lnTo>
                    <a:pt x="131" y="292"/>
                  </a:lnTo>
                  <a:lnTo>
                    <a:pt x="146" y="292"/>
                  </a:lnTo>
                  <a:lnTo>
                    <a:pt x="146" y="292"/>
                  </a:lnTo>
                  <a:lnTo>
                    <a:pt x="161" y="292"/>
                  </a:lnTo>
                  <a:lnTo>
                    <a:pt x="176" y="291"/>
                  </a:lnTo>
                  <a:lnTo>
                    <a:pt x="189" y="287"/>
                  </a:lnTo>
                  <a:lnTo>
                    <a:pt x="202" y="281"/>
                  </a:lnTo>
                  <a:lnTo>
                    <a:pt x="215" y="276"/>
                  </a:lnTo>
                  <a:lnTo>
                    <a:pt x="228" y="268"/>
                  </a:lnTo>
                  <a:lnTo>
                    <a:pt x="239" y="259"/>
                  </a:lnTo>
                  <a:lnTo>
                    <a:pt x="250" y="250"/>
                  </a:lnTo>
                  <a:lnTo>
                    <a:pt x="259" y="241"/>
                  </a:lnTo>
                  <a:lnTo>
                    <a:pt x="267" y="228"/>
                  </a:lnTo>
                  <a:lnTo>
                    <a:pt x="274" y="217"/>
                  </a:lnTo>
                  <a:lnTo>
                    <a:pt x="281" y="204"/>
                  </a:lnTo>
                  <a:lnTo>
                    <a:pt x="285" y="191"/>
                  </a:lnTo>
                  <a:lnTo>
                    <a:pt x="289" y="176"/>
                  </a:lnTo>
                  <a:lnTo>
                    <a:pt x="291" y="161"/>
                  </a:lnTo>
                  <a:lnTo>
                    <a:pt x="293" y="146"/>
                  </a:lnTo>
                  <a:lnTo>
                    <a:pt x="293" y="146"/>
                  </a:lnTo>
                  <a:lnTo>
                    <a:pt x="291" y="131"/>
                  </a:lnTo>
                  <a:lnTo>
                    <a:pt x="289" y="117"/>
                  </a:lnTo>
                  <a:lnTo>
                    <a:pt x="285" y="104"/>
                  </a:lnTo>
                  <a:lnTo>
                    <a:pt x="281" y="91"/>
                  </a:lnTo>
                  <a:lnTo>
                    <a:pt x="274" y="78"/>
                  </a:lnTo>
                  <a:lnTo>
                    <a:pt x="267" y="65"/>
                  </a:lnTo>
                  <a:lnTo>
                    <a:pt x="259" y="54"/>
                  </a:lnTo>
                  <a:lnTo>
                    <a:pt x="250" y="43"/>
                  </a:lnTo>
                  <a:lnTo>
                    <a:pt x="239" y="33"/>
                  </a:lnTo>
                  <a:lnTo>
                    <a:pt x="228" y="26"/>
                  </a:lnTo>
                  <a:lnTo>
                    <a:pt x="215" y="19"/>
                  </a:lnTo>
                  <a:lnTo>
                    <a:pt x="202" y="11"/>
                  </a:lnTo>
                  <a:lnTo>
                    <a:pt x="189" y="7"/>
                  </a:lnTo>
                  <a:lnTo>
                    <a:pt x="176" y="4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46" y="0"/>
                  </a:lnTo>
                  <a:close/>
                  <a:moveTo>
                    <a:pt x="15" y="146"/>
                  </a:moveTo>
                  <a:lnTo>
                    <a:pt x="15" y="146"/>
                  </a:lnTo>
                  <a:lnTo>
                    <a:pt x="15" y="133"/>
                  </a:lnTo>
                  <a:lnTo>
                    <a:pt x="17" y="118"/>
                  </a:lnTo>
                  <a:lnTo>
                    <a:pt x="20" y="106"/>
                  </a:lnTo>
                  <a:lnTo>
                    <a:pt x="26" y="93"/>
                  </a:lnTo>
                  <a:lnTo>
                    <a:pt x="89" y="265"/>
                  </a:lnTo>
                  <a:lnTo>
                    <a:pt x="89" y="265"/>
                  </a:lnTo>
                  <a:lnTo>
                    <a:pt x="72" y="255"/>
                  </a:lnTo>
                  <a:lnTo>
                    <a:pt x="57" y="244"/>
                  </a:lnTo>
                  <a:lnTo>
                    <a:pt x="46" y="231"/>
                  </a:lnTo>
                  <a:lnTo>
                    <a:pt x="35" y="218"/>
                  </a:lnTo>
                  <a:lnTo>
                    <a:pt x="26" y="202"/>
                  </a:lnTo>
                  <a:lnTo>
                    <a:pt x="20" y="185"/>
                  </a:lnTo>
                  <a:lnTo>
                    <a:pt x="15" y="167"/>
                  </a:lnTo>
                  <a:lnTo>
                    <a:pt x="15" y="146"/>
                  </a:lnTo>
                  <a:lnTo>
                    <a:pt x="15" y="146"/>
                  </a:lnTo>
                  <a:close/>
                  <a:moveTo>
                    <a:pt x="146" y="278"/>
                  </a:moveTo>
                  <a:lnTo>
                    <a:pt x="146" y="278"/>
                  </a:lnTo>
                  <a:lnTo>
                    <a:pt x="126" y="278"/>
                  </a:lnTo>
                  <a:lnTo>
                    <a:pt x="109" y="274"/>
                  </a:lnTo>
                  <a:lnTo>
                    <a:pt x="148" y="159"/>
                  </a:lnTo>
                  <a:lnTo>
                    <a:pt x="189" y="268"/>
                  </a:lnTo>
                  <a:lnTo>
                    <a:pt x="189" y="268"/>
                  </a:lnTo>
                  <a:lnTo>
                    <a:pt x="189" y="270"/>
                  </a:lnTo>
                  <a:lnTo>
                    <a:pt x="189" y="270"/>
                  </a:lnTo>
                  <a:lnTo>
                    <a:pt x="169" y="276"/>
                  </a:lnTo>
                  <a:lnTo>
                    <a:pt x="146" y="278"/>
                  </a:lnTo>
                  <a:lnTo>
                    <a:pt x="146" y="278"/>
                  </a:lnTo>
                  <a:close/>
                  <a:moveTo>
                    <a:pt x="163" y="85"/>
                  </a:moveTo>
                  <a:lnTo>
                    <a:pt x="163" y="85"/>
                  </a:lnTo>
                  <a:lnTo>
                    <a:pt x="180" y="83"/>
                  </a:lnTo>
                  <a:lnTo>
                    <a:pt x="180" y="83"/>
                  </a:lnTo>
                  <a:lnTo>
                    <a:pt x="183" y="81"/>
                  </a:lnTo>
                  <a:lnTo>
                    <a:pt x="183" y="78"/>
                  </a:lnTo>
                  <a:lnTo>
                    <a:pt x="181" y="74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43" y="74"/>
                  </a:lnTo>
                  <a:lnTo>
                    <a:pt x="143" y="74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4" y="74"/>
                  </a:lnTo>
                  <a:lnTo>
                    <a:pt x="102" y="78"/>
                  </a:lnTo>
                  <a:lnTo>
                    <a:pt x="104" y="81"/>
                  </a:lnTo>
                  <a:lnTo>
                    <a:pt x="107" y="83"/>
                  </a:lnTo>
                  <a:lnTo>
                    <a:pt x="107" y="83"/>
                  </a:lnTo>
                  <a:lnTo>
                    <a:pt x="122" y="85"/>
                  </a:lnTo>
                  <a:lnTo>
                    <a:pt x="143" y="141"/>
                  </a:lnTo>
                  <a:lnTo>
                    <a:pt x="113" y="228"/>
                  </a:lnTo>
                  <a:lnTo>
                    <a:pt x="65" y="85"/>
                  </a:lnTo>
                  <a:lnTo>
                    <a:pt x="65" y="85"/>
                  </a:lnTo>
                  <a:lnTo>
                    <a:pt x="80" y="83"/>
                  </a:lnTo>
                  <a:lnTo>
                    <a:pt x="80" y="83"/>
                  </a:lnTo>
                  <a:lnTo>
                    <a:pt x="83" y="81"/>
                  </a:lnTo>
                  <a:lnTo>
                    <a:pt x="85" y="78"/>
                  </a:lnTo>
                  <a:lnTo>
                    <a:pt x="83" y="74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44" y="61"/>
                  </a:lnTo>
                  <a:lnTo>
                    <a:pt x="56" y="50"/>
                  </a:lnTo>
                  <a:lnTo>
                    <a:pt x="69" y="41"/>
                  </a:lnTo>
                  <a:lnTo>
                    <a:pt x="82" y="31"/>
                  </a:lnTo>
                  <a:lnTo>
                    <a:pt x="96" y="24"/>
                  </a:lnTo>
                  <a:lnTo>
                    <a:pt x="113" y="19"/>
                  </a:lnTo>
                  <a:lnTo>
                    <a:pt x="130" y="17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59" y="17"/>
                  </a:lnTo>
                  <a:lnTo>
                    <a:pt x="170" y="17"/>
                  </a:lnTo>
                  <a:lnTo>
                    <a:pt x="183" y="20"/>
                  </a:lnTo>
                  <a:lnTo>
                    <a:pt x="194" y="24"/>
                  </a:lnTo>
                  <a:lnTo>
                    <a:pt x="215" y="35"/>
                  </a:lnTo>
                  <a:lnTo>
                    <a:pt x="235" y="50"/>
                  </a:lnTo>
                  <a:lnTo>
                    <a:pt x="235" y="50"/>
                  </a:lnTo>
                  <a:lnTo>
                    <a:pt x="233" y="50"/>
                  </a:lnTo>
                  <a:lnTo>
                    <a:pt x="233" y="50"/>
                  </a:lnTo>
                  <a:lnTo>
                    <a:pt x="224" y="52"/>
                  </a:lnTo>
                  <a:lnTo>
                    <a:pt x="217" y="57"/>
                  </a:lnTo>
                  <a:lnTo>
                    <a:pt x="213" y="65"/>
                  </a:lnTo>
                  <a:lnTo>
                    <a:pt x="211" y="72"/>
                  </a:lnTo>
                  <a:lnTo>
                    <a:pt x="211" y="72"/>
                  </a:lnTo>
                  <a:lnTo>
                    <a:pt x="211" y="81"/>
                  </a:lnTo>
                  <a:lnTo>
                    <a:pt x="215" y="89"/>
                  </a:lnTo>
                  <a:lnTo>
                    <a:pt x="224" y="104"/>
                  </a:lnTo>
                  <a:lnTo>
                    <a:pt x="224" y="104"/>
                  </a:lnTo>
                  <a:lnTo>
                    <a:pt x="231" y="118"/>
                  </a:lnTo>
                  <a:lnTo>
                    <a:pt x="233" y="130"/>
                  </a:lnTo>
                  <a:lnTo>
                    <a:pt x="235" y="141"/>
                  </a:lnTo>
                  <a:lnTo>
                    <a:pt x="235" y="141"/>
                  </a:lnTo>
                  <a:lnTo>
                    <a:pt x="233" y="148"/>
                  </a:lnTo>
                  <a:lnTo>
                    <a:pt x="231" y="159"/>
                  </a:lnTo>
                  <a:lnTo>
                    <a:pt x="224" y="183"/>
                  </a:lnTo>
                  <a:lnTo>
                    <a:pt x="211" y="226"/>
                  </a:lnTo>
                  <a:lnTo>
                    <a:pt x="163" y="85"/>
                  </a:lnTo>
                  <a:close/>
                  <a:moveTo>
                    <a:pt x="211" y="261"/>
                  </a:moveTo>
                  <a:lnTo>
                    <a:pt x="252" y="144"/>
                  </a:lnTo>
                  <a:lnTo>
                    <a:pt x="252" y="144"/>
                  </a:lnTo>
                  <a:lnTo>
                    <a:pt x="257" y="131"/>
                  </a:lnTo>
                  <a:lnTo>
                    <a:pt x="259" y="118"/>
                  </a:lnTo>
                  <a:lnTo>
                    <a:pt x="261" y="107"/>
                  </a:lnTo>
                  <a:lnTo>
                    <a:pt x="263" y="96"/>
                  </a:lnTo>
                  <a:lnTo>
                    <a:pt x="263" y="96"/>
                  </a:lnTo>
                  <a:lnTo>
                    <a:pt x="261" y="83"/>
                  </a:lnTo>
                  <a:lnTo>
                    <a:pt x="261" y="83"/>
                  </a:lnTo>
                  <a:lnTo>
                    <a:pt x="268" y="98"/>
                  </a:lnTo>
                  <a:lnTo>
                    <a:pt x="274" y="113"/>
                  </a:lnTo>
                  <a:lnTo>
                    <a:pt x="276" y="130"/>
                  </a:lnTo>
                  <a:lnTo>
                    <a:pt x="278" y="146"/>
                  </a:lnTo>
                  <a:lnTo>
                    <a:pt x="278" y="146"/>
                  </a:lnTo>
                  <a:lnTo>
                    <a:pt x="276" y="165"/>
                  </a:lnTo>
                  <a:lnTo>
                    <a:pt x="272" y="181"/>
                  </a:lnTo>
                  <a:lnTo>
                    <a:pt x="267" y="198"/>
                  </a:lnTo>
                  <a:lnTo>
                    <a:pt x="259" y="213"/>
                  </a:lnTo>
                  <a:lnTo>
                    <a:pt x="250" y="228"/>
                  </a:lnTo>
                  <a:lnTo>
                    <a:pt x="239" y="241"/>
                  </a:lnTo>
                  <a:lnTo>
                    <a:pt x="226" y="252"/>
                  </a:lnTo>
                  <a:lnTo>
                    <a:pt x="211" y="261"/>
                  </a:lnTo>
                  <a:lnTo>
                    <a:pt x="211" y="2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Freeform 38"/>
            <p:cNvSpPr>
              <a:spLocks/>
            </p:cNvSpPr>
            <p:nvPr/>
          </p:nvSpPr>
          <p:spPr bwMode="auto">
            <a:xfrm>
              <a:off x="6575440" y="5400129"/>
              <a:ext cx="261896" cy="454371"/>
            </a:xfrm>
            <a:custGeom>
              <a:avLst/>
              <a:gdLst/>
              <a:ahLst/>
              <a:cxnLst>
                <a:cxn ang="0">
                  <a:pos x="154" y="231"/>
                </a:cxn>
                <a:cxn ang="0">
                  <a:pos x="154" y="231"/>
                </a:cxn>
                <a:cxn ang="0">
                  <a:pos x="145" y="233"/>
                </a:cxn>
                <a:cxn ang="0">
                  <a:pos x="135" y="235"/>
                </a:cxn>
                <a:cxn ang="0">
                  <a:pos x="126" y="235"/>
                </a:cxn>
                <a:cxn ang="0">
                  <a:pos x="119" y="233"/>
                </a:cxn>
                <a:cxn ang="0">
                  <a:pos x="111" y="227"/>
                </a:cxn>
                <a:cxn ang="0">
                  <a:pos x="108" y="224"/>
                </a:cxn>
                <a:cxn ang="0">
                  <a:pos x="106" y="218"/>
                </a:cxn>
                <a:cxn ang="0">
                  <a:pos x="104" y="211"/>
                </a:cxn>
                <a:cxn ang="0">
                  <a:pos x="104" y="203"/>
                </a:cxn>
                <a:cxn ang="0">
                  <a:pos x="104" y="203"/>
                </a:cxn>
                <a:cxn ang="0">
                  <a:pos x="104" y="148"/>
                </a:cxn>
                <a:cxn ang="0">
                  <a:pos x="104" y="148"/>
                </a:cxn>
                <a:cxn ang="0">
                  <a:pos x="104" y="120"/>
                </a:cxn>
                <a:cxn ang="0">
                  <a:pos x="104" y="120"/>
                </a:cxn>
                <a:cxn ang="0">
                  <a:pos x="158" y="120"/>
                </a:cxn>
                <a:cxn ang="0">
                  <a:pos x="158" y="74"/>
                </a:cxn>
                <a:cxn ang="0">
                  <a:pos x="158" y="74"/>
                </a:cxn>
                <a:cxn ang="0">
                  <a:pos x="104" y="74"/>
                </a:cxn>
                <a:cxn ang="0">
                  <a:pos x="104" y="74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5"/>
                </a:cxn>
                <a:cxn ang="0">
                  <a:pos x="54" y="20"/>
                </a:cxn>
                <a:cxn ang="0">
                  <a:pos x="54" y="20"/>
                </a:cxn>
                <a:cxn ang="0">
                  <a:pos x="50" y="29"/>
                </a:cxn>
                <a:cxn ang="0">
                  <a:pos x="45" y="40"/>
                </a:cxn>
                <a:cxn ang="0">
                  <a:pos x="39" y="50"/>
                </a:cxn>
                <a:cxn ang="0">
                  <a:pos x="33" y="57"/>
                </a:cxn>
                <a:cxn ang="0">
                  <a:pos x="26" y="64"/>
                </a:cxn>
                <a:cxn ang="0">
                  <a:pos x="17" y="72"/>
                </a:cxn>
                <a:cxn ang="0">
                  <a:pos x="9" y="77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122"/>
                </a:cxn>
                <a:cxn ang="0">
                  <a:pos x="0" y="122"/>
                </a:cxn>
                <a:cxn ang="0">
                  <a:pos x="32" y="122"/>
                </a:cxn>
                <a:cxn ang="0">
                  <a:pos x="32" y="209"/>
                </a:cxn>
                <a:cxn ang="0">
                  <a:pos x="32" y="209"/>
                </a:cxn>
                <a:cxn ang="0">
                  <a:pos x="33" y="227"/>
                </a:cxn>
                <a:cxn ang="0">
                  <a:pos x="37" y="244"/>
                </a:cxn>
                <a:cxn ang="0">
                  <a:pos x="45" y="257"/>
                </a:cxn>
                <a:cxn ang="0">
                  <a:pos x="52" y="266"/>
                </a:cxn>
                <a:cxn ang="0">
                  <a:pos x="61" y="275"/>
                </a:cxn>
                <a:cxn ang="0">
                  <a:pos x="72" y="281"/>
                </a:cxn>
                <a:cxn ang="0">
                  <a:pos x="83" y="285"/>
                </a:cxn>
                <a:cxn ang="0">
                  <a:pos x="95" y="286"/>
                </a:cxn>
                <a:cxn ang="0">
                  <a:pos x="108" y="288"/>
                </a:cxn>
                <a:cxn ang="0">
                  <a:pos x="119" y="288"/>
                </a:cxn>
                <a:cxn ang="0">
                  <a:pos x="141" y="285"/>
                </a:cxn>
                <a:cxn ang="0">
                  <a:pos x="158" y="281"/>
                </a:cxn>
                <a:cxn ang="0">
                  <a:pos x="167" y="275"/>
                </a:cxn>
                <a:cxn ang="0">
                  <a:pos x="154" y="231"/>
                </a:cxn>
              </a:cxnLst>
              <a:rect l="0" t="0" r="r" b="b"/>
              <a:pathLst>
                <a:path w="167" h="288">
                  <a:moveTo>
                    <a:pt x="154" y="231"/>
                  </a:moveTo>
                  <a:lnTo>
                    <a:pt x="154" y="231"/>
                  </a:lnTo>
                  <a:lnTo>
                    <a:pt x="145" y="233"/>
                  </a:lnTo>
                  <a:lnTo>
                    <a:pt x="135" y="235"/>
                  </a:lnTo>
                  <a:lnTo>
                    <a:pt x="126" y="235"/>
                  </a:lnTo>
                  <a:lnTo>
                    <a:pt x="119" y="233"/>
                  </a:lnTo>
                  <a:lnTo>
                    <a:pt x="111" y="227"/>
                  </a:lnTo>
                  <a:lnTo>
                    <a:pt x="108" y="224"/>
                  </a:lnTo>
                  <a:lnTo>
                    <a:pt x="106" y="218"/>
                  </a:lnTo>
                  <a:lnTo>
                    <a:pt x="104" y="211"/>
                  </a:lnTo>
                  <a:lnTo>
                    <a:pt x="104" y="203"/>
                  </a:lnTo>
                  <a:lnTo>
                    <a:pt x="104" y="203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20"/>
                  </a:lnTo>
                  <a:lnTo>
                    <a:pt x="104" y="120"/>
                  </a:lnTo>
                  <a:lnTo>
                    <a:pt x="158" y="120"/>
                  </a:lnTo>
                  <a:lnTo>
                    <a:pt x="158" y="74"/>
                  </a:lnTo>
                  <a:lnTo>
                    <a:pt x="158" y="74"/>
                  </a:lnTo>
                  <a:lnTo>
                    <a:pt x="104" y="74"/>
                  </a:lnTo>
                  <a:lnTo>
                    <a:pt x="104" y="7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5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9"/>
                  </a:lnTo>
                  <a:lnTo>
                    <a:pt x="45" y="40"/>
                  </a:lnTo>
                  <a:lnTo>
                    <a:pt x="39" y="50"/>
                  </a:lnTo>
                  <a:lnTo>
                    <a:pt x="33" y="57"/>
                  </a:lnTo>
                  <a:lnTo>
                    <a:pt x="26" y="64"/>
                  </a:lnTo>
                  <a:lnTo>
                    <a:pt x="17" y="72"/>
                  </a:lnTo>
                  <a:lnTo>
                    <a:pt x="9" y="77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32" y="122"/>
                  </a:lnTo>
                  <a:lnTo>
                    <a:pt x="32" y="209"/>
                  </a:lnTo>
                  <a:lnTo>
                    <a:pt x="32" y="209"/>
                  </a:lnTo>
                  <a:lnTo>
                    <a:pt x="33" y="227"/>
                  </a:lnTo>
                  <a:lnTo>
                    <a:pt x="37" y="244"/>
                  </a:lnTo>
                  <a:lnTo>
                    <a:pt x="45" y="257"/>
                  </a:lnTo>
                  <a:lnTo>
                    <a:pt x="52" y="266"/>
                  </a:lnTo>
                  <a:lnTo>
                    <a:pt x="61" y="275"/>
                  </a:lnTo>
                  <a:lnTo>
                    <a:pt x="72" y="281"/>
                  </a:lnTo>
                  <a:lnTo>
                    <a:pt x="83" y="285"/>
                  </a:lnTo>
                  <a:lnTo>
                    <a:pt x="95" y="286"/>
                  </a:lnTo>
                  <a:lnTo>
                    <a:pt x="108" y="288"/>
                  </a:lnTo>
                  <a:lnTo>
                    <a:pt x="119" y="288"/>
                  </a:lnTo>
                  <a:lnTo>
                    <a:pt x="141" y="285"/>
                  </a:lnTo>
                  <a:lnTo>
                    <a:pt x="158" y="281"/>
                  </a:lnTo>
                  <a:lnTo>
                    <a:pt x="167" y="275"/>
                  </a:lnTo>
                  <a:lnTo>
                    <a:pt x="154" y="2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Freeform 39"/>
            <p:cNvSpPr>
              <a:spLocks noEditPoints="1"/>
            </p:cNvSpPr>
            <p:nvPr/>
          </p:nvSpPr>
          <p:spPr bwMode="auto">
            <a:xfrm>
              <a:off x="5700769" y="4644470"/>
              <a:ext cx="429126" cy="435438"/>
            </a:xfrm>
            <a:custGeom>
              <a:avLst/>
              <a:gdLst/>
              <a:ahLst/>
              <a:cxnLst>
                <a:cxn ang="0">
                  <a:pos x="272" y="172"/>
                </a:cxn>
                <a:cxn ang="0">
                  <a:pos x="271" y="145"/>
                </a:cxn>
                <a:cxn ang="0">
                  <a:pos x="261" y="122"/>
                </a:cxn>
                <a:cxn ang="0">
                  <a:pos x="258" y="119"/>
                </a:cxn>
                <a:cxn ang="0">
                  <a:pos x="241" y="109"/>
                </a:cxn>
                <a:cxn ang="0">
                  <a:pos x="219" y="106"/>
                </a:cxn>
                <a:cxn ang="0">
                  <a:pos x="221" y="89"/>
                </a:cxn>
                <a:cxn ang="0">
                  <a:pos x="221" y="72"/>
                </a:cxn>
                <a:cxn ang="0">
                  <a:pos x="215" y="43"/>
                </a:cxn>
                <a:cxn ang="0">
                  <a:pos x="200" y="21"/>
                </a:cxn>
                <a:cxn ang="0">
                  <a:pos x="176" y="6"/>
                </a:cxn>
                <a:cxn ang="0">
                  <a:pos x="147" y="0"/>
                </a:cxn>
                <a:cxn ang="0">
                  <a:pos x="82" y="0"/>
                </a:cxn>
                <a:cxn ang="0">
                  <a:pos x="80" y="0"/>
                </a:cxn>
                <a:cxn ang="0">
                  <a:pos x="47" y="6"/>
                </a:cxn>
                <a:cxn ang="0">
                  <a:pos x="21" y="22"/>
                </a:cxn>
                <a:cxn ang="0">
                  <a:pos x="15" y="30"/>
                </a:cxn>
                <a:cxn ang="0">
                  <a:pos x="2" y="56"/>
                </a:cxn>
                <a:cxn ang="0">
                  <a:pos x="0" y="178"/>
                </a:cxn>
                <a:cxn ang="0">
                  <a:pos x="0" y="183"/>
                </a:cxn>
                <a:cxn ang="0">
                  <a:pos x="0" y="206"/>
                </a:cxn>
                <a:cxn ang="0">
                  <a:pos x="10" y="239"/>
                </a:cxn>
                <a:cxn ang="0">
                  <a:pos x="19" y="252"/>
                </a:cxn>
                <a:cxn ang="0">
                  <a:pos x="47" y="269"/>
                </a:cxn>
                <a:cxn ang="0">
                  <a:pos x="85" y="276"/>
                </a:cxn>
                <a:cxn ang="0">
                  <a:pos x="87" y="276"/>
                </a:cxn>
                <a:cxn ang="0">
                  <a:pos x="185" y="276"/>
                </a:cxn>
                <a:cxn ang="0">
                  <a:pos x="204" y="274"/>
                </a:cxn>
                <a:cxn ang="0">
                  <a:pos x="235" y="261"/>
                </a:cxn>
                <a:cxn ang="0">
                  <a:pos x="248" y="250"/>
                </a:cxn>
                <a:cxn ang="0">
                  <a:pos x="265" y="222"/>
                </a:cxn>
                <a:cxn ang="0">
                  <a:pos x="272" y="187"/>
                </a:cxn>
                <a:cxn ang="0">
                  <a:pos x="272" y="172"/>
                </a:cxn>
                <a:cxn ang="0">
                  <a:pos x="87" y="56"/>
                </a:cxn>
                <a:cxn ang="0">
                  <a:pos x="143" y="56"/>
                </a:cxn>
                <a:cxn ang="0">
                  <a:pos x="160" y="63"/>
                </a:cxn>
                <a:cxn ang="0">
                  <a:pos x="165" y="80"/>
                </a:cxn>
                <a:cxn ang="0">
                  <a:pos x="163" y="89"/>
                </a:cxn>
                <a:cxn ang="0">
                  <a:pos x="150" y="102"/>
                </a:cxn>
                <a:cxn ang="0">
                  <a:pos x="141" y="102"/>
                </a:cxn>
                <a:cxn ang="0">
                  <a:pos x="85" y="102"/>
                </a:cxn>
                <a:cxn ang="0">
                  <a:pos x="69" y="96"/>
                </a:cxn>
                <a:cxn ang="0">
                  <a:pos x="63" y="78"/>
                </a:cxn>
                <a:cxn ang="0">
                  <a:pos x="65" y="70"/>
                </a:cxn>
                <a:cxn ang="0">
                  <a:pos x="78" y="58"/>
                </a:cxn>
                <a:cxn ang="0">
                  <a:pos x="87" y="56"/>
                </a:cxn>
                <a:cxn ang="0">
                  <a:pos x="80" y="211"/>
                </a:cxn>
                <a:cxn ang="0">
                  <a:pos x="71" y="209"/>
                </a:cxn>
                <a:cxn ang="0">
                  <a:pos x="58" y="196"/>
                </a:cxn>
                <a:cxn ang="0">
                  <a:pos x="56" y="187"/>
                </a:cxn>
                <a:cxn ang="0">
                  <a:pos x="63" y="170"/>
                </a:cxn>
                <a:cxn ang="0">
                  <a:pos x="80" y="165"/>
                </a:cxn>
                <a:cxn ang="0">
                  <a:pos x="191" y="165"/>
                </a:cxn>
                <a:cxn ang="0">
                  <a:pos x="208" y="170"/>
                </a:cxn>
                <a:cxn ang="0">
                  <a:pos x="215" y="187"/>
                </a:cxn>
                <a:cxn ang="0">
                  <a:pos x="213" y="196"/>
                </a:cxn>
                <a:cxn ang="0">
                  <a:pos x="200" y="209"/>
                </a:cxn>
                <a:cxn ang="0">
                  <a:pos x="191" y="211"/>
                </a:cxn>
              </a:cxnLst>
              <a:rect l="0" t="0" r="r" b="b"/>
              <a:pathLst>
                <a:path w="272" h="276">
                  <a:moveTo>
                    <a:pt x="272" y="172"/>
                  </a:moveTo>
                  <a:lnTo>
                    <a:pt x="272" y="172"/>
                  </a:lnTo>
                  <a:lnTo>
                    <a:pt x="272" y="158"/>
                  </a:lnTo>
                  <a:lnTo>
                    <a:pt x="271" y="145"/>
                  </a:lnTo>
                  <a:lnTo>
                    <a:pt x="267" y="133"/>
                  </a:lnTo>
                  <a:lnTo>
                    <a:pt x="261" y="122"/>
                  </a:lnTo>
                  <a:lnTo>
                    <a:pt x="261" y="122"/>
                  </a:lnTo>
                  <a:lnTo>
                    <a:pt x="258" y="119"/>
                  </a:lnTo>
                  <a:lnTo>
                    <a:pt x="252" y="115"/>
                  </a:lnTo>
                  <a:lnTo>
                    <a:pt x="241" y="109"/>
                  </a:lnTo>
                  <a:lnTo>
                    <a:pt x="230" y="106"/>
                  </a:lnTo>
                  <a:lnTo>
                    <a:pt x="219" y="106"/>
                  </a:lnTo>
                  <a:lnTo>
                    <a:pt x="219" y="106"/>
                  </a:lnTo>
                  <a:lnTo>
                    <a:pt x="221" y="89"/>
                  </a:lnTo>
                  <a:lnTo>
                    <a:pt x="221" y="72"/>
                  </a:lnTo>
                  <a:lnTo>
                    <a:pt x="221" y="72"/>
                  </a:lnTo>
                  <a:lnTo>
                    <a:pt x="219" y="56"/>
                  </a:lnTo>
                  <a:lnTo>
                    <a:pt x="215" y="43"/>
                  </a:lnTo>
                  <a:lnTo>
                    <a:pt x="208" y="32"/>
                  </a:lnTo>
                  <a:lnTo>
                    <a:pt x="200" y="21"/>
                  </a:lnTo>
                  <a:lnTo>
                    <a:pt x="189" y="11"/>
                  </a:lnTo>
                  <a:lnTo>
                    <a:pt x="176" y="6"/>
                  </a:lnTo>
                  <a:lnTo>
                    <a:pt x="163" y="2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7" y="6"/>
                  </a:lnTo>
                  <a:lnTo>
                    <a:pt x="34" y="13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5" y="30"/>
                  </a:lnTo>
                  <a:lnTo>
                    <a:pt x="8" y="41"/>
                  </a:lnTo>
                  <a:lnTo>
                    <a:pt x="2" y="56"/>
                  </a:lnTo>
                  <a:lnTo>
                    <a:pt x="0" y="7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6"/>
                  </a:lnTo>
                  <a:lnTo>
                    <a:pt x="4" y="222"/>
                  </a:lnTo>
                  <a:lnTo>
                    <a:pt x="10" y="239"/>
                  </a:lnTo>
                  <a:lnTo>
                    <a:pt x="19" y="252"/>
                  </a:lnTo>
                  <a:lnTo>
                    <a:pt x="19" y="252"/>
                  </a:lnTo>
                  <a:lnTo>
                    <a:pt x="32" y="261"/>
                  </a:lnTo>
                  <a:lnTo>
                    <a:pt x="47" y="269"/>
                  </a:lnTo>
                  <a:lnTo>
                    <a:pt x="65" y="274"/>
                  </a:lnTo>
                  <a:lnTo>
                    <a:pt x="85" y="276"/>
                  </a:lnTo>
                  <a:lnTo>
                    <a:pt x="85" y="276"/>
                  </a:lnTo>
                  <a:lnTo>
                    <a:pt x="87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204" y="274"/>
                  </a:lnTo>
                  <a:lnTo>
                    <a:pt x="221" y="269"/>
                  </a:lnTo>
                  <a:lnTo>
                    <a:pt x="235" y="261"/>
                  </a:lnTo>
                  <a:lnTo>
                    <a:pt x="248" y="250"/>
                  </a:lnTo>
                  <a:lnTo>
                    <a:pt x="248" y="250"/>
                  </a:lnTo>
                  <a:lnTo>
                    <a:pt x="258" y="237"/>
                  </a:lnTo>
                  <a:lnTo>
                    <a:pt x="265" y="222"/>
                  </a:lnTo>
                  <a:lnTo>
                    <a:pt x="271" y="206"/>
                  </a:lnTo>
                  <a:lnTo>
                    <a:pt x="272" y="187"/>
                  </a:lnTo>
                  <a:lnTo>
                    <a:pt x="272" y="187"/>
                  </a:lnTo>
                  <a:lnTo>
                    <a:pt x="272" y="172"/>
                  </a:lnTo>
                  <a:lnTo>
                    <a:pt x="272" y="172"/>
                  </a:lnTo>
                  <a:close/>
                  <a:moveTo>
                    <a:pt x="87" y="56"/>
                  </a:moveTo>
                  <a:lnTo>
                    <a:pt x="143" y="56"/>
                  </a:lnTo>
                  <a:lnTo>
                    <a:pt x="143" y="56"/>
                  </a:lnTo>
                  <a:lnTo>
                    <a:pt x="152" y="58"/>
                  </a:lnTo>
                  <a:lnTo>
                    <a:pt x="160" y="63"/>
                  </a:lnTo>
                  <a:lnTo>
                    <a:pt x="163" y="70"/>
                  </a:lnTo>
                  <a:lnTo>
                    <a:pt x="165" y="80"/>
                  </a:lnTo>
                  <a:lnTo>
                    <a:pt x="165" y="80"/>
                  </a:lnTo>
                  <a:lnTo>
                    <a:pt x="163" y="89"/>
                  </a:lnTo>
                  <a:lnTo>
                    <a:pt x="158" y="96"/>
                  </a:lnTo>
                  <a:lnTo>
                    <a:pt x="150" y="102"/>
                  </a:lnTo>
                  <a:lnTo>
                    <a:pt x="141" y="102"/>
                  </a:lnTo>
                  <a:lnTo>
                    <a:pt x="141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76" y="100"/>
                  </a:lnTo>
                  <a:lnTo>
                    <a:pt x="69" y="96"/>
                  </a:lnTo>
                  <a:lnTo>
                    <a:pt x="65" y="87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5" y="70"/>
                  </a:lnTo>
                  <a:lnTo>
                    <a:pt x="71" y="61"/>
                  </a:lnTo>
                  <a:lnTo>
                    <a:pt x="78" y="58"/>
                  </a:lnTo>
                  <a:lnTo>
                    <a:pt x="87" y="56"/>
                  </a:lnTo>
                  <a:lnTo>
                    <a:pt x="87" y="56"/>
                  </a:lnTo>
                  <a:close/>
                  <a:moveTo>
                    <a:pt x="191" y="211"/>
                  </a:moveTo>
                  <a:lnTo>
                    <a:pt x="80" y="211"/>
                  </a:lnTo>
                  <a:lnTo>
                    <a:pt x="80" y="211"/>
                  </a:lnTo>
                  <a:lnTo>
                    <a:pt x="71" y="209"/>
                  </a:lnTo>
                  <a:lnTo>
                    <a:pt x="63" y="204"/>
                  </a:lnTo>
                  <a:lnTo>
                    <a:pt x="58" y="196"/>
                  </a:lnTo>
                  <a:lnTo>
                    <a:pt x="56" y="187"/>
                  </a:lnTo>
                  <a:lnTo>
                    <a:pt x="56" y="187"/>
                  </a:lnTo>
                  <a:lnTo>
                    <a:pt x="58" y="178"/>
                  </a:lnTo>
                  <a:lnTo>
                    <a:pt x="63" y="170"/>
                  </a:lnTo>
                  <a:lnTo>
                    <a:pt x="71" y="167"/>
                  </a:lnTo>
                  <a:lnTo>
                    <a:pt x="80" y="165"/>
                  </a:lnTo>
                  <a:lnTo>
                    <a:pt x="191" y="165"/>
                  </a:lnTo>
                  <a:lnTo>
                    <a:pt x="191" y="165"/>
                  </a:lnTo>
                  <a:lnTo>
                    <a:pt x="200" y="167"/>
                  </a:lnTo>
                  <a:lnTo>
                    <a:pt x="208" y="170"/>
                  </a:lnTo>
                  <a:lnTo>
                    <a:pt x="213" y="178"/>
                  </a:lnTo>
                  <a:lnTo>
                    <a:pt x="215" y="187"/>
                  </a:lnTo>
                  <a:lnTo>
                    <a:pt x="215" y="187"/>
                  </a:lnTo>
                  <a:lnTo>
                    <a:pt x="213" y="196"/>
                  </a:lnTo>
                  <a:lnTo>
                    <a:pt x="208" y="204"/>
                  </a:lnTo>
                  <a:lnTo>
                    <a:pt x="200" y="209"/>
                  </a:lnTo>
                  <a:lnTo>
                    <a:pt x="191" y="211"/>
                  </a:lnTo>
                  <a:lnTo>
                    <a:pt x="191" y="2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5" name="Group 250"/>
            <p:cNvGrpSpPr/>
            <p:nvPr/>
          </p:nvGrpSpPr>
          <p:grpSpPr>
            <a:xfrm>
              <a:off x="8898955" y="4583781"/>
              <a:ext cx="429131" cy="429126"/>
              <a:chOff x="7045932" y="3207664"/>
              <a:chExt cx="292343" cy="292342"/>
            </a:xfrm>
            <a:grpFill/>
          </p:grpSpPr>
          <p:sp>
            <p:nvSpPr>
              <p:cNvPr id="366" name="Freeform 40"/>
              <p:cNvSpPr>
                <a:spLocks/>
              </p:cNvSpPr>
              <p:nvPr/>
            </p:nvSpPr>
            <p:spPr bwMode="auto">
              <a:xfrm>
                <a:off x="7045932" y="3207664"/>
                <a:ext cx="70937" cy="709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9" y="10"/>
                  </a:cxn>
                  <a:cxn ang="0">
                    <a:pos x="5" y="15"/>
                  </a:cxn>
                  <a:cxn ang="0">
                    <a:pos x="1" y="21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9"/>
                  </a:cxn>
                  <a:cxn ang="0">
                    <a:pos x="1" y="47"/>
                  </a:cxn>
                  <a:cxn ang="0">
                    <a:pos x="5" y="52"/>
                  </a:cxn>
                  <a:cxn ang="0">
                    <a:pos x="9" y="56"/>
                  </a:cxn>
                  <a:cxn ang="0">
                    <a:pos x="14" y="61"/>
                  </a:cxn>
                  <a:cxn ang="0">
                    <a:pos x="20" y="63"/>
                  </a:cxn>
                  <a:cxn ang="0">
                    <a:pos x="26" y="65"/>
                  </a:cxn>
                  <a:cxn ang="0">
                    <a:pos x="31" y="67"/>
                  </a:cxn>
                  <a:cxn ang="0">
                    <a:pos x="31" y="67"/>
                  </a:cxn>
                  <a:cxn ang="0">
                    <a:pos x="39" y="65"/>
                  </a:cxn>
                  <a:cxn ang="0">
                    <a:pos x="44" y="63"/>
                  </a:cxn>
                  <a:cxn ang="0">
                    <a:pos x="50" y="61"/>
                  </a:cxn>
                  <a:cxn ang="0">
                    <a:pos x="55" y="56"/>
                  </a:cxn>
                  <a:cxn ang="0">
                    <a:pos x="59" y="52"/>
                  </a:cxn>
                  <a:cxn ang="0">
                    <a:pos x="63" y="47"/>
                  </a:cxn>
                  <a:cxn ang="0">
                    <a:pos x="64" y="39"/>
                  </a:cxn>
                  <a:cxn ang="0">
                    <a:pos x="64" y="34"/>
                  </a:cxn>
                  <a:cxn ang="0">
                    <a:pos x="64" y="34"/>
                  </a:cxn>
                  <a:cxn ang="0">
                    <a:pos x="64" y="26"/>
                  </a:cxn>
                  <a:cxn ang="0">
                    <a:pos x="63" y="21"/>
                  </a:cxn>
                  <a:cxn ang="0">
                    <a:pos x="59" y="15"/>
                  </a:cxn>
                  <a:cxn ang="0">
                    <a:pos x="55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9" y="2"/>
                  </a:cxn>
                  <a:cxn ang="0">
                    <a:pos x="31" y="0"/>
                  </a:cxn>
                  <a:cxn ang="0">
                    <a:pos x="31" y="0"/>
                  </a:cxn>
                </a:cxnLst>
                <a:rect l="0" t="0" r="r" b="b"/>
                <a:pathLst>
                  <a:path w="64" h="67">
                    <a:moveTo>
                      <a:pt x="31" y="0"/>
                    </a:moveTo>
                    <a:lnTo>
                      <a:pt x="31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9"/>
                    </a:lnTo>
                    <a:lnTo>
                      <a:pt x="1" y="47"/>
                    </a:lnTo>
                    <a:lnTo>
                      <a:pt x="5" y="52"/>
                    </a:lnTo>
                    <a:lnTo>
                      <a:pt x="9" y="56"/>
                    </a:lnTo>
                    <a:lnTo>
                      <a:pt x="14" y="61"/>
                    </a:lnTo>
                    <a:lnTo>
                      <a:pt x="20" y="63"/>
                    </a:lnTo>
                    <a:lnTo>
                      <a:pt x="26" y="65"/>
                    </a:lnTo>
                    <a:lnTo>
                      <a:pt x="31" y="67"/>
                    </a:lnTo>
                    <a:lnTo>
                      <a:pt x="31" y="67"/>
                    </a:lnTo>
                    <a:lnTo>
                      <a:pt x="39" y="65"/>
                    </a:lnTo>
                    <a:lnTo>
                      <a:pt x="44" y="63"/>
                    </a:lnTo>
                    <a:lnTo>
                      <a:pt x="50" y="61"/>
                    </a:lnTo>
                    <a:lnTo>
                      <a:pt x="55" y="56"/>
                    </a:lnTo>
                    <a:lnTo>
                      <a:pt x="59" y="52"/>
                    </a:lnTo>
                    <a:lnTo>
                      <a:pt x="63" y="47"/>
                    </a:lnTo>
                    <a:lnTo>
                      <a:pt x="64" y="39"/>
                    </a:lnTo>
                    <a:lnTo>
                      <a:pt x="64" y="34"/>
                    </a:lnTo>
                    <a:lnTo>
                      <a:pt x="64" y="34"/>
                    </a:lnTo>
                    <a:lnTo>
                      <a:pt x="64" y="26"/>
                    </a:lnTo>
                    <a:lnTo>
                      <a:pt x="63" y="21"/>
                    </a:lnTo>
                    <a:lnTo>
                      <a:pt x="59" y="15"/>
                    </a:lnTo>
                    <a:lnTo>
                      <a:pt x="55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9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Rectangle 41"/>
              <p:cNvSpPr>
                <a:spLocks noChangeArrowheads="1"/>
              </p:cNvSpPr>
              <p:nvPr/>
            </p:nvSpPr>
            <p:spPr bwMode="auto">
              <a:xfrm>
                <a:off x="7050231" y="3304394"/>
                <a:ext cx="62338" cy="1956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42"/>
              <p:cNvSpPr>
                <a:spLocks/>
              </p:cNvSpPr>
              <p:nvPr/>
            </p:nvSpPr>
            <p:spPr bwMode="auto">
              <a:xfrm>
                <a:off x="7149112" y="3300095"/>
                <a:ext cx="189163" cy="199911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107" y="0"/>
                  </a:cxn>
                  <a:cxn ang="0">
                    <a:pos x="98" y="0"/>
                  </a:cxn>
                  <a:cxn ang="0">
                    <a:pos x="89" y="2"/>
                  </a:cxn>
                  <a:cxn ang="0">
                    <a:pos x="81" y="6"/>
                  </a:cxn>
                  <a:cxn ang="0">
                    <a:pos x="74" y="10"/>
                  </a:cxn>
                  <a:cxn ang="0">
                    <a:pos x="63" y="19"/>
                  </a:cxn>
                  <a:cxn ang="0">
                    <a:pos x="54" y="28"/>
                  </a:cxn>
                  <a:cxn ang="0">
                    <a:pos x="54" y="28"/>
                  </a:cxn>
                  <a:cxn ang="0">
                    <a:pos x="54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86"/>
                  </a:cxn>
                  <a:cxn ang="0">
                    <a:pos x="55" y="186"/>
                  </a:cxn>
                  <a:cxn ang="0">
                    <a:pos x="55" y="97"/>
                  </a:cxn>
                  <a:cxn ang="0">
                    <a:pos x="55" y="97"/>
                  </a:cxn>
                  <a:cxn ang="0">
                    <a:pos x="57" y="78"/>
                  </a:cxn>
                  <a:cxn ang="0">
                    <a:pos x="59" y="71"/>
                  </a:cxn>
                  <a:cxn ang="0">
                    <a:pos x="61" y="63"/>
                  </a:cxn>
                  <a:cxn ang="0">
                    <a:pos x="67" y="58"/>
                  </a:cxn>
                  <a:cxn ang="0">
                    <a:pos x="72" y="54"/>
                  </a:cxn>
                  <a:cxn ang="0">
                    <a:pos x="80" y="50"/>
                  </a:cxn>
                  <a:cxn ang="0">
                    <a:pos x="91" y="49"/>
                  </a:cxn>
                  <a:cxn ang="0">
                    <a:pos x="91" y="49"/>
                  </a:cxn>
                  <a:cxn ang="0">
                    <a:pos x="100" y="50"/>
                  </a:cxn>
                  <a:cxn ang="0">
                    <a:pos x="107" y="54"/>
                  </a:cxn>
                  <a:cxn ang="0">
                    <a:pos x="111" y="60"/>
                  </a:cxn>
                  <a:cxn ang="0">
                    <a:pos x="115" y="65"/>
                  </a:cxn>
                  <a:cxn ang="0">
                    <a:pos x="118" y="73"/>
                  </a:cxn>
                  <a:cxn ang="0">
                    <a:pos x="118" y="82"/>
                  </a:cxn>
                  <a:cxn ang="0">
                    <a:pos x="118" y="97"/>
                  </a:cxn>
                  <a:cxn ang="0">
                    <a:pos x="118" y="186"/>
                  </a:cxn>
                  <a:cxn ang="0">
                    <a:pos x="176" y="186"/>
                  </a:cxn>
                  <a:cxn ang="0">
                    <a:pos x="176" y="86"/>
                  </a:cxn>
                  <a:cxn ang="0">
                    <a:pos x="176" y="86"/>
                  </a:cxn>
                  <a:cxn ang="0">
                    <a:pos x="176" y="69"/>
                  </a:cxn>
                  <a:cxn ang="0">
                    <a:pos x="174" y="52"/>
                  </a:cxn>
                  <a:cxn ang="0">
                    <a:pos x="168" y="37"/>
                  </a:cxn>
                  <a:cxn ang="0">
                    <a:pos x="163" y="24"/>
                  </a:cxn>
                  <a:cxn ang="0">
                    <a:pos x="154" y="13"/>
                  </a:cxn>
                  <a:cxn ang="0">
                    <a:pos x="142" y="6"/>
                  </a:cxn>
                  <a:cxn ang="0">
                    <a:pos x="128" y="2"/>
                  </a:cxn>
                  <a:cxn ang="0">
                    <a:pos x="107" y="0"/>
                  </a:cxn>
                  <a:cxn ang="0">
                    <a:pos x="107" y="0"/>
                  </a:cxn>
                </a:cxnLst>
                <a:rect l="0" t="0" r="r" b="b"/>
                <a:pathLst>
                  <a:path w="176" h="186">
                    <a:moveTo>
                      <a:pt x="107" y="0"/>
                    </a:moveTo>
                    <a:lnTo>
                      <a:pt x="107" y="0"/>
                    </a:lnTo>
                    <a:lnTo>
                      <a:pt x="98" y="0"/>
                    </a:lnTo>
                    <a:lnTo>
                      <a:pt x="89" y="2"/>
                    </a:lnTo>
                    <a:lnTo>
                      <a:pt x="81" y="6"/>
                    </a:lnTo>
                    <a:lnTo>
                      <a:pt x="74" y="10"/>
                    </a:lnTo>
                    <a:lnTo>
                      <a:pt x="63" y="19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4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86"/>
                    </a:lnTo>
                    <a:lnTo>
                      <a:pt x="55" y="186"/>
                    </a:lnTo>
                    <a:lnTo>
                      <a:pt x="55" y="97"/>
                    </a:lnTo>
                    <a:lnTo>
                      <a:pt x="55" y="97"/>
                    </a:lnTo>
                    <a:lnTo>
                      <a:pt x="57" y="78"/>
                    </a:lnTo>
                    <a:lnTo>
                      <a:pt x="59" y="71"/>
                    </a:lnTo>
                    <a:lnTo>
                      <a:pt x="61" y="63"/>
                    </a:lnTo>
                    <a:lnTo>
                      <a:pt x="67" y="58"/>
                    </a:lnTo>
                    <a:lnTo>
                      <a:pt x="72" y="54"/>
                    </a:lnTo>
                    <a:lnTo>
                      <a:pt x="80" y="50"/>
                    </a:lnTo>
                    <a:lnTo>
                      <a:pt x="91" y="49"/>
                    </a:lnTo>
                    <a:lnTo>
                      <a:pt x="91" y="49"/>
                    </a:lnTo>
                    <a:lnTo>
                      <a:pt x="100" y="50"/>
                    </a:lnTo>
                    <a:lnTo>
                      <a:pt x="107" y="54"/>
                    </a:lnTo>
                    <a:lnTo>
                      <a:pt x="111" y="60"/>
                    </a:lnTo>
                    <a:lnTo>
                      <a:pt x="115" y="65"/>
                    </a:lnTo>
                    <a:lnTo>
                      <a:pt x="118" y="73"/>
                    </a:lnTo>
                    <a:lnTo>
                      <a:pt x="118" y="82"/>
                    </a:lnTo>
                    <a:lnTo>
                      <a:pt x="118" y="97"/>
                    </a:lnTo>
                    <a:lnTo>
                      <a:pt x="118" y="186"/>
                    </a:lnTo>
                    <a:lnTo>
                      <a:pt x="176" y="186"/>
                    </a:lnTo>
                    <a:lnTo>
                      <a:pt x="176" y="86"/>
                    </a:lnTo>
                    <a:lnTo>
                      <a:pt x="176" y="86"/>
                    </a:lnTo>
                    <a:lnTo>
                      <a:pt x="176" y="69"/>
                    </a:lnTo>
                    <a:lnTo>
                      <a:pt x="174" y="52"/>
                    </a:lnTo>
                    <a:lnTo>
                      <a:pt x="168" y="37"/>
                    </a:lnTo>
                    <a:lnTo>
                      <a:pt x="163" y="24"/>
                    </a:lnTo>
                    <a:lnTo>
                      <a:pt x="154" y="13"/>
                    </a:lnTo>
                    <a:lnTo>
                      <a:pt x="142" y="6"/>
                    </a:lnTo>
                    <a:lnTo>
                      <a:pt x="128" y="2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9" name="Freeform 43"/>
            <p:cNvSpPr>
              <a:spLocks/>
            </p:cNvSpPr>
            <p:nvPr/>
          </p:nvSpPr>
          <p:spPr bwMode="auto">
            <a:xfrm>
              <a:off x="9636616" y="5386381"/>
              <a:ext cx="485924" cy="460680"/>
            </a:xfrm>
            <a:custGeom>
              <a:avLst/>
              <a:gdLst/>
              <a:ahLst/>
              <a:cxnLst>
                <a:cxn ang="0">
                  <a:pos x="60" y="292"/>
                </a:cxn>
                <a:cxn ang="0">
                  <a:pos x="60" y="292"/>
                </a:cxn>
                <a:cxn ang="0">
                  <a:pos x="71" y="255"/>
                </a:cxn>
                <a:cxn ang="0">
                  <a:pos x="71" y="255"/>
                </a:cxn>
                <a:cxn ang="0">
                  <a:pos x="95" y="183"/>
                </a:cxn>
                <a:cxn ang="0">
                  <a:pos x="95" y="183"/>
                </a:cxn>
                <a:cxn ang="0">
                  <a:pos x="95" y="181"/>
                </a:cxn>
                <a:cxn ang="0">
                  <a:pos x="93" y="177"/>
                </a:cxn>
                <a:cxn ang="0">
                  <a:pos x="93" y="177"/>
                </a:cxn>
                <a:cxn ang="0">
                  <a:pos x="4" y="114"/>
                </a:cxn>
                <a:cxn ang="0">
                  <a:pos x="4" y="114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10" y="111"/>
                </a:cxn>
                <a:cxn ang="0">
                  <a:pos x="10" y="111"/>
                </a:cxn>
                <a:cxn ang="0">
                  <a:pos x="113" y="111"/>
                </a:cxn>
                <a:cxn ang="0">
                  <a:pos x="113" y="111"/>
                </a:cxn>
                <a:cxn ang="0">
                  <a:pos x="117" y="111"/>
                </a:cxn>
                <a:cxn ang="0">
                  <a:pos x="119" y="107"/>
                </a:cxn>
                <a:cxn ang="0">
                  <a:pos x="119" y="107"/>
                </a:cxn>
                <a:cxn ang="0">
                  <a:pos x="154" y="1"/>
                </a:cxn>
                <a:cxn ang="0">
                  <a:pos x="154" y="1"/>
                </a:cxn>
                <a:cxn ang="0">
                  <a:pos x="154" y="0"/>
                </a:cxn>
                <a:cxn ang="0">
                  <a:pos x="154" y="0"/>
                </a:cxn>
                <a:cxn ang="0">
                  <a:pos x="156" y="1"/>
                </a:cxn>
                <a:cxn ang="0">
                  <a:pos x="156" y="1"/>
                </a:cxn>
                <a:cxn ang="0">
                  <a:pos x="191" y="107"/>
                </a:cxn>
                <a:cxn ang="0">
                  <a:pos x="191" y="107"/>
                </a:cxn>
                <a:cxn ang="0">
                  <a:pos x="193" y="111"/>
                </a:cxn>
                <a:cxn ang="0">
                  <a:pos x="197" y="111"/>
                </a:cxn>
                <a:cxn ang="0">
                  <a:pos x="197" y="111"/>
                </a:cxn>
                <a:cxn ang="0">
                  <a:pos x="304" y="111"/>
                </a:cxn>
                <a:cxn ang="0">
                  <a:pos x="304" y="111"/>
                </a:cxn>
                <a:cxn ang="0">
                  <a:pos x="310" y="111"/>
                </a:cxn>
                <a:cxn ang="0">
                  <a:pos x="310" y="111"/>
                </a:cxn>
                <a:cxn ang="0">
                  <a:pos x="306" y="114"/>
                </a:cxn>
                <a:cxn ang="0">
                  <a:pos x="306" y="114"/>
                </a:cxn>
                <a:cxn ang="0">
                  <a:pos x="217" y="177"/>
                </a:cxn>
                <a:cxn ang="0">
                  <a:pos x="217" y="177"/>
                </a:cxn>
                <a:cxn ang="0">
                  <a:pos x="215" y="181"/>
                </a:cxn>
                <a:cxn ang="0">
                  <a:pos x="215" y="185"/>
                </a:cxn>
                <a:cxn ang="0">
                  <a:pos x="215" y="185"/>
                </a:cxn>
                <a:cxn ang="0">
                  <a:pos x="248" y="288"/>
                </a:cxn>
                <a:cxn ang="0">
                  <a:pos x="248" y="288"/>
                </a:cxn>
                <a:cxn ang="0">
                  <a:pos x="250" y="292"/>
                </a:cxn>
                <a:cxn ang="0">
                  <a:pos x="250" y="292"/>
                </a:cxn>
                <a:cxn ang="0">
                  <a:pos x="247" y="290"/>
                </a:cxn>
                <a:cxn ang="0">
                  <a:pos x="247" y="290"/>
                </a:cxn>
                <a:cxn ang="0">
                  <a:pos x="160" y="225"/>
                </a:cxn>
                <a:cxn ang="0">
                  <a:pos x="160" y="225"/>
                </a:cxn>
                <a:cxn ang="0">
                  <a:pos x="156" y="225"/>
                </a:cxn>
                <a:cxn ang="0">
                  <a:pos x="152" y="225"/>
                </a:cxn>
                <a:cxn ang="0">
                  <a:pos x="152" y="225"/>
                </a:cxn>
                <a:cxn ang="0">
                  <a:pos x="61" y="290"/>
                </a:cxn>
                <a:cxn ang="0">
                  <a:pos x="61" y="290"/>
                </a:cxn>
                <a:cxn ang="0">
                  <a:pos x="60" y="292"/>
                </a:cxn>
                <a:cxn ang="0">
                  <a:pos x="60" y="292"/>
                </a:cxn>
              </a:cxnLst>
              <a:rect l="0" t="0" r="r" b="b"/>
              <a:pathLst>
                <a:path w="310" h="292">
                  <a:moveTo>
                    <a:pt x="60" y="292"/>
                  </a:moveTo>
                  <a:lnTo>
                    <a:pt x="60" y="292"/>
                  </a:lnTo>
                  <a:lnTo>
                    <a:pt x="71" y="255"/>
                  </a:lnTo>
                  <a:lnTo>
                    <a:pt x="71" y="255"/>
                  </a:lnTo>
                  <a:lnTo>
                    <a:pt x="95" y="183"/>
                  </a:lnTo>
                  <a:lnTo>
                    <a:pt x="95" y="183"/>
                  </a:lnTo>
                  <a:lnTo>
                    <a:pt x="95" y="181"/>
                  </a:lnTo>
                  <a:lnTo>
                    <a:pt x="93" y="177"/>
                  </a:lnTo>
                  <a:lnTo>
                    <a:pt x="93" y="177"/>
                  </a:lnTo>
                  <a:lnTo>
                    <a:pt x="4" y="114"/>
                  </a:lnTo>
                  <a:lnTo>
                    <a:pt x="4" y="11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0" y="111"/>
                  </a:lnTo>
                  <a:lnTo>
                    <a:pt x="10" y="111"/>
                  </a:lnTo>
                  <a:lnTo>
                    <a:pt x="113" y="111"/>
                  </a:lnTo>
                  <a:lnTo>
                    <a:pt x="113" y="111"/>
                  </a:lnTo>
                  <a:lnTo>
                    <a:pt x="117" y="111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6" y="1"/>
                  </a:lnTo>
                  <a:lnTo>
                    <a:pt x="156" y="1"/>
                  </a:lnTo>
                  <a:lnTo>
                    <a:pt x="191" y="107"/>
                  </a:lnTo>
                  <a:lnTo>
                    <a:pt x="191" y="107"/>
                  </a:lnTo>
                  <a:lnTo>
                    <a:pt x="193" y="111"/>
                  </a:lnTo>
                  <a:lnTo>
                    <a:pt x="197" y="111"/>
                  </a:lnTo>
                  <a:lnTo>
                    <a:pt x="197" y="111"/>
                  </a:lnTo>
                  <a:lnTo>
                    <a:pt x="304" y="111"/>
                  </a:lnTo>
                  <a:lnTo>
                    <a:pt x="304" y="111"/>
                  </a:lnTo>
                  <a:lnTo>
                    <a:pt x="310" y="111"/>
                  </a:lnTo>
                  <a:lnTo>
                    <a:pt x="310" y="111"/>
                  </a:lnTo>
                  <a:lnTo>
                    <a:pt x="306" y="114"/>
                  </a:lnTo>
                  <a:lnTo>
                    <a:pt x="306" y="114"/>
                  </a:lnTo>
                  <a:lnTo>
                    <a:pt x="217" y="177"/>
                  </a:lnTo>
                  <a:lnTo>
                    <a:pt x="217" y="177"/>
                  </a:lnTo>
                  <a:lnTo>
                    <a:pt x="215" y="181"/>
                  </a:lnTo>
                  <a:lnTo>
                    <a:pt x="215" y="185"/>
                  </a:lnTo>
                  <a:lnTo>
                    <a:pt x="215" y="185"/>
                  </a:lnTo>
                  <a:lnTo>
                    <a:pt x="248" y="288"/>
                  </a:lnTo>
                  <a:lnTo>
                    <a:pt x="248" y="288"/>
                  </a:lnTo>
                  <a:lnTo>
                    <a:pt x="250" y="292"/>
                  </a:lnTo>
                  <a:lnTo>
                    <a:pt x="250" y="292"/>
                  </a:lnTo>
                  <a:lnTo>
                    <a:pt x="247" y="290"/>
                  </a:lnTo>
                  <a:lnTo>
                    <a:pt x="247" y="290"/>
                  </a:lnTo>
                  <a:lnTo>
                    <a:pt x="160" y="225"/>
                  </a:lnTo>
                  <a:lnTo>
                    <a:pt x="160" y="225"/>
                  </a:lnTo>
                  <a:lnTo>
                    <a:pt x="156" y="225"/>
                  </a:lnTo>
                  <a:lnTo>
                    <a:pt x="152" y="225"/>
                  </a:lnTo>
                  <a:lnTo>
                    <a:pt x="152" y="225"/>
                  </a:lnTo>
                  <a:lnTo>
                    <a:pt x="61" y="290"/>
                  </a:lnTo>
                  <a:lnTo>
                    <a:pt x="61" y="290"/>
                  </a:lnTo>
                  <a:lnTo>
                    <a:pt x="60" y="292"/>
                  </a:lnTo>
                  <a:lnTo>
                    <a:pt x="60" y="2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Freeform 44"/>
            <p:cNvSpPr>
              <a:spLocks noEditPoints="1"/>
            </p:cNvSpPr>
            <p:nvPr/>
          </p:nvSpPr>
          <p:spPr bwMode="auto">
            <a:xfrm>
              <a:off x="8164746" y="4630542"/>
              <a:ext cx="448059" cy="451215"/>
            </a:xfrm>
            <a:custGeom>
              <a:avLst/>
              <a:gdLst/>
              <a:ahLst/>
              <a:cxnLst>
                <a:cxn ang="0">
                  <a:pos x="135" y="285"/>
                </a:cxn>
                <a:cxn ang="0">
                  <a:pos x="135" y="285"/>
                </a:cxn>
                <a:cxn ang="0">
                  <a:pos x="96" y="278"/>
                </a:cxn>
                <a:cxn ang="0">
                  <a:pos x="61" y="259"/>
                </a:cxn>
                <a:cxn ang="0">
                  <a:pos x="22" y="220"/>
                </a:cxn>
                <a:cxn ang="0">
                  <a:pos x="5" y="187"/>
                </a:cxn>
                <a:cxn ang="0">
                  <a:pos x="0" y="150"/>
                </a:cxn>
                <a:cxn ang="0">
                  <a:pos x="0" y="137"/>
                </a:cxn>
                <a:cxn ang="0">
                  <a:pos x="0" y="135"/>
                </a:cxn>
                <a:cxn ang="0">
                  <a:pos x="2" y="113"/>
                </a:cxn>
                <a:cxn ang="0">
                  <a:pos x="15" y="78"/>
                </a:cxn>
                <a:cxn ang="0">
                  <a:pos x="55" y="30"/>
                </a:cxn>
                <a:cxn ang="0">
                  <a:pos x="92" y="9"/>
                </a:cxn>
                <a:cxn ang="0">
                  <a:pos x="135" y="0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87" y="7"/>
                </a:cxn>
                <a:cxn ang="0">
                  <a:pos x="222" y="26"/>
                </a:cxn>
                <a:cxn ang="0">
                  <a:pos x="261" y="65"/>
                </a:cxn>
                <a:cxn ang="0">
                  <a:pos x="276" y="98"/>
                </a:cxn>
                <a:cxn ang="0">
                  <a:pos x="283" y="135"/>
                </a:cxn>
                <a:cxn ang="0">
                  <a:pos x="283" y="148"/>
                </a:cxn>
                <a:cxn ang="0">
                  <a:pos x="283" y="150"/>
                </a:cxn>
                <a:cxn ang="0">
                  <a:pos x="276" y="187"/>
                </a:cxn>
                <a:cxn ang="0">
                  <a:pos x="257" y="224"/>
                </a:cxn>
                <a:cxn ang="0">
                  <a:pos x="218" y="261"/>
                </a:cxn>
                <a:cxn ang="0">
                  <a:pos x="185" y="278"/>
                </a:cxn>
                <a:cxn ang="0">
                  <a:pos x="148" y="285"/>
                </a:cxn>
                <a:cxn ang="0">
                  <a:pos x="140" y="30"/>
                </a:cxn>
                <a:cxn ang="0">
                  <a:pos x="137" y="30"/>
                </a:cxn>
                <a:cxn ang="0">
                  <a:pos x="113" y="33"/>
                </a:cxn>
                <a:cxn ang="0">
                  <a:pos x="74" y="52"/>
                </a:cxn>
                <a:cxn ang="0">
                  <a:pos x="52" y="74"/>
                </a:cxn>
                <a:cxn ang="0">
                  <a:pos x="33" y="113"/>
                </a:cxn>
                <a:cxn ang="0">
                  <a:pos x="29" y="144"/>
                </a:cxn>
                <a:cxn ang="0">
                  <a:pos x="29" y="154"/>
                </a:cxn>
                <a:cxn ang="0">
                  <a:pos x="39" y="165"/>
                </a:cxn>
                <a:cxn ang="0">
                  <a:pos x="50" y="167"/>
                </a:cxn>
                <a:cxn ang="0">
                  <a:pos x="65" y="159"/>
                </a:cxn>
                <a:cxn ang="0">
                  <a:pos x="81" y="142"/>
                </a:cxn>
                <a:cxn ang="0">
                  <a:pos x="91" y="113"/>
                </a:cxn>
                <a:cxn ang="0">
                  <a:pos x="92" y="78"/>
                </a:cxn>
                <a:cxn ang="0">
                  <a:pos x="91" y="61"/>
                </a:cxn>
                <a:cxn ang="0">
                  <a:pos x="92" y="59"/>
                </a:cxn>
                <a:cxn ang="0">
                  <a:pos x="115" y="68"/>
                </a:cxn>
                <a:cxn ang="0">
                  <a:pos x="152" y="92"/>
                </a:cxn>
                <a:cxn ang="0">
                  <a:pos x="185" y="129"/>
                </a:cxn>
                <a:cxn ang="0">
                  <a:pos x="205" y="157"/>
                </a:cxn>
                <a:cxn ang="0">
                  <a:pos x="222" y="170"/>
                </a:cxn>
                <a:cxn ang="0">
                  <a:pos x="237" y="174"/>
                </a:cxn>
                <a:cxn ang="0">
                  <a:pos x="248" y="167"/>
                </a:cxn>
                <a:cxn ang="0">
                  <a:pos x="252" y="155"/>
                </a:cxn>
                <a:cxn ang="0">
                  <a:pos x="253" y="131"/>
                </a:cxn>
                <a:cxn ang="0">
                  <a:pos x="248" y="105"/>
                </a:cxn>
                <a:cxn ang="0">
                  <a:pos x="233" y="78"/>
                </a:cxn>
                <a:cxn ang="0">
                  <a:pos x="213" y="55"/>
                </a:cxn>
                <a:cxn ang="0">
                  <a:pos x="161" y="31"/>
                </a:cxn>
              </a:cxnLst>
              <a:rect l="0" t="0" r="r" b="b"/>
              <a:pathLst>
                <a:path w="283" h="285">
                  <a:moveTo>
                    <a:pt x="148" y="285"/>
                  </a:moveTo>
                  <a:lnTo>
                    <a:pt x="148" y="285"/>
                  </a:lnTo>
                  <a:lnTo>
                    <a:pt x="135" y="285"/>
                  </a:lnTo>
                  <a:lnTo>
                    <a:pt x="135" y="285"/>
                  </a:lnTo>
                  <a:lnTo>
                    <a:pt x="135" y="285"/>
                  </a:lnTo>
                  <a:lnTo>
                    <a:pt x="135" y="285"/>
                  </a:lnTo>
                  <a:lnTo>
                    <a:pt x="118" y="283"/>
                  </a:lnTo>
                  <a:lnTo>
                    <a:pt x="118" y="283"/>
                  </a:lnTo>
                  <a:lnTo>
                    <a:pt x="96" y="278"/>
                  </a:lnTo>
                  <a:lnTo>
                    <a:pt x="76" y="268"/>
                  </a:lnTo>
                  <a:lnTo>
                    <a:pt x="76" y="268"/>
                  </a:lnTo>
                  <a:lnTo>
                    <a:pt x="61" y="259"/>
                  </a:lnTo>
                  <a:lnTo>
                    <a:pt x="46" y="248"/>
                  </a:lnTo>
                  <a:lnTo>
                    <a:pt x="33" y="235"/>
                  </a:lnTo>
                  <a:lnTo>
                    <a:pt x="22" y="220"/>
                  </a:lnTo>
                  <a:lnTo>
                    <a:pt x="22" y="220"/>
                  </a:lnTo>
                  <a:lnTo>
                    <a:pt x="13" y="204"/>
                  </a:lnTo>
                  <a:lnTo>
                    <a:pt x="5" y="187"/>
                  </a:lnTo>
                  <a:lnTo>
                    <a:pt x="2" y="16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13"/>
                  </a:lnTo>
                  <a:lnTo>
                    <a:pt x="7" y="96"/>
                  </a:lnTo>
                  <a:lnTo>
                    <a:pt x="7" y="96"/>
                  </a:lnTo>
                  <a:lnTo>
                    <a:pt x="15" y="78"/>
                  </a:lnTo>
                  <a:lnTo>
                    <a:pt x="26" y="59"/>
                  </a:lnTo>
                  <a:lnTo>
                    <a:pt x="41" y="42"/>
                  </a:lnTo>
                  <a:lnTo>
                    <a:pt x="55" y="30"/>
                  </a:lnTo>
                  <a:lnTo>
                    <a:pt x="55" y="30"/>
                  </a:lnTo>
                  <a:lnTo>
                    <a:pt x="74" y="17"/>
                  </a:lnTo>
                  <a:lnTo>
                    <a:pt x="92" y="9"/>
                  </a:lnTo>
                  <a:lnTo>
                    <a:pt x="113" y="4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87" y="7"/>
                  </a:lnTo>
                  <a:lnTo>
                    <a:pt x="207" y="17"/>
                  </a:lnTo>
                  <a:lnTo>
                    <a:pt x="207" y="17"/>
                  </a:lnTo>
                  <a:lnTo>
                    <a:pt x="222" y="26"/>
                  </a:lnTo>
                  <a:lnTo>
                    <a:pt x="237" y="37"/>
                  </a:lnTo>
                  <a:lnTo>
                    <a:pt x="250" y="50"/>
                  </a:lnTo>
                  <a:lnTo>
                    <a:pt x="261" y="65"/>
                  </a:lnTo>
                  <a:lnTo>
                    <a:pt x="261" y="65"/>
                  </a:lnTo>
                  <a:lnTo>
                    <a:pt x="270" y="81"/>
                  </a:lnTo>
                  <a:lnTo>
                    <a:pt x="276" y="98"/>
                  </a:lnTo>
                  <a:lnTo>
                    <a:pt x="281" y="117"/>
                  </a:lnTo>
                  <a:lnTo>
                    <a:pt x="283" y="135"/>
                  </a:lnTo>
                  <a:lnTo>
                    <a:pt x="283" y="135"/>
                  </a:lnTo>
                  <a:lnTo>
                    <a:pt x="283" y="137"/>
                  </a:lnTo>
                  <a:lnTo>
                    <a:pt x="283" y="137"/>
                  </a:lnTo>
                  <a:lnTo>
                    <a:pt x="283" y="148"/>
                  </a:lnTo>
                  <a:lnTo>
                    <a:pt x="283" y="148"/>
                  </a:lnTo>
                  <a:lnTo>
                    <a:pt x="283" y="150"/>
                  </a:lnTo>
                  <a:lnTo>
                    <a:pt x="283" y="150"/>
                  </a:lnTo>
                  <a:lnTo>
                    <a:pt x="281" y="167"/>
                  </a:lnTo>
                  <a:lnTo>
                    <a:pt x="281" y="167"/>
                  </a:lnTo>
                  <a:lnTo>
                    <a:pt x="276" y="187"/>
                  </a:lnTo>
                  <a:lnTo>
                    <a:pt x="266" y="207"/>
                  </a:lnTo>
                  <a:lnTo>
                    <a:pt x="266" y="207"/>
                  </a:lnTo>
                  <a:lnTo>
                    <a:pt x="257" y="224"/>
                  </a:lnTo>
                  <a:lnTo>
                    <a:pt x="246" y="237"/>
                  </a:lnTo>
                  <a:lnTo>
                    <a:pt x="233" y="250"/>
                  </a:lnTo>
                  <a:lnTo>
                    <a:pt x="218" y="261"/>
                  </a:lnTo>
                  <a:lnTo>
                    <a:pt x="218" y="261"/>
                  </a:lnTo>
                  <a:lnTo>
                    <a:pt x="203" y="270"/>
                  </a:lnTo>
                  <a:lnTo>
                    <a:pt x="185" y="278"/>
                  </a:lnTo>
                  <a:lnTo>
                    <a:pt x="166" y="281"/>
                  </a:lnTo>
                  <a:lnTo>
                    <a:pt x="148" y="285"/>
                  </a:lnTo>
                  <a:lnTo>
                    <a:pt x="148" y="285"/>
                  </a:lnTo>
                  <a:lnTo>
                    <a:pt x="148" y="285"/>
                  </a:lnTo>
                  <a:lnTo>
                    <a:pt x="148" y="285"/>
                  </a:lnTo>
                  <a:close/>
                  <a:moveTo>
                    <a:pt x="140" y="30"/>
                  </a:moveTo>
                  <a:lnTo>
                    <a:pt x="140" y="30"/>
                  </a:lnTo>
                  <a:lnTo>
                    <a:pt x="137" y="30"/>
                  </a:lnTo>
                  <a:lnTo>
                    <a:pt x="137" y="30"/>
                  </a:lnTo>
                  <a:lnTo>
                    <a:pt x="124" y="31"/>
                  </a:lnTo>
                  <a:lnTo>
                    <a:pt x="113" y="33"/>
                  </a:lnTo>
                  <a:lnTo>
                    <a:pt x="113" y="33"/>
                  </a:lnTo>
                  <a:lnTo>
                    <a:pt x="98" y="37"/>
                  </a:lnTo>
                  <a:lnTo>
                    <a:pt x="85" y="44"/>
                  </a:lnTo>
                  <a:lnTo>
                    <a:pt x="74" y="5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52" y="74"/>
                  </a:lnTo>
                  <a:lnTo>
                    <a:pt x="44" y="85"/>
                  </a:lnTo>
                  <a:lnTo>
                    <a:pt x="37" y="98"/>
                  </a:lnTo>
                  <a:lnTo>
                    <a:pt x="33" y="113"/>
                  </a:lnTo>
                  <a:lnTo>
                    <a:pt x="33" y="113"/>
                  </a:lnTo>
                  <a:lnTo>
                    <a:pt x="29" y="128"/>
                  </a:lnTo>
                  <a:lnTo>
                    <a:pt x="29" y="144"/>
                  </a:lnTo>
                  <a:lnTo>
                    <a:pt x="29" y="144"/>
                  </a:lnTo>
                  <a:lnTo>
                    <a:pt x="29" y="154"/>
                  </a:lnTo>
                  <a:lnTo>
                    <a:pt x="29" y="154"/>
                  </a:lnTo>
                  <a:lnTo>
                    <a:pt x="31" y="159"/>
                  </a:lnTo>
                  <a:lnTo>
                    <a:pt x="35" y="163"/>
                  </a:lnTo>
                  <a:lnTo>
                    <a:pt x="39" y="165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50" y="167"/>
                  </a:lnTo>
                  <a:lnTo>
                    <a:pt x="55" y="165"/>
                  </a:lnTo>
                  <a:lnTo>
                    <a:pt x="55" y="165"/>
                  </a:lnTo>
                  <a:lnTo>
                    <a:pt x="65" y="159"/>
                  </a:lnTo>
                  <a:lnTo>
                    <a:pt x="74" y="152"/>
                  </a:lnTo>
                  <a:lnTo>
                    <a:pt x="74" y="152"/>
                  </a:lnTo>
                  <a:lnTo>
                    <a:pt x="81" y="142"/>
                  </a:lnTo>
                  <a:lnTo>
                    <a:pt x="87" y="129"/>
                  </a:lnTo>
                  <a:lnTo>
                    <a:pt x="87" y="129"/>
                  </a:lnTo>
                  <a:lnTo>
                    <a:pt x="91" y="113"/>
                  </a:lnTo>
                  <a:lnTo>
                    <a:pt x="92" y="96"/>
                  </a:lnTo>
                  <a:lnTo>
                    <a:pt x="92" y="96"/>
                  </a:lnTo>
                  <a:lnTo>
                    <a:pt x="92" y="78"/>
                  </a:lnTo>
                  <a:lnTo>
                    <a:pt x="92" y="78"/>
                  </a:lnTo>
                  <a:lnTo>
                    <a:pt x="91" y="61"/>
                  </a:lnTo>
                  <a:lnTo>
                    <a:pt x="91" y="61"/>
                  </a:lnTo>
                  <a:lnTo>
                    <a:pt x="91" y="59"/>
                  </a:lnTo>
                  <a:lnTo>
                    <a:pt x="92" y="59"/>
                  </a:lnTo>
                  <a:lnTo>
                    <a:pt x="92" y="59"/>
                  </a:lnTo>
                  <a:lnTo>
                    <a:pt x="98" y="61"/>
                  </a:lnTo>
                  <a:lnTo>
                    <a:pt x="98" y="61"/>
                  </a:lnTo>
                  <a:lnTo>
                    <a:pt x="115" y="68"/>
                  </a:lnTo>
                  <a:lnTo>
                    <a:pt x="131" y="78"/>
                  </a:lnTo>
                  <a:lnTo>
                    <a:pt x="131" y="78"/>
                  </a:lnTo>
                  <a:lnTo>
                    <a:pt x="152" y="92"/>
                  </a:lnTo>
                  <a:lnTo>
                    <a:pt x="170" y="111"/>
                  </a:lnTo>
                  <a:lnTo>
                    <a:pt x="170" y="111"/>
                  </a:lnTo>
                  <a:lnTo>
                    <a:pt x="185" y="129"/>
                  </a:lnTo>
                  <a:lnTo>
                    <a:pt x="198" y="148"/>
                  </a:lnTo>
                  <a:lnTo>
                    <a:pt x="198" y="148"/>
                  </a:lnTo>
                  <a:lnTo>
                    <a:pt x="205" y="157"/>
                  </a:lnTo>
                  <a:lnTo>
                    <a:pt x="213" y="165"/>
                  </a:lnTo>
                  <a:lnTo>
                    <a:pt x="213" y="165"/>
                  </a:lnTo>
                  <a:lnTo>
                    <a:pt x="222" y="170"/>
                  </a:lnTo>
                  <a:lnTo>
                    <a:pt x="233" y="174"/>
                  </a:lnTo>
                  <a:lnTo>
                    <a:pt x="233" y="174"/>
                  </a:lnTo>
                  <a:lnTo>
                    <a:pt x="237" y="174"/>
                  </a:lnTo>
                  <a:lnTo>
                    <a:pt x="240" y="172"/>
                  </a:lnTo>
                  <a:lnTo>
                    <a:pt x="244" y="170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52" y="161"/>
                  </a:lnTo>
                  <a:lnTo>
                    <a:pt x="252" y="155"/>
                  </a:lnTo>
                  <a:lnTo>
                    <a:pt x="252" y="155"/>
                  </a:lnTo>
                  <a:lnTo>
                    <a:pt x="253" y="142"/>
                  </a:lnTo>
                  <a:lnTo>
                    <a:pt x="253" y="131"/>
                  </a:lnTo>
                  <a:lnTo>
                    <a:pt x="253" y="131"/>
                  </a:lnTo>
                  <a:lnTo>
                    <a:pt x="252" y="118"/>
                  </a:lnTo>
                  <a:lnTo>
                    <a:pt x="248" y="105"/>
                  </a:lnTo>
                  <a:lnTo>
                    <a:pt x="248" y="105"/>
                  </a:lnTo>
                  <a:lnTo>
                    <a:pt x="240" y="91"/>
                  </a:lnTo>
                  <a:lnTo>
                    <a:pt x="233" y="78"/>
                  </a:lnTo>
                  <a:lnTo>
                    <a:pt x="224" y="65"/>
                  </a:lnTo>
                  <a:lnTo>
                    <a:pt x="213" y="55"/>
                  </a:lnTo>
                  <a:lnTo>
                    <a:pt x="213" y="55"/>
                  </a:lnTo>
                  <a:lnTo>
                    <a:pt x="196" y="44"/>
                  </a:lnTo>
                  <a:lnTo>
                    <a:pt x="179" y="35"/>
                  </a:lnTo>
                  <a:lnTo>
                    <a:pt x="161" y="31"/>
                  </a:lnTo>
                  <a:lnTo>
                    <a:pt x="140" y="30"/>
                  </a:lnTo>
                  <a:lnTo>
                    <a:pt x="14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45"/>
            <p:cNvSpPr>
              <a:spLocks noEditPoints="1"/>
            </p:cNvSpPr>
            <p:nvPr/>
          </p:nvSpPr>
          <p:spPr bwMode="auto">
            <a:xfrm>
              <a:off x="8168838" y="5400499"/>
              <a:ext cx="454371" cy="451215"/>
            </a:xfrm>
            <a:custGeom>
              <a:avLst/>
              <a:gdLst/>
              <a:ahLst/>
              <a:cxnLst>
                <a:cxn ang="0">
                  <a:pos x="115" y="1"/>
                </a:cxn>
                <a:cxn ang="0">
                  <a:pos x="63" y="24"/>
                </a:cxn>
                <a:cxn ang="0">
                  <a:pos x="25" y="62"/>
                </a:cxn>
                <a:cxn ang="0">
                  <a:pos x="4" y="114"/>
                </a:cxn>
                <a:cxn ang="0">
                  <a:pos x="0" y="157"/>
                </a:cxn>
                <a:cxn ang="0">
                  <a:pos x="17" y="211"/>
                </a:cxn>
                <a:cxn ang="0">
                  <a:pos x="52" y="253"/>
                </a:cxn>
                <a:cxn ang="0">
                  <a:pos x="100" y="279"/>
                </a:cxn>
                <a:cxn ang="0">
                  <a:pos x="143" y="286"/>
                </a:cxn>
                <a:cxn ang="0">
                  <a:pos x="200" y="275"/>
                </a:cxn>
                <a:cxn ang="0">
                  <a:pos x="245" y="244"/>
                </a:cxn>
                <a:cxn ang="0">
                  <a:pos x="276" y="198"/>
                </a:cxn>
                <a:cxn ang="0">
                  <a:pos x="287" y="142"/>
                </a:cxn>
                <a:cxn ang="0">
                  <a:pos x="280" y="100"/>
                </a:cxn>
                <a:cxn ang="0">
                  <a:pos x="254" y="51"/>
                </a:cxn>
                <a:cxn ang="0">
                  <a:pos x="212" y="16"/>
                </a:cxn>
                <a:cxn ang="0">
                  <a:pos x="158" y="0"/>
                </a:cxn>
                <a:cxn ang="0">
                  <a:pos x="199" y="211"/>
                </a:cxn>
                <a:cxn ang="0">
                  <a:pos x="176" y="199"/>
                </a:cxn>
                <a:cxn ang="0">
                  <a:pos x="119" y="188"/>
                </a:cxn>
                <a:cxn ang="0">
                  <a:pos x="67" y="196"/>
                </a:cxn>
                <a:cxn ang="0">
                  <a:pos x="58" y="190"/>
                </a:cxn>
                <a:cxn ang="0">
                  <a:pos x="60" y="179"/>
                </a:cxn>
                <a:cxn ang="0">
                  <a:pos x="91" y="172"/>
                </a:cxn>
                <a:cxn ang="0">
                  <a:pos x="163" y="175"/>
                </a:cxn>
                <a:cxn ang="0">
                  <a:pos x="206" y="196"/>
                </a:cxn>
                <a:cxn ang="0">
                  <a:pos x="206" y="209"/>
                </a:cxn>
                <a:cxn ang="0">
                  <a:pos x="215" y="174"/>
                </a:cxn>
                <a:cxn ang="0">
                  <a:pos x="208" y="170"/>
                </a:cxn>
                <a:cxn ang="0">
                  <a:pos x="117" y="148"/>
                </a:cxn>
                <a:cxn ang="0">
                  <a:pos x="69" y="153"/>
                </a:cxn>
                <a:cxn ang="0">
                  <a:pos x="54" y="151"/>
                </a:cxn>
                <a:cxn ang="0">
                  <a:pos x="52" y="138"/>
                </a:cxn>
                <a:cxn ang="0">
                  <a:pos x="60" y="131"/>
                </a:cxn>
                <a:cxn ang="0">
                  <a:pos x="117" y="124"/>
                </a:cxn>
                <a:cxn ang="0">
                  <a:pos x="219" y="150"/>
                </a:cxn>
                <a:cxn ang="0">
                  <a:pos x="226" y="161"/>
                </a:cxn>
                <a:cxn ang="0">
                  <a:pos x="215" y="174"/>
                </a:cxn>
                <a:cxn ang="0">
                  <a:pos x="228" y="127"/>
                </a:cxn>
                <a:cxn ang="0">
                  <a:pos x="204" y="116"/>
                </a:cxn>
                <a:cxn ang="0">
                  <a:pos x="121" y="101"/>
                </a:cxn>
                <a:cxn ang="0">
                  <a:pos x="63" y="109"/>
                </a:cxn>
                <a:cxn ang="0">
                  <a:pos x="45" y="107"/>
                </a:cxn>
                <a:cxn ang="0">
                  <a:pos x="43" y="92"/>
                </a:cxn>
                <a:cxn ang="0">
                  <a:pos x="52" y="83"/>
                </a:cxn>
                <a:cxn ang="0">
                  <a:pos x="121" y="74"/>
                </a:cxn>
                <a:cxn ang="0">
                  <a:pos x="212" y="90"/>
                </a:cxn>
                <a:cxn ang="0">
                  <a:pos x="245" y="107"/>
                </a:cxn>
                <a:cxn ang="0">
                  <a:pos x="245" y="120"/>
                </a:cxn>
                <a:cxn ang="0">
                  <a:pos x="232" y="129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43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100" y="5"/>
                  </a:lnTo>
                  <a:lnTo>
                    <a:pt x="88" y="11"/>
                  </a:lnTo>
                  <a:lnTo>
                    <a:pt x="76" y="16"/>
                  </a:lnTo>
                  <a:lnTo>
                    <a:pt x="63" y="24"/>
                  </a:lnTo>
                  <a:lnTo>
                    <a:pt x="52" y="31"/>
                  </a:lnTo>
                  <a:lnTo>
                    <a:pt x="43" y="40"/>
                  </a:lnTo>
                  <a:lnTo>
                    <a:pt x="34" y="51"/>
                  </a:lnTo>
                  <a:lnTo>
                    <a:pt x="25" y="62"/>
                  </a:lnTo>
                  <a:lnTo>
                    <a:pt x="17" y="74"/>
                  </a:lnTo>
                  <a:lnTo>
                    <a:pt x="12" y="87"/>
                  </a:lnTo>
                  <a:lnTo>
                    <a:pt x="8" y="100"/>
                  </a:lnTo>
                  <a:lnTo>
                    <a:pt x="4" y="114"/>
                  </a:lnTo>
                  <a:lnTo>
                    <a:pt x="0" y="127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57"/>
                  </a:lnTo>
                  <a:lnTo>
                    <a:pt x="4" y="172"/>
                  </a:lnTo>
                  <a:lnTo>
                    <a:pt x="8" y="185"/>
                  </a:lnTo>
                  <a:lnTo>
                    <a:pt x="12" y="198"/>
                  </a:lnTo>
                  <a:lnTo>
                    <a:pt x="17" y="211"/>
                  </a:lnTo>
                  <a:lnTo>
                    <a:pt x="25" y="224"/>
                  </a:lnTo>
                  <a:lnTo>
                    <a:pt x="34" y="233"/>
                  </a:lnTo>
                  <a:lnTo>
                    <a:pt x="43" y="244"/>
                  </a:lnTo>
                  <a:lnTo>
                    <a:pt x="52" y="253"/>
                  </a:lnTo>
                  <a:lnTo>
                    <a:pt x="63" y="261"/>
                  </a:lnTo>
                  <a:lnTo>
                    <a:pt x="76" y="268"/>
                  </a:lnTo>
                  <a:lnTo>
                    <a:pt x="88" y="275"/>
                  </a:lnTo>
                  <a:lnTo>
                    <a:pt x="100" y="279"/>
                  </a:lnTo>
                  <a:lnTo>
                    <a:pt x="115" y="283"/>
                  </a:lnTo>
                  <a:lnTo>
                    <a:pt x="130" y="285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158" y="285"/>
                  </a:lnTo>
                  <a:lnTo>
                    <a:pt x="173" y="283"/>
                  </a:lnTo>
                  <a:lnTo>
                    <a:pt x="187" y="279"/>
                  </a:lnTo>
                  <a:lnTo>
                    <a:pt x="200" y="275"/>
                  </a:lnTo>
                  <a:lnTo>
                    <a:pt x="212" y="268"/>
                  </a:lnTo>
                  <a:lnTo>
                    <a:pt x="225" y="261"/>
                  </a:lnTo>
                  <a:lnTo>
                    <a:pt x="236" y="253"/>
                  </a:lnTo>
                  <a:lnTo>
                    <a:pt x="245" y="244"/>
                  </a:lnTo>
                  <a:lnTo>
                    <a:pt x="254" y="233"/>
                  </a:lnTo>
                  <a:lnTo>
                    <a:pt x="263" y="224"/>
                  </a:lnTo>
                  <a:lnTo>
                    <a:pt x="271" y="211"/>
                  </a:lnTo>
                  <a:lnTo>
                    <a:pt x="276" y="198"/>
                  </a:lnTo>
                  <a:lnTo>
                    <a:pt x="280" y="185"/>
                  </a:lnTo>
                  <a:lnTo>
                    <a:pt x="284" y="172"/>
                  </a:lnTo>
                  <a:lnTo>
                    <a:pt x="286" y="157"/>
                  </a:lnTo>
                  <a:lnTo>
                    <a:pt x="287" y="142"/>
                  </a:lnTo>
                  <a:lnTo>
                    <a:pt x="287" y="142"/>
                  </a:lnTo>
                  <a:lnTo>
                    <a:pt x="286" y="127"/>
                  </a:lnTo>
                  <a:lnTo>
                    <a:pt x="284" y="114"/>
                  </a:lnTo>
                  <a:lnTo>
                    <a:pt x="280" y="100"/>
                  </a:lnTo>
                  <a:lnTo>
                    <a:pt x="276" y="87"/>
                  </a:lnTo>
                  <a:lnTo>
                    <a:pt x="271" y="74"/>
                  </a:lnTo>
                  <a:lnTo>
                    <a:pt x="263" y="62"/>
                  </a:lnTo>
                  <a:lnTo>
                    <a:pt x="254" y="51"/>
                  </a:lnTo>
                  <a:lnTo>
                    <a:pt x="245" y="40"/>
                  </a:lnTo>
                  <a:lnTo>
                    <a:pt x="236" y="31"/>
                  </a:lnTo>
                  <a:lnTo>
                    <a:pt x="225" y="24"/>
                  </a:lnTo>
                  <a:lnTo>
                    <a:pt x="212" y="16"/>
                  </a:lnTo>
                  <a:lnTo>
                    <a:pt x="200" y="11"/>
                  </a:lnTo>
                  <a:lnTo>
                    <a:pt x="187" y="5"/>
                  </a:lnTo>
                  <a:lnTo>
                    <a:pt x="173" y="1"/>
                  </a:lnTo>
                  <a:lnTo>
                    <a:pt x="158" y="0"/>
                  </a:lnTo>
                  <a:lnTo>
                    <a:pt x="143" y="0"/>
                  </a:lnTo>
                  <a:lnTo>
                    <a:pt x="143" y="0"/>
                  </a:lnTo>
                  <a:close/>
                  <a:moveTo>
                    <a:pt x="199" y="211"/>
                  </a:moveTo>
                  <a:lnTo>
                    <a:pt x="199" y="211"/>
                  </a:lnTo>
                  <a:lnTo>
                    <a:pt x="197" y="211"/>
                  </a:lnTo>
                  <a:lnTo>
                    <a:pt x="193" y="209"/>
                  </a:lnTo>
                  <a:lnTo>
                    <a:pt x="193" y="209"/>
                  </a:lnTo>
                  <a:lnTo>
                    <a:pt x="176" y="199"/>
                  </a:lnTo>
                  <a:lnTo>
                    <a:pt x="158" y="194"/>
                  </a:lnTo>
                  <a:lnTo>
                    <a:pt x="139" y="190"/>
                  </a:lnTo>
                  <a:lnTo>
                    <a:pt x="119" y="188"/>
                  </a:lnTo>
                  <a:lnTo>
                    <a:pt x="119" y="188"/>
                  </a:lnTo>
                  <a:lnTo>
                    <a:pt x="97" y="190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7" y="196"/>
                  </a:lnTo>
                  <a:lnTo>
                    <a:pt x="67" y="196"/>
                  </a:lnTo>
                  <a:lnTo>
                    <a:pt x="63" y="196"/>
                  </a:lnTo>
                  <a:lnTo>
                    <a:pt x="60" y="192"/>
                  </a:lnTo>
                  <a:lnTo>
                    <a:pt x="58" y="190"/>
                  </a:lnTo>
                  <a:lnTo>
                    <a:pt x="58" y="187"/>
                  </a:lnTo>
                  <a:lnTo>
                    <a:pt x="58" y="187"/>
                  </a:lnTo>
                  <a:lnTo>
                    <a:pt x="58" y="183"/>
                  </a:lnTo>
                  <a:lnTo>
                    <a:pt x="60" y="179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5" y="177"/>
                  </a:lnTo>
                  <a:lnTo>
                    <a:pt x="91" y="172"/>
                  </a:lnTo>
                  <a:lnTo>
                    <a:pt x="119" y="170"/>
                  </a:lnTo>
                  <a:lnTo>
                    <a:pt x="119" y="170"/>
                  </a:lnTo>
                  <a:lnTo>
                    <a:pt x="141" y="172"/>
                  </a:lnTo>
                  <a:lnTo>
                    <a:pt x="163" y="175"/>
                  </a:lnTo>
                  <a:lnTo>
                    <a:pt x="184" y="183"/>
                  </a:lnTo>
                  <a:lnTo>
                    <a:pt x="202" y="192"/>
                  </a:lnTo>
                  <a:lnTo>
                    <a:pt x="202" y="192"/>
                  </a:lnTo>
                  <a:lnTo>
                    <a:pt x="206" y="196"/>
                  </a:lnTo>
                  <a:lnTo>
                    <a:pt x="208" y="201"/>
                  </a:lnTo>
                  <a:lnTo>
                    <a:pt x="208" y="201"/>
                  </a:lnTo>
                  <a:lnTo>
                    <a:pt x="208" y="205"/>
                  </a:lnTo>
                  <a:lnTo>
                    <a:pt x="206" y="209"/>
                  </a:lnTo>
                  <a:lnTo>
                    <a:pt x="202" y="211"/>
                  </a:lnTo>
                  <a:lnTo>
                    <a:pt x="199" y="211"/>
                  </a:lnTo>
                  <a:lnTo>
                    <a:pt x="199" y="211"/>
                  </a:lnTo>
                  <a:close/>
                  <a:moveTo>
                    <a:pt x="215" y="174"/>
                  </a:moveTo>
                  <a:lnTo>
                    <a:pt x="215" y="174"/>
                  </a:lnTo>
                  <a:lnTo>
                    <a:pt x="212" y="172"/>
                  </a:lnTo>
                  <a:lnTo>
                    <a:pt x="208" y="170"/>
                  </a:lnTo>
                  <a:lnTo>
                    <a:pt x="208" y="170"/>
                  </a:lnTo>
                  <a:lnTo>
                    <a:pt x="189" y="161"/>
                  </a:lnTo>
                  <a:lnTo>
                    <a:pt x="167" y="153"/>
                  </a:lnTo>
                  <a:lnTo>
                    <a:pt x="143" y="150"/>
                  </a:lnTo>
                  <a:lnTo>
                    <a:pt x="117" y="148"/>
                  </a:lnTo>
                  <a:lnTo>
                    <a:pt x="117" y="148"/>
                  </a:lnTo>
                  <a:lnTo>
                    <a:pt x="91" y="150"/>
                  </a:lnTo>
                  <a:lnTo>
                    <a:pt x="69" y="153"/>
                  </a:lnTo>
                  <a:lnTo>
                    <a:pt x="69" y="153"/>
                  </a:lnTo>
                  <a:lnTo>
                    <a:pt x="63" y="155"/>
                  </a:lnTo>
                  <a:lnTo>
                    <a:pt x="63" y="155"/>
                  </a:lnTo>
                  <a:lnTo>
                    <a:pt x="58" y="153"/>
                  </a:lnTo>
                  <a:lnTo>
                    <a:pt x="54" y="151"/>
                  </a:lnTo>
                  <a:lnTo>
                    <a:pt x="52" y="148"/>
                  </a:lnTo>
                  <a:lnTo>
                    <a:pt x="52" y="144"/>
                  </a:lnTo>
                  <a:lnTo>
                    <a:pt x="52" y="144"/>
                  </a:lnTo>
                  <a:lnTo>
                    <a:pt x="52" y="138"/>
                  </a:lnTo>
                  <a:lnTo>
                    <a:pt x="54" y="137"/>
                  </a:lnTo>
                  <a:lnTo>
                    <a:pt x="56" y="133"/>
                  </a:lnTo>
                  <a:lnTo>
                    <a:pt x="60" y="131"/>
                  </a:lnTo>
                  <a:lnTo>
                    <a:pt x="60" y="131"/>
                  </a:lnTo>
                  <a:lnTo>
                    <a:pt x="86" y="125"/>
                  </a:lnTo>
                  <a:lnTo>
                    <a:pt x="100" y="124"/>
                  </a:lnTo>
                  <a:lnTo>
                    <a:pt x="117" y="124"/>
                  </a:lnTo>
                  <a:lnTo>
                    <a:pt x="117" y="124"/>
                  </a:lnTo>
                  <a:lnTo>
                    <a:pt x="145" y="125"/>
                  </a:lnTo>
                  <a:lnTo>
                    <a:pt x="171" y="131"/>
                  </a:lnTo>
                  <a:lnTo>
                    <a:pt x="197" y="138"/>
                  </a:lnTo>
                  <a:lnTo>
                    <a:pt x="219" y="150"/>
                  </a:lnTo>
                  <a:lnTo>
                    <a:pt x="219" y="150"/>
                  </a:lnTo>
                  <a:lnTo>
                    <a:pt x="225" y="155"/>
                  </a:lnTo>
                  <a:lnTo>
                    <a:pt x="226" y="161"/>
                  </a:lnTo>
                  <a:lnTo>
                    <a:pt x="226" y="161"/>
                  </a:lnTo>
                  <a:lnTo>
                    <a:pt x="225" y="166"/>
                  </a:lnTo>
                  <a:lnTo>
                    <a:pt x="223" y="170"/>
                  </a:lnTo>
                  <a:lnTo>
                    <a:pt x="219" y="172"/>
                  </a:lnTo>
                  <a:lnTo>
                    <a:pt x="215" y="174"/>
                  </a:lnTo>
                  <a:lnTo>
                    <a:pt x="215" y="174"/>
                  </a:lnTo>
                  <a:close/>
                  <a:moveTo>
                    <a:pt x="232" y="129"/>
                  </a:moveTo>
                  <a:lnTo>
                    <a:pt x="232" y="129"/>
                  </a:lnTo>
                  <a:lnTo>
                    <a:pt x="228" y="127"/>
                  </a:lnTo>
                  <a:lnTo>
                    <a:pt x="225" y="125"/>
                  </a:lnTo>
                  <a:lnTo>
                    <a:pt x="225" y="125"/>
                  </a:lnTo>
                  <a:lnTo>
                    <a:pt x="215" y="122"/>
                  </a:lnTo>
                  <a:lnTo>
                    <a:pt x="204" y="116"/>
                  </a:lnTo>
                  <a:lnTo>
                    <a:pt x="178" y="109"/>
                  </a:lnTo>
                  <a:lnTo>
                    <a:pt x="149" y="103"/>
                  </a:lnTo>
                  <a:lnTo>
                    <a:pt x="121" y="101"/>
                  </a:lnTo>
                  <a:lnTo>
                    <a:pt x="121" y="101"/>
                  </a:lnTo>
                  <a:lnTo>
                    <a:pt x="91" y="103"/>
                  </a:lnTo>
                  <a:lnTo>
                    <a:pt x="76" y="105"/>
                  </a:lnTo>
                  <a:lnTo>
                    <a:pt x="63" y="109"/>
                  </a:lnTo>
                  <a:lnTo>
                    <a:pt x="63" y="109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0" y="109"/>
                  </a:lnTo>
                  <a:lnTo>
                    <a:pt x="45" y="107"/>
                  </a:lnTo>
                  <a:lnTo>
                    <a:pt x="43" y="103"/>
                  </a:lnTo>
                  <a:lnTo>
                    <a:pt x="41" y="98"/>
                  </a:lnTo>
                  <a:lnTo>
                    <a:pt x="41" y="98"/>
                  </a:lnTo>
                  <a:lnTo>
                    <a:pt x="43" y="92"/>
                  </a:lnTo>
                  <a:lnTo>
                    <a:pt x="45" y="88"/>
                  </a:lnTo>
                  <a:lnTo>
                    <a:pt x="49" y="85"/>
                  </a:lnTo>
                  <a:lnTo>
                    <a:pt x="52" y="83"/>
                  </a:lnTo>
                  <a:lnTo>
                    <a:pt x="52" y="83"/>
                  </a:lnTo>
                  <a:lnTo>
                    <a:pt x="67" y="79"/>
                  </a:lnTo>
                  <a:lnTo>
                    <a:pt x="84" y="77"/>
                  </a:lnTo>
                  <a:lnTo>
                    <a:pt x="102" y="75"/>
                  </a:lnTo>
                  <a:lnTo>
                    <a:pt x="121" y="74"/>
                  </a:lnTo>
                  <a:lnTo>
                    <a:pt x="121" y="74"/>
                  </a:lnTo>
                  <a:lnTo>
                    <a:pt x="152" y="75"/>
                  </a:lnTo>
                  <a:lnTo>
                    <a:pt x="184" y="81"/>
                  </a:lnTo>
                  <a:lnTo>
                    <a:pt x="212" y="90"/>
                  </a:lnTo>
                  <a:lnTo>
                    <a:pt x="226" y="96"/>
                  </a:lnTo>
                  <a:lnTo>
                    <a:pt x="239" y="101"/>
                  </a:lnTo>
                  <a:lnTo>
                    <a:pt x="239" y="101"/>
                  </a:lnTo>
                  <a:lnTo>
                    <a:pt x="245" y="107"/>
                  </a:lnTo>
                  <a:lnTo>
                    <a:pt x="245" y="111"/>
                  </a:lnTo>
                  <a:lnTo>
                    <a:pt x="247" y="114"/>
                  </a:lnTo>
                  <a:lnTo>
                    <a:pt x="247" y="114"/>
                  </a:lnTo>
                  <a:lnTo>
                    <a:pt x="245" y="120"/>
                  </a:lnTo>
                  <a:lnTo>
                    <a:pt x="241" y="125"/>
                  </a:lnTo>
                  <a:lnTo>
                    <a:pt x="237" y="127"/>
                  </a:lnTo>
                  <a:lnTo>
                    <a:pt x="232" y="129"/>
                  </a:lnTo>
                  <a:lnTo>
                    <a:pt x="232" y="1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2" name="Group 249"/>
            <p:cNvGrpSpPr/>
            <p:nvPr/>
          </p:nvGrpSpPr>
          <p:grpSpPr>
            <a:xfrm>
              <a:off x="4904480" y="4594118"/>
              <a:ext cx="407041" cy="476459"/>
              <a:chOff x="7058830" y="2223158"/>
              <a:chExt cx="277296" cy="324587"/>
            </a:xfrm>
            <a:grpFill/>
          </p:grpSpPr>
          <p:sp>
            <p:nvSpPr>
              <p:cNvPr id="373" name="Freeform 46"/>
              <p:cNvSpPr>
                <a:spLocks noEditPoints="1"/>
              </p:cNvSpPr>
              <p:nvPr/>
            </p:nvSpPr>
            <p:spPr bwMode="auto">
              <a:xfrm>
                <a:off x="7058830" y="2356432"/>
                <a:ext cx="277296" cy="191313"/>
              </a:xfrm>
              <a:custGeom>
                <a:avLst/>
                <a:gdLst/>
                <a:ahLst/>
                <a:cxnLst>
                  <a:cxn ang="0">
                    <a:pos x="248" y="20"/>
                  </a:cxn>
                  <a:cxn ang="0">
                    <a:pos x="224" y="4"/>
                  </a:cxn>
                  <a:cxn ang="0">
                    <a:pos x="176" y="0"/>
                  </a:cxn>
                  <a:cxn ang="0">
                    <a:pos x="79" y="0"/>
                  </a:cxn>
                  <a:cxn ang="0">
                    <a:pos x="31" y="4"/>
                  </a:cxn>
                  <a:cxn ang="0">
                    <a:pos x="9" y="20"/>
                  </a:cxn>
                  <a:cxn ang="0">
                    <a:pos x="2" y="45"/>
                  </a:cxn>
                  <a:cxn ang="0">
                    <a:pos x="0" y="91"/>
                  </a:cxn>
                  <a:cxn ang="0">
                    <a:pos x="3" y="150"/>
                  </a:cxn>
                  <a:cxn ang="0">
                    <a:pos x="15" y="169"/>
                  </a:cxn>
                  <a:cxn ang="0">
                    <a:pos x="31" y="176"/>
                  </a:cxn>
                  <a:cxn ang="0">
                    <a:pos x="127" y="180"/>
                  </a:cxn>
                  <a:cxn ang="0">
                    <a:pos x="200" y="178"/>
                  </a:cxn>
                  <a:cxn ang="0">
                    <a:pos x="235" y="174"/>
                  </a:cxn>
                  <a:cxn ang="0">
                    <a:pos x="252" y="150"/>
                  </a:cxn>
                  <a:cxn ang="0">
                    <a:pos x="255" y="120"/>
                  </a:cxn>
                  <a:cxn ang="0">
                    <a:pos x="255" y="59"/>
                  </a:cxn>
                  <a:cxn ang="0">
                    <a:pos x="252" y="30"/>
                  </a:cxn>
                  <a:cxn ang="0">
                    <a:pos x="55" y="143"/>
                  </a:cxn>
                  <a:cxn ang="0">
                    <a:pos x="18" y="45"/>
                  </a:cxn>
                  <a:cxn ang="0">
                    <a:pos x="74" y="45"/>
                  </a:cxn>
                  <a:cxn ang="0">
                    <a:pos x="105" y="133"/>
                  </a:cxn>
                  <a:cxn ang="0">
                    <a:pos x="90" y="144"/>
                  </a:cxn>
                  <a:cxn ang="0">
                    <a:pos x="81" y="143"/>
                  </a:cxn>
                  <a:cxn ang="0">
                    <a:pos x="76" y="126"/>
                  </a:cxn>
                  <a:cxn ang="0">
                    <a:pos x="90" y="120"/>
                  </a:cxn>
                  <a:cxn ang="0">
                    <a:pos x="90" y="126"/>
                  </a:cxn>
                  <a:cxn ang="0">
                    <a:pos x="94" y="130"/>
                  </a:cxn>
                  <a:cxn ang="0">
                    <a:pos x="105" y="57"/>
                  </a:cxn>
                  <a:cxn ang="0">
                    <a:pos x="179" y="117"/>
                  </a:cxn>
                  <a:cxn ang="0">
                    <a:pos x="177" y="135"/>
                  </a:cxn>
                  <a:cxn ang="0">
                    <a:pos x="170" y="144"/>
                  </a:cxn>
                  <a:cxn ang="0">
                    <a:pos x="161" y="144"/>
                  </a:cxn>
                  <a:cxn ang="0">
                    <a:pos x="150" y="143"/>
                  </a:cxn>
                  <a:cxn ang="0">
                    <a:pos x="150" y="28"/>
                  </a:cxn>
                  <a:cxn ang="0">
                    <a:pos x="157" y="59"/>
                  </a:cxn>
                  <a:cxn ang="0">
                    <a:pos x="165" y="56"/>
                  </a:cxn>
                  <a:cxn ang="0">
                    <a:pos x="176" y="61"/>
                  </a:cxn>
                  <a:cxn ang="0">
                    <a:pos x="179" y="83"/>
                  </a:cxn>
                  <a:cxn ang="0">
                    <a:pos x="207" y="104"/>
                  </a:cxn>
                  <a:cxn ang="0">
                    <a:pos x="207" y="124"/>
                  </a:cxn>
                  <a:cxn ang="0">
                    <a:pos x="215" y="130"/>
                  </a:cxn>
                  <a:cxn ang="0">
                    <a:pos x="222" y="124"/>
                  </a:cxn>
                  <a:cxn ang="0">
                    <a:pos x="237" y="113"/>
                  </a:cxn>
                  <a:cxn ang="0">
                    <a:pos x="237" y="126"/>
                  </a:cxn>
                  <a:cxn ang="0">
                    <a:pos x="233" y="135"/>
                  </a:cxn>
                  <a:cxn ang="0">
                    <a:pos x="226" y="143"/>
                  </a:cxn>
                  <a:cxn ang="0">
                    <a:pos x="215" y="144"/>
                  </a:cxn>
                  <a:cxn ang="0">
                    <a:pos x="200" y="139"/>
                  </a:cxn>
                  <a:cxn ang="0">
                    <a:pos x="192" y="128"/>
                  </a:cxn>
                  <a:cxn ang="0">
                    <a:pos x="190" y="85"/>
                  </a:cxn>
                  <a:cxn ang="0">
                    <a:pos x="196" y="65"/>
                  </a:cxn>
                  <a:cxn ang="0">
                    <a:pos x="209" y="57"/>
                  </a:cxn>
                  <a:cxn ang="0">
                    <a:pos x="220" y="57"/>
                  </a:cxn>
                  <a:cxn ang="0">
                    <a:pos x="233" y="65"/>
                  </a:cxn>
                  <a:cxn ang="0">
                    <a:pos x="237" y="85"/>
                  </a:cxn>
                </a:cxnLst>
                <a:rect l="0" t="0" r="r" b="b"/>
                <a:pathLst>
                  <a:path w="257" h="180">
                    <a:moveTo>
                      <a:pt x="252" y="30"/>
                    </a:moveTo>
                    <a:lnTo>
                      <a:pt x="252" y="30"/>
                    </a:lnTo>
                    <a:lnTo>
                      <a:pt x="248" y="20"/>
                    </a:lnTo>
                    <a:lnTo>
                      <a:pt x="242" y="13"/>
                    </a:lnTo>
                    <a:lnTo>
                      <a:pt x="235" y="7"/>
                    </a:lnTo>
                    <a:lnTo>
                      <a:pt x="224" y="4"/>
                    </a:lnTo>
                    <a:lnTo>
                      <a:pt x="224" y="4"/>
                    </a:lnTo>
                    <a:lnTo>
                      <a:pt x="200" y="2"/>
                    </a:lnTo>
                    <a:lnTo>
                      <a:pt x="176" y="0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79" y="0"/>
                    </a:lnTo>
                    <a:lnTo>
                      <a:pt x="55" y="2"/>
                    </a:lnTo>
                    <a:lnTo>
                      <a:pt x="31" y="4"/>
                    </a:lnTo>
                    <a:lnTo>
                      <a:pt x="31" y="4"/>
                    </a:lnTo>
                    <a:lnTo>
                      <a:pt x="22" y="7"/>
                    </a:lnTo>
                    <a:lnTo>
                      <a:pt x="15" y="13"/>
                    </a:lnTo>
                    <a:lnTo>
                      <a:pt x="9" y="20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2" y="45"/>
                    </a:lnTo>
                    <a:lnTo>
                      <a:pt x="0" y="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0" y="120"/>
                    </a:lnTo>
                    <a:lnTo>
                      <a:pt x="2" y="135"/>
                    </a:lnTo>
                    <a:lnTo>
                      <a:pt x="3" y="150"/>
                    </a:lnTo>
                    <a:lnTo>
                      <a:pt x="3" y="150"/>
                    </a:lnTo>
                    <a:lnTo>
                      <a:pt x="7" y="161"/>
                    </a:lnTo>
                    <a:lnTo>
                      <a:pt x="15" y="169"/>
                    </a:lnTo>
                    <a:lnTo>
                      <a:pt x="22" y="174"/>
                    </a:lnTo>
                    <a:lnTo>
                      <a:pt x="31" y="176"/>
                    </a:lnTo>
                    <a:lnTo>
                      <a:pt x="31" y="176"/>
                    </a:lnTo>
                    <a:lnTo>
                      <a:pt x="55" y="178"/>
                    </a:lnTo>
                    <a:lnTo>
                      <a:pt x="79" y="180"/>
                    </a:lnTo>
                    <a:lnTo>
                      <a:pt x="127" y="180"/>
                    </a:lnTo>
                    <a:lnTo>
                      <a:pt x="127" y="180"/>
                    </a:lnTo>
                    <a:lnTo>
                      <a:pt x="176" y="180"/>
                    </a:lnTo>
                    <a:lnTo>
                      <a:pt x="200" y="178"/>
                    </a:lnTo>
                    <a:lnTo>
                      <a:pt x="224" y="176"/>
                    </a:lnTo>
                    <a:lnTo>
                      <a:pt x="224" y="176"/>
                    </a:lnTo>
                    <a:lnTo>
                      <a:pt x="235" y="174"/>
                    </a:lnTo>
                    <a:lnTo>
                      <a:pt x="242" y="169"/>
                    </a:lnTo>
                    <a:lnTo>
                      <a:pt x="248" y="161"/>
                    </a:lnTo>
                    <a:lnTo>
                      <a:pt x="252" y="150"/>
                    </a:lnTo>
                    <a:lnTo>
                      <a:pt x="252" y="150"/>
                    </a:lnTo>
                    <a:lnTo>
                      <a:pt x="255" y="135"/>
                    </a:lnTo>
                    <a:lnTo>
                      <a:pt x="255" y="120"/>
                    </a:lnTo>
                    <a:lnTo>
                      <a:pt x="257" y="91"/>
                    </a:lnTo>
                    <a:lnTo>
                      <a:pt x="257" y="91"/>
                    </a:lnTo>
                    <a:lnTo>
                      <a:pt x="255" y="59"/>
                    </a:lnTo>
                    <a:lnTo>
                      <a:pt x="255" y="45"/>
                    </a:lnTo>
                    <a:lnTo>
                      <a:pt x="252" y="30"/>
                    </a:lnTo>
                    <a:lnTo>
                      <a:pt x="252" y="30"/>
                    </a:lnTo>
                    <a:close/>
                    <a:moveTo>
                      <a:pt x="74" y="45"/>
                    </a:moveTo>
                    <a:lnTo>
                      <a:pt x="55" y="45"/>
                    </a:lnTo>
                    <a:lnTo>
                      <a:pt x="55" y="143"/>
                    </a:lnTo>
                    <a:lnTo>
                      <a:pt x="37" y="143"/>
                    </a:lnTo>
                    <a:lnTo>
                      <a:pt x="37" y="45"/>
                    </a:lnTo>
                    <a:lnTo>
                      <a:pt x="18" y="45"/>
                    </a:lnTo>
                    <a:lnTo>
                      <a:pt x="18" y="28"/>
                    </a:lnTo>
                    <a:lnTo>
                      <a:pt x="74" y="28"/>
                    </a:lnTo>
                    <a:lnTo>
                      <a:pt x="74" y="45"/>
                    </a:lnTo>
                    <a:close/>
                    <a:moveTo>
                      <a:pt x="120" y="143"/>
                    </a:moveTo>
                    <a:lnTo>
                      <a:pt x="105" y="143"/>
                    </a:lnTo>
                    <a:lnTo>
                      <a:pt x="105" y="133"/>
                    </a:lnTo>
                    <a:lnTo>
                      <a:pt x="105" y="133"/>
                    </a:lnTo>
                    <a:lnTo>
                      <a:pt x="96" y="143"/>
                    </a:lnTo>
                    <a:lnTo>
                      <a:pt x="90" y="144"/>
                    </a:lnTo>
                    <a:lnTo>
                      <a:pt x="87" y="144"/>
                    </a:lnTo>
                    <a:lnTo>
                      <a:pt x="87" y="144"/>
                    </a:lnTo>
                    <a:lnTo>
                      <a:pt x="81" y="143"/>
                    </a:lnTo>
                    <a:lnTo>
                      <a:pt x="78" y="137"/>
                    </a:lnTo>
                    <a:lnTo>
                      <a:pt x="78" y="137"/>
                    </a:lnTo>
                    <a:lnTo>
                      <a:pt x="76" y="126"/>
                    </a:lnTo>
                    <a:lnTo>
                      <a:pt x="76" y="57"/>
                    </a:lnTo>
                    <a:lnTo>
                      <a:pt x="90" y="57"/>
                    </a:lnTo>
                    <a:lnTo>
                      <a:pt x="90" y="120"/>
                    </a:lnTo>
                    <a:lnTo>
                      <a:pt x="90" y="120"/>
                    </a:lnTo>
                    <a:lnTo>
                      <a:pt x="90" y="126"/>
                    </a:lnTo>
                    <a:lnTo>
                      <a:pt x="90" y="126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4" y="130"/>
                    </a:lnTo>
                    <a:lnTo>
                      <a:pt x="100" y="128"/>
                    </a:lnTo>
                    <a:lnTo>
                      <a:pt x="105" y="122"/>
                    </a:lnTo>
                    <a:lnTo>
                      <a:pt x="105" y="57"/>
                    </a:lnTo>
                    <a:lnTo>
                      <a:pt x="120" y="57"/>
                    </a:lnTo>
                    <a:lnTo>
                      <a:pt x="120" y="143"/>
                    </a:lnTo>
                    <a:close/>
                    <a:moveTo>
                      <a:pt x="179" y="117"/>
                    </a:moveTo>
                    <a:lnTo>
                      <a:pt x="179" y="117"/>
                    </a:lnTo>
                    <a:lnTo>
                      <a:pt x="177" y="135"/>
                    </a:lnTo>
                    <a:lnTo>
                      <a:pt x="177" y="135"/>
                    </a:lnTo>
                    <a:lnTo>
                      <a:pt x="176" y="139"/>
                    </a:lnTo>
                    <a:lnTo>
                      <a:pt x="172" y="143"/>
                    </a:lnTo>
                    <a:lnTo>
                      <a:pt x="170" y="144"/>
                    </a:lnTo>
                    <a:lnTo>
                      <a:pt x="165" y="144"/>
                    </a:lnTo>
                    <a:lnTo>
                      <a:pt x="165" y="144"/>
                    </a:lnTo>
                    <a:lnTo>
                      <a:pt x="161" y="144"/>
                    </a:lnTo>
                    <a:lnTo>
                      <a:pt x="157" y="143"/>
                    </a:lnTo>
                    <a:lnTo>
                      <a:pt x="150" y="135"/>
                    </a:lnTo>
                    <a:lnTo>
                      <a:pt x="150" y="143"/>
                    </a:lnTo>
                    <a:lnTo>
                      <a:pt x="133" y="143"/>
                    </a:lnTo>
                    <a:lnTo>
                      <a:pt x="133" y="28"/>
                    </a:lnTo>
                    <a:lnTo>
                      <a:pt x="150" y="28"/>
                    </a:lnTo>
                    <a:lnTo>
                      <a:pt x="150" y="65"/>
                    </a:lnTo>
                    <a:lnTo>
                      <a:pt x="150" y="65"/>
                    </a:lnTo>
                    <a:lnTo>
                      <a:pt x="157" y="59"/>
                    </a:lnTo>
                    <a:lnTo>
                      <a:pt x="161" y="57"/>
                    </a:lnTo>
                    <a:lnTo>
                      <a:pt x="165" y="56"/>
                    </a:lnTo>
                    <a:lnTo>
                      <a:pt x="165" y="56"/>
                    </a:lnTo>
                    <a:lnTo>
                      <a:pt x="170" y="57"/>
                    </a:lnTo>
                    <a:lnTo>
                      <a:pt x="172" y="59"/>
                    </a:lnTo>
                    <a:lnTo>
                      <a:pt x="176" y="61"/>
                    </a:lnTo>
                    <a:lnTo>
                      <a:pt x="177" y="67"/>
                    </a:lnTo>
                    <a:lnTo>
                      <a:pt x="177" y="67"/>
                    </a:lnTo>
                    <a:lnTo>
                      <a:pt x="179" y="83"/>
                    </a:lnTo>
                    <a:lnTo>
                      <a:pt x="179" y="117"/>
                    </a:lnTo>
                    <a:close/>
                    <a:moveTo>
                      <a:pt x="237" y="104"/>
                    </a:moveTo>
                    <a:lnTo>
                      <a:pt x="207" y="104"/>
                    </a:lnTo>
                    <a:lnTo>
                      <a:pt x="207" y="119"/>
                    </a:lnTo>
                    <a:lnTo>
                      <a:pt x="207" y="119"/>
                    </a:lnTo>
                    <a:lnTo>
                      <a:pt x="207" y="124"/>
                    </a:lnTo>
                    <a:lnTo>
                      <a:pt x="209" y="128"/>
                    </a:lnTo>
                    <a:lnTo>
                      <a:pt x="211" y="130"/>
                    </a:lnTo>
                    <a:lnTo>
                      <a:pt x="215" y="130"/>
                    </a:lnTo>
                    <a:lnTo>
                      <a:pt x="215" y="130"/>
                    </a:lnTo>
                    <a:lnTo>
                      <a:pt x="218" y="128"/>
                    </a:lnTo>
                    <a:lnTo>
                      <a:pt x="222" y="124"/>
                    </a:lnTo>
                    <a:lnTo>
                      <a:pt x="222" y="124"/>
                    </a:lnTo>
                    <a:lnTo>
                      <a:pt x="222" y="113"/>
                    </a:lnTo>
                    <a:lnTo>
                      <a:pt x="237" y="113"/>
                    </a:lnTo>
                    <a:lnTo>
                      <a:pt x="237" y="115"/>
                    </a:lnTo>
                    <a:lnTo>
                      <a:pt x="237" y="115"/>
                    </a:lnTo>
                    <a:lnTo>
                      <a:pt x="237" y="126"/>
                    </a:lnTo>
                    <a:lnTo>
                      <a:pt x="237" y="126"/>
                    </a:lnTo>
                    <a:lnTo>
                      <a:pt x="237" y="132"/>
                    </a:lnTo>
                    <a:lnTo>
                      <a:pt x="233" y="135"/>
                    </a:lnTo>
                    <a:lnTo>
                      <a:pt x="233" y="135"/>
                    </a:lnTo>
                    <a:lnTo>
                      <a:pt x="229" y="139"/>
                    </a:lnTo>
                    <a:lnTo>
                      <a:pt x="226" y="143"/>
                    </a:lnTo>
                    <a:lnTo>
                      <a:pt x="220" y="144"/>
                    </a:lnTo>
                    <a:lnTo>
                      <a:pt x="215" y="144"/>
                    </a:lnTo>
                    <a:lnTo>
                      <a:pt x="215" y="144"/>
                    </a:lnTo>
                    <a:lnTo>
                      <a:pt x="209" y="144"/>
                    </a:lnTo>
                    <a:lnTo>
                      <a:pt x="203" y="143"/>
                    </a:lnTo>
                    <a:lnTo>
                      <a:pt x="200" y="139"/>
                    </a:lnTo>
                    <a:lnTo>
                      <a:pt x="196" y="135"/>
                    </a:lnTo>
                    <a:lnTo>
                      <a:pt x="196" y="135"/>
                    </a:lnTo>
                    <a:lnTo>
                      <a:pt x="192" y="128"/>
                    </a:lnTo>
                    <a:lnTo>
                      <a:pt x="190" y="115"/>
                    </a:lnTo>
                    <a:lnTo>
                      <a:pt x="190" y="85"/>
                    </a:lnTo>
                    <a:lnTo>
                      <a:pt x="190" y="85"/>
                    </a:lnTo>
                    <a:lnTo>
                      <a:pt x="192" y="74"/>
                    </a:lnTo>
                    <a:lnTo>
                      <a:pt x="196" y="65"/>
                    </a:lnTo>
                    <a:lnTo>
                      <a:pt x="196" y="65"/>
                    </a:lnTo>
                    <a:lnTo>
                      <a:pt x="200" y="61"/>
                    </a:lnTo>
                    <a:lnTo>
                      <a:pt x="203" y="59"/>
                    </a:lnTo>
                    <a:lnTo>
                      <a:pt x="209" y="57"/>
                    </a:lnTo>
                    <a:lnTo>
                      <a:pt x="215" y="56"/>
                    </a:lnTo>
                    <a:lnTo>
                      <a:pt x="215" y="56"/>
                    </a:lnTo>
                    <a:lnTo>
                      <a:pt x="220" y="57"/>
                    </a:lnTo>
                    <a:lnTo>
                      <a:pt x="226" y="59"/>
                    </a:lnTo>
                    <a:lnTo>
                      <a:pt x="229" y="61"/>
                    </a:lnTo>
                    <a:lnTo>
                      <a:pt x="233" y="65"/>
                    </a:lnTo>
                    <a:lnTo>
                      <a:pt x="233" y="65"/>
                    </a:lnTo>
                    <a:lnTo>
                      <a:pt x="237" y="74"/>
                    </a:lnTo>
                    <a:lnTo>
                      <a:pt x="237" y="85"/>
                    </a:lnTo>
                    <a:lnTo>
                      <a:pt x="237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Freeform 47"/>
              <p:cNvSpPr>
                <a:spLocks/>
              </p:cNvSpPr>
              <p:nvPr/>
            </p:nvSpPr>
            <p:spPr bwMode="auto">
              <a:xfrm>
                <a:off x="7282386" y="2431667"/>
                <a:ext cx="15048" cy="2149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21"/>
                  </a:cxn>
                  <a:cxn ang="0">
                    <a:pos x="15" y="21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15" y="8"/>
                  </a:cxn>
                  <a:cxn ang="0">
                    <a:pos x="13" y="4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5" h="21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21"/>
                    </a:lnTo>
                    <a:lnTo>
                      <a:pt x="15" y="21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8"/>
                    </a:lnTo>
                    <a:lnTo>
                      <a:pt x="13" y="4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Freeform 48"/>
              <p:cNvSpPr>
                <a:spLocks/>
              </p:cNvSpPr>
              <p:nvPr/>
            </p:nvSpPr>
            <p:spPr bwMode="auto">
              <a:xfrm>
                <a:off x="7220047" y="2431667"/>
                <a:ext cx="12897" cy="623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3" y="60"/>
                  </a:cxn>
                  <a:cxn ang="0">
                    <a:pos x="7" y="60"/>
                  </a:cxn>
                  <a:cxn ang="0">
                    <a:pos x="7" y="60"/>
                  </a:cxn>
                  <a:cxn ang="0">
                    <a:pos x="9" y="60"/>
                  </a:cxn>
                  <a:cxn ang="0">
                    <a:pos x="11" y="58"/>
                  </a:cxn>
                  <a:cxn ang="0">
                    <a:pos x="13" y="54"/>
                  </a:cxn>
                  <a:cxn ang="0">
                    <a:pos x="13" y="49"/>
                  </a:cxn>
                  <a:cxn ang="0">
                    <a:pos x="13" y="12"/>
                  </a:cxn>
                  <a:cxn ang="0">
                    <a:pos x="13" y="12"/>
                  </a:cxn>
                  <a:cxn ang="0">
                    <a:pos x="11" y="4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3" h="60">
                    <a:moveTo>
                      <a:pt x="7" y="0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3" y="60"/>
                    </a:lnTo>
                    <a:lnTo>
                      <a:pt x="7" y="60"/>
                    </a:lnTo>
                    <a:lnTo>
                      <a:pt x="7" y="60"/>
                    </a:lnTo>
                    <a:lnTo>
                      <a:pt x="9" y="60"/>
                    </a:lnTo>
                    <a:lnTo>
                      <a:pt x="11" y="58"/>
                    </a:lnTo>
                    <a:lnTo>
                      <a:pt x="13" y="54"/>
                    </a:lnTo>
                    <a:lnTo>
                      <a:pt x="13" y="49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11" y="4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Freeform 49"/>
              <p:cNvSpPr>
                <a:spLocks/>
              </p:cNvSpPr>
              <p:nvPr/>
            </p:nvSpPr>
            <p:spPr bwMode="auto">
              <a:xfrm>
                <a:off x="7224346" y="2253252"/>
                <a:ext cx="49441" cy="94581"/>
              </a:xfrm>
              <a:custGeom>
                <a:avLst/>
                <a:gdLst/>
                <a:ahLst/>
                <a:cxnLst>
                  <a:cxn ang="0">
                    <a:pos x="12" y="87"/>
                  </a:cxn>
                  <a:cxn ang="0">
                    <a:pos x="12" y="87"/>
                  </a:cxn>
                  <a:cxn ang="0">
                    <a:pos x="17" y="87"/>
                  </a:cxn>
                  <a:cxn ang="0">
                    <a:pos x="21" y="85"/>
                  </a:cxn>
                  <a:cxn ang="0">
                    <a:pos x="30" y="76"/>
                  </a:cxn>
                  <a:cxn ang="0">
                    <a:pos x="30" y="85"/>
                  </a:cxn>
                  <a:cxn ang="0">
                    <a:pos x="47" y="85"/>
                  </a:cxn>
                  <a:cxn ang="0">
                    <a:pos x="47" y="0"/>
                  </a:cxn>
                  <a:cxn ang="0">
                    <a:pos x="30" y="0"/>
                  </a:cxn>
                  <a:cxn ang="0">
                    <a:pos x="30" y="64"/>
                  </a:cxn>
                  <a:cxn ang="0">
                    <a:pos x="30" y="64"/>
                  </a:cxn>
                  <a:cxn ang="0">
                    <a:pos x="24" y="70"/>
                  </a:cxn>
                  <a:cxn ang="0">
                    <a:pos x="21" y="72"/>
                  </a:cxn>
                  <a:cxn ang="0">
                    <a:pos x="21" y="72"/>
                  </a:cxn>
                  <a:cxn ang="0">
                    <a:pos x="17" y="72"/>
                  </a:cxn>
                  <a:cxn ang="0">
                    <a:pos x="17" y="68"/>
                  </a:cxn>
                  <a:cxn ang="0">
                    <a:pos x="17" y="68"/>
                  </a:cxn>
                  <a:cxn ang="0">
                    <a:pos x="17" y="63"/>
                  </a:cxn>
                  <a:cxn ang="0">
                    <a:pos x="17" y="0"/>
                  </a:cxn>
                  <a:cxn ang="0">
                    <a:pos x="0" y="0"/>
                  </a:cxn>
                  <a:cxn ang="0">
                    <a:pos x="0" y="68"/>
                  </a:cxn>
                  <a:cxn ang="0">
                    <a:pos x="0" y="68"/>
                  </a:cxn>
                  <a:cxn ang="0">
                    <a:pos x="2" y="79"/>
                  </a:cxn>
                  <a:cxn ang="0">
                    <a:pos x="2" y="79"/>
                  </a:cxn>
                  <a:cxn ang="0">
                    <a:pos x="6" y="85"/>
                  </a:cxn>
                  <a:cxn ang="0">
                    <a:pos x="12" y="87"/>
                  </a:cxn>
                  <a:cxn ang="0">
                    <a:pos x="12" y="87"/>
                  </a:cxn>
                </a:cxnLst>
                <a:rect l="0" t="0" r="r" b="b"/>
                <a:pathLst>
                  <a:path w="47" h="87">
                    <a:moveTo>
                      <a:pt x="12" y="87"/>
                    </a:moveTo>
                    <a:lnTo>
                      <a:pt x="12" y="87"/>
                    </a:lnTo>
                    <a:lnTo>
                      <a:pt x="17" y="87"/>
                    </a:lnTo>
                    <a:lnTo>
                      <a:pt x="21" y="85"/>
                    </a:lnTo>
                    <a:lnTo>
                      <a:pt x="30" y="76"/>
                    </a:lnTo>
                    <a:lnTo>
                      <a:pt x="30" y="85"/>
                    </a:lnTo>
                    <a:lnTo>
                      <a:pt x="47" y="85"/>
                    </a:lnTo>
                    <a:lnTo>
                      <a:pt x="47" y="0"/>
                    </a:lnTo>
                    <a:lnTo>
                      <a:pt x="30" y="0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4" y="70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17" y="72"/>
                    </a:lnTo>
                    <a:lnTo>
                      <a:pt x="17" y="68"/>
                    </a:lnTo>
                    <a:lnTo>
                      <a:pt x="17" y="68"/>
                    </a:lnTo>
                    <a:lnTo>
                      <a:pt x="17" y="63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9"/>
                    </a:lnTo>
                    <a:lnTo>
                      <a:pt x="2" y="79"/>
                    </a:lnTo>
                    <a:lnTo>
                      <a:pt x="6" y="85"/>
                    </a:lnTo>
                    <a:lnTo>
                      <a:pt x="12" y="87"/>
                    </a:lnTo>
                    <a:lnTo>
                      <a:pt x="12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Freeform 50"/>
              <p:cNvSpPr>
                <a:spLocks/>
              </p:cNvSpPr>
              <p:nvPr/>
            </p:nvSpPr>
            <p:spPr bwMode="auto">
              <a:xfrm>
                <a:off x="7095372" y="2223158"/>
                <a:ext cx="64487" cy="122527"/>
              </a:xfrm>
              <a:custGeom>
                <a:avLst/>
                <a:gdLst/>
                <a:ahLst/>
                <a:cxnLst>
                  <a:cxn ang="0">
                    <a:pos x="20" y="69"/>
                  </a:cxn>
                  <a:cxn ang="0">
                    <a:pos x="20" y="115"/>
                  </a:cxn>
                  <a:cxn ang="0">
                    <a:pos x="39" y="115"/>
                  </a:cxn>
                  <a:cxn ang="0">
                    <a:pos x="39" y="69"/>
                  </a:cxn>
                  <a:cxn ang="0">
                    <a:pos x="59" y="0"/>
                  </a:cxn>
                  <a:cxn ang="0">
                    <a:pos x="43" y="0"/>
                  </a:cxn>
                  <a:cxn ang="0">
                    <a:pos x="30" y="44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1" y="32"/>
                  </a:cxn>
                  <a:cxn ang="0">
                    <a:pos x="11" y="32"/>
                  </a:cxn>
                  <a:cxn ang="0">
                    <a:pos x="17" y="54"/>
                  </a:cxn>
                  <a:cxn ang="0">
                    <a:pos x="20" y="69"/>
                  </a:cxn>
                  <a:cxn ang="0">
                    <a:pos x="20" y="69"/>
                  </a:cxn>
                </a:cxnLst>
                <a:rect l="0" t="0" r="r" b="b"/>
                <a:pathLst>
                  <a:path w="59" h="115">
                    <a:moveTo>
                      <a:pt x="20" y="69"/>
                    </a:moveTo>
                    <a:lnTo>
                      <a:pt x="20" y="115"/>
                    </a:lnTo>
                    <a:lnTo>
                      <a:pt x="39" y="115"/>
                    </a:lnTo>
                    <a:lnTo>
                      <a:pt x="39" y="69"/>
                    </a:lnTo>
                    <a:lnTo>
                      <a:pt x="59" y="0"/>
                    </a:lnTo>
                    <a:lnTo>
                      <a:pt x="43" y="0"/>
                    </a:lnTo>
                    <a:lnTo>
                      <a:pt x="30" y="44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1" y="32"/>
                    </a:lnTo>
                    <a:lnTo>
                      <a:pt x="11" y="32"/>
                    </a:lnTo>
                    <a:lnTo>
                      <a:pt x="17" y="54"/>
                    </a:lnTo>
                    <a:lnTo>
                      <a:pt x="20" y="69"/>
                    </a:lnTo>
                    <a:lnTo>
                      <a:pt x="20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51"/>
              <p:cNvSpPr>
                <a:spLocks noEditPoints="1"/>
              </p:cNvSpPr>
              <p:nvPr/>
            </p:nvSpPr>
            <p:spPr bwMode="auto">
              <a:xfrm>
                <a:off x="7159859" y="2251102"/>
                <a:ext cx="49441" cy="96732"/>
              </a:xfrm>
              <a:custGeom>
                <a:avLst/>
                <a:gdLst/>
                <a:ahLst/>
                <a:cxnLst>
                  <a:cxn ang="0">
                    <a:pos x="24" y="89"/>
                  </a:cxn>
                  <a:cxn ang="0">
                    <a:pos x="24" y="89"/>
                  </a:cxn>
                  <a:cxn ang="0">
                    <a:pos x="30" y="89"/>
                  </a:cxn>
                  <a:cxn ang="0">
                    <a:pos x="33" y="87"/>
                  </a:cxn>
                  <a:cxn ang="0">
                    <a:pos x="39" y="83"/>
                  </a:cxn>
                  <a:cxn ang="0">
                    <a:pos x="43" y="79"/>
                  </a:cxn>
                  <a:cxn ang="0">
                    <a:pos x="43" y="79"/>
                  </a:cxn>
                  <a:cxn ang="0">
                    <a:pos x="46" y="72"/>
                  </a:cxn>
                  <a:cxn ang="0">
                    <a:pos x="46" y="59"/>
                  </a:cxn>
                  <a:cxn ang="0">
                    <a:pos x="46" y="29"/>
                  </a:cxn>
                  <a:cxn ang="0">
                    <a:pos x="46" y="29"/>
                  </a:cxn>
                  <a:cxn ang="0">
                    <a:pos x="46" y="16"/>
                  </a:cxn>
                  <a:cxn ang="0">
                    <a:pos x="43" y="9"/>
                  </a:cxn>
                  <a:cxn ang="0">
                    <a:pos x="43" y="9"/>
                  </a:cxn>
                  <a:cxn ang="0">
                    <a:pos x="39" y="5"/>
                  </a:cxn>
                  <a:cxn ang="0">
                    <a:pos x="33" y="2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9" y="5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6"/>
                  </a:cxn>
                  <a:cxn ang="0">
                    <a:pos x="0" y="29"/>
                  </a:cxn>
                  <a:cxn ang="0">
                    <a:pos x="0" y="59"/>
                  </a:cxn>
                  <a:cxn ang="0">
                    <a:pos x="0" y="59"/>
                  </a:cxn>
                  <a:cxn ang="0">
                    <a:pos x="2" y="72"/>
                  </a:cxn>
                  <a:cxn ang="0">
                    <a:pos x="6" y="79"/>
                  </a:cxn>
                  <a:cxn ang="0">
                    <a:pos x="6" y="79"/>
                  </a:cxn>
                  <a:cxn ang="0">
                    <a:pos x="9" y="83"/>
                  </a:cxn>
                  <a:cxn ang="0">
                    <a:pos x="13" y="87"/>
                  </a:cxn>
                  <a:cxn ang="0">
                    <a:pos x="19" y="89"/>
                  </a:cxn>
                  <a:cxn ang="0">
                    <a:pos x="24" y="89"/>
                  </a:cxn>
                  <a:cxn ang="0">
                    <a:pos x="24" y="89"/>
                  </a:cxn>
                  <a:cxn ang="0">
                    <a:pos x="17" y="26"/>
                  </a:cxn>
                  <a:cxn ang="0">
                    <a:pos x="17" y="26"/>
                  </a:cxn>
                  <a:cxn ang="0">
                    <a:pos x="17" y="20"/>
                  </a:cxn>
                  <a:cxn ang="0">
                    <a:pos x="19" y="16"/>
                  </a:cxn>
                  <a:cxn ang="0">
                    <a:pos x="21" y="15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8" y="15"/>
                  </a:cxn>
                  <a:cxn ang="0">
                    <a:pos x="30" y="16"/>
                  </a:cxn>
                  <a:cxn ang="0">
                    <a:pos x="32" y="20"/>
                  </a:cxn>
                  <a:cxn ang="0">
                    <a:pos x="32" y="26"/>
                  </a:cxn>
                  <a:cxn ang="0">
                    <a:pos x="32" y="63"/>
                  </a:cxn>
                  <a:cxn ang="0">
                    <a:pos x="32" y="63"/>
                  </a:cxn>
                  <a:cxn ang="0">
                    <a:pos x="32" y="68"/>
                  </a:cxn>
                  <a:cxn ang="0">
                    <a:pos x="30" y="72"/>
                  </a:cxn>
                  <a:cxn ang="0">
                    <a:pos x="28" y="74"/>
                  </a:cxn>
                  <a:cxn ang="0">
                    <a:pos x="24" y="74"/>
                  </a:cxn>
                  <a:cxn ang="0">
                    <a:pos x="24" y="74"/>
                  </a:cxn>
                  <a:cxn ang="0">
                    <a:pos x="21" y="74"/>
                  </a:cxn>
                  <a:cxn ang="0">
                    <a:pos x="19" y="72"/>
                  </a:cxn>
                  <a:cxn ang="0">
                    <a:pos x="17" y="68"/>
                  </a:cxn>
                  <a:cxn ang="0">
                    <a:pos x="17" y="63"/>
                  </a:cxn>
                  <a:cxn ang="0">
                    <a:pos x="17" y="26"/>
                  </a:cxn>
                </a:cxnLst>
                <a:rect l="0" t="0" r="r" b="b"/>
                <a:pathLst>
                  <a:path w="46" h="89">
                    <a:moveTo>
                      <a:pt x="24" y="89"/>
                    </a:moveTo>
                    <a:lnTo>
                      <a:pt x="24" y="89"/>
                    </a:lnTo>
                    <a:lnTo>
                      <a:pt x="30" y="89"/>
                    </a:lnTo>
                    <a:lnTo>
                      <a:pt x="33" y="87"/>
                    </a:lnTo>
                    <a:lnTo>
                      <a:pt x="39" y="83"/>
                    </a:lnTo>
                    <a:lnTo>
                      <a:pt x="43" y="79"/>
                    </a:lnTo>
                    <a:lnTo>
                      <a:pt x="43" y="79"/>
                    </a:lnTo>
                    <a:lnTo>
                      <a:pt x="46" y="72"/>
                    </a:lnTo>
                    <a:lnTo>
                      <a:pt x="46" y="59"/>
                    </a:lnTo>
                    <a:lnTo>
                      <a:pt x="46" y="29"/>
                    </a:lnTo>
                    <a:lnTo>
                      <a:pt x="46" y="29"/>
                    </a:lnTo>
                    <a:lnTo>
                      <a:pt x="46" y="16"/>
                    </a:lnTo>
                    <a:lnTo>
                      <a:pt x="43" y="9"/>
                    </a:lnTo>
                    <a:lnTo>
                      <a:pt x="43" y="9"/>
                    </a:lnTo>
                    <a:lnTo>
                      <a:pt x="39" y="5"/>
                    </a:lnTo>
                    <a:lnTo>
                      <a:pt x="33" y="2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3" y="2"/>
                    </a:lnTo>
                    <a:lnTo>
                      <a:pt x="9" y="5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6"/>
                    </a:lnTo>
                    <a:lnTo>
                      <a:pt x="0" y="29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2" y="72"/>
                    </a:lnTo>
                    <a:lnTo>
                      <a:pt x="6" y="79"/>
                    </a:lnTo>
                    <a:lnTo>
                      <a:pt x="6" y="79"/>
                    </a:lnTo>
                    <a:lnTo>
                      <a:pt x="9" y="83"/>
                    </a:lnTo>
                    <a:lnTo>
                      <a:pt x="13" y="87"/>
                    </a:lnTo>
                    <a:lnTo>
                      <a:pt x="19" y="89"/>
                    </a:lnTo>
                    <a:lnTo>
                      <a:pt x="24" y="89"/>
                    </a:lnTo>
                    <a:lnTo>
                      <a:pt x="24" y="89"/>
                    </a:lnTo>
                    <a:close/>
                    <a:moveTo>
                      <a:pt x="17" y="26"/>
                    </a:moveTo>
                    <a:lnTo>
                      <a:pt x="17" y="26"/>
                    </a:lnTo>
                    <a:lnTo>
                      <a:pt x="17" y="20"/>
                    </a:lnTo>
                    <a:lnTo>
                      <a:pt x="19" y="16"/>
                    </a:lnTo>
                    <a:lnTo>
                      <a:pt x="21" y="15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8" y="15"/>
                    </a:lnTo>
                    <a:lnTo>
                      <a:pt x="30" y="16"/>
                    </a:lnTo>
                    <a:lnTo>
                      <a:pt x="32" y="20"/>
                    </a:lnTo>
                    <a:lnTo>
                      <a:pt x="32" y="26"/>
                    </a:lnTo>
                    <a:lnTo>
                      <a:pt x="32" y="63"/>
                    </a:lnTo>
                    <a:lnTo>
                      <a:pt x="32" y="63"/>
                    </a:lnTo>
                    <a:lnTo>
                      <a:pt x="32" y="68"/>
                    </a:lnTo>
                    <a:lnTo>
                      <a:pt x="30" y="72"/>
                    </a:lnTo>
                    <a:lnTo>
                      <a:pt x="28" y="74"/>
                    </a:lnTo>
                    <a:lnTo>
                      <a:pt x="24" y="74"/>
                    </a:lnTo>
                    <a:lnTo>
                      <a:pt x="24" y="74"/>
                    </a:lnTo>
                    <a:lnTo>
                      <a:pt x="21" y="74"/>
                    </a:lnTo>
                    <a:lnTo>
                      <a:pt x="19" y="72"/>
                    </a:lnTo>
                    <a:lnTo>
                      <a:pt x="17" y="68"/>
                    </a:lnTo>
                    <a:lnTo>
                      <a:pt x="17" y="63"/>
                    </a:lnTo>
                    <a:lnTo>
                      <a:pt x="17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9" name="Freeform 52"/>
            <p:cNvSpPr>
              <a:spLocks/>
            </p:cNvSpPr>
            <p:nvPr/>
          </p:nvSpPr>
          <p:spPr bwMode="auto">
            <a:xfrm>
              <a:off x="10333243" y="4677849"/>
              <a:ext cx="476459" cy="413352"/>
            </a:xfrm>
            <a:custGeom>
              <a:avLst/>
              <a:gdLst/>
              <a:ahLst/>
              <a:cxnLst>
                <a:cxn ang="0">
                  <a:pos x="302" y="59"/>
                </a:cxn>
                <a:cxn ang="0">
                  <a:pos x="296" y="83"/>
                </a:cxn>
                <a:cxn ang="0">
                  <a:pos x="285" y="113"/>
                </a:cxn>
                <a:cxn ang="0">
                  <a:pos x="241" y="181"/>
                </a:cxn>
                <a:cxn ang="0">
                  <a:pos x="224" y="200"/>
                </a:cxn>
                <a:cxn ang="0">
                  <a:pos x="196" y="229"/>
                </a:cxn>
                <a:cxn ang="0">
                  <a:pos x="170" y="250"/>
                </a:cxn>
                <a:cxn ang="0">
                  <a:pos x="146" y="259"/>
                </a:cxn>
                <a:cxn ang="0">
                  <a:pos x="135" y="261"/>
                </a:cxn>
                <a:cxn ang="0">
                  <a:pos x="124" y="257"/>
                </a:cxn>
                <a:cxn ang="0">
                  <a:pos x="111" y="248"/>
                </a:cxn>
                <a:cxn ang="0">
                  <a:pos x="91" y="211"/>
                </a:cxn>
                <a:cxn ang="0">
                  <a:pos x="67" y="122"/>
                </a:cxn>
                <a:cxn ang="0">
                  <a:pos x="61" y="101"/>
                </a:cxn>
                <a:cxn ang="0">
                  <a:pos x="46" y="77"/>
                </a:cxn>
                <a:cxn ang="0">
                  <a:pos x="39" y="74"/>
                </a:cxn>
                <a:cxn ang="0">
                  <a:pos x="30" y="77"/>
                </a:cxn>
                <a:cxn ang="0">
                  <a:pos x="0" y="70"/>
                </a:cxn>
                <a:cxn ang="0">
                  <a:pos x="45" y="31"/>
                </a:cxn>
                <a:cxn ang="0">
                  <a:pos x="58" y="18"/>
                </a:cxn>
                <a:cxn ang="0">
                  <a:pos x="80" y="5"/>
                </a:cxn>
                <a:cxn ang="0">
                  <a:pos x="89" y="3"/>
                </a:cxn>
                <a:cxn ang="0">
                  <a:pos x="106" y="5"/>
                </a:cxn>
                <a:cxn ang="0">
                  <a:pos x="117" y="14"/>
                </a:cxn>
                <a:cxn ang="0">
                  <a:pos x="126" y="29"/>
                </a:cxn>
                <a:cxn ang="0">
                  <a:pos x="132" y="51"/>
                </a:cxn>
                <a:cxn ang="0">
                  <a:pos x="145" y="120"/>
                </a:cxn>
                <a:cxn ang="0">
                  <a:pos x="150" y="140"/>
                </a:cxn>
                <a:cxn ang="0">
                  <a:pos x="161" y="164"/>
                </a:cxn>
                <a:cxn ang="0">
                  <a:pos x="167" y="166"/>
                </a:cxn>
                <a:cxn ang="0">
                  <a:pos x="172" y="164"/>
                </a:cxn>
                <a:cxn ang="0">
                  <a:pos x="187" y="150"/>
                </a:cxn>
                <a:cxn ang="0">
                  <a:pos x="195" y="137"/>
                </a:cxn>
                <a:cxn ang="0">
                  <a:pos x="213" y="100"/>
                </a:cxn>
                <a:cxn ang="0">
                  <a:pos x="215" y="90"/>
                </a:cxn>
                <a:cxn ang="0">
                  <a:pos x="211" y="72"/>
                </a:cxn>
                <a:cxn ang="0">
                  <a:pos x="206" y="66"/>
                </a:cxn>
                <a:cxn ang="0">
                  <a:pos x="195" y="64"/>
                </a:cxn>
                <a:cxn ang="0">
                  <a:pos x="172" y="70"/>
                </a:cxn>
                <a:cxn ang="0">
                  <a:pos x="180" y="53"/>
                </a:cxn>
                <a:cxn ang="0">
                  <a:pos x="195" y="26"/>
                </a:cxn>
                <a:cxn ang="0">
                  <a:pos x="217" y="9"/>
                </a:cxn>
                <a:cxn ang="0">
                  <a:pos x="243" y="0"/>
                </a:cxn>
                <a:cxn ang="0">
                  <a:pos x="257" y="0"/>
                </a:cxn>
                <a:cxn ang="0">
                  <a:pos x="278" y="3"/>
                </a:cxn>
                <a:cxn ang="0">
                  <a:pos x="293" y="14"/>
                </a:cxn>
                <a:cxn ang="0">
                  <a:pos x="300" y="35"/>
                </a:cxn>
                <a:cxn ang="0">
                  <a:pos x="302" y="59"/>
                </a:cxn>
              </a:cxnLst>
              <a:rect l="0" t="0" r="r" b="b"/>
              <a:pathLst>
                <a:path w="302" h="261">
                  <a:moveTo>
                    <a:pt x="302" y="59"/>
                  </a:moveTo>
                  <a:lnTo>
                    <a:pt x="302" y="59"/>
                  </a:lnTo>
                  <a:lnTo>
                    <a:pt x="300" y="72"/>
                  </a:lnTo>
                  <a:lnTo>
                    <a:pt x="296" y="83"/>
                  </a:lnTo>
                  <a:lnTo>
                    <a:pt x="293" y="98"/>
                  </a:lnTo>
                  <a:lnTo>
                    <a:pt x="285" y="113"/>
                  </a:lnTo>
                  <a:lnTo>
                    <a:pt x="267" y="144"/>
                  </a:lnTo>
                  <a:lnTo>
                    <a:pt x="241" y="181"/>
                  </a:lnTo>
                  <a:lnTo>
                    <a:pt x="241" y="181"/>
                  </a:lnTo>
                  <a:lnTo>
                    <a:pt x="224" y="200"/>
                  </a:lnTo>
                  <a:lnTo>
                    <a:pt x="211" y="214"/>
                  </a:lnTo>
                  <a:lnTo>
                    <a:pt x="196" y="229"/>
                  </a:lnTo>
                  <a:lnTo>
                    <a:pt x="183" y="240"/>
                  </a:lnTo>
                  <a:lnTo>
                    <a:pt x="170" y="250"/>
                  </a:lnTo>
                  <a:lnTo>
                    <a:pt x="159" y="255"/>
                  </a:lnTo>
                  <a:lnTo>
                    <a:pt x="146" y="259"/>
                  </a:lnTo>
                  <a:lnTo>
                    <a:pt x="135" y="261"/>
                  </a:lnTo>
                  <a:lnTo>
                    <a:pt x="135" y="261"/>
                  </a:lnTo>
                  <a:lnTo>
                    <a:pt x="130" y="259"/>
                  </a:lnTo>
                  <a:lnTo>
                    <a:pt x="124" y="257"/>
                  </a:lnTo>
                  <a:lnTo>
                    <a:pt x="117" y="253"/>
                  </a:lnTo>
                  <a:lnTo>
                    <a:pt x="111" y="248"/>
                  </a:lnTo>
                  <a:lnTo>
                    <a:pt x="102" y="233"/>
                  </a:lnTo>
                  <a:lnTo>
                    <a:pt x="91" y="211"/>
                  </a:lnTo>
                  <a:lnTo>
                    <a:pt x="91" y="211"/>
                  </a:lnTo>
                  <a:lnTo>
                    <a:pt x="67" y="122"/>
                  </a:lnTo>
                  <a:lnTo>
                    <a:pt x="67" y="122"/>
                  </a:lnTo>
                  <a:lnTo>
                    <a:pt x="61" y="101"/>
                  </a:lnTo>
                  <a:lnTo>
                    <a:pt x="54" y="87"/>
                  </a:lnTo>
                  <a:lnTo>
                    <a:pt x="46" y="77"/>
                  </a:lnTo>
                  <a:lnTo>
                    <a:pt x="43" y="74"/>
                  </a:lnTo>
                  <a:lnTo>
                    <a:pt x="39" y="74"/>
                  </a:lnTo>
                  <a:lnTo>
                    <a:pt x="39" y="74"/>
                  </a:lnTo>
                  <a:lnTo>
                    <a:pt x="30" y="77"/>
                  </a:lnTo>
                  <a:lnTo>
                    <a:pt x="15" y="89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45" y="31"/>
                  </a:lnTo>
                  <a:lnTo>
                    <a:pt x="45" y="31"/>
                  </a:lnTo>
                  <a:lnTo>
                    <a:pt x="58" y="18"/>
                  </a:lnTo>
                  <a:lnTo>
                    <a:pt x="70" y="11"/>
                  </a:lnTo>
                  <a:lnTo>
                    <a:pt x="80" y="5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98" y="3"/>
                  </a:lnTo>
                  <a:lnTo>
                    <a:pt x="106" y="5"/>
                  </a:lnTo>
                  <a:lnTo>
                    <a:pt x="111" y="9"/>
                  </a:lnTo>
                  <a:lnTo>
                    <a:pt x="117" y="14"/>
                  </a:lnTo>
                  <a:lnTo>
                    <a:pt x="122" y="20"/>
                  </a:lnTo>
                  <a:lnTo>
                    <a:pt x="126" y="29"/>
                  </a:lnTo>
                  <a:lnTo>
                    <a:pt x="130" y="39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120"/>
                  </a:lnTo>
                  <a:lnTo>
                    <a:pt x="145" y="120"/>
                  </a:lnTo>
                  <a:lnTo>
                    <a:pt x="150" y="140"/>
                  </a:lnTo>
                  <a:lnTo>
                    <a:pt x="156" y="155"/>
                  </a:lnTo>
                  <a:lnTo>
                    <a:pt x="161" y="164"/>
                  </a:lnTo>
                  <a:lnTo>
                    <a:pt x="163" y="166"/>
                  </a:lnTo>
                  <a:lnTo>
                    <a:pt x="167" y="166"/>
                  </a:lnTo>
                  <a:lnTo>
                    <a:pt x="167" y="166"/>
                  </a:lnTo>
                  <a:lnTo>
                    <a:pt x="172" y="164"/>
                  </a:lnTo>
                  <a:lnTo>
                    <a:pt x="178" y="159"/>
                  </a:lnTo>
                  <a:lnTo>
                    <a:pt x="187" y="150"/>
                  </a:lnTo>
                  <a:lnTo>
                    <a:pt x="195" y="137"/>
                  </a:lnTo>
                  <a:lnTo>
                    <a:pt x="195" y="137"/>
                  </a:lnTo>
                  <a:lnTo>
                    <a:pt x="209" y="111"/>
                  </a:lnTo>
                  <a:lnTo>
                    <a:pt x="213" y="100"/>
                  </a:lnTo>
                  <a:lnTo>
                    <a:pt x="215" y="90"/>
                  </a:lnTo>
                  <a:lnTo>
                    <a:pt x="215" y="90"/>
                  </a:lnTo>
                  <a:lnTo>
                    <a:pt x="215" y="79"/>
                  </a:lnTo>
                  <a:lnTo>
                    <a:pt x="211" y="72"/>
                  </a:lnTo>
                  <a:lnTo>
                    <a:pt x="209" y="68"/>
                  </a:lnTo>
                  <a:lnTo>
                    <a:pt x="206" y="66"/>
                  </a:lnTo>
                  <a:lnTo>
                    <a:pt x="195" y="64"/>
                  </a:lnTo>
                  <a:lnTo>
                    <a:pt x="195" y="64"/>
                  </a:lnTo>
                  <a:lnTo>
                    <a:pt x="183" y="66"/>
                  </a:lnTo>
                  <a:lnTo>
                    <a:pt x="172" y="70"/>
                  </a:lnTo>
                  <a:lnTo>
                    <a:pt x="172" y="70"/>
                  </a:lnTo>
                  <a:lnTo>
                    <a:pt x="180" y="53"/>
                  </a:lnTo>
                  <a:lnTo>
                    <a:pt x="187" y="39"/>
                  </a:lnTo>
                  <a:lnTo>
                    <a:pt x="195" y="26"/>
                  </a:lnTo>
                  <a:lnTo>
                    <a:pt x="206" y="16"/>
                  </a:lnTo>
                  <a:lnTo>
                    <a:pt x="217" y="9"/>
                  </a:lnTo>
                  <a:lnTo>
                    <a:pt x="230" y="3"/>
                  </a:lnTo>
                  <a:lnTo>
                    <a:pt x="243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69" y="2"/>
                  </a:lnTo>
                  <a:lnTo>
                    <a:pt x="278" y="3"/>
                  </a:lnTo>
                  <a:lnTo>
                    <a:pt x="285" y="9"/>
                  </a:lnTo>
                  <a:lnTo>
                    <a:pt x="293" y="14"/>
                  </a:lnTo>
                  <a:lnTo>
                    <a:pt x="296" y="24"/>
                  </a:lnTo>
                  <a:lnTo>
                    <a:pt x="300" y="35"/>
                  </a:lnTo>
                  <a:lnTo>
                    <a:pt x="302" y="46"/>
                  </a:lnTo>
                  <a:lnTo>
                    <a:pt x="302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0" name="Freeform 53"/>
            <p:cNvSpPr>
              <a:spLocks/>
            </p:cNvSpPr>
            <p:nvPr/>
          </p:nvSpPr>
          <p:spPr bwMode="auto">
            <a:xfrm>
              <a:off x="8783737" y="5438361"/>
              <a:ext cx="476459" cy="413352"/>
            </a:xfrm>
            <a:custGeom>
              <a:avLst/>
              <a:gdLst/>
              <a:ahLst/>
              <a:cxnLst>
                <a:cxn ang="0">
                  <a:pos x="302" y="59"/>
                </a:cxn>
                <a:cxn ang="0">
                  <a:pos x="296" y="83"/>
                </a:cxn>
                <a:cxn ang="0">
                  <a:pos x="285" y="113"/>
                </a:cxn>
                <a:cxn ang="0">
                  <a:pos x="241" y="181"/>
                </a:cxn>
                <a:cxn ang="0">
                  <a:pos x="224" y="200"/>
                </a:cxn>
                <a:cxn ang="0">
                  <a:pos x="196" y="229"/>
                </a:cxn>
                <a:cxn ang="0">
                  <a:pos x="170" y="250"/>
                </a:cxn>
                <a:cxn ang="0">
                  <a:pos x="146" y="259"/>
                </a:cxn>
                <a:cxn ang="0">
                  <a:pos x="135" y="261"/>
                </a:cxn>
                <a:cxn ang="0">
                  <a:pos x="124" y="257"/>
                </a:cxn>
                <a:cxn ang="0">
                  <a:pos x="111" y="248"/>
                </a:cxn>
                <a:cxn ang="0">
                  <a:pos x="91" y="211"/>
                </a:cxn>
                <a:cxn ang="0">
                  <a:pos x="67" y="122"/>
                </a:cxn>
                <a:cxn ang="0">
                  <a:pos x="61" y="101"/>
                </a:cxn>
                <a:cxn ang="0">
                  <a:pos x="46" y="77"/>
                </a:cxn>
                <a:cxn ang="0">
                  <a:pos x="39" y="74"/>
                </a:cxn>
                <a:cxn ang="0">
                  <a:pos x="30" y="77"/>
                </a:cxn>
                <a:cxn ang="0">
                  <a:pos x="0" y="70"/>
                </a:cxn>
                <a:cxn ang="0">
                  <a:pos x="45" y="31"/>
                </a:cxn>
                <a:cxn ang="0">
                  <a:pos x="58" y="18"/>
                </a:cxn>
                <a:cxn ang="0">
                  <a:pos x="80" y="5"/>
                </a:cxn>
                <a:cxn ang="0">
                  <a:pos x="89" y="3"/>
                </a:cxn>
                <a:cxn ang="0">
                  <a:pos x="106" y="5"/>
                </a:cxn>
                <a:cxn ang="0">
                  <a:pos x="117" y="14"/>
                </a:cxn>
                <a:cxn ang="0">
                  <a:pos x="126" y="29"/>
                </a:cxn>
                <a:cxn ang="0">
                  <a:pos x="132" y="51"/>
                </a:cxn>
                <a:cxn ang="0">
                  <a:pos x="145" y="120"/>
                </a:cxn>
                <a:cxn ang="0">
                  <a:pos x="150" y="140"/>
                </a:cxn>
                <a:cxn ang="0">
                  <a:pos x="161" y="164"/>
                </a:cxn>
                <a:cxn ang="0">
                  <a:pos x="167" y="166"/>
                </a:cxn>
                <a:cxn ang="0">
                  <a:pos x="172" y="164"/>
                </a:cxn>
                <a:cxn ang="0">
                  <a:pos x="187" y="150"/>
                </a:cxn>
                <a:cxn ang="0">
                  <a:pos x="195" y="137"/>
                </a:cxn>
                <a:cxn ang="0">
                  <a:pos x="213" y="100"/>
                </a:cxn>
                <a:cxn ang="0">
                  <a:pos x="215" y="90"/>
                </a:cxn>
                <a:cxn ang="0">
                  <a:pos x="211" y="72"/>
                </a:cxn>
                <a:cxn ang="0">
                  <a:pos x="206" y="66"/>
                </a:cxn>
                <a:cxn ang="0">
                  <a:pos x="195" y="64"/>
                </a:cxn>
                <a:cxn ang="0">
                  <a:pos x="172" y="70"/>
                </a:cxn>
                <a:cxn ang="0">
                  <a:pos x="180" y="53"/>
                </a:cxn>
                <a:cxn ang="0">
                  <a:pos x="195" y="26"/>
                </a:cxn>
                <a:cxn ang="0">
                  <a:pos x="217" y="9"/>
                </a:cxn>
                <a:cxn ang="0">
                  <a:pos x="243" y="0"/>
                </a:cxn>
                <a:cxn ang="0">
                  <a:pos x="257" y="0"/>
                </a:cxn>
                <a:cxn ang="0">
                  <a:pos x="278" y="3"/>
                </a:cxn>
                <a:cxn ang="0">
                  <a:pos x="293" y="14"/>
                </a:cxn>
                <a:cxn ang="0">
                  <a:pos x="300" y="35"/>
                </a:cxn>
                <a:cxn ang="0">
                  <a:pos x="302" y="59"/>
                </a:cxn>
              </a:cxnLst>
              <a:rect l="0" t="0" r="r" b="b"/>
              <a:pathLst>
                <a:path w="302" h="261">
                  <a:moveTo>
                    <a:pt x="302" y="59"/>
                  </a:moveTo>
                  <a:lnTo>
                    <a:pt x="302" y="59"/>
                  </a:lnTo>
                  <a:lnTo>
                    <a:pt x="300" y="72"/>
                  </a:lnTo>
                  <a:lnTo>
                    <a:pt x="296" y="83"/>
                  </a:lnTo>
                  <a:lnTo>
                    <a:pt x="293" y="98"/>
                  </a:lnTo>
                  <a:lnTo>
                    <a:pt x="285" y="113"/>
                  </a:lnTo>
                  <a:lnTo>
                    <a:pt x="267" y="144"/>
                  </a:lnTo>
                  <a:lnTo>
                    <a:pt x="241" y="181"/>
                  </a:lnTo>
                  <a:lnTo>
                    <a:pt x="241" y="181"/>
                  </a:lnTo>
                  <a:lnTo>
                    <a:pt x="224" y="200"/>
                  </a:lnTo>
                  <a:lnTo>
                    <a:pt x="211" y="214"/>
                  </a:lnTo>
                  <a:lnTo>
                    <a:pt x="196" y="229"/>
                  </a:lnTo>
                  <a:lnTo>
                    <a:pt x="183" y="240"/>
                  </a:lnTo>
                  <a:lnTo>
                    <a:pt x="170" y="250"/>
                  </a:lnTo>
                  <a:lnTo>
                    <a:pt x="159" y="255"/>
                  </a:lnTo>
                  <a:lnTo>
                    <a:pt x="146" y="259"/>
                  </a:lnTo>
                  <a:lnTo>
                    <a:pt x="135" y="261"/>
                  </a:lnTo>
                  <a:lnTo>
                    <a:pt x="135" y="261"/>
                  </a:lnTo>
                  <a:lnTo>
                    <a:pt x="130" y="259"/>
                  </a:lnTo>
                  <a:lnTo>
                    <a:pt x="124" y="257"/>
                  </a:lnTo>
                  <a:lnTo>
                    <a:pt x="117" y="253"/>
                  </a:lnTo>
                  <a:lnTo>
                    <a:pt x="111" y="248"/>
                  </a:lnTo>
                  <a:lnTo>
                    <a:pt x="102" y="233"/>
                  </a:lnTo>
                  <a:lnTo>
                    <a:pt x="91" y="211"/>
                  </a:lnTo>
                  <a:lnTo>
                    <a:pt x="91" y="211"/>
                  </a:lnTo>
                  <a:lnTo>
                    <a:pt x="67" y="122"/>
                  </a:lnTo>
                  <a:lnTo>
                    <a:pt x="67" y="122"/>
                  </a:lnTo>
                  <a:lnTo>
                    <a:pt x="61" y="101"/>
                  </a:lnTo>
                  <a:lnTo>
                    <a:pt x="54" y="87"/>
                  </a:lnTo>
                  <a:lnTo>
                    <a:pt x="46" y="77"/>
                  </a:lnTo>
                  <a:lnTo>
                    <a:pt x="43" y="74"/>
                  </a:lnTo>
                  <a:lnTo>
                    <a:pt x="39" y="74"/>
                  </a:lnTo>
                  <a:lnTo>
                    <a:pt x="39" y="74"/>
                  </a:lnTo>
                  <a:lnTo>
                    <a:pt x="30" y="77"/>
                  </a:lnTo>
                  <a:lnTo>
                    <a:pt x="15" y="89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45" y="31"/>
                  </a:lnTo>
                  <a:lnTo>
                    <a:pt x="45" y="31"/>
                  </a:lnTo>
                  <a:lnTo>
                    <a:pt x="58" y="18"/>
                  </a:lnTo>
                  <a:lnTo>
                    <a:pt x="70" y="11"/>
                  </a:lnTo>
                  <a:lnTo>
                    <a:pt x="80" y="5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98" y="3"/>
                  </a:lnTo>
                  <a:lnTo>
                    <a:pt x="106" y="5"/>
                  </a:lnTo>
                  <a:lnTo>
                    <a:pt x="111" y="9"/>
                  </a:lnTo>
                  <a:lnTo>
                    <a:pt x="117" y="14"/>
                  </a:lnTo>
                  <a:lnTo>
                    <a:pt x="122" y="20"/>
                  </a:lnTo>
                  <a:lnTo>
                    <a:pt x="126" y="29"/>
                  </a:lnTo>
                  <a:lnTo>
                    <a:pt x="130" y="39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120"/>
                  </a:lnTo>
                  <a:lnTo>
                    <a:pt x="145" y="120"/>
                  </a:lnTo>
                  <a:lnTo>
                    <a:pt x="150" y="140"/>
                  </a:lnTo>
                  <a:lnTo>
                    <a:pt x="156" y="155"/>
                  </a:lnTo>
                  <a:lnTo>
                    <a:pt x="161" y="164"/>
                  </a:lnTo>
                  <a:lnTo>
                    <a:pt x="163" y="166"/>
                  </a:lnTo>
                  <a:lnTo>
                    <a:pt x="167" y="166"/>
                  </a:lnTo>
                  <a:lnTo>
                    <a:pt x="167" y="166"/>
                  </a:lnTo>
                  <a:lnTo>
                    <a:pt x="172" y="164"/>
                  </a:lnTo>
                  <a:lnTo>
                    <a:pt x="178" y="159"/>
                  </a:lnTo>
                  <a:lnTo>
                    <a:pt x="187" y="150"/>
                  </a:lnTo>
                  <a:lnTo>
                    <a:pt x="195" y="137"/>
                  </a:lnTo>
                  <a:lnTo>
                    <a:pt x="195" y="137"/>
                  </a:lnTo>
                  <a:lnTo>
                    <a:pt x="209" y="111"/>
                  </a:lnTo>
                  <a:lnTo>
                    <a:pt x="213" y="100"/>
                  </a:lnTo>
                  <a:lnTo>
                    <a:pt x="215" y="90"/>
                  </a:lnTo>
                  <a:lnTo>
                    <a:pt x="215" y="90"/>
                  </a:lnTo>
                  <a:lnTo>
                    <a:pt x="215" y="79"/>
                  </a:lnTo>
                  <a:lnTo>
                    <a:pt x="211" y="72"/>
                  </a:lnTo>
                  <a:lnTo>
                    <a:pt x="209" y="68"/>
                  </a:lnTo>
                  <a:lnTo>
                    <a:pt x="206" y="66"/>
                  </a:lnTo>
                  <a:lnTo>
                    <a:pt x="195" y="64"/>
                  </a:lnTo>
                  <a:lnTo>
                    <a:pt x="195" y="64"/>
                  </a:lnTo>
                  <a:lnTo>
                    <a:pt x="183" y="66"/>
                  </a:lnTo>
                  <a:lnTo>
                    <a:pt x="172" y="70"/>
                  </a:lnTo>
                  <a:lnTo>
                    <a:pt x="172" y="70"/>
                  </a:lnTo>
                  <a:lnTo>
                    <a:pt x="180" y="53"/>
                  </a:lnTo>
                  <a:lnTo>
                    <a:pt x="187" y="39"/>
                  </a:lnTo>
                  <a:lnTo>
                    <a:pt x="195" y="26"/>
                  </a:lnTo>
                  <a:lnTo>
                    <a:pt x="206" y="16"/>
                  </a:lnTo>
                  <a:lnTo>
                    <a:pt x="217" y="9"/>
                  </a:lnTo>
                  <a:lnTo>
                    <a:pt x="230" y="3"/>
                  </a:lnTo>
                  <a:lnTo>
                    <a:pt x="243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69" y="2"/>
                  </a:lnTo>
                  <a:lnTo>
                    <a:pt x="278" y="3"/>
                  </a:lnTo>
                  <a:lnTo>
                    <a:pt x="285" y="9"/>
                  </a:lnTo>
                  <a:lnTo>
                    <a:pt x="293" y="14"/>
                  </a:lnTo>
                  <a:lnTo>
                    <a:pt x="296" y="24"/>
                  </a:lnTo>
                  <a:lnTo>
                    <a:pt x="300" y="35"/>
                  </a:lnTo>
                  <a:lnTo>
                    <a:pt x="302" y="46"/>
                  </a:lnTo>
                  <a:lnTo>
                    <a:pt x="302" y="59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2" name="Freeform 55"/>
            <p:cNvSpPr>
              <a:spLocks/>
            </p:cNvSpPr>
            <p:nvPr/>
          </p:nvSpPr>
          <p:spPr bwMode="auto">
            <a:xfrm>
              <a:off x="1060970" y="4619818"/>
              <a:ext cx="407041" cy="454371"/>
            </a:xfrm>
            <a:custGeom>
              <a:avLst/>
              <a:gdLst/>
              <a:ahLst/>
              <a:cxnLst>
                <a:cxn ang="0">
                  <a:pos x="240" y="147"/>
                </a:cxn>
                <a:cxn ang="0">
                  <a:pos x="213" y="145"/>
                </a:cxn>
                <a:cxn ang="0">
                  <a:pos x="190" y="132"/>
                </a:cxn>
                <a:cxn ang="0">
                  <a:pos x="178" y="117"/>
                </a:cxn>
                <a:cxn ang="0">
                  <a:pos x="168" y="84"/>
                </a:cxn>
                <a:cxn ang="0">
                  <a:pos x="168" y="61"/>
                </a:cxn>
                <a:cxn ang="0">
                  <a:pos x="179" y="47"/>
                </a:cxn>
                <a:cxn ang="0">
                  <a:pos x="187" y="45"/>
                </a:cxn>
                <a:cxn ang="0">
                  <a:pos x="202" y="54"/>
                </a:cxn>
                <a:cxn ang="0">
                  <a:pos x="207" y="71"/>
                </a:cxn>
                <a:cxn ang="0">
                  <a:pos x="202" y="102"/>
                </a:cxn>
                <a:cxn ang="0">
                  <a:pos x="203" y="111"/>
                </a:cxn>
                <a:cxn ang="0">
                  <a:pos x="220" y="121"/>
                </a:cxn>
                <a:cxn ang="0">
                  <a:pos x="239" y="121"/>
                </a:cxn>
                <a:cxn ang="0">
                  <a:pos x="244" y="117"/>
                </a:cxn>
                <a:cxn ang="0">
                  <a:pos x="252" y="87"/>
                </a:cxn>
                <a:cxn ang="0">
                  <a:pos x="252" y="58"/>
                </a:cxn>
                <a:cxn ang="0">
                  <a:pos x="244" y="28"/>
                </a:cxn>
                <a:cxn ang="0">
                  <a:pos x="222" y="8"/>
                </a:cxn>
                <a:cxn ang="0">
                  <a:pos x="198" y="2"/>
                </a:cxn>
                <a:cxn ang="0">
                  <a:pos x="165" y="6"/>
                </a:cxn>
                <a:cxn ang="0">
                  <a:pos x="139" y="24"/>
                </a:cxn>
                <a:cxn ang="0">
                  <a:pos x="128" y="45"/>
                </a:cxn>
                <a:cxn ang="0">
                  <a:pos x="122" y="85"/>
                </a:cxn>
                <a:cxn ang="0">
                  <a:pos x="129" y="121"/>
                </a:cxn>
                <a:cxn ang="0">
                  <a:pos x="146" y="148"/>
                </a:cxn>
                <a:cxn ang="0">
                  <a:pos x="172" y="171"/>
                </a:cxn>
                <a:cxn ang="0">
                  <a:pos x="174" y="176"/>
                </a:cxn>
                <a:cxn ang="0">
                  <a:pos x="144" y="221"/>
                </a:cxn>
                <a:cxn ang="0">
                  <a:pos x="128" y="239"/>
                </a:cxn>
                <a:cxn ang="0">
                  <a:pos x="118" y="234"/>
                </a:cxn>
                <a:cxn ang="0">
                  <a:pos x="96" y="202"/>
                </a:cxn>
                <a:cxn ang="0">
                  <a:pos x="66" y="130"/>
                </a:cxn>
                <a:cxn ang="0">
                  <a:pos x="50" y="48"/>
                </a:cxn>
                <a:cxn ang="0">
                  <a:pos x="0" y="47"/>
                </a:cxn>
                <a:cxn ang="0">
                  <a:pos x="13" y="113"/>
                </a:cxn>
                <a:cxn ang="0">
                  <a:pos x="33" y="178"/>
                </a:cxn>
                <a:cxn ang="0">
                  <a:pos x="68" y="243"/>
                </a:cxn>
                <a:cxn ang="0">
                  <a:pos x="94" y="274"/>
                </a:cxn>
                <a:cxn ang="0">
                  <a:pos x="116" y="287"/>
                </a:cxn>
                <a:cxn ang="0">
                  <a:pos x="139" y="283"/>
                </a:cxn>
                <a:cxn ang="0">
                  <a:pos x="148" y="276"/>
                </a:cxn>
                <a:cxn ang="0">
                  <a:pos x="203" y="211"/>
                </a:cxn>
                <a:cxn ang="0">
                  <a:pos x="218" y="184"/>
                </a:cxn>
                <a:cxn ang="0">
                  <a:pos x="244" y="180"/>
                </a:cxn>
                <a:cxn ang="0">
                  <a:pos x="257" y="143"/>
                </a:cxn>
              </a:cxnLst>
              <a:rect l="0" t="0" r="r" b="b"/>
              <a:pathLst>
                <a:path w="257" h="289">
                  <a:moveTo>
                    <a:pt x="257" y="143"/>
                  </a:moveTo>
                  <a:lnTo>
                    <a:pt x="257" y="143"/>
                  </a:lnTo>
                  <a:lnTo>
                    <a:pt x="240" y="147"/>
                  </a:lnTo>
                  <a:lnTo>
                    <a:pt x="240" y="147"/>
                  </a:lnTo>
                  <a:lnTo>
                    <a:pt x="222" y="147"/>
                  </a:lnTo>
                  <a:lnTo>
                    <a:pt x="213" y="145"/>
                  </a:lnTo>
                  <a:lnTo>
                    <a:pt x="205" y="141"/>
                  </a:lnTo>
                  <a:lnTo>
                    <a:pt x="198" y="137"/>
                  </a:lnTo>
                  <a:lnTo>
                    <a:pt x="190" y="132"/>
                  </a:lnTo>
                  <a:lnTo>
                    <a:pt x="183" y="126"/>
                  </a:lnTo>
                  <a:lnTo>
                    <a:pt x="178" y="117"/>
                  </a:lnTo>
                  <a:lnTo>
                    <a:pt x="178" y="117"/>
                  </a:lnTo>
                  <a:lnTo>
                    <a:pt x="172" y="106"/>
                  </a:lnTo>
                  <a:lnTo>
                    <a:pt x="170" y="95"/>
                  </a:lnTo>
                  <a:lnTo>
                    <a:pt x="168" y="84"/>
                  </a:lnTo>
                  <a:lnTo>
                    <a:pt x="168" y="72"/>
                  </a:lnTo>
                  <a:lnTo>
                    <a:pt x="168" y="72"/>
                  </a:lnTo>
                  <a:lnTo>
                    <a:pt x="168" y="61"/>
                  </a:lnTo>
                  <a:lnTo>
                    <a:pt x="172" y="54"/>
                  </a:lnTo>
                  <a:lnTo>
                    <a:pt x="172" y="54"/>
                  </a:lnTo>
                  <a:lnTo>
                    <a:pt x="179" y="47"/>
                  </a:lnTo>
                  <a:lnTo>
                    <a:pt x="183" y="45"/>
                  </a:lnTo>
                  <a:lnTo>
                    <a:pt x="187" y="45"/>
                  </a:lnTo>
                  <a:lnTo>
                    <a:pt x="187" y="45"/>
                  </a:lnTo>
                  <a:lnTo>
                    <a:pt x="192" y="45"/>
                  </a:lnTo>
                  <a:lnTo>
                    <a:pt x="198" y="48"/>
                  </a:lnTo>
                  <a:lnTo>
                    <a:pt x="202" y="54"/>
                  </a:lnTo>
                  <a:lnTo>
                    <a:pt x="205" y="61"/>
                  </a:lnTo>
                  <a:lnTo>
                    <a:pt x="205" y="61"/>
                  </a:lnTo>
                  <a:lnTo>
                    <a:pt x="207" y="71"/>
                  </a:lnTo>
                  <a:lnTo>
                    <a:pt x="207" y="82"/>
                  </a:lnTo>
                  <a:lnTo>
                    <a:pt x="202" y="102"/>
                  </a:lnTo>
                  <a:lnTo>
                    <a:pt x="202" y="102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211" y="117"/>
                  </a:lnTo>
                  <a:lnTo>
                    <a:pt x="220" y="121"/>
                  </a:lnTo>
                  <a:lnTo>
                    <a:pt x="229" y="121"/>
                  </a:lnTo>
                  <a:lnTo>
                    <a:pt x="239" y="121"/>
                  </a:lnTo>
                  <a:lnTo>
                    <a:pt x="239" y="121"/>
                  </a:lnTo>
                  <a:lnTo>
                    <a:pt x="242" y="121"/>
                  </a:lnTo>
                  <a:lnTo>
                    <a:pt x="242" y="121"/>
                  </a:lnTo>
                  <a:lnTo>
                    <a:pt x="244" y="117"/>
                  </a:lnTo>
                  <a:lnTo>
                    <a:pt x="244" y="117"/>
                  </a:lnTo>
                  <a:lnTo>
                    <a:pt x="250" y="102"/>
                  </a:lnTo>
                  <a:lnTo>
                    <a:pt x="252" y="87"/>
                  </a:lnTo>
                  <a:lnTo>
                    <a:pt x="253" y="72"/>
                  </a:lnTo>
                  <a:lnTo>
                    <a:pt x="252" y="58"/>
                  </a:lnTo>
                  <a:lnTo>
                    <a:pt x="252" y="58"/>
                  </a:lnTo>
                  <a:lnTo>
                    <a:pt x="252" y="48"/>
                  </a:lnTo>
                  <a:lnTo>
                    <a:pt x="248" y="37"/>
                  </a:lnTo>
                  <a:lnTo>
                    <a:pt x="244" y="28"/>
                  </a:lnTo>
                  <a:lnTo>
                    <a:pt x="239" y="21"/>
                  </a:lnTo>
                  <a:lnTo>
                    <a:pt x="231" y="13"/>
                  </a:lnTo>
                  <a:lnTo>
                    <a:pt x="222" y="8"/>
                  </a:lnTo>
                  <a:lnTo>
                    <a:pt x="211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187" y="0"/>
                  </a:lnTo>
                  <a:lnTo>
                    <a:pt x="176" y="2"/>
                  </a:lnTo>
                  <a:lnTo>
                    <a:pt x="165" y="6"/>
                  </a:lnTo>
                  <a:lnTo>
                    <a:pt x="155" y="10"/>
                  </a:lnTo>
                  <a:lnTo>
                    <a:pt x="146" y="17"/>
                  </a:lnTo>
                  <a:lnTo>
                    <a:pt x="139" y="24"/>
                  </a:lnTo>
                  <a:lnTo>
                    <a:pt x="133" y="34"/>
                  </a:lnTo>
                  <a:lnTo>
                    <a:pt x="128" y="45"/>
                  </a:lnTo>
                  <a:lnTo>
                    <a:pt x="128" y="45"/>
                  </a:lnTo>
                  <a:lnTo>
                    <a:pt x="124" y="58"/>
                  </a:lnTo>
                  <a:lnTo>
                    <a:pt x="122" y="71"/>
                  </a:lnTo>
                  <a:lnTo>
                    <a:pt x="122" y="85"/>
                  </a:lnTo>
                  <a:lnTo>
                    <a:pt x="124" y="98"/>
                  </a:lnTo>
                  <a:lnTo>
                    <a:pt x="124" y="98"/>
                  </a:lnTo>
                  <a:lnTo>
                    <a:pt x="129" y="121"/>
                  </a:lnTo>
                  <a:lnTo>
                    <a:pt x="135" y="130"/>
                  </a:lnTo>
                  <a:lnTo>
                    <a:pt x="139" y="139"/>
                  </a:lnTo>
                  <a:lnTo>
                    <a:pt x="146" y="148"/>
                  </a:lnTo>
                  <a:lnTo>
                    <a:pt x="153" y="156"/>
                  </a:lnTo>
                  <a:lnTo>
                    <a:pt x="161" y="163"/>
                  </a:lnTo>
                  <a:lnTo>
                    <a:pt x="172" y="171"/>
                  </a:lnTo>
                  <a:lnTo>
                    <a:pt x="172" y="171"/>
                  </a:lnTo>
                  <a:lnTo>
                    <a:pt x="174" y="172"/>
                  </a:lnTo>
                  <a:lnTo>
                    <a:pt x="174" y="176"/>
                  </a:lnTo>
                  <a:lnTo>
                    <a:pt x="174" y="176"/>
                  </a:lnTo>
                  <a:lnTo>
                    <a:pt x="155" y="206"/>
                  </a:lnTo>
                  <a:lnTo>
                    <a:pt x="144" y="221"/>
                  </a:lnTo>
                  <a:lnTo>
                    <a:pt x="131" y="235"/>
                  </a:lnTo>
                  <a:lnTo>
                    <a:pt x="131" y="235"/>
                  </a:lnTo>
                  <a:lnTo>
                    <a:pt x="128" y="239"/>
                  </a:lnTo>
                  <a:lnTo>
                    <a:pt x="126" y="241"/>
                  </a:lnTo>
                  <a:lnTo>
                    <a:pt x="122" y="239"/>
                  </a:lnTo>
                  <a:lnTo>
                    <a:pt x="118" y="234"/>
                  </a:lnTo>
                  <a:lnTo>
                    <a:pt x="118" y="234"/>
                  </a:lnTo>
                  <a:lnTo>
                    <a:pt x="107" y="219"/>
                  </a:lnTo>
                  <a:lnTo>
                    <a:pt x="96" y="202"/>
                  </a:lnTo>
                  <a:lnTo>
                    <a:pt x="87" y="184"/>
                  </a:lnTo>
                  <a:lnTo>
                    <a:pt x="79" y="167"/>
                  </a:lnTo>
                  <a:lnTo>
                    <a:pt x="66" y="130"/>
                  </a:lnTo>
                  <a:lnTo>
                    <a:pt x="57" y="93"/>
                  </a:lnTo>
                  <a:lnTo>
                    <a:pt x="57" y="93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5" y="80"/>
                  </a:lnTo>
                  <a:lnTo>
                    <a:pt x="13" y="113"/>
                  </a:lnTo>
                  <a:lnTo>
                    <a:pt x="22" y="147"/>
                  </a:lnTo>
                  <a:lnTo>
                    <a:pt x="33" y="178"/>
                  </a:lnTo>
                  <a:lnTo>
                    <a:pt x="33" y="178"/>
                  </a:lnTo>
                  <a:lnTo>
                    <a:pt x="42" y="200"/>
                  </a:lnTo>
                  <a:lnTo>
                    <a:pt x="53" y="222"/>
                  </a:lnTo>
                  <a:lnTo>
                    <a:pt x="68" y="243"/>
                  </a:lnTo>
                  <a:lnTo>
                    <a:pt x="83" y="261"/>
                  </a:lnTo>
                  <a:lnTo>
                    <a:pt x="83" y="261"/>
                  </a:lnTo>
                  <a:lnTo>
                    <a:pt x="94" y="274"/>
                  </a:lnTo>
                  <a:lnTo>
                    <a:pt x="107" y="283"/>
                  </a:lnTo>
                  <a:lnTo>
                    <a:pt x="107" y="283"/>
                  </a:lnTo>
                  <a:lnTo>
                    <a:pt x="116" y="287"/>
                  </a:lnTo>
                  <a:lnTo>
                    <a:pt x="124" y="289"/>
                  </a:lnTo>
                  <a:lnTo>
                    <a:pt x="131" y="287"/>
                  </a:lnTo>
                  <a:lnTo>
                    <a:pt x="139" y="283"/>
                  </a:lnTo>
                  <a:lnTo>
                    <a:pt x="139" y="283"/>
                  </a:lnTo>
                  <a:lnTo>
                    <a:pt x="148" y="276"/>
                  </a:lnTo>
                  <a:lnTo>
                    <a:pt x="148" y="276"/>
                  </a:lnTo>
                  <a:lnTo>
                    <a:pt x="168" y="256"/>
                  </a:lnTo>
                  <a:lnTo>
                    <a:pt x="187" y="234"/>
                  </a:lnTo>
                  <a:lnTo>
                    <a:pt x="203" y="211"/>
                  </a:lnTo>
                  <a:lnTo>
                    <a:pt x="216" y="185"/>
                  </a:lnTo>
                  <a:lnTo>
                    <a:pt x="216" y="185"/>
                  </a:lnTo>
                  <a:lnTo>
                    <a:pt x="218" y="184"/>
                  </a:lnTo>
                  <a:lnTo>
                    <a:pt x="222" y="182"/>
                  </a:lnTo>
                  <a:lnTo>
                    <a:pt x="222" y="182"/>
                  </a:lnTo>
                  <a:lnTo>
                    <a:pt x="244" y="180"/>
                  </a:lnTo>
                  <a:lnTo>
                    <a:pt x="244" y="180"/>
                  </a:lnTo>
                  <a:lnTo>
                    <a:pt x="257" y="178"/>
                  </a:lnTo>
                  <a:lnTo>
                    <a:pt x="257" y="1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56"/>
            <p:cNvSpPr>
              <a:spLocks noEditPoints="1"/>
            </p:cNvSpPr>
            <p:nvPr/>
          </p:nvSpPr>
          <p:spPr bwMode="auto">
            <a:xfrm>
              <a:off x="6481890" y="4641685"/>
              <a:ext cx="441749" cy="438594"/>
            </a:xfrm>
            <a:custGeom>
              <a:avLst/>
              <a:gdLst/>
              <a:ahLst/>
              <a:cxnLst>
                <a:cxn ang="0">
                  <a:pos x="111" y="2"/>
                </a:cxn>
                <a:cxn ang="0">
                  <a:pos x="61" y="24"/>
                </a:cxn>
                <a:cxn ang="0">
                  <a:pos x="24" y="61"/>
                </a:cxn>
                <a:cxn ang="0">
                  <a:pos x="2" y="111"/>
                </a:cxn>
                <a:cxn ang="0">
                  <a:pos x="0" y="154"/>
                </a:cxn>
                <a:cxn ang="0">
                  <a:pos x="17" y="206"/>
                </a:cxn>
                <a:cxn ang="0">
                  <a:pos x="50" y="247"/>
                </a:cxn>
                <a:cxn ang="0">
                  <a:pos x="98" y="272"/>
                </a:cxn>
                <a:cxn ang="0">
                  <a:pos x="139" y="278"/>
                </a:cxn>
                <a:cxn ang="0">
                  <a:pos x="194" y="267"/>
                </a:cxn>
                <a:cxn ang="0">
                  <a:pos x="239" y="237"/>
                </a:cxn>
                <a:cxn ang="0">
                  <a:pos x="268" y="193"/>
                </a:cxn>
                <a:cxn ang="0">
                  <a:pos x="279" y="139"/>
                </a:cxn>
                <a:cxn ang="0">
                  <a:pos x="272" y="98"/>
                </a:cxn>
                <a:cxn ang="0">
                  <a:pos x="246" y="50"/>
                </a:cxn>
                <a:cxn ang="0">
                  <a:pos x="205" y="17"/>
                </a:cxn>
                <a:cxn ang="0">
                  <a:pos x="154" y="0"/>
                </a:cxn>
                <a:cxn ang="0">
                  <a:pos x="231" y="65"/>
                </a:cxn>
                <a:cxn ang="0">
                  <a:pos x="257" y="137"/>
                </a:cxn>
                <a:cxn ang="0">
                  <a:pos x="204" y="132"/>
                </a:cxn>
                <a:cxn ang="0">
                  <a:pos x="174" y="128"/>
                </a:cxn>
                <a:cxn ang="0">
                  <a:pos x="179" y="106"/>
                </a:cxn>
                <a:cxn ang="0">
                  <a:pos x="231" y="65"/>
                </a:cxn>
                <a:cxn ang="0">
                  <a:pos x="161" y="24"/>
                </a:cxn>
                <a:cxn ang="0">
                  <a:pos x="217" y="50"/>
                </a:cxn>
                <a:cxn ang="0">
                  <a:pos x="170" y="87"/>
                </a:cxn>
                <a:cxn ang="0">
                  <a:pos x="129" y="48"/>
                </a:cxn>
                <a:cxn ang="0">
                  <a:pos x="139" y="23"/>
                </a:cxn>
                <a:cxn ang="0">
                  <a:pos x="105" y="56"/>
                </a:cxn>
                <a:cxn ang="0">
                  <a:pos x="63" y="113"/>
                </a:cxn>
                <a:cxn ang="0">
                  <a:pos x="24" y="115"/>
                </a:cxn>
                <a:cxn ang="0">
                  <a:pos x="39" y="78"/>
                </a:cxn>
                <a:cxn ang="0">
                  <a:pos x="78" y="39"/>
                </a:cxn>
                <a:cxn ang="0">
                  <a:pos x="22" y="139"/>
                </a:cxn>
                <a:cxn ang="0">
                  <a:pos x="24" y="137"/>
                </a:cxn>
                <a:cxn ang="0">
                  <a:pos x="142" y="121"/>
                </a:cxn>
                <a:cxn ang="0">
                  <a:pos x="148" y="139"/>
                </a:cxn>
                <a:cxn ang="0">
                  <a:pos x="92" y="171"/>
                </a:cxn>
                <a:cxn ang="0">
                  <a:pos x="52" y="217"/>
                </a:cxn>
                <a:cxn ang="0">
                  <a:pos x="24" y="161"/>
                </a:cxn>
                <a:cxn ang="0">
                  <a:pos x="139" y="258"/>
                </a:cxn>
                <a:cxn ang="0">
                  <a:pos x="67" y="234"/>
                </a:cxn>
                <a:cxn ang="0">
                  <a:pos x="91" y="202"/>
                </a:cxn>
                <a:cxn ang="0">
                  <a:pos x="159" y="160"/>
                </a:cxn>
                <a:cxn ang="0">
                  <a:pos x="170" y="189"/>
                </a:cxn>
                <a:cxn ang="0">
                  <a:pos x="174" y="252"/>
                </a:cxn>
                <a:cxn ang="0">
                  <a:pos x="139" y="258"/>
                </a:cxn>
                <a:cxn ang="0">
                  <a:pos x="192" y="182"/>
                </a:cxn>
                <a:cxn ang="0">
                  <a:pos x="207" y="152"/>
                </a:cxn>
                <a:cxn ang="0">
                  <a:pos x="255" y="160"/>
                </a:cxn>
                <a:cxn ang="0">
                  <a:pos x="239" y="204"/>
                </a:cxn>
                <a:cxn ang="0">
                  <a:pos x="205" y="237"/>
                </a:cxn>
              </a:cxnLst>
              <a:rect l="0" t="0" r="r" b="b"/>
              <a:pathLst>
                <a:path w="279" h="278">
                  <a:moveTo>
                    <a:pt x="139" y="0"/>
                  </a:moveTo>
                  <a:lnTo>
                    <a:pt x="139" y="0"/>
                  </a:lnTo>
                  <a:lnTo>
                    <a:pt x="126" y="0"/>
                  </a:lnTo>
                  <a:lnTo>
                    <a:pt x="111" y="2"/>
                  </a:lnTo>
                  <a:lnTo>
                    <a:pt x="98" y="6"/>
                  </a:lnTo>
                  <a:lnTo>
                    <a:pt x="85" y="11"/>
                  </a:lnTo>
                  <a:lnTo>
                    <a:pt x="72" y="17"/>
                  </a:lnTo>
                  <a:lnTo>
                    <a:pt x="61" y="24"/>
                  </a:lnTo>
                  <a:lnTo>
                    <a:pt x="50" y="32"/>
                  </a:lnTo>
                  <a:lnTo>
                    <a:pt x="41" y="41"/>
                  </a:lnTo>
                  <a:lnTo>
                    <a:pt x="31" y="50"/>
                  </a:lnTo>
                  <a:lnTo>
                    <a:pt x="24" y="61"/>
                  </a:lnTo>
                  <a:lnTo>
                    <a:pt x="17" y="72"/>
                  </a:lnTo>
                  <a:lnTo>
                    <a:pt x="11" y="85"/>
                  </a:lnTo>
                  <a:lnTo>
                    <a:pt x="5" y="98"/>
                  </a:lnTo>
                  <a:lnTo>
                    <a:pt x="2" y="111"/>
                  </a:lnTo>
                  <a:lnTo>
                    <a:pt x="0" y="124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54"/>
                  </a:lnTo>
                  <a:lnTo>
                    <a:pt x="2" y="167"/>
                  </a:lnTo>
                  <a:lnTo>
                    <a:pt x="5" y="182"/>
                  </a:lnTo>
                  <a:lnTo>
                    <a:pt x="11" y="193"/>
                  </a:lnTo>
                  <a:lnTo>
                    <a:pt x="17" y="206"/>
                  </a:lnTo>
                  <a:lnTo>
                    <a:pt x="24" y="217"/>
                  </a:lnTo>
                  <a:lnTo>
                    <a:pt x="31" y="228"/>
                  </a:lnTo>
                  <a:lnTo>
                    <a:pt x="41" y="237"/>
                  </a:lnTo>
                  <a:lnTo>
                    <a:pt x="50" y="247"/>
                  </a:lnTo>
                  <a:lnTo>
                    <a:pt x="61" y="256"/>
                  </a:lnTo>
                  <a:lnTo>
                    <a:pt x="72" y="261"/>
                  </a:lnTo>
                  <a:lnTo>
                    <a:pt x="85" y="267"/>
                  </a:lnTo>
                  <a:lnTo>
                    <a:pt x="98" y="272"/>
                  </a:lnTo>
                  <a:lnTo>
                    <a:pt x="111" y="276"/>
                  </a:lnTo>
                  <a:lnTo>
                    <a:pt x="126" y="278"/>
                  </a:lnTo>
                  <a:lnTo>
                    <a:pt x="139" y="278"/>
                  </a:lnTo>
                  <a:lnTo>
                    <a:pt x="139" y="278"/>
                  </a:lnTo>
                  <a:lnTo>
                    <a:pt x="154" y="278"/>
                  </a:lnTo>
                  <a:lnTo>
                    <a:pt x="167" y="276"/>
                  </a:lnTo>
                  <a:lnTo>
                    <a:pt x="181" y="272"/>
                  </a:lnTo>
                  <a:lnTo>
                    <a:pt x="194" y="267"/>
                  </a:lnTo>
                  <a:lnTo>
                    <a:pt x="205" y="261"/>
                  </a:lnTo>
                  <a:lnTo>
                    <a:pt x="217" y="256"/>
                  </a:lnTo>
                  <a:lnTo>
                    <a:pt x="228" y="247"/>
                  </a:lnTo>
                  <a:lnTo>
                    <a:pt x="239" y="237"/>
                  </a:lnTo>
                  <a:lnTo>
                    <a:pt x="246" y="228"/>
                  </a:lnTo>
                  <a:lnTo>
                    <a:pt x="255" y="217"/>
                  </a:lnTo>
                  <a:lnTo>
                    <a:pt x="263" y="206"/>
                  </a:lnTo>
                  <a:lnTo>
                    <a:pt x="268" y="193"/>
                  </a:lnTo>
                  <a:lnTo>
                    <a:pt x="272" y="182"/>
                  </a:lnTo>
                  <a:lnTo>
                    <a:pt x="276" y="167"/>
                  </a:lnTo>
                  <a:lnTo>
                    <a:pt x="278" y="154"/>
                  </a:lnTo>
                  <a:lnTo>
                    <a:pt x="279" y="139"/>
                  </a:lnTo>
                  <a:lnTo>
                    <a:pt x="279" y="139"/>
                  </a:lnTo>
                  <a:lnTo>
                    <a:pt x="278" y="124"/>
                  </a:lnTo>
                  <a:lnTo>
                    <a:pt x="276" y="111"/>
                  </a:lnTo>
                  <a:lnTo>
                    <a:pt x="272" y="98"/>
                  </a:lnTo>
                  <a:lnTo>
                    <a:pt x="268" y="85"/>
                  </a:lnTo>
                  <a:lnTo>
                    <a:pt x="263" y="72"/>
                  </a:lnTo>
                  <a:lnTo>
                    <a:pt x="255" y="61"/>
                  </a:lnTo>
                  <a:lnTo>
                    <a:pt x="246" y="50"/>
                  </a:lnTo>
                  <a:lnTo>
                    <a:pt x="239" y="41"/>
                  </a:lnTo>
                  <a:lnTo>
                    <a:pt x="228" y="32"/>
                  </a:lnTo>
                  <a:lnTo>
                    <a:pt x="217" y="24"/>
                  </a:lnTo>
                  <a:lnTo>
                    <a:pt x="205" y="17"/>
                  </a:lnTo>
                  <a:lnTo>
                    <a:pt x="194" y="11"/>
                  </a:lnTo>
                  <a:lnTo>
                    <a:pt x="181" y="6"/>
                  </a:lnTo>
                  <a:lnTo>
                    <a:pt x="167" y="2"/>
                  </a:lnTo>
                  <a:lnTo>
                    <a:pt x="154" y="0"/>
                  </a:lnTo>
                  <a:lnTo>
                    <a:pt x="139" y="0"/>
                  </a:lnTo>
                  <a:lnTo>
                    <a:pt x="139" y="0"/>
                  </a:lnTo>
                  <a:close/>
                  <a:moveTo>
                    <a:pt x="231" y="65"/>
                  </a:moveTo>
                  <a:lnTo>
                    <a:pt x="231" y="65"/>
                  </a:lnTo>
                  <a:lnTo>
                    <a:pt x="242" y="82"/>
                  </a:lnTo>
                  <a:lnTo>
                    <a:pt x="250" y="98"/>
                  </a:lnTo>
                  <a:lnTo>
                    <a:pt x="255" y="117"/>
                  </a:lnTo>
                  <a:lnTo>
                    <a:pt x="257" y="137"/>
                  </a:lnTo>
                  <a:lnTo>
                    <a:pt x="257" y="137"/>
                  </a:lnTo>
                  <a:lnTo>
                    <a:pt x="239" y="135"/>
                  </a:lnTo>
                  <a:lnTo>
                    <a:pt x="222" y="134"/>
                  </a:lnTo>
                  <a:lnTo>
                    <a:pt x="204" y="132"/>
                  </a:lnTo>
                  <a:lnTo>
                    <a:pt x="204" y="132"/>
                  </a:lnTo>
                  <a:lnTo>
                    <a:pt x="176" y="134"/>
                  </a:lnTo>
                  <a:lnTo>
                    <a:pt x="176" y="134"/>
                  </a:lnTo>
                  <a:lnTo>
                    <a:pt x="174" y="128"/>
                  </a:lnTo>
                  <a:lnTo>
                    <a:pt x="174" y="128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79" y="106"/>
                  </a:lnTo>
                  <a:lnTo>
                    <a:pt x="192" y="98"/>
                  </a:lnTo>
                  <a:lnTo>
                    <a:pt x="213" y="84"/>
                  </a:lnTo>
                  <a:lnTo>
                    <a:pt x="226" y="72"/>
                  </a:lnTo>
                  <a:lnTo>
                    <a:pt x="231" y="65"/>
                  </a:lnTo>
                  <a:lnTo>
                    <a:pt x="231" y="65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61" y="24"/>
                  </a:lnTo>
                  <a:lnTo>
                    <a:pt x="181" y="30"/>
                  </a:lnTo>
                  <a:lnTo>
                    <a:pt x="200" y="39"/>
                  </a:lnTo>
                  <a:lnTo>
                    <a:pt x="217" y="50"/>
                  </a:lnTo>
                  <a:lnTo>
                    <a:pt x="217" y="50"/>
                  </a:lnTo>
                  <a:lnTo>
                    <a:pt x="211" y="58"/>
                  </a:lnTo>
                  <a:lnTo>
                    <a:pt x="200" y="69"/>
                  </a:lnTo>
                  <a:lnTo>
                    <a:pt x="181" y="80"/>
                  </a:lnTo>
                  <a:lnTo>
                    <a:pt x="170" y="87"/>
                  </a:lnTo>
                  <a:lnTo>
                    <a:pt x="155" y="93"/>
                  </a:lnTo>
                  <a:lnTo>
                    <a:pt x="155" y="93"/>
                  </a:lnTo>
                  <a:lnTo>
                    <a:pt x="142" y="69"/>
                  </a:lnTo>
                  <a:lnTo>
                    <a:pt x="129" y="48"/>
                  </a:lnTo>
                  <a:lnTo>
                    <a:pt x="113" y="24"/>
                  </a:lnTo>
                  <a:lnTo>
                    <a:pt x="113" y="24"/>
                  </a:lnTo>
                  <a:lnTo>
                    <a:pt x="126" y="23"/>
                  </a:lnTo>
                  <a:lnTo>
                    <a:pt x="139" y="23"/>
                  </a:lnTo>
                  <a:lnTo>
                    <a:pt x="139" y="23"/>
                  </a:lnTo>
                  <a:close/>
                  <a:moveTo>
                    <a:pt x="89" y="34"/>
                  </a:moveTo>
                  <a:lnTo>
                    <a:pt x="89" y="34"/>
                  </a:lnTo>
                  <a:lnTo>
                    <a:pt x="105" y="56"/>
                  </a:lnTo>
                  <a:lnTo>
                    <a:pt x="131" y="100"/>
                  </a:lnTo>
                  <a:lnTo>
                    <a:pt x="131" y="100"/>
                  </a:lnTo>
                  <a:lnTo>
                    <a:pt x="96" y="108"/>
                  </a:lnTo>
                  <a:lnTo>
                    <a:pt x="63" y="113"/>
                  </a:lnTo>
                  <a:lnTo>
                    <a:pt x="39" y="115"/>
                  </a:lnTo>
                  <a:lnTo>
                    <a:pt x="26" y="115"/>
                  </a:lnTo>
                  <a:lnTo>
                    <a:pt x="26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8" y="102"/>
                  </a:lnTo>
                  <a:lnTo>
                    <a:pt x="33" y="89"/>
                  </a:lnTo>
                  <a:lnTo>
                    <a:pt x="39" y="78"/>
                  </a:lnTo>
                  <a:lnTo>
                    <a:pt x="48" y="67"/>
                  </a:lnTo>
                  <a:lnTo>
                    <a:pt x="55" y="56"/>
                  </a:lnTo>
                  <a:lnTo>
                    <a:pt x="67" y="47"/>
                  </a:lnTo>
                  <a:lnTo>
                    <a:pt x="78" y="39"/>
                  </a:lnTo>
                  <a:lnTo>
                    <a:pt x="89" y="34"/>
                  </a:lnTo>
                  <a:lnTo>
                    <a:pt x="89" y="34"/>
                  </a:lnTo>
                  <a:close/>
                  <a:moveTo>
                    <a:pt x="22" y="139"/>
                  </a:moveTo>
                  <a:lnTo>
                    <a:pt x="22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4" y="137"/>
                  </a:lnTo>
                  <a:lnTo>
                    <a:pt x="24" y="137"/>
                  </a:lnTo>
                  <a:lnTo>
                    <a:pt x="42" y="135"/>
                  </a:lnTo>
                  <a:lnTo>
                    <a:pt x="68" y="134"/>
                  </a:lnTo>
                  <a:lnTo>
                    <a:pt x="104" y="130"/>
                  </a:lnTo>
                  <a:lnTo>
                    <a:pt x="142" y="121"/>
                  </a:lnTo>
                  <a:lnTo>
                    <a:pt x="142" y="121"/>
                  </a:lnTo>
                  <a:lnTo>
                    <a:pt x="152" y="139"/>
                  </a:lnTo>
                  <a:lnTo>
                    <a:pt x="152" y="139"/>
                  </a:lnTo>
                  <a:lnTo>
                    <a:pt x="148" y="139"/>
                  </a:lnTo>
                  <a:lnTo>
                    <a:pt x="148" y="139"/>
                  </a:lnTo>
                  <a:lnTo>
                    <a:pt x="126" y="148"/>
                  </a:lnTo>
                  <a:lnTo>
                    <a:pt x="109" y="160"/>
                  </a:lnTo>
                  <a:lnTo>
                    <a:pt x="92" y="171"/>
                  </a:lnTo>
                  <a:lnTo>
                    <a:pt x="80" y="184"/>
                  </a:lnTo>
                  <a:lnTo>
                    <a:pt x="68" y="195"/>
                  </a:lnTo>
                  <a:lnTo>
                    <a:pt x="59" y="204"/>
                  </a:lnTo>
                  <a:lnTo>
                    <a:pt x="52" y="217"/>
                  </a:lnTo>
                  <a:lnTo>
                    <a:pt x="52" y="217"/>
                  </a:lnTo>
                  <a:lnTo>
                    <a:pt x="39" y="200"/>
                  </a:lnTo>
                  <a:lnTo>
                    <a:pt x="30" y="182"/>
                  </a:lnTo>
                  <a:lnTo>
                    <a:pt x="24" y="161"/>
                  </a:lnTo>
                  <a:lnTo>
                    <a:pt x="22" y="139"/>
                  </a:lnTo>
                  <a:lnTo>
                    <a:pt x="22" y="139"/>
                  </a:lnTo>
                  <a:close/>
                  <a:moveTo>
                    <a:pt x="139" y="258"/>
                  </a:moveTo>
                  <a:lnTo>
                    <a:pt x="139" y="258"/>
                  </a:lnTo>
                  <a:lnTo>
                    <a:pt x="120" y="256"/>
                  </a:lnTo>
                  <a:lnTo>
                    <a:pt x="100" y="250"/>
                  </a:lnTo>
                  <a:lnTo>
                    <a:pt x="83" y="243"/>
                  </a:lnTo>
                  <a:lnTo>
                    <a:pt x="67" y="234"/>
                  </a:lnTo>
                  <a:lnTo>
                    <a:pt x="67" y="234"/>
                  </a:lnTo>
                  <a:lnTo>
                    <a:pt x="74" y="222"/>
                  </a:lnTo>
                  <a:lnTo>
                    <a:pt x="81" y="213"/>
                  </a:lnTo>
                  <a:lnTo>
                    <a:pt x="91" y="202"/>
                  </a:lnTo>
                  <a:lnTo>
                    <a:pt x="104" y="191"/>
                  </a:lnTo>
                  <a:lnTo>
                    <a:pt x="118" y="180"/>
                  </a:lnTo>
                  <a:lnTo>
                    <a:pt x="137" y="169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70" y="189"/>
                  </a:lnTo>
                  <a:lnTo>
                    <a:pt x="178" y="215"/>
                  </a:lnTo>
                  <a:lnTo>
                    <a:pt x="185" y="248"/>
                  </a:lnTo>
                  <a:lnTo>
                    <a:pt x="185" y="248"/>
                  </a:lnTo>
                  <a:lnTo>
                    <a:pt x="174" y="252"/>
                  </a:lnTo>
                  <a:lnTo>
                    <a:pt x="163" y="256"/>
                  </a:lnTo>
                  <a:lnTo>
                    <a:pt x="152" y="258"/>
                  </a:lnTo>
                  <a:lnTo>
                    <a:pt x="139" y="258"/>
                  </a:lnTo>
                  <a:lnTo>
                    <a:pt x="139" y="258"/>
                  </a:lnTo>
                  <a:close/>
                  <a:moveTo>
                    <a:pt x="205" y="237"/>
                  </a:moveTo>
                  <a:lnTo>
                    <a:pt x="205" y="237"/>
                  </a:lnTo>
                  <a:lnTo>
                    <a:pt x="200" y="208"/>
                  </a:lnTo>
                  <a:lnTo>
                    <a:pt x="192" y="182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07" y="152"/>
                  </a:lnTo>
                  <a:lnTo>
                    <a:pt x="207" y="152"/>
                  </a:lnTo>
                  <a:lnTo>
                    <a:pt x="224" y="152"/>
                  </a:lnTo>
                  <a:lnTo>
                    <a:pt x="239" y="156"/>
                  </a:lnTo>
                  <a:lnTo>
                    <a:pt x="255" y="160"/>
                  </a:lnTo>
                  <a:lnTo>
                    <a:pt x="255" y="160"/>
                  </a:lnTo>
                  <a:lnTo>
                    <a:pt x="254" y="171"/>
                  </a:lnTo>
                  <a:lnTo>
                    <a:pt x="250" y="182"/>
                  </a:lnTo>
                  <a:lnTo>
                    <a:pt x="244" y="193"/>
                  </a:lnTo>
                  <a:lnTo>
                    <a:pt x="239" y="204"/>
                  </a:lnTo>
                  <a:lnTo>
                    <a:pt x="231" y="213"/>
                  </a:lnTo>
                  <a:lnTo>
                    <a:pt x="224" y="221"/>
                  </a:lnTo>
                  <a:lnTo>
                    <a:pt x="215" y="230"/>
                  </a:lnTo>
                  <a:lnTo>
                    <a:pt x="205" y="237"/>
                  </a:lnTo>
                  <a:lnTo>
                    <a:pt x="205" y="2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25" name="Picture 224">
            <a:extLst>
              <a:ext uri="{FF2B5EF4-FFF2-40B4-BE49-F238E27FC236}">
                <a16:creationId xmlns:a16="http://schemas.microsoft.com/office/drawing/2014/main" id="{B653C7EE-6873-4702-9B89-2430C95D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7"/>
            <a:ext cx="1219200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Lato Light</vt:lpstr>
      <vt:lpstr>Uni Sans Heavy CAPS</vt:lpstr>
      <vt:lpstr>Uni Sans Thin CAPS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Pach</cp:lastModifiedBy>
  <cp:revision>1</cp:revision>
  <dcterms:created xsi:type="dcterms:W3CDTF">2021-02-08T11:07:47Z</dcterms:created>
  <dcterms:modified xsi:type="dcterms:W3CDTF">2021-09-30T10:17:45Z</dcterms:modified>
</cp:coreProperties>
</file>