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0" r:id="rId15"/>
    <p:sldId id="273" r:id="rId16"/>
    <p:sldId id="274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rn" id="{B7E938CA-E52A-483B-8985-1BDA0C19F5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2"/>
            <p14:sldId id="270"/>
            <p14:sldId id="273"/>
            <p14:sldId id="274"/>
          </p14:sldIdLst>
        </p14:section>
        <p14:section name="Slide hoàn chỉnh đầu tiên" id="{E43179C1-FB52-43C3-8240-F10928E3A921}">
          <p14:sldIdLst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45"/>
    <a:srgbClr val="33E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0107" autoAdjust="0"/>
  </p:normalViewPr>
  <p:slideViewPr>
    <p:cSldViewPr snapToGrid="0">
      <p:cViewPr>
        <p:scale>
          <a:sx n="100" d="100"/>
          <a:sy n="100" d="100"/>
        </p:scale>
        <p:origin x="-1830" y="-8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908"/>
    </p:cViewPr>
  </p:outlineViewPr>
  <p:notesTextViewPr>
    <p:cViewPr>
      <p:scale>
        <a:sx n="1" d="1"/>
        <a:sy n="1" d="1"/>
      </p:scale>
      <p:origin x="0" y="-60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8CE1-D1CB-4FA9-B0A3-604DBFBB325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96B6-0861-4CCE-A8C7-0241D3CB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42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7186-9FC2-4AFB-8263-FD27C3BC53F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8286A-B193-4BDC-A266-E4FB70D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background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Cắt hình hoàn chỉnh cho vừa 1 slide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gradient – Eye Dropper (có từ 2013 trở lên) - https://uigradients.com/#PacificDream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Chỉnh </a:t>
            </a:r>
            <a:r>
              <a:rPr lang="en-US" baseline="0" dirty="0" smtClean="0"/>
              <a:t>transparency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Thêm</a:t>
            </a:r>
            <a:r>
              <a:rPr lang="en-US" baseline="0" dirty="0" smtClean="0"/>
              <a:t> gradient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Làm title – Xoay ngược 180 độ graph đã copy ở nền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khối textbox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Center khối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Animation: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Chọn split và options Horizon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By letter animation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286A-B193-4BDC-A266-E4FB70D04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0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45C1-41D8-4316-9FDD-2ADADC423E4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I.Powerpoint là cái gì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Là 1 phần mềm trong bộ office</a:t>
            </a:r>
          </a:p>
          <a:p>
            <a:r>
              <a:rPr lang="en-US" dirty="0" smtClean="0"/>
              <a:t>Được cộng thêm trong phần mềm office 365 của bạn</a:t>
            </a:r>
          </a:p>
        </p:txBody>
      </p:sp>
    </p:spTree>
    <p:extLst>
      <p:ext uri="{BB962C8B-B14F-4D97-AF65-F5344CB8AC3E}">
        <p14:creationId xmlns:p14="http://schemas.microsoft.com/office/powerpoint/2010/main" val="36991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 Tuỳ chọn hình 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Chèn hình ảnh bằng cách kéo thả</a:t>
            </a:r>
          </a:p>
          <a:p>
            <a:r>
              <a:rPr lang="en-US" dirty="0" smtClean="0"/>
              <a:t>Remove background</a:t>
            </a:r>
          </a:p>
          <a:p>
            <a:r>
              <a:rPr lang="en-US" dirty="0" smtClean="0"/>
              <a:t>Crop hình ảnh</a:t>
            </a:r>
          </a:p>
          <a:p>
            <a:r>
              <a:rPr lang="en-US" dirty="0" smtClean="0"/>
              <a:t>Hình ảnh ngoài slide rồi crop (hình bên là 1 phần hình </a:t>
            </a:r>
            <a:br>
              <a:rPr lang="en-US" dirty="0" smtClean="0"/>
            </a:br>
            <a:r>
              <a:rPr lang="en-US" dirty="0" smtClean="0"/>
              <a:t>ảnh)</a:t>
            </a:r>
          </a:p>
          <a:p>
            <a:r>
              <a:rPr lang="en-US" dirty="0" smtClean="0"/>
              <a:t>Aspect ratio</a:t>
            </a:r>
          </a:p>
          <a:p>
            <a:r>
              <a:rPr lang="en-US" dirty="0" smtClean="0"/>
              <a:t>Crop to shape rồi crop</a:t>
            </a:r>
          </a:p>
          <a:p>
            <a:r>
              <a:rPr lang="en-US" dirty="0" smtClean="0"/>
              <a:t>Thay đổi hình drop shape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37917" r="-41874" b="37917"/>
          <a:stretch/>
        </p:blipFill>
        <p:spPr bwMode="auto">
          <a:xfrm>
            <a:off x="8820150" y="1143000"/>
            <a:ext cx="56007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2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XI. Xuất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– Save as</a:t>
            </a:r>
          </a:p>
          <a:p>
            <a:r>
              <a:rPr lang="en-US" dirty="0" smtClean="0"/>
              <a:t>Save image</a:t>
            </a:r>
          </a:p>
          <a:p>
            <a:r>
              <a:rPr lang="en-US" dirty="0" smtClean="0"/>
              <a:t>Export video, pdf, .... (chỉ có tại phiên bản cao hơn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XII</a:t>
            </a:r>
            <a:r>
              <a:rPr lang="en-US" dirty="0" smtClean="0"/>
              <a:t>.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cho từng phần tử</a:t>
            </a:r>
          </a:p>
          <a:p>
            <a:r>
              <a:rPr lang="en-US" dirty="0" smtClean="0"/>
              <a:t>Animation cho 1 slide (chuyển slide)</a:t>
            </a:r>
          </a:p>
          <a:p>
            <a:r>
              <a:rPr lang="en-US" dirty="0" smtClean="0"/>
              <a:t>Transtions: </a:t>
            </a:r>
          </a:p>
          <a:p>
            <a:pPr lvl="1"/>
            <a:r>
              <a:rPr lang="en-US" dirty="0" smtClean="0"/>
              <a:t>Slideshow –&gt; Set Up the slideshow -&gt; Browser By an invidial (Chuyển đổi cách chiếu slide)</a:t>
            </a:r>
          </a:p>
          <a:p>
            <a:pPr lvl="1"/>
            <a:r>
              <a:rPr lang="en-US" dirty="0" smtClean="0"/>
              <a:t>Morph (Dùng từ office 365 trở lên mới có)</a:t>
            </a:r>
          </a:p>
          <a:p>
            <a:pPr lvl="1"/>
            <a:r>
              <a:rPr lang="en-US" dirty="0" smtClean="0"/>
              <a:t>Chọn chuyển đổi cho từng slide</a:t>
            </a:r>
          </a:p>
          <a:p>
            <a:pPr lvl="1"/>
            <a:r>
              <a:rPr lang="en-US" dirty="0" smtClean="0"/>
              <a:t>Effect options cho 1 số chuyển đổi</a:t>
            </a:r>
          </a:p>
          <a:p>
            <a:pPr lvl="1"/>
            <a:r>
              <a:rPr lang="en-US" dirty="0" smtClean="0"/>
              <a:t>Timming cho từng slide</a:t>
            </a:r>
          </a:p>
          <a:p>
            <a:pPr lvl="1"/>
            <a:r>
              <a:rPr lang="en-US" dirty="0" smtClean="0"/>
              <a:t>Create video and used timeing (Export -&gt; Export the video)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XII</a:t>
            </a:r>
            <a:r>
              <a:rPr lang="en-US" dirty="0" smtClean="0"/>
              <a:t>.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Animation: </a:t>
            </a:r>
          </a:p>
          <a:p>
            <a:pPr lvl="1"/>
            <a:r>
              <a:rPr lang="en-US" dirty="0" smtClean="0"/>
              <a:t>Chọn 1 cái</a:t>
            </a:r>
          </a:p>
          <a:p>
            <a:pPr lvl="1"/>
            <a:r>
              <a:rPr lang="en-US" dirty="0" smtClean="0"/>
              <a:t>More Entrance Effect</a:t>
            </a:r>
          </a:p>
          <a:p>
            <a:pPr lvl="1"/>
            <a:r>
              <a:rPr lang="en-US" dirty="0" smtClean="0"/>
              <a:t>Effect Options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805913" y="425710"/>
            <a:ext cx="2975673" cy="30564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4122550" y="425709"/>
            <a:ext cx="2975673" cy="30564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7439187" y="425708"/>
            <a:ext cx="2975673" cy="30564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663845" y="3600279"/>
            <a:ext cx="2975673" cy="305644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87 0.03865 L 0.19987 0.03888 C 0.20378 0.02754 0.20677 0.01689 0.21172 0.00925 C 0.21862 -0.00116 0.22865 -0.01413 0.23659 -0.02223 C 0.23906 -0.02477 0.24141 -0.02663 0.24375 -0.02917 C 0.24727 -0.03264 0.25065 -0.03727 0.25417 -0.04051 C 0.25964 -0.04538 0.26367 -0.04561 0.2694 -0.04723 C 0.29154 -0.04352 0.2918 -0.05764 0.303 -0.03125 C 0.30456 -0.02801 0.3056 -0.02385 0.30703 -0.02014 C 0.31459 0.0243 0.32396 0.06666 0.32943 0.11319 C 0.33021 0.12013 0.33021 0.128 0.33177 0.13356 C 0.33763 0.15462 0.3444 0.17361 0.35104 0.19236 C 0.35326 0.19837 0.35547 0.20439 0.35821 0.2081 C 0.36042 0.21134 0.36302 0.21203 0.3655 0.21273 C 0.37591 0.21527 0.38633 0.21574 0.39675 0.21736 C 0.40821 0.21041 0.42045 0.21087 0.43112 0.19699 C 0.46068 0.15833 0.48828 0.10925 0.51602 0.06134 C 0.52435 0.04675 0.53281 0.03055 0.5392 0.00925 L 0.55287 -0.03588 C 0.55391 -0.01135 0.55339 -0.00903 0.55925 0.01828 C 0.56081 0.02615 0.56328 0.03217 0.56563 0.03865 C 0.56758 0.04444 0.56966 0.05023 0.57201 0.05462 C 0.57448 0.05879 0.57722 0.0618 0.58008 0.06365 C 0.59193 0.07083 0.60404 0.07569 0.61602 0.08171 C 0.62904 0.07638 0.64206 0.06736 0.65521 0.06574 C 0.65677 0.06574 0.65742 0.07268 0.65768 0.07708 C 0.65847 0.0912 0.65795 0.10578 0.65847 0.12013 C 0.65873 0.12685 0.65925 0.13379 0.66003 0.1405 C 0.66107 0.14837 0.66732 0.16921 0.6681 0.17199 C 0.67878 0.15393 0.68972 0.13703 0.70013 0.11782 C 0.70274 0.11273 0.70534 0.10717 0.70729 0.09976 C 0.71224 0.08032 0.71211 0.08032 0.71211 0.06805 L 0.68321 -0.17153 L 0.66641 -0.40417 " pathEditMode="relative" rAng="0" ptsTypes="AAAAAAAAAAAAAAAAAAAAAAAAAAAAAAAA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XIII. Animation Plane &amp; start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Nếu chúng ta có slection plane, thì ta cũng có animation plane</a:t>
            </a:r>
          </a:p>
          <a:p>
            <a:r>
              <a:rPr lang="en-US" dirty="0" smtClean="0"/>
              <a:t>Select with previous</a:t>
            </a:r>
          </a:p>
          <a:p>
            <a:r>
              <a:rPr lang="en-US" dirty="0" smtClean="0"/>
              <a:t>Select with after</a:t>
            </a:r>
          </a:p>
          <a:p>
            <a:r>
              <a:rPr lang="en-US" dirty="0" smtClean="0"/>
              <a:t>Duration and Delay</a:t>
            </a:r>
          </a:p>
          <a:p>
            <a:r>
              <a:rPr lang="en-US" dirty="0" smtClean="0"/>
              <a:t>Kéo thả thời gian bằng tay</a:t>
            </a:r>
          </a:p>
          <a:p>
            <a:r>
              <a:rPr lang="en-US" dirty="0" smtClean="0"/>
              <a:t>Thứ tự xuất hiện animation</a:t>
            </a:r>
          </a:p>
          <a:p>
            <a:r>
              <a:rPr lang="en-US" dirty="0"/>
              <a:t>Complex </a:t>
            </a:r>
            <a:r>
              <a:rPr lang="en-US" dirty="0" smtClean="0"/>
              <a:t>animations  bằng add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XIX. Advanced animation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1 thanh trong trang animation plane</a:t>
            </a:r>
          </a:p>
          <a:p>
            <a:r>
              <a:rPr lang="en-US" dirty="0" smtClean="0"/>
              <a:t>Làm mịn cảnh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4"/>
          <a:stretch/>
        </p:blipFill>
        <p:spPr bwMode="auto">
          <a:xfrm>
            <a:off x="0" y="-1"/>
            <a:ext cx="123239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1" b="26109"/>
          <a:stretch/>
        </p:blipFill>
        <p:spPr bwMode="auto">
          <a:xfrm>
            <a:off x="4753970" y="7122709"/>
            <a:ext cx="7438030" cy="30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323928" cy="6858000"/>
          </a:xfrm>
          <a:prstGeom prst="rect">
            <a:avLst/>
          </a:prstGeom>
          <a:gradFill flip="none" rotWithShape="1">
            <a:gsLst>
              <a:gs pos="7000">
                <a:srgbClr val="33E49C">
                  <a:lumMod val="60000"/>
                  <a:alpha val="39000"/>
                </a:srgbClr>
              </a:gs>
              <a:gs pos="100000">
                <a:srgbClr val="103945"/>
              </a:gs>
            </a:gsLst>
            <a:lin ang="13500000" scaled="1"/>
            <a:tileRect/>
          </a:gradFill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0800000">
            <a:off x="2342439" y="2619375"/>
            <a:ext cx="7639050" cy="1352550"/>
          </a:xfrm>
          <a:prstGeom prst="rect">
            <a:avLst/>
          </a:prstGeom>
          <a:gradFill flip="none" rotWithShape="1">
            <a:gsLst>
              <a:gs pos="7000">
                <a:srgbClr val="33E49C">
                  <a:lumMod val="60000"/>
                  <a:alpha val="39000"/>
                </a:srgbClr>
              </a:gs>
              <a:gs pos="100000">
                <a:srgbClr val="103945"/>
              </a:gs>
            </a:gsLst>
            <a:lin ang="135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42689" y="2972484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Euclid" pitchFamily="18" charset="0"/>
              </a:rPr>
              <a:t>SEA – BIỂN CẢ</a:t>
            </a:r>
            <a:endParaRPr lang="en-US" sz="3600" dirty="0">
              <a:solidFill>
                <a:schemeClr val="bg1"/>
              </a:solidFill>
              <a:latin typeface="Eucli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"/>
            <a:ext cx="4876800" cy="4552950"/>
            <a:chOff x="2476500" y="2552700"/>
            <a:chExt cx="7639050" cy="1352550"/>
          </a:xfrm>
        </p:grpSpPr>
        <p:sp>
          <p:nvSpPr>
            <p:cNvPr id="5" name="Rectangle 4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6750" y="2905809"/>
              <a:ext cx="3638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Euclid" pitchFamily="18" charset="0"/>
                </a:rPr>
                <a:t>Sea – Biển cả</a:t>
              </a:r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76800" y="4552953"/>
            <a:ext cx="7315200" cy="2305047"/>
            <a:chOff x="2476500" y="2552700"/>
            <a:chExt cx="7639050" cy="13525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6750" y="2905809"/>
              <a:ext cx="3638550" cy="37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pic>
        <p:nvPicPr>
          <p:cNvPr id="10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4876801" y="0"/>
            <a:ext cx="7315200" cy="45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"/>
            <a:ext cx="4876800" cy="3788840"/>
            <a:chOff x="2476500" y="2552700"/>
            <a:chExt cx="7639050" cy="1352550"/>
          </a:xfrm>
        </p:grpSpPr>
        <p:sp>
          <p:nvSpPr>
            <p:cNvPr id="5" name="Rectangle 4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6750" y="2905809"/>
              <a:ext cx="3638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Euclid" pitchFamily="18" charset="0"/>
                </a:rPr>
                <a:t>Sea – Biển cả</a:t>
              </a:r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76800" y="3788842"/>
            <a:ext cx="7315200" cy="3056441"/>
            <a:chOff x="2476500" y="2552700"/>
            <a:chExt cx="7639050" cy="13525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6750" y="2905809"/>
              <a:ext cx="3638550" cy="37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pic>
        <p:nvPicPr>
          <p:cNvPr id="10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0" y="3788842"/>
            <a:ext cx="4876800" cy="305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Tại sao phải học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Nó rất trực quan. Thề luôn. Và đơn giản nữa</a:t>
            </a:r>
          </a:p>
          <a:p>
            <a:r>
              <a:rPr lang="en-US" dirty="0" smtClean="0"/>
              <a:t>Đa dạng tác dụng: Làm hình thu nhỏ trong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Sự khác nhau giữa các phiên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à, đừng lo vì giờ mac cũng giống win hà.</a:t>
            </a:r>
          </a:p>
          <a:p>
            <a:r>
              <a:rPr lang="en-US" dirty="0" smtClean="0"/>
              <a:t>Nên mua office 365 thì vẫn tốt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1 tệp mới</a:t>
            </a:r>
          </a:p>
          <a:p>
            <a:r>
              <a:rPr lang="en-US" dirty="0" smtClean="0"/>
              <a:t>Phóng to, thu nhỏ màn hình slide.</a:t>
            </a:r>
          </a:p>
          <a:p>
            <a:r>
              <a:rPr lang="en-US" dirty="0" smtClean="0"/>
              <a:t>Mở đường lưới: View -&gt; tích vào grid line</a:t>
            </a:r>
          </a:p>
          <a:p>
            <a:r>
              <a:rPr lang="en-US" dirty="0" smtClean="0"/>
              <a:t>Thêm 1 section mới</a:t>
            </a:r>
          </a:p>
          <a:p>
            <a:r>
              <a:rPr lang="en-US" dirty="0" smtClean="0"/>
              <a:t>Thêm tiêu đề, table</a:t>
            </a:r>
          </a:p>
          <a:p>
            <a:r>
              <a:rPr lang="en-US" dirty="0" smtClean="0"/>
              <a:t>Thêm các tab mới trên thanh tab</a:t>
            </a:r>
          </a:p>
          <a:p>
            <a:r>
              <a:rPr lang="en-US" dirty="0" smtClean="0"/>
              <a:t>Một số tab đặc biệt sau khi vẽ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Thêm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Nhấn tổ hợp phím ctrl + M</a:t>
            </a:r>
          </a:p>
          <a:p>
            <a:r>
              <a:rPr lang="en-US" dirty="0" smtClean="0"/>
              <a:t>Thay đổi kích thước thanh slide</a:t>
            </a:r>
          </a:p>
          <a:p>
            <a:r>
              <a:rPr lang="en-US" dirty="0" smtClean="0"/>
              <a:t>Nháy chuột phải chọn newslide trong bảng chọn slide</a:t>
            </a:r>
          </a:p>
          <a:p>
            <a:r>
              <a:rPr lang="en-US" dirty="0" smtClean="0"/>
              <a:t>Copy nhiều slide liên túc</a:t>
            </a:r>
          </a:p>
          <a:p>
            <a:r>
              <a:rPr lang="en-US" dirty="0" smtClean="0"/>
              <a:t>Xoá nhiều slide bằng phím shift</a:t>
            </a:r>
          </a:p>
          <a:p>
            <a:r>
              <a:rPr lang="en-US" dirty="0" smtClean="0"/>
              <a:t>Thay đổi vị trí của slide bằng các kéo thả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Xoá các khố mặc định trong slide</a:t>
            </a:r>
          </a:p>
          <a:p>
            <a:r>
              <a:rPr lang="en-US" dirty="0" smtClean="0"/>
              <a:t>Nhấn ctrl và kéo</a:t>
            </a:r>
          </a:p>
          <a:p>
            <a:r>
              <a:rPr lang="en-US" dirty="0" smtClean="0"/>
              <a:t>Có thể thêm shape, text</a:t>
            </a:r>
          </a:p>
          <a:p>
            <a:r>
              <a:rPr lang="en-US" dirty="0" smtClean="0"/>
              <a:t>Thêm nhiều hình, chẳng hạn hình chữ nhật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1294"/>
            <a:ext cx="2119086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 flipV="1">
            <a:off x="3396344" y="4281715"/>
            <a:ext cx="116114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Kéo thả shape</a:t>
            </a:r>
          </a:p>
          <a:p>
            <a:r>
              <a:rPr lang="en-US" dirty="0" smtClean="0"/>
              <a:t>Mở format shape</a:t>
            </a:r>
          </a:p>
          <a:p>
            <a:r>
              <a:rPr lang="en-US" dirty="0" smtClean="0"/>
              <a:t>Thay đổi màu nền shape, đường viền</a:t>
            </a:r>
          </a:p>
          <a:p>
            <a:r>
              <a:rPr lang="en-US" dirty="0" smtClean="0"/>
              <a:t>Theme style</a:t>
            </a:r>
          </a:p>
          <a:p>
            <a:r>
              <a:rPr lang="en-US" dirty="0" smtClean="0"/>
              <a:t>Thêm shadow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029" y="3381829"/>
            <a:ext cx="2336800" cy="2046514"/>
          </a:xfrm>
          <a:prstGeom prst="rect">
            <a:avLst/>
          </a:prstGeom>
          <a:noFill/>
          <a:ln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VIII.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Thêm 1 textbox</a:t>
            </a:r>
          </a:p>
          <a:p>
            <a:r>
              <a:rPr lang="en-US" dirty="0" smtClean="0"/>
              <a:t>Thay fill, thay outline</a:t>
            </a:r>
          </a:p>
          <a:p>
            <a:r>
              <a:rPr lang="en-US" dirty="0" smtClean="0"/>
              <a:t>Tính chất: Textbox luôn thu gọn cho đủ văn bản</a:t>
            </a:r>
          </a:p>
          <a:p>
            <a:r>
              <a:rPr lang="en-US" dirty="0" smtClean="0"/>
              <a:t>Làm đậm văn bản, thay phông chữ</a:t>
            </a:r>
          </a:p>
          <a:p>
            <a:r>
              <a:rPr lang="en-US" dirty="0" smtClean="0"/>
              <a:t>Thay màu chữ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IX: Khác biệt giữa 1 khối shape và khối 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có thể tự do kích thước, textbox không thể tự do kéo dãn kích thước</a:t>
            </a:r>
          </a:p>
          <a:p>
            <a:r>
              <a:rPr lang="en-US" dirty="0" smtClean="0"/>
              <a:t>Có thể biến shape thành 1 textbox</a:t>
            </a:r>
          </a:p>
          <a:p>
            <a:r>
              <a:rPr lang="en-US" dirty="0" smtClean="0"/>
              <a:t>Group 2 khối trong powerpoint: Chọn các đối tượng thành 1 khối, nhấn ctrl + G</a:t>
            </a:r>
          </a:p>
          <a:p>
            <a:r>
              <a:rPr lang="en-US" dirty="0" smtClean="0"/>
              <a:t>Home -&gt; Select -&gt; Selection Plane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67525" y="4215884"/>
            <a:ext cx="3867150" cy="2324100"/>
            <a:chOff x="6343650" y="3423166"/>
            <a:chExt cx="3867150" cy="2324100"/>
          </a:xfrm>
        </p:grpSpPr>
        <p:sp>
          <p:nvSpPr>
            <p:cNvPr id="6" name="Rectangle 5"/>
            <p:cNvSpPr/>
            <p:nvPr/>
          </p:nvSpPr>
          <p:spPr>
            <a:xfrm>
              <a:off x="6343650" y="3423166"/>
              <a:ext cx="3867150" cy="2324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1593" y="4400550"/>
              <a:ext cx="281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ndksncfnsnfnndsnjsdncdnkc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5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605</Words>
  <Application>Microsoft Office PowerPoint</Application>
  <PresentationFormat>Widescreen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Euclid</vt:lpstr>
      <vt:lpstr>Office Theme</vt:lpstr>
      <vt:lpstr>I.Powerpoint là cái gì</vt:lpstr>
      <vt:lpstr>II. Tại sao phải học powerpoint</vt:lpstr>
      <vt:lpstr>III. Sự khác nhau giữa các phiên bản</vt:lpstr>
      <vt:lpstr>IV. Interface</vt:lpstr>
      <vt:lpstr>V. Thêm slide</vt:lpstr>
      <vt:lpstr>VI. Thêm shape</vt:lpstr>
      <vt:lpstr>VII. Thêm shape</vt:lpstr>
      <vt:lpstr>VIII. Text box</vt:lpstr>
      <vt:lpstr>IX: Khác biệt giữa 1 khối shape và khối textbox</vt:lpstr>
      <vt:lpstr>X. Tuỳ chọn hình ảnh</vt:lpstr>
      <vt:lpstr>XI. Xuất powerpoint</vt:lpstr>
      <vt:lpstr>XII. Animation</vt:lpstr>
      <vt:lpstr>XII. Animation</vt:lpstr>
      <vt:lpstr>PowerPoint Presentation</vt:lpstr>
      <vt:lpstr>XIII. Animation Plane &amp; start options</vt:lpstr>
      <vt:lpstr>XIX. Advanced animation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I.Powerpoint là cái gì</dc:title>
  <dc:creator>Binh</dc:creator>
  <cp:lastModifiedBy>Binh</cp:lastModifiedBy>
  <cp:revision>16</cp:revision>
  <dcterms:created xsi:type="dcterms:W3CDTF">2022-09-22T10:19:04Z</dcterms:created>
  <dcterms:modified xsi:type="dcterms:W3CDTF">2022-09-26T10:46:12Z</dcterms:modified>
</cp:coreProperties>
</file>