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1" r:id="rId5"/>
    <p:sldId id="263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D Basics (Rotation)" id="{D93CC978-6835-41CC-9110-206F49E29C0C}">
          <p14:sldIdLst>
            <p14:sldId id="264"/>
          </p14:sldIdLst>
        </p14:section>
        <p14:section name="3D Basics (Format)" id="{603D6178-1546-47C7-8023-C3BC15AC698E}">
          <p14:sldIdLst>
            <p14:sldId id="265"/>
          </p14:sldIdLst>
        </p14:section>
        <p14:section name="3D Basics (Light and material)" id="{41C4C66B-B7C4-4B89-B8C3-2F95613E724E}">
          <p14:sldIdLst>
            <p14:sldId id="266"/>
          </p14:sldIdLst>
        </p14:section>
        <p14:section name="#1 - 3D Chart with Icons" id="{76EDCFF6-E16E-4259-9C09-339C3696D9BB}">
          <p14:sldIdLst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8559-44FF-4E30-BC7A-0D75B48F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5E3F9-1C73-4FE5-A674-6E3B67BB0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362A0-13F8-40D9-BBB8-545FD162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6BC5B-91B7-4CED-AA51-B978EEC4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02E57-E311-483C-ABED-02778A75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353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05DB-BBFD-45A2-81E9-ECF3A70E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58504-A690-47EE-9157-FBB4B47F1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B4C4-513E-4FF1-98CB-3E08B348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81DAA-BC09-4D3F-9811-1A095343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B895C-4943-43B8-8811-8AA7B2B1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409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E09DF-723A-426F-B220-5191C18C2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62244-0875-4C18-A5E2-660AEC2D3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D75A-1397-4FA2-B27F-4E225543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9B15-ADE0-4B4C-AD00-768D859E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BCB8-55CA-4C5C-B518-BF21095D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876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7607-409E-47DD-98DA-15C1F898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C9B2-8E8C-4323-92C7-EE69949D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F8BFA-E2EE-468D-AA24-4DD3CFD8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8692-A54A-48AF-90A6-B2AC01AA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A002-1BDA-4730-9DC5-88442242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11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44E5-3447-4E20-A877-73D4257B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9072B-303F-407E-AC69-238C83B4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530A-CAEC-4114-ACC9-A0396CEA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D5D0-69E5-45C3-A468-909CC3EC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671F-F6C5-4224-8F75-A0008996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27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7C2C-EFBB-4622-8CB4-9FC0C778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03FE-98E6-4282-AD33-580BE5F8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185F9-2A4B-4BEA-B814-BD1361DE4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C1210-65B3-4EEC-BC78-ADBAA635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24027-C0E3-4219-A25D-68BAA730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8FAEC-E6DD-477C-8CB0-24EB5627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0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C366-50B7-46BE-8934-575D426B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56B-BC0B-4729-9548-99DE464B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84B06-1FE5-4AB6-A881-ED894392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A6A57-D2F9-49E0-8FA4-6047CF353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B2085-2C14-4DD5-9466-8EE51DCF2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63FCE-3C1A-409F-AA8F-B59D2F9E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1C6AB-99AE-4D9D-9502-5A569DBF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C3E2E-7276-4633-B7A9-DBF25147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669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37E-2552-40A2-8447-CEC1BCE9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E2CE3-0292-4C95-B019-0EF20336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600CB-81C7-46FC-A48B-A6C8C01B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5540F-37DB-4586-B20C-61F7F4C5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701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A1BA9-0201-4D54-BAED-E60A6ECE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BD5C-12E6-4575-81BD-D83EBECE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B4193-091A-43DA-A815-73E4E6BA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62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F5C5-4160-4764-B701-CCC40236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6989-3B58-449B-B501-2898ACF0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6AEC-8933-4545-81E2-9BADC5EF9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8CCE3-E82A-45E6-92CC-3969D60C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E7EBA-72FE-4E95-8BD9-E8728719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DFCCE-1425-4449-BFA6-21FC031B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570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BAFA-F61D-45FA-B651-1FCC8ECE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16075-E3B3-4930-914D-0DAE72587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2884D-72ED-4161-9075-58BFA9A49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34A0F-D941-4859-B545-9B7E6D12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786F6-9FDD-4FFE-8DCB-6FAF18AD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A00C6-2B5D-4FD2-A91F-66ABA781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29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2A43D-9F64-4C4A-9C27-58CED98C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B766-7864-45E3-89A8-84737B69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9DD35-14DA-4CDD-A5A1-BB7B4CE04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F56E-EB81-44AC-B2D5-F0379602989B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10A3-71F9-443A-81A4-ADC84E293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9BDE4-6AB8-462F-ACC5-3522ED923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87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B57A75-297F-46A3-BD66-C406C947A68C}"/>
              </a:ext>
            </a:extLst>
          </p:cNvPr>
          <p:cNvSpPr/>
          <p:nvPr/>
        </p:nvSpPr>
        <p:spPr>
          <a:xfrm>
            <a:off x="2374404" y="4175760"/>
            <a:ext cx="3231397" cy="1479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Below" fov="6000000">
              <a:rot lat="19449055" lon="1969497" rev="212151"/>
            </a:camera>
            <a:lightRig rig="threePt" dir="t"/>
          </a:scene3d>
          <a:sp3d extrusionH="590550" contour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6D55C-45D4-41A5-8ABA-15EE53D9F7D9}"/>
              </a:ext>
            </a:extLst>
          </p:cNvPr>
          <p:cNvSpPr txBox="1"/>
          <p:nvPr/>
        </p:nvSpPr>
        <p:spPr>
          <a:xfrm>
            <a:off x="8616218" y="1590437"/>
            <a:ext cx="19607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What</a:t>
            </a:r>
          </a:p>
          <a:p>
            <a:pPr algn="ctr"/>
            <a:r>
              <a:rPr lang="en-US" sz="5400" b="1" dirty="0"/>
              <a:t>About</a:t>
            </a:r>
          </a:p>
          <a:p>
            <a:pPr algn="ctr"/>
            <a:r>
              <a:rPr lang="en-US" sz="5400" b="1" dirty="0"/>
              <a:t>TEXT?</a:t>
            </a:r>
            <a:endParaRPr lang="pl-PL" sz="5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0E95A-3FED-41C6-B27B-A094B8040004}"/>
              </a:ext>
            </a:extLst>
          </p:cNvPr>
          <p:cNvSpPr/>
          <p:nvPr/>
        </p:nvSpPr>
        <p:spPr>
          <a:xfrm>
            <a:off x="2374405" y="939184"/>
            <a:ext cx="3383280" cy="1630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708A9-F4BE-49BE-A62B-561E1DFAB21A}"/>
              </a:ext>
            </a:extLst>
          </p:cNvPr>
          <p:cNvSpPr txBox="1"/>
          <p:nvPr/>
        </p:nvSpPr>
        <p:spPr>
          <a:xfrm>
            <a:off x="0" y="-337221"/>
            <a:ext cx="756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task: Add rotations to the grey shape and text 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334323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4203913-7438-462E-A24E-DF5A4A70CB3C}"/>
              </a:ext>
            </a:extLst>
          </p:cNvPr>
          <p:cNvSpPr/>
          <p:nvPr/>
        </p:nvSpPr>
        <p:spPr>
          <a:xfrm>
            <a:off x="7420453" y="2720340"/>
            <a:ext cx="2743200" cy="27432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softEdge">
            <a:bevelT w="1371600" h="137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413F20-A68F-439E-9FEE-F7D731C8A9E7}"/>
              </a:ext>
            </a:extLst>
          </p:cNvPr>
          <p:cNvSpPr/>
          <p:nvPr/>
        </p:nvSpPr>
        <p:spPr>
          <a:xfrm>
            <a:off x="2787494" y="3345180"/>
            <a:ext cx="1828800" cy="1828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4D99B-2F8A-4CF0-BEA6-D299F70FA44E}"/>
              </a:ext>
            </a:extLst>
          </p:cNvPr>
          <p:cNvSpPr txBox="1"/>
          <p:nvPr/>
        </p:nvSpPr>
        <p:spPr>
          <a:xfrm>
            <a:off x="2036214" y="641628"/>
            <a:ext cx="333136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2” x 2” ball</a:t>
            </a:r>
          </a:p>
          <a:p>
            <a:pPr algn="ctr"/>
            <a:r>
              <a:rPr lang="en-US" sz="3200" dirty="0"/>
              <a:t>2*36=72</a:t>
            </a:r>
            <a:endParaRPr lang="pl-P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92B50-A9E6-4AE7-860B-7FE6EE63C522}"/>
              </a:ext>
            </a:extLst>
          </p:cNvPr>
          <p:cNvSpPr txBox="1"/>
          <p:nvPr/>
        </p:nvSpPr>
        <p:spPr>
          <a:xfrm>
            <a:off x="7126374" y="641628"/>
            <a:ext cx="333136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3” x 3” ball</a:t>
            </a:r>
          </a:p>
          <a:p>
            <a:pPr algn="ctr"/>
            <a:r>
              <a:rPr lang="en-US" sz="3200" dirty="0"/>
              <a:t>3*36=108</a:t>
            </a:r>
            <a:endParaRPr lang="pl-PL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2B968-59CF-4B6E-85BC-74F66587F2D4}"/>
              </a:ext>
            </a:extLst>
          </p:cNvPr>
          <p:cNvSpPr txBox="1"/>
          <p:nvPr/>
        </p:nvSpPr>
        <p:spPr>
          <a:xfrm>
            <a:off x="0" y="-337221"/>
            <a:ext cx="826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task: Try creating a sphere (or play with bevel) on the green circle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321962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6CAC32E-2FE4-497A-B0B6-4DD04BC0EFFC}"/>
              </a:ext>
            </a:extLst>
          </p:cNvPr>
          <p:cNvGrpSpPr/>
          <p:nvPr/>
        </p:nvGrpSpPr>
        <p:grpSpPr>
          <a:xfrm>
            <a:off x="1575277" y="-2411408"/>
            <a:ext cx="8772206" cy="4548484"/>
            <a:chOff x="1293224" y="-3477336"/>
            <a:chExt cx="8772206" cy="45484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CDEA9AB-360A-4F14-8D74-4E6E7FAB7457}"/>
                </a:ext>
              </a:extLst>
            </p:cNvPr>
            <p:cNvGrpSpPr/>
            <p:nvPr/>
          </p:nvGrpSpPr>
          <p:grpSpPr>
            <a:xfrm>
              <a:off x="1293224" y="-2690624"/>
              <a:ext cx="2673753" cy="3761772"/>
              <a:chOff x="1293224" y="-2690624"/>
              <a:chExt cx="2673753" cy="3761772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54DBC762-7E2B-4CC2-9E70-72D428B3FCF1}"/>
                  </a:ext>
                </a:extLst>
              </p:cNvPr>
              <p:cNvSpPr/>
              <p:nvPr/>
            </p:nvSpPr>
            <p:spPr>
              <a:xfrm rot="19882954">
                <a:off x="1293224" y="-2690624"/>
                <a:ext cx="2673753" cy="3761772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" name="Chord 7">
                <a:extLst>
                  <a:ext uri="{FF2B5EF4-FFF2-40B4-BE49-F238E27FC236}">
                    <a16:creationId xmlns:a16="http://schemas.microsoft.com/office/drawing/2014/main" id="{B73B60B0-708C-48E7-A87C-75F0CCD5ED57}"/>
                  </a:ext>
                </a:extLst>
              </p:cNvPr>
              <p:cNvSpPr/>
              <p:nvPr/>
            </p:nvSpPr>
            <p:spPr>
              <a:xfrm rot="6620239">
                <a:off x="1465610" y="-2650602"/>
                <a:ext cx="752354" cy="752354"/>
              </a:xfrm>
              <a:prstGeom prst="chord">
                <a:avLst>
                  <a:gd name="adj1" fmla="val 535730"/>
                  <a:gd name="adj2" fmla="val 1497795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EE0EFE4-5959-488C-90F8-76B220313301}"/>
                </a:ext>
              </a:extLst>
            </p:cNvPr>
            <p:cNvGrpSpPr/>
            <p:nvPr/>
          </p:nvGrpSpPr>
          <p:grpSpPr>
            <a:xfrm>
              <a:off x="4373880" y="-3477336"/>
              <a:ext cx="2673753" cy="3861645"/>
              <a:chOff x="4373880" y="-3477336"/>
              <a:chExt cx="2673753" cy="3861645"/>
            </a:xfrm>
          </p:grpSpPr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8F506C95-4D18-4040-A5EA-C0F2853478F8}"/>
                  </a:ext>
                </a:extLst>
              </p:cNvPr>
              <p:cNvSpPr/>
              <p:nvPr/>
            </p:nvSpPr>
            <p:spPr>
              <a:xfrm>
                <a:off x="4373880" y="-3377463"/>
                <a:ext cx="2673753" cy="3761772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11238F16-8D18-45A3-9C13-EAFD069924F4}"/>
                  </a:ext>
                </a:extLst>
              </p:cNvPr>
              <p:cNvSpPr/>
              <p:nvPr/>
            </p:nvSpPr>
            <p:spPr>
              <a:xfrm rot="8618693">
                <a:off x="5352664" y="-3477336"/>
                <a:ext cx="752354" cy="752354"/>
              </a:xfrm>
              <a:prstGeom prst="chord">
                <a:avLst>
                  <a:gd name="adj1" fmla="val 535730"/>
                  <a:gd name="adj2" fmla="val 1497795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FE64C0-D17D-4C10-A3EA-B7B6D4E8B4C9}"/>
                </a:ext>
              </a:extLst>
            </p:cNvPr>
            <p:cNvGrpSpPr/>
            <p:nvPr/>
          </p:nvGrpSpPr>
          <p:grpSpPr>
            <a:xfrm>
              <a:off x="7658864" y="-2789201"/>
              <a:ext cx="2406566" cy="3761772"/>
              <a:chOff x="7658864" y="-2789201"/>
              <a:chExt cx="2406566" cy="376177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25272FD-7A0E-4336-BBA1-0449F18D0C55}"/>
                  </a:ext>
                </a:extLst>
              </p:cNvPr>
              <p:cNvSpPr/>
              <p:nvPr/>
            </p:nvSpPr>
            <p:spPr>
              <a:xfrm rot="1304779">
                <a:off x="7658864" y="-2789201"/>
                <a:ext cx="2406566" cy="3761772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7564E36A-C082-4461-82AE-3A6EDF94DA0B}"/>
                  </a:ext>
                </a:extLst>
              </p:cNvPr>
              <p:cNvSpPr/>
              <p:nvPr/>
            </p:nvSpPr>
            <p:spPr>
              <a:xfrm rot="9527974">
                <a:off x="9014559" y="-2693086"/>
                <a:ext cx="752354" cy="752354"/>
              </a:xfrm>
              <a:prstGeom prst="chord">
                <a:avLst>
                  <a:gd name="adj1" fmla="val 535730"/>
                  <a:gd name="adj2" fmla="val 1497795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82A0989-E4E8-46D7-A71B-C2A10B764B4A}"/>
              </a:ext>
            </a:extLst>
          </p:cNvPr>
          <p:cNvSpPr/>
          <p:nvPr/>
        </p:nvSpPr>
        <p:spPr>
          <a:xfrm>
            <a:off x="483000" y="3429000"/>
            <a:ext cx="3383280" cy="1630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Below" fov="6000000">
              <a:rot lat="165669" lon="13977675" rev="14850809"/>
            </a:camera>
            <a:lightRig rig="threePt" dir="t"/>
          </a:scene3d>
          <a:sp3d extrusionH="590550" contour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87BC04-E1AA-4794-B10C-27EEED6DB82E}"/>
              </a:ext>
            </a:extLst>
          </p:cNvPr>
          <p:cNvSpPr/>
          <p:nvPr/>
        </p:nvSpPr>
        <p:spPr>
          <a:xfrm>
            <a:off x="3997206" y="3233518"/>
            <a:ext cx="3383280" cy="1630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Below" fov="7200000">
              <a:rot lat="1145658" lon="4170993" rev="19338127"/>
            </a:camera>
            <a:lightRig rig="threePt" dir="t"/>
          </a:scene3d>
          <a:sp3d extrusionH="590550" contour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62EDC-20F9-4023-A8A1-E1A971D6683D}"/>
              </a:ext>
            </a:extLst>
          </p:cNvPr>
          <p:cNvSpPr/>
          <p:nvPr/>
        </p:nvSpPr>
        <p:spPr>
          <a:xfrm>
            <a:off x="8325720" y="2985005"/>
            <a:ext cx="3383280" cy="1630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Below" fov="6000000">
              <a:rot lat="18252281" lon="1840474" rev="2706107"/>
            </a:camera>
            <a:lightRig rig="threePt" dir="t"/>
          </a:scene3d>
          <a:sp3d extrusionH="590550" contour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B00E0-921D-4525-B984-A052CE5BA708}"/>
              </a:ext>
            </a:extLst>
          </p:cNvPr>
          <p:cNvSpPr txBox="1"/>
          <p:nvPr/>
        </p:nvSpPr>
        <p:spPr>
          <a:xfrm>
            <a:off x="0" y="-337221"/>
            <a:ext cx="8686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task: Change the lighting and material options for any of those rectangles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290706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27DAD47-84B3-49ED-81F1-970586FE7374}"/>
              </a:ext>
            </a:extLst>
          </p:cNvPr>
          <p:cNvGrpSpPr/>
          <p:nvPr/>
        </p:nvGrpSpPr>
        <p:grpSpPr>
          <a:xfrm>
            <a:off x="2563735" y="562726"/>
            <a:ext cx="7064531" cy="5395746"/>
            <a:chOff x="2563735" y="1565518"/>
            <a:chExt cx="7064531" cy="5395746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perspectiveRelaxedModerately" fov="3300000">
              <a:rot lat="19500000" lon="0" rev="0"/>
            </a:camera>
            <a:lightRig rig="threePt" dir="t"/>
          </a:scene3d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82BCE72-1B94-4BEB-86C8-FA1A52A9BE2A}"/>
                </a:ext>
              </a:extLst>
            </p:cNvPr>
            <p:cNvSpPr/>
            <p:nvPr/>
          </p:nvSpPr>
          <p:spPr>
            <a:xfrm rot="13500000">
              <a:off x="2692812" y="1565518"/>
              <a:ext cx="1772678" cy="2030832"/>
            </a:xfrm>
            <a:custGeom>
              <a:avLst/>
              <a:gdLst>
                <a:gd name="connsiteX0" fmla="*/ 1772678 w 1772678"/>
                <a:gd name="connsiteY0" fmla="*/ 2030831 h 2030832"/>
                <a:gd name="connsiteX1" fmla="*/ 454288 w 1772678"/>
                <a:gd name="connsiteY1" fmla="*/ 2030832 h 2030832"/>
                <a:gd name="connsiteX2" fmla="*/ 453199 w 1772678"/>
                <a:gd name="connsiteY2" fmla="*/ 2008017 h 2030832"/>
                <a:gd name="connsiteX3" fmla="*/ 23708 w 1772678"/>
                <a:gd name="connsiteY3" fmla="*/ 961407 h 2030832"/>
                <a:gd name="connsiteX4" fmla="*/ 0 w 1772678"/>
                <a:gd name="connsiteY4" fmla="*/ 935177 h 2030832"/>
                <a:gd name="connsiteX5" fmla="*/ 935176 w 1772678"/>
                <a:gd name="connsiteY5" fmla="*/ 0 h 2030832"/>
                <a:gd name="connsiteX6" fmla="*/ 937840 w 1772678"/>
                <a:gd name="connsiteY6" fmla="*/ 2803 h 2030832"/>
                <a:gd name="connsiteX7" fmla="*/ 1765555 w 1772678"/>
                <a:gd name="connsiteY7" fmla="*/ 1881646 h 2030832"/>
                <a:gd name="connsiteX8" fmla="*/ 1772678 w 1772678"/>
                <a:gd name="connsiteY8" fmla="*/ 2030831 h 203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2678" h="2030832">
                  <a:moveTo>
                    <a:pt x="1772678" y="2030831"/>
                  </a:moveTo>
                  <a:lnTo>
                    <a:pt x="454288" y="2030832"/>
                  </a:lnTo>
                  <a:lnTo>
                    <a:pt x="453199" y="2008017"/>
                  </a:lnTo>
                  <a:cubicBezTo>
                    <a:pt x="417407" y="1634130"/>
                    <a:pt x="274244" y="1268581"/>
                    <a:pt x="23708" y="961407"/>
                  </a:cubicBezTo>
                  <a:lnTo>
                    <a:pt x="0" y="935177"/>
                  </a:lnTo>
                  <a:lnTo>
                    <a:pt x="935176" y="0"/>
                  </a:lnTo>
                  <a:lnTo>
                    <a:pt x="937840" y="2803"/>
                  </a:lnTo>
                  <a:cubicBezTo>
                    <a:pt x="1424731" y="541690"/>
                    <a:pt x="1700636" y="1203475"/>
                    <a:pt x="1765555" y="1881646"/>
                  </a:cubicBezTo>
                  <a:lnTo>
                    <a:pt x="1772678" y="2030831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62BE0B4-6E16-4AF9-BFEC-373751CA9B1E}"/>
                </a:ext>
              </a:extLst>
            </p:cNvPr>
            <p:cNvSpPr/>
            <p:nvPr/>
          </p:nvSpPr>
          <p:spPr>
            <a:xfrm rot="13500000">
              <a:off x="7597433" y="1694595"/>
              <a:ext cx="2030832" cy="1772678"/>
            </a:xfrm>
            <a:custGeom>
              <a:avLst/>
              <a:gdLst>
                <a:gd name="connsiteX0" fmla="*/ 2030831 w 2030832"/>
                <a:gd name="connsiteY0" fmla="*/ 1772678 h 1772678"/>
                <a:gd name="connsiteX1" fmla="*/ 1881646 w 2030832"/>
                <a:gd name="connsiteY1" fmla="*/ 1765555 h 1772678"/>
                <a:gd name="connsiteX2" fmla="*/ 2803 w 2030832"/>
                <a:gd name="connsiteY2" fmla="*/ 937840 h 1772678"/>
                <a:gd name="connsiteX3" fmla="*/ 0 w 2030832"/>
                <a:gd name="connsiteY3" fmla="*/ 935176 h 1772678"/>
                <a:gd name="connsiteX4" fmla="*/ 935177 w 2030832"/>
                <a:gd name="connsiteY4" fmla="*/ 0 h 1772678"/>
                <a:gd name="connsiteX5" fmla="*/ 961407 w 2030832"/>
                <a:gd name="connsiteY5" fmla="*/ 23708 h 1772678"/>
                <a:gd name="connsiteX6" fmla="*/ 2008017 w 2030832"/>
                <a:gd name="connsiteY6" fmla="*/ 453199 h 1772678"/>
                <a:gd name="connsiteX7" fmla="*/ 2030832 w 2030832"/>
                <a:gd name="connsiteY7" fmla="*/ 454288 h 1772678"/>
                <a:gd name="connsiteX8" fmla="*/ 2030831 w 2030832"/>
                <a:gd name="connsiteY8" fmla="*/ 1772678 h 177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0832" h="1772678">
                  <a:moveTo>
                    <a:pt x="2030831" y="1772678"/>
                  </a:moveTo>
                  <a:lnTo>
                    <a:pt x="1881646" y="1765555"/>
                  </a:lnTo>
                  <a:cubicBezTo>
                    <a:pt x="1203475" y="1700636"/>
                    <a:pt x="541690" y="1424731"/>
                    <a:pt x="2803" y="937840"/>
                  </a:cubicBezTo>
                  <a:lnTo>
                    <a:pt x="0" y="935176"/>
                  </a:lnTo>
                  <a:lnTo>
                    <a:pt x="935177" y="0"/>
                  </a:lnTo>
                  <a:lnTo>
                    <a:pt x="961407" y="23708"/>
                  </a:lnTo>
                  <a:cubicBezTo>
                    <a:pt x="1268581" y="274244"/>
                    <a:pt x="1634130" y="417407"/>
                    <a:pt x="2008017" y="453199"/>
                  </a:cubicBezTo>
                  <a:lnTo>
                    <a:pt x="2030832" y="454288"/>
                  </a:lnTo>
                  <a:lnTo>
                    <a:pt x="2030831" y="1772678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8F2DF5-0F67-4DB6-9C0F-854E9A4B076A}"/>
                </a:ext>
              </a:extLst>
            </p:cNvPr>
            <p:cNvSpPr/>
            <p:nvPr/>
          </p:nvSpPr>
          <p:spPr>
            <a:xfrm rot="13500000">
              <a:off x="2563734" y="3390728"/>
              <a:ext cx="2030832" cy="1772678"/>
            </a:xfrm>
            <a:custGeom>
              <a:avLst/>
              <a:gdLst>
                <a:gd name="connsiteX0" fmla="*/ 2030832 w 2030832"/>
                <a:gd name="connsiteY0" fmla="*/ 837502 h 1772678"/>
                <a:gd name="connsiteX1" fmla="*/ 1095655 w 2030832"/>
                <a:gd name="connsiteY1" fmla="*/ 1772678 h 1772678"/>
                <a:gd name="connsiteX2" fmla="*/ 1069425 w 2030832"/>
                <a:gd name="connsiteY2" fmla="*/ 1748970 h 1772678"/>
                <a:gd name="connsiteX3" fmla="*/ 22815 w 2030832"/>
                <a:gd name="connsiteY3" fmla="*/ 1319479 h 1772678"/>
                <a:gd name="connsiteX4" fmla="*/ 0 w 2030832"/>
                <a:gd name="connsiteY4" fmla="*/ 1318390 h 1772678"/>
                <a:gd name="connsiteX5" fmla="*/ 0 w 2030832"/>
                <a:gd name="connsiteY5" fmla="*/ 0 h 1772678"/>
                <a:gd name="connsiteX6" fmla="*/ 149186 w 2030832"/>
                <a:gd name="connsiteY6" fmla="*/ 7123 h 1772678"/>
                <a:gd name="connsiteX7" fmla="*/ 2028029 w 2030832"/>
                <a:gd name="connsiteY7" fmla="*/ 834838 h 1772678"/>
                <a:gd name="connsiteX8" fmla="*/ 2030832 w 2030832"/>
                <a:gd name="connsiteY8" fmla="*/ 837502 h 177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0832" h="1772678">
                  <a:moveTo>
                    <a:pt x="2030832" y="837502"/>
                  </a:moveTo>
                  <a:lnTo>
                    <a:pt x="1095655" y="1772678"/>
                  </a:lnTo>
                  <a:lnTo>
                    <a:pt x="1069425" y="1748970"/>
                  </a:lnTo>
                  <a:cubicBezTo>
                    <a:pt x="762251" y="1498434"/>
                    <a:pt x="396702" y="1355270"/>
                    <a:pt x="22815" y="1319479"/>
                  </a:cubicBezTo>
                  <a:lnTo>
                    <a:pt x="0" y="1318390"/>
                  </a:lnTo>
                  <a:lnTo>
                    <a:pt x="0" y="0"/>
                  </a:lnTo>
                  <a:lnTo>
                    <a:pt x="149186" y="7123"/>
                  </a:lnTo>
                  <a:cubicBezTo>
                    <a:pt x="827357" y="72042"/>
                    <a:pt x="1489142" y="347947"/>
                    <a:pt x="2028029" y="834838"/>
                  </a:cubicBezTo>
                  <a:lnTo>
                    <a:pt x="2030832" y="837502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C0F0B22-56E4-446D-AA33-816835BBF38E}"/>
                </a:ext>
              </a:extLst>
            </p:cNvPr>
            <p:cNvSpPr/>
            <p:nvPr/>
          </p:nvSpPr>
          <p:spPr>
            <a:xfrm rot="13500000">
              <a:off x="7726511" y="3261650"/>
              <a:ext cx="1772677" cy="2030832"/>
            </a:xfrm>
            <a:custGeom>
              <a:avLst/>
              <a:gdLst>
                <a:gd name="connsiteX0" fmla="*/ 1772677 w 1772677"/>
                <a:gd name="connsiteY0" fmla="*/ 1095655 h 2030832"/>
                <a:gd name="connsiteX1" fmla="*/ 837501 w 1772677"/>
                <a:gd name="connsiteY1" fmla="*/ 2030832 h 2030832"/>
                <a:gd name="connsiteX2" fmla="*/ 834837 w 1772677"/>
                <a:gd name="connsiteY2" fmla="*/ 2028029 h 2030832"/>
                <a:gd name="connsiteX3" fmla="*/ 7122 w 1772677"/>
                <a:gd name="connsiteY3" fmla="*/ 149186 h 2030832"/>
                <a:gd name="connsiteX4" fmla="*/ 0 w 1772677"/>
                <a:gd name="connsiteY4" fmla="*/ 0 h 2030832"/>
                <a:gd name="connsiteX5" fmla="*/ 1318389 w 1772677"/>
                <a:gd name="connsiteY5" fmla="*/ 0 h 2030832"/>
                <a:gd name="connsiteX6" fmla="*/ 1319478 w 1772677"/>
                <a:gd name="connsiteY6" fmla="*/ 22815 h 2030832"/>
                <a:gd name="connsiteX7" fmla="*/ 1748969 w 1772677"/>
                <a:gd name="connsiteY7" fmla="*/ 1069425 h 2030832"/>
                <a:gd name="connsiteX8" fmla="*/ 1772677 w 1772677"/>
                <a:gd name="connsiteY8" fmla="*/ 1095655 h 203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2677" h="2030832">
                  <a:moveTo>
                    <a:pt x="1772677" y="1095655"/>
                  </a:moveTo>
                  <a:lnTo>
                    <a:pt x="837501" y="2030832"/>
                  </a:lnTo>
                  <a:lnTo>
                    <a:pt x="834837" y="2028029"/>
                  </a:lnTo>
                  <a:cubicBezTo>
                    <a:pt x="347946" y="1489142"/>
                    <a:pt x="72041" y="827357"/>
                    <a:pt x="7122" y="149186"/>
                  </a:cubicBezTo>
                  <a:lnTo>
                    <a:pt x="0" y="0"/>
                  </a:lnTo>
                  <a:lnTo>
                    <a:pt x="1318389" y="0"/>
                  </a:lnTo>
                  <a:lnTo>
                    <a:pt x="1319478" y="22815"/>
                  </a:lnTo>
                  <a:cubicBezTo>
                    <a:pt x="1355269" y="396702"/>
                    <a:pt x="1498433" y="762251"/>
                    <a:pt x="1748969" y="1069425"/>
                  </a:cubicBezTo>
                  <a:lnTo>
                    <a:pt x="1772677" y="1095655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B22AA66-C5EB-4D41-B7F1-CE052966BBD9}"/>
                </a:ext>
              </a:extLst>
            </p:cNvPr>
            <p:cNvSpPr/>
            <p:nvPr/>
          </p:nvSpPr>
          <p:spPr>
            <a:xfrm rot="13500000">
              <a:off x="4232518" y="5059510"/>
              <a:ext cx="2030831" cy="1772678"/>
            </a:xfrm>
            <a:custGeom>
              <a:avLst/>
              <a:gdLst>
                <a:gd name="connsiteX0" fmla="*/ 2030830 w 2030831"/>
                <a:gd name="connsiteY0" fmla="*/ 1318391 h 1772678"/>
                <a:gd name="connsiteX1" fmla="*/ 2008016 w 2030831"/>
                <a:gd name="connsiteY1" fmla="*/ 1319479 h 1772678"/>
                <a:gd name="connsiteX2" fmla="*/ 961406 w 2030831"/>
                <a:gd name="connsiteY2" fmla="*/ 1748970 h 1772678"/>
                <a:gd name="connsiteX3" fmla="*/ 935176 w 2030831"/>
                <a:gd name="connsiteY3" fmla="*/ 1772678 h 1772678"/>
                <a:gd name="connsiteX4" fmla="*/ 0 w 2030831"/>
                <a:gd name="connsiteY4" fmla="*/ 837502 h 1772678"/>
                <a:gd name="connsiteX5" fmla="*/ 2802 w 2030831"/>
                <a:gd name="connsiteY5" fmla="*/ 834838 h 1772678"/>
                <a:gd name="connsiteX6" fmla="*/ 1881645 w 2030831"/>
                <a:gd name="connsiteY6" fmla="*/ 7123 h 1772678"/>
                <a:gd name="connsiteX7" fmla="*/ 2030831 w 2030831"/>
                <a:gd name="connsiteY7" fmla="*/ 0 h 1772678"/>
                <a:gd name="connsiteX8" fmla="*/ 2030830 w 2030831"/>
                <a:gd name="connsiteY8" fmla="*/ 1318391 h 177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0831" h="1772678">
                  <a:moveTo>
                    <a:pt x="2030830" y="1318391"/>
                  </a:moveTo>
                  <a:lnTo>
                    <a:pt x="2008016" y="1319479"/>
                  </a:lnTo>
                  <a:cubicBezTo>
                    <a:pt x="1634129" y="1355270"/>
                    <a:pt x="1268581" y="1498434"/>
                    <a:pt x="961406" y="1748970"/>
                  </a:cubicBezTo>
                  <a:lnTo>
                    <a:pt x="935176" y="1772678"/>
                  </a:lnTo>
                  <a:lnTo>
                    <a:pt x="0" y="837502"/>
                  </a:lnTo>
                  <a:lnTo>
                    <a:pt x="2802" y="834838"/>
                  </a:lnTo>
                  <a:cubicBezTo>
                    <a:pt x="541689" y="347947"/>
                    <a:pt x="1203474" y="72042"/>
                    <a:pt x="1881645" y="7123"/>
                  </a:cubicBezTo>
                  <a:lnTo>
                    <a:pt x="2030831" y="0"/>
                  </a:lnTo>
                  <a:lnTo>
                    <a:pt x="2030830" y="1318391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968A3B-1B6A-4C01-8B59-C2A229C180BA}"/>
                </a:ext>
              </a:extLst>
            </p:cNvPr>
            <p:cNvSpPr/>
            <p:nvPr/>
          </p:nvSpPr>
          <p:spPr>
            <a:xfrm rot="13500000">
              <a:off x="6057728" y="4930434"/>
              <a:ext cx="1772677" cy="2030830"/>
            </a:xfrm>
            <a:custGeom>
              <a:avLst/>
              <a:gdLst>
                <a:gd name="connsiteX0" fmla="*/ 1318390 w 1772677"/>
                <a:gd name="connsiteY0" fmla="*/ 2030830 h 2030830"/>
                <a:gd name="connsiteX1" fmla="*/ 0 w 1772677"/>
                <a:gd name="connsiteY1" fmla="*/ 2030830 h 2030830"/>
                <a:gd name="connsiteX2" fmla="*/ 7122 w 1772677"/>
                <a:gd name="connsiteY2" fmla="*/ 1881645 h 2030830"/>
                <a:gd name="connsiteX3" fmla="*/ 834837 w 1772677"/>
                <a:gd name="connsiteY3" fmla="*/ 2802 h 2030830"/>
                <a:gd name="connsiteX4" fmla="*/ 837501 w 1772677"/>
                <a:gd name="connsiteY4" fmla="*/ 0 h 2030830"/>
                <a:gd name="connsiteX5" fmla="*/ 1772677 w 1772677"/>
                <a:gd name="connsiteY5" fmla="*/ 935176 h 2030830"/>
                <a:gd name="connsiteX6" fmla="*/ 1748969 w 1772677"/>
                <a:gd name="connsiteY6" fmla="*/ 961406 h 2030830"/>
                <a:gd name="connsiteX7" fmla="*/ 1319478 w 1772677"/>
                <a:gd name="connsiteY7" fmla="*/ 2008016 h 2030830"/>
                <a:gd name="connsiteX8" fmla="*/ 1318390 w 1772677"/>
                <a:gd name="connsiteY8" fmla="*/ 2030830 h 203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2677" h="2030830">
                  <a:moveTo>
                    <a:pt x="1318390" y="2030830"/>
                  </a:moveTo>
                  <a:lnTo>
                    <a:pt x="0" y="2030830"/>
                  </a:lnTo>
                  <a:lnTo>
                    <a:pt x="7122" y="1881645"/>
                  </a:lnTo>
                  <a:cubicBezTo>
                    <a:pt x="72041" y="1203474"/>
                    <a:pt x="347946" y="541689"/>
                    <a:pt x="834837" y="2802"/>
                  </a:cubicBezTo>
                  <a:lnTo>
                    <a:pt x="837501" y="0"/>
                  </a:lnTo>
                  <a:lnTo>
                    <a:pt x="1772677" y="935176"/>
                  </a:lnTo>
                  <a:lnTo>
                    <a:pt x="1748969" y="961406"/>
                  </a:lnTo>
                  <a:cubicBezTo>
                    <a:pt x="1498433" y="1268581"/>
                    <a:pt x="1355269" y="1634129"/>
                    <a:pt x="1319478" y="2008016"/>
                  </a:cubicBezTo>
                  <a:lnTo>
                    <a:pt x="1318390" y="2030830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</p:grpSp>
      <p:sp>
        <p:nvSpPr>
          <p:cNvPr id="65" name="Block Arc 64">
            <a:extLst>
              <a:ext uri="{FF2B5EF4-FFF2-40B4-BE49-F238E27FC236}">
                <a16:creationId xmlns:a16="http://schemas.microsoft.com/office/drawing/2014/main" id="{D7D0F34B-55EB-43C3-A068-95869645ACE0}"/>
              </a:ext>
            </a:extLst>
          </p:cNvPr>
          <p:cNvSpPr/>
          <p:nvPr/>
        </p:nvSpPr>
        <p:spPr>
          <a:xfrm>
            <a:off x="1591056" y="-2362200"/>
            <a:ext cx="9009888" cy="9009888"/>
          </a:xfrm>
          <a:prstGeom prst="blockArc">
            <a:avLst>
              <a:gd name="adj1" fmla="val 19199527"/>
              <a:gd name="adj2" fmla="val 13185132"/>
              <a:gd name="adj3" fmla="val 3446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scene3d>
            <a:camera prst="perspectiveRelaxedModerately" fov="3300000">
              <a:rot lat="195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68" name="Graphic 67" descr="Male profile outline">
            <a:extLst>
              <a:ext uri="{FF2B5EF4-FFF2-40B4-BE49-F238E27FC236}">
                <a16:creationId xmlns:a16="http://schemas.microsoft.com/office/drawing/2014/main" id="{3EF61A93-28B0-4FD0-B8E8-E8C23D058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72901">
            <a:off x="7833117" y="1387953"/>
            <a:ext cx="1026593" cy="1026593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pic>
        <p:nvPicPr>
          <p:cNvPr id="72" name="Graphic 71" descr="City with solid fill">
            <a:extLst>
              <a:ext uri="{FF2B5EF4-FFF2-40B4-BE49-F238E27FC236}">
                <a16:creationId xmlns:a16="http://schemas.microsoft.com/office/drawing/2014/main" id="{E6AA9684-7977-4585-8497-7AC3699BC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10685">
            <a:off x="8018054" y="2944373"/>
            <a:ext cx="915703" cy="915703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pic>
        <p:nvPicPr>
          <p:cNvPr id="74" name="Graphic 73" descr="Taxi with solid fill">
            <a:extLst>
              <a:ext uri="{FF2B5EF4-FFF2-40B4-BE49-F238E27FC236}">
                <a16:creationId xmlns:a16="http://schemas.microsoft.com/office/drawing/2014/main" id="{65B044E1-A37D-48B5-9EB4-03BCF878B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17764">
            <a:off x="6583867" y="4117695"/>
            <a:ext cx="1120164" cy="1120164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pic>
        <p:nvPicPr>
          <p:cNvPr id="76" name="Graphic 75" descr="Clipboard with solid fill">
            <a:extLst>
              <a:ext uri="{FF2B5EF4-FFF2-40B4-BE49-F238E27FC236}">
                <a16:creationId xmlns:a16="http://schemas.microsoft.com/office/drawing/2014/main" id="{06623457-6E12-44E8-94B7-9B927A12C1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53882">
            <a:off x="4582648" y="4232445"/>
            <a:ext cx="980799" cy="980799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pic>
        <p:nvPicPr>
          <p:cNvPr id="78" name="Graphic 77" descr="World with solid fill">
            <a:extLst>
              <a:ext uri="{FF2B5EF4-FFF2-40B4-BE49-F238E27FC236}">
                <a16:creationId xmlns:a16="http://schemas.microsoft.com/office/drawing/2014/main" id="{02D3DF29-BCED-4AC8-9906-A60C5A0625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454873">
            <a:off x="3262879" y="2959121"/>
            <a:ext cx="895409" cy="895409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pic>
        <p:nvPicPr>
          <p:cNvPr id="80" name="Graphic 79" descr="Truck outline">
            <a:extLst>
              <a:ext uri="{FF2B5EF4-FFF2-40B4-BE49-F238E27FC236}">
                <a16:creationId xmlns:a16="http://schemas.microsoft.com/office/drawing/2014/main" id="{BF36FC84-0CE9-48F9-85D7-546FA36617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78193">
            <a:off x="3390024" y="1449516"/>
            <a:ext cx="966814" cy="966814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62FE061-0010-4428-8AAB-599FFC18EE86}"/>
              </a:ext>
            </a:extLst>
          </p:cNvPr>
          <p:cNvSpPr txBox="1"/>
          <p:nvPr/>
        </p:nvSpPr>
        <p:spPr>
          <a:xfrm rot="18291407">
            <a:off x="2478919" y="1383974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2662FB-16AB-46FB-8878-BA9674F3891F}"/>
              </a:ext>
            </a:extLst>
          </p:cNvPr>
          <p:cNvSpPr txBox="1"/>
          <p:nvPr/>
        </p:nvSpPr>
        <p:spPr>
          <a:xfrm rot="4078093">
            <a:off x="2217989" y="3548720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71D4AA-A160-48C0-B694-FDC54AEB698F}"/>
              </a:ext>
            </a:extLst>
          </p:cNvPr>
          <p:cNvSpPr txBox="1"/>
          <p:nvPr/>
        </p:nvSpPr>
        <p:spPr>
          <a:xfrm rot="1378118">
            <a:off x="4045567" y="5376490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CDE566-4DE6-452D-8A1D-7EB97CFE5AF9}"/>
              </a:ext>
            </a:extLst>
          </p:cNvPr>
          <p:cNvSpPr txBox="1"/>
          <p:nvPr/>
        </p:nvSpPr>
        <p:spPr>
          <a:xfrm rot="20133094">
            <a:off x="7012698" y="5374791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59A011-9D8C-47C0-886B-98448D75225D}"/>
              </a:ext>
            </a:extLst>
          </p:cNvPr>
          <p:cNvSpPr txBox="1"/>
          <p:nvPr/>
        </p:nvSpPr>
        <p:spPr>
          <a:xfrm rot="17353389">
            <a:off x="8764210" y="3621333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8A5687-DC52-4979-9E5C-B5EA5E5351A9}"/>
              </a:ext>
            </a:extLst>
          </p:cNvPr>
          <p:cNvSpPr txBox="1"/>
          <p:nvPr/>
        </p:nvSpPr>
        <p:spPr>
          <a:xfrm rot="3426132">
            <a:off x="8584534" y="1470640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94275D3-37F2-456E-B6F2-AF8409DB585B}"/>
              </a:ext>
            </a:extLst>
          </p:cNvPr>
          <p:cNvSpPr/>
          <p:nvPr/>
        </p:nvSpPr>
        <p:spPr>
          <a:xfrm>
            <a:off x="4993379" y="1114472"/>
            <a:ext cx="2205243" cy="2205243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3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>
            <a:outerShdw blurRad="673100" dist="520700" dir="5040000" sx="36000" sy="36000" rotWithShape="0">
              <a:prstClr val="black">
                <a:alpha val="51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prstMaterial="clear">
            <a:bevelT w="1104900" h="1104900"/>
            <a:bevelB w="1104900" h="1104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34466A-3A0B-4B55-B44F-687FBDC1C876}"/>
              </a:ext>
            </a:extLst>
          </p:cNvPr>
          <p:cNvSpPr txBox="1"/>
          <p:nvPr/>
        </p:nvSpPr>
        <p:spPr>
          <a:xfrm>
            <a:off x="836447" y="139288"/>
            <a:ext cx="156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chemeClr val="bg1">
                    <a:lumMod val="65000"/>
                  </a:schemeClr>
                </a:solidFill>
              </a:rPr>
              <a:t>SOURCE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1B54352-8BDC-480B-8C0B-56697788FA92}"/>
              </a:ext>
            </a:extLst>
          </p:cNvPr>
          <p:cNvSpPr txBox="1"/>
          <p:nvPr/>
        </p:nvSpPr>
        <p:spPr>
          <a:xfrm>
            <a:off x="9283328" y="50444"/>
            <a:ext cx="2489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chemeClr val="bg1">
                    <a:lumMod val="65000"/>
                  </a:schemeClr>
                </a:solidFill>
              </a:rPr>
              <a:t>DESTINATION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2825B4-B0EB-407E-962F-7A2B292508B9}"/>
              </a:ext>
            </a:extLst>
          </p:cNvPr>
          <p:cNvSpPr txBox="1"/>
          <p:nvPr/>
        </p:nvSpPr>
        <p:spPr>
          <a:xfrm>
            <a:off x="0" y="-625364"/>
            <a:ext cx="2242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END RESULT</a:t>
            </a:r>
            <a:endParaRPr lang="pl-PL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DE9F63-3A3C-41EF-89E1-FE37937528AB}"/>
              </a:ext>
            </a:extLst>
          </p:cNvPr>
          <p:cNvSpPr/>
          <p:nvPr/>
        </p:nvSpPr>
        <p:spPr>
          <a:xfrm rot="18700047">
            <a:off x="8532845" y="-20394"/>
            <a:ext cx="605944" cy="700716"/>
          </a:xfrm>
          <a:prstGeom prst="triangle">
            <a:avLst>
              <a:gd name="adj" fmla="val 18379"/>
            </a:avLst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scene3d>
            <a:camera prst="perspectiveRelaxedModerately" fov="3300000"/>
            <a:lightRig rig="two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29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: Hollow 1">
            <a:extLst>
              <a:ext uri="{FF2B5EF4-FFF2-40B4-BE49-F238E27FC236}">
                <a16:creationId xmlns:a16="http://schemas.microsoft.com/office/drawing/2014/main" id="{13912A3B-2C41-4810-8C72-EAA0C2C3518B}"/>
              </a:ext>
            </a:extLst>
          </p:cNvPr>
          <p:cNvSpPr/>
          <p:nvPr/>
        </p:nvSpPr>
        <p:spPr>
          <a:xfrm>
            <a:off x="2587424" y="-79576"/>
            <a:ext cx="7017152" cy="7017152"/>
          </a:xfrm>
          <a:prstGeom prst="donut">
            <a:avLst>
              <a:gd name="adj" fmla="val 185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FA484B-9B1C-48A9-99B1-34E4B0461B0C}"/>
              </a:ext>
            </a:extLst>
          </p:cNvPr>
          <p:cNvSpPr/>
          <p:nvPr/>
        </p:nvSpPr>
        <p:spPr>
          <a:xfrm>
            <a:off x="5974466" y="-1050403"/>
            <a:ext cx="243068" cy="8958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D2C0-1F76-4FB7-9DC7-B33A7CEBE366}"/>
              </a:ext>
            </a:extLst>
          </p:cNvPr>
          <p:cNvSpPr/>
          <p:nvPr/>
        </p:nvSpPr>
        <p:spPr>
          <a:xfrm rot="5400000">
            <a:off x="5974466" y="-1050404"/>
            <a:ext cx="243068" cy="8958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0DACA-166C-4E50-BD40-A16422403861}"/>
              </a:ext>
            </a:extLst>
          </p:cNvPr>
          <p:cNvSpPr/>
          <p:nvPr/>
        </p:nvSpPr>
        <p:spPr>
          <a:xfrm rot="2700000">
            <a:off x="5974466" y="-1050405"/>
            <a:ext cx="243068" cy="8958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5974466" y="-1050406"/>
            <a:ext cx="243068" cy="8958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D20E46-337F-47C3-81FE-24B3B5A64F71}"/>
              </a:ext>
            </a:extLst>
          </p:cNvPr>
          <p:cNvGrpSpPr/>
          <p:nvPr/>
        </p:nvGrpSpPr>
        <p:grpSpPr>
          <a:xfrm>
            <a:off x="14431935" y="3109344"/>
            <a:ext cx="4803044" cy="3760765"/>
            <a:chOff x="745482" y="-3095291"/>
            <a:chExt cx="4803044" cy="3760765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66000">
                <a:schemeClr val="bg1">
                  <a:lumMod val="85000"/>
                  <a:alpha val="45000"/>
                </a:schemeClr>
              </a:gs>
            </a:gsLst>
            <a:lin ang="16200000" scaled="1"/>
            <a:tileRect/>
          </a:gra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924A19-98E7-4F6E-B180-5A2FF7FF19EF}"/>
                </a:ext>
              </a:extLst>
            </p:cNvPr>
            <p:cNvSpPr/>
            <p:nvPr/>
          </p:nvSpPr>
          <p:spPr>
            <a:xfrm rot="8100000">
              <a:off x="1028544" y="-3095291"/>
              <a:ext cx="1348253" cy="1907052"/>
            </a:xfrm>
            <a:custGeom>
              <a:avLst/>
              <a:gdLst>
                <a:gd name="connsiteX0" fmla="*/ 0 w 1348253"/>
                <a:gd name="connsiteY0" fmla="*/ 1907052 h 1907052"/>
                <a:gd name="connsiteX1" fmla="*/ 0 w 1348253"/>
                <a:gd name="connsiteY1" fmla="*/ 0 h 1907052"/>
                <a:gd name="connsiteX2" fmla="*/ 1348253 w 1348253"/>
                <a:gd name="connsiteY2" fmla="*/ 1348253 h 1907052"/>
                <a:gd name="connsiteX3" fmla="*/ 1270967 w 1348253"/>
                <a:gd name="connsiteY3" fmla="*/ 1418108 h 1907052"/>
                <a:gd name="connsiteX4" fmla="*/ 89941 w 1348253"/>
                <a:gd name="connsiteY4" fmla="*/ 1902758 h 1907052"/>
                <a:gd name="connsiteX5" fmla="*/ 0 w 1348253"/>
                <a:gd name="connsiteY5" fmla="*/ 1907052 h 1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3" h="1907052">
                  <a:moveTo>
                    <a:pt x="0" y="1907052"/>
                  </a:moveTo>
                  <a:lnTo>
                    <a:pt x="0" y="0"/>
                  </a:lnTo>
                  <a:lnTo>
                    <a:pt x="1348253" y="1348253"/>
                  </a:lnTo>
                  <a:lnTo>
                    <a:pt x="1270967" y="1418108"/>
                  </a:lnTo>
                  <a:cubicBezTo>
                    <a:pt x="924343" y="1700821"/>
                    <a:pt x="511847" y="1862370"/>
                    <a:pt x="89941" y="1902758"/>
                  </a:cubicBezTo>
                  <a:lnTo>
                    <a:pt x="0" y="19070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5BA8AEB-A2CB-44A3-B4A6-F08B00F2E62B}"/>
                </a:ext>
              </a:extLst>
            </p:cNvPr>
            <p:cNvSpPr/>
            <p:nvPr/>
          </p:nvSpPr>
          <p:spPr>
            <a:xfrm rot="8100000">
              <a:off x="3641473" y="-2803738"/>
              <a:ext cx="1907053" cy="1348253"/>
            </a:xfrm>
            <a:custGeom>
              <a:avLst/>
              <a:gdLst>
                <a:gd name="connsiteX0" fmla="*/ 0 w 1907053"/>
                <a:gd name="connsiteY0" fmla="*/ 1348253 h 1348253"/>
                <a:gd name="connsiteX1" fmla="*/ 4294 w 1907053"/>
                <a:gd name="connsiteY1" fmla="*/ 1258311 h 1348253"/>
                <a:gd name="connsiteX2" fmla="*/ 488944 w 1907053"/>
                <a:gd name="connsiteY2" fmla="*/ 77286 h 1348253"/>
                <a:gd name="connsiteX3" fmla="*/ 558800 w 1907053"/>
                <a:gd name="connsiteY3" fmla="*/ 0 h 1348253"/>
                <a:gd name="connsiteX4" fmla="*/ 1907053 w 1907053"/>
                <a:gd name="connsiteY4" fmla="*/ 1348253 h 1348253"/>
                <a:gd name="connsiteX5" fmla="*/ 0 w 1907053"/>
                <a:gd name="connsiteY5" fmla="*/ 1348253 h 134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3" h="1348253">
                  <a:moveTo>
                    <a:pt x="0" y="1348253"/>
                  </a:moveTo>
                  <a:lnTo>
                    <a:pt x="4294" y="1258311"/>
                  </a:lnTo>
                  <a:cubicBezTo>
                    <a:pt x="44682" y="836406"/>
                    <a:pt x="206232" y="423910"/>
                    <a:pt x="488944" y="77286"/>
                  </a:cubicBezTo>
                  <a:lnTo>
                    <a:pt x="558800" y="0"/>
                  </a:lnTo>
                  <a:lnTo>
                    <a:pt x="1907053" y="1348253"/>
                  </a:lnTo>
                  <a:lnTo>
                    <a:pt x="0" y="134825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BED8209-33D3-4DD7-B6A5-2BDEBB1B8DEB}"/>
                </a:ext>
              </a:extLst>
            </p:cNvPr>
            <p:cNvSpPr/>
            <p:nvPr/>
          </p:nvSpPr>
          <p:spPr>
            <a:xfrm rot="8100000">
              <a:off x="745482" y="-2147790"/>
              <a:ext cx="1907050" cy="1348252"/>
            </a:xfrm>
            <a:custGeom>
              <a:avLst/>
              <a:gdLst>
                <a:gd name="connsiteX0" fmla="*/ 1348252 w 1907050"/>
                <a:gd name="connsiteY0" fmla="*/ 1348252 h 1348252"/>
                <a:gd name="connsiteX1" fmla="*/ 0 w 1907050"/>
                <a:gd name="connsiteY1" fmla="*/ 0 h 1348252"/>
                <a:gd name="connsiteX2" fmla="*/ 1907050 w 1907050"/>
                <a:gd name="connsiteY2" fmla="*/ 0 h 1348252"/>
                <a:gd name="connsiteX3" fmla="*/ 1902756 w 1907050"/>
                <a:gd name="connsiteY3" fmla="*/ 89943 h 1348252"/>
                <a:gd name="connsiteX4" fmla="*/ 1418106 w 1907050"/>
                <a:gd name="connsiteY4" fmla="*/ 1270968 h 1348252"/>
                <a:gd name="connsiteX5" fmla="*/ 1348252 w 1907050"/>
                <a:gd name="connsiteY5" fmla="*/ 1348252 h 13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0" h="1348252">
                  <a:moveTo>
                    <a:pt x="1348252" y="1348252"/>
                  </a:moveTo>
                  <a:lnTo>
                    <a:pt x="0" y="0"/>
                  </a:lnTo>
                  <a:lnTo>
                    <a:pt x="1907050" y="0"/>
                  </a:lnTo>
                  <a:lnTo>
                    <a:pt x="1902756" y="89943"/>
                  </a:lnTo>
                  <a:cubicBezTo>
                    <a:pt x="1862368" y="511848"/>
                    <a:pt x="1700818" y="924344"/>
                    <a:pt x="1418106" y="1270968"/>
                  </a:cubicBezTo>
                  <a:lnTo>
                    <a:pt x="1348252" y="13482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2ADFCC-2075-42FC-A8B8-2378F7F68A8A}"/>
                </a:ext>
              </a:extLst>
            </p:cNvPr>
            <p:cNvSpPr/>
            <p:nvPr/>
          </p:nvSpPr>
          <p:spPr>
            <a:xfrm rot="8100000">
              <a:off x="3912964" y="-2400377"/>
              <a:ext cx="1348252" cy="1907050"/>
            </a:xfrm>
            <a:custGeom>
              <a:avLst/>
              <a:gdLst>
                <a:gd name="connsiteX0" fmla="*/ 1348252 w 1348252"/>
                <a:gd name="connsiteY0" fmla="*/ 1907050 h 1907050"/>
                <a:gd name="connsiteX1" fmla="*/ 0 w 1348252"/>
                <a:gd name="connsiteY1" fmla="*/ 558798 h 1907050"/>
                <a:gd name="connsiteX2" fmla="*/ 77285 w 1348252"/>
                <a:gd name="connsiteY2" fmla="*/ 488943 h 1907050"/>
                <a:gd name="connsiteX3" fmla="*/ 1258310 w 1348252"/>
                <a:gd name="connsiteY3" fmla="*/ 4294 h 1907050"/>
                <a:gd name="connsiteX4" fmla="*/ 1348252 w 1348252"/>
                <a:gd name="connsiteY4" fmla="*/ 0 h 1907050"/>
                <a:gd name="connsiteX5" fmla="*/ 1348252 w 1348252"/>
                <a:gd name="connsiteY5" fmla="*/ 1907050 h 190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2" h="1907050">
                  <a:moveTo>
                    <a:pt x="1348252" y="1907050"/>
                  </a:moveTo>
                  <a:lnTo>
                    <a:pt x="0" y="558798"/>
                  </a:lnTo>
                  <a:lnTo>
                    <a:pt x="77285" y="488943"/>
                  </a:lnTo>
                  <a:cubicBezTo>
                    <a:pt x="423909" y="206231"/>
                    <a:pt x="836404" y="44681"/>
                    <a:pt x="1258310" y="4294"/>
                  </a:cubicBezTo>
                  <a:lnTo>
                    <a:pt x="1348252" y="0"/>
                  </a:lnTo>
                  <a:lnTo>
                    <a:pt x="1348252" y="19070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90BF079-8BB0-4FF3-AEC2-76CD1975E753}"/>
                </a:ext>
              </a:extLst>
            </p:cNvPr>
            <p:cNvSpPr/>
            <p:nvPr/>
          </p:nvSpPr>
          <p:spPr>
            <a:xfrm rot="8100000">
              <a:off x="1874379" y="-946937"/>
              <a:ext cx="1907051" cy="1348253"/>
            </a:xfrm>
            <a:custGeom>
              <a:avLst/>
              <a:gdLst>
                <a:gd name="connsiteX0" fmla="*/ 0 w 1907051"/>
                <a:gd name="connsiteY0" fmla="*/ 1348253 h 1348253"/>
                <a:gd name="connsiteX1" fmla="*/ 1348252 w 1907051"/>
                <a:gd name="connsiteY1" fmla="*/ 0 h 1348253"/>
                <a:gd name="connsiteX2" fmla="*/ 1418107 w 1907051"/>
                <a:gd name="connsiteY2" fmla="*/ 77286 h 1348253"/>
                <a:gd name="connsiteX3" fmla="*/ 1902757 w 1907051"/>
                <a:gd name="connsiteY3" fmla="*/ 1258311 h 1348253"/>
                <a:gd name="connsiteX4" fmla="*/ 1907051 w 1907051"/>
                <a:gd name="connsiteY4" fmla="*/ 1348253 h 1348253"/>
                <a:gd name="connsiteX5" fmla="*/ 0 w 1907051"/>
                <a:gd name="connsiteY5" fmla="*/ 1348253 h 134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1" h="1348253">
                  <a:moveTo>
                    <a:pt x="0" y="1348253"/>
                  </a:moveTo>
                  <a:lnTo>
                    <a:pt x="1348252" y="0"/>
                  </a:lnTo>
                  <a:lnTo>
                    <a:pt x="1418107" y="77286"/>
                  </a:lnTo>
                  <a:cubicBezTo>
                    <a:pt x="1700819" y="423910"/>
                    <a:pt x="1862369" y="836406"/>
                    <a:pt x="1902757" y="1258311"/>
                  </a:cubicBezTo>
                  <a:lnTo>
                    <a:pt x="1907051" y="1348253"/>
                  </a:lnTo>
                  <a:lnTo>
                    <a:pt x="0" y="134825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22D39B-BAD0-455E-A16F-B6ED2D9387CF}"/>
                </a:ext>
              </a:extLst>
            </p:cNvPr>
            <p:cNvSpPr/>
            <p:nvPr/>
          </p:nvSpPr>
          <p:spPr>
            <a:xfrm rot="8100000">
              <a:off x="2791976" y="-1241576"/>
              <a:ext cx="1348252" cy="1907050"/>
            </a:xfrm>
            <a:custGeom>
              <a:avLst/>
              <a:gdLst>
                <a:gd name="connsiteX0" fmla="*/ 0 w 1348252"/>
                <a:gd name="connsiteY0" fmla="*/ 1907050 h 1907050"/>
                <a:gd name="connsiteX1" fmla="*/ 0 w 1348252"/>
                <a:gd name="connsiteY1" fmla="*/ 0 h 1907050"/>
                <a:gd name="connsiteX2" fmla="*/ 89941 w 1348252"/>
                <a:gd name="connsiteY2" fmla="*/ 4294 h 1907050"/>
                <a:gd name="connsiteX3" fmla="*/ 1270967 w 1348252"/>
                <a:gd name="connsiteY3" fmla="*/ 488943 h 1907050"/>
                <a:gd name="connsiteX4" fmla="*/ 1348252 w 1348252"/>
                <a:gd name="connsiteY4" fmla="*/ 558798 h 1907050"/>
                <a:gd name="connsiteX5" fmla="*/ 0 w 1348252"/>
                <a:gd name="connsiteY5" fmla="*/ 1907050 h 190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2" h="1907050">
                  <a:moveTo>
                    <a:pt x="0" y="1907050"/>
                  </a:moveTo>
                  <a:lnTo>
                    <a:pt x="0" y="0"/>
                  </a:lnTo>
                  <a:lnTo>
                    <a:pt x="89941" y="4294"/>
                  </a:lnTo>
                  <a:cubicBezTo>
                    <a:pt x="511847" y="44681"/>
                    <a:pt x="924342" y="206231"/>
                    <a:pt x="1270967" y="488943"/>
                  </a:cubicBezTo>
                  <a:lnTo>
                    <a:pt x="1348252" y="558798"/>
                  </a:lnTo>
                  <a:lnTo>
                    <a:pt x="0" y="19070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ABD5AC-90CC-4DE6-B417-F245E62C39B3}"/>
              </a:ext>
            </a:extLst>
          </p:cNvPr>
          <p:cNvGrpSpPr/>
          <p:nvPr/>
        </p:nvGrpSpPr>
        <p:grpSpPr>
          <a:xfrm>
            <a:off x="12994632" y="2250832"/>
            <a:ext cx="7686882" cy="6134414"/>
            <a:chOff x="13658912" y="2589305"/>
            <a:chExt cx="7686882" cy="5908959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DDC5ED-7343-402B-B081-B4EA506E8D71}"/>
                </a:ext>
              </a:extLst>
            </p:cNvPr>
            <p:cNvSpPr/>
            <p:nvPr/>
          </p:nvSpPr>
          <p:spPr>
            <a:xfrm rot="8100000">
              <a:off x="13658912" y="2794396"/>
              <a:ext cx="2271294" cy="1861112"/>
            </a:xfrm>
            <a:custGeom>
              <a:avLst/>
              <a:gdLst>
                <a:gd name="connsiteX0" fmla="*/ 0 w 2271294"/>
                <a:gd name="connsiteY0" fmla="*/ 1861112 h 1861112"/>
                <a:gd name="connsiteX1" fmla="*/ 0 w 2271294"/>
                <a:gd name="connsiteY1" fmla="*/ 558799 h 1861112"/>
                <a:gd name="connsiteX2" fmla="*/ 89941 w 2271294"/>
                <a:gd name="connsiteY2" fmla="*/ 554505 h 1861112"/>
                <a:gd name="connsiteX3" fmla="*/ 1270967 w 2271294"/>
                <a:gd name="connsiteY3" fmla="*/ 69855 h 1861112"/>
                <a:gd name="connsiteX4" fmla="*/ 1348253 w 2271294"/>
                <a:gd name="connsiteY4" fmla="*/ 0 h 1861112"/>
                <a:gd name="connsiteX5" fmla="*/ 2271294 w 2271294"/>
                <a:gd name="connsiteY5" fmla="*/ 923041 h 1861112"/>
                <a:gd name="connsiteX6" fmla="*/ 2228507 w 2271294"/>
                <a:gd name="connsiteY6" fmla="*/ 963718 h 1861112"/>
                <a:gd name="connsiteX7" fmla="*/ 214771 w 2271294"/>
                <a:gd name="connsiteY7" fmla="*/ 1850858 h 1861112"/>
                <a:gd name="connsiteX8" fmla="*/ 0 w 2271294"/>
                <a:gd name="connsiteY8" fmla="*/ 1861112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4" h="1861112">
                  <a:moveTo>
                    <a:pt x="0" y="1861112"/>
                  </a:moveTo>
                  <a:lnTo>
                    <a:pt x="0" y="558799"/>
                  </a:lnTo>
                  <a:lnTo>
                    <a:pt x="89941" y="554505"/>
                  </a:lnTo>
                  <a:cubicBezTo>
                    <a:pt x="511847" y="514117"/>
                    <a:pt x="924343" y="352568"/>
                    <a:pt x="1270967" y="69855"/>
                  </a:cubicBezTo>
                  <a:lnTo>
                    <a:pt x="1348253" y="0"/>
                  </a:lnTo>
                  <a:lnTo>
                    <a:pt x="2271294" y="923041"/>
                  </a:lnTo>
                  <a:lnTo>
                    <a:pt x="2228507" y="963718"/>
                  </a:lnTo>
                  <a:cubicBezTo>
                    <a:pt x="1650929" y="1485565"/>
                    <a:pt x="941631" y="1781278"/>
                    <a:pt x="214771" y="1850858"/>
                  </a:cubicBezTo>
                  <a:lnTo>
                    <a:pt x="0" y="18611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04563C-1AD4-4B93-AEE3-DB1CEB2C57B1}"/>
                </a:ext>
              </a:extLst>
            </p:cNvPr>
            <p:cNvSpPr/>
            <p:nvPr/>
          </p:nvSpPr>
          <p:spPr>
            <a:xfrm rot="8100000">
              <a:off x="19279590" y="2589305"/>
              <a:ext cx="1861113" cy="2271294"/>
            </a:xfrm>
            <a:custGeom>
              <a:avLst/>
              <a:gdLst>
                <a:gd name="connsiteX0" fmla="*/ 0 w 1861113"/>
                <a:gd name="connsiteY0" fmla="*/ 2271294 h 2271294"/>
                <a:gd name="connsiteX1" fmla="*/ 10254 w 1861113"/>
                <a:gd name="connsiteY1" fmla="*/ 2056522 h 2271294"/>
                <a:gd name="connsiteX2" fmla="*/ 897395 w 1861113"/>
                <a:gd name="connsiteY2" fmla="*/ 42787 h 2271294"/>
                <a:gd name="connsiteX3" fmla="*/ 938072 w 1861113"/>
                <a:gd name="connsiteY3" fmla="*/ 0 h 2271294"/>
                <a:gd name="connsiteX4" fmla="*/ 1861113 w 1861113"/>
                <a:gd name="connsiteY4" fmla="*/ 923041 h 2271294"/>
                <a:gd name="connsiteX5" fmla="*/ 1791257 w 1861113"/>
                <a:gd name="connsiteY5" fmla="*/ 1000327 h 2271294"/>
                <a:gd name="connsiteX6" fmla="*/ 1306607 w 1861113"/>
                <a:gd name="connsiteY6" fmla="*/ 2181352 h 2271294"/>
                <a:gd name="connsiteX7" fmla="*/ 1302313 w 1861113"/>
                <a:gd name="connsiteY7" fmla="*/ 2271294 h 2271294"/>
                <a:gd name="connsiteX8" fmla="*/ 0 w 1861113"/>
                <a:gd name="connsiteY8" fmla="*/ 2271294 h 227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3" h="2271294">
                  <a:moveTo>
                    <a:pt x="0" y="2271294"/>
                  </a:moveTo>
                  <a:lnTo>
                    <a:pt x="10254" y="2056522"/>
                  </a:lnTo>
                  <a:cubicBezTo>
                    <a:pt x="79834" y="1329662"/>
                    <a:pt x="375547" y="620364"/>
                    <a:pt x="897395" y="42787"/>
                  </a:cubicBezTo>
                  <a:lnTo>
                    <a:pt x="938072" y="0"/>
                  </a:lnTo>
                  <a:lnTo>
                    <a:pt x="1861113" y="923041"/>
                  </a:lnTo>
                  <a:lnTo>
                    <a:pt x="1791257" y="1000327"/>
                  </a:lnTo>
                  <a:cubicBezTo>
                    <a:pt x="1508545" y="1346951"/>
                    <a:pt x="1346995" y="1759447"/>
                    <a:pt x="1306607" y="2181352"/>
                  </a:cubicBezTo>
                  <a:lnTo>
                    <a:pt x="1302313" y="2271294"/>
                  </a:lnTo>
                  <a:lnTo>
                    <a:pt x="0" y="22712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B4EE49-EFB8-4254-835F-2E44068CB1B6}"/>
                </a:ext>
              </a:extLst>
            </p:cNvPr>
            <p:cNvSpPr/>
            <p:nvPr/>
          </p:nvSpPr>
          <p:spPr>
            <a:xfrm rot="8100000">
              <a:off x="13864005" y="4449048"/>
              <a:ext cx="1861111" cy="2271294"/>
            </a:xfrm>
            <a:custGeom>
              <a:avLst/>
              <a:gdLst>
                <a:gd name="connsiteX0" fmla="*/ 923041 w 1861111"/>
                <a:gd name="connsiteY0" fmla="*/ 2271294 h 2271294"/>
                <a:gd name="connsiteX1" fmla="*/ 0 w 1861111"/>
                <a:gd name="connsiteY1" fmla="*/ 1348252 h 2271294"/>
                <a:gd name="connsiteX2" fmla="*/ 69854 w 1861111"/>
                <a:gd name="connsiteY2" fmla="*/ 1270968 h 2271294"/>
                <a:gd name="connsiteX3" fmla="*/ 554504 w 1861111"/>
                <a:gd name="connsiteY3" fmla="*/ 89943 h 2271294"/>
                <a:gd name="connsiteX4" fmla="*/ 558798 w 1861111"/>
                <a:gd name="connsiteY4" fmla="*/ 0 h 2271294"/>
                <a:gd name="connsiteX5" fmla="*/ 1861111 w 1861111"/>
                <a:gd name="connsiteY5" fmla="*/ 0 h 2271294"/>
                <a:gd name="connsiteX6" fmla="*/ 1850857 w 1861111"/>
                <a:gd name="connsiteY6" fmla="*/ 214772 h 2271294"/>
                <a:gd name="connsiteX7" fmla="*/ 963716 w 1861111"/>
                <a:gd name="connsiteY7" fmla="*/ 2228508 h 2271294"/>
                <a:gd name="connsiteX8" fmla="*/ 923041 w 1861111"/>
                <a:gd name="connsiteY8" fmla="*/ 2271294 h 227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1" h="2271294">
                  <a:moveTo>
                    <a:pt x="923041" y="2271294"/>
                  </a:moveTo>
                  <a:lnTo>
                    <a:pt x="0" y="1348252"/>
                  </a:lnTo>
                  <a:lnTo>
                    <a:pt x="69854" y="1270968"/>
                  </a:lnTo>
                  <a:cubicBezTo>
                    <a:pt x="352566" y="924344"/>
                    <a:pt x="514116" y="511848"/>
                    <a:pt x="554504" y="89943"/>
                  </a:cubicBezTo>
                  <a:lnTo>
                    <a:pt x="558798" y="0"/>
                  </a:lnTo>
                  <a:lnTo>
                    <a:pt x="1861111" y="0"/>
                  </a:lnTo>
                  <a:lnTo>
                    <a:pt x="1850857" y="214772"/>
                  </a:lnTo>
                  <a:cubicBezTo>
                    <a:pt x="1781277" y="941633"/>
                    <a:pt x="1485563" y="1650930"/>
                    <a:pt x="963716" y="2228508"/>
                  </a:cubicBezTo>
                  <a:lnTo>
                    <a:pt x="923041" y="22712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9A60D9-43D7-46F6-B876-FD80229D6E9D}"/>
                </a:ext>
              </a:extLst>
            </p:cNvPr>
            <p:cNvSpPr/>
            <p:nvPr/>
          </p:nvSpPr>
          <p:spPr>
            <a:xfrm rot="8100000">
              <a:off x="19074501" y="4654139"/>
              <a:ext cx="2271293" cy="1861112"/>
            </a:xfrm>
            <a:custGeom>
              <a:avLst/>
              <a:gdLst>
                <a:gd name="connsiteX0" fmla="*/ 923041 w 2271293"/>
                <a:gd name="connsiteY0" fmla="*/ 1861112 h 1861112"/>
                <a:gd name="connsiteX1" fmla="*/ 0 w 2271293"/>
                <a:gd name="connsiteY1" fmla="*/ 938071 h 1861112"/>
                <a:gd name="connsiteX2" fmla="*/ 42786 w 2271293"/>
                <a:gd name="connsiteY2" fmla="*/ 897395 h 1861112"/>
                <a:gd name="connsiteX3" fmla="*/ 2056521 w 2271293"/>
                <a:gd name="connsiteY3" fmla="*/ 10255 h 1861112"/>
                <a:gd name="connsiteX4" fmla="*/ 2271293 w 2271293"/>
                <a:gd name="connsiteY4" fmla="*/ 0 h 1861112"/>
                <a:gd name="connsiteX5" fmla="*/ 2271293 w 2271293"/>
                <a:gd name="connsiteY5" fmla="*/ 1302314 h 1861112"/>
                <a:gd name="connsiteX6" fmla="*/ 2181351 w 2271293"/>
                <a:gd name="connsiteY6" fmla="*/ 1306608 h 1861112"/>
                <a:gd name="connsiteX7" fmla="*/ 1000326 w 2271293"/>
                <a:gd name="connsiteY7" fmla="*/ 1791257 h 1861112"/>
                <a:gd name="connsiteX8" fmla="*/ 923041 w 2271293"/>
                <a:gd name="connsiteY8" fmla="*/ 1861112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3" h="1861112">
                  <a:moveTo>
                    <a:pt x="923041" y="1861112"/>
                  </a:moveTo>
                  <a:lnTo>
                    <a:pt x="0" y="938071"/>
                  </a:lnTo>
                  <a:lnTo>
                    <a:pt x="42786" y="897395"/>
                  </a:lnTo>
                  <a:cubicBezTo>
                    <a:pt x="620363" y="375548"/>
                    <a:pt x="1329661" y="79835"/>
                    <a:pt x="2056521" y="10255"/>
                  </a:cubicBezTo>
                  <a:lnTo>
                    <a:pt x="2271293" y="0"/>
                  </a:lnTo>
                  <a:lnTo>
                    <a:pt x="2271293" y="1302314"/>
                  </a:lnTo>
                  <a:lnTo>
                    <a:pt x="2181351" y="1306608"/>
                  </a:lnTo>
                  <a:cubicBezTo>
                    <a:pt x="1759445" y="1346995"/>
                    <a:pt x="1346950" y="1508545"/>
                    <a:pt x="1000326" y="1791257"/>
                  </a:cubicBezTo>
                  <a:lnTo>
                    <a:pt x="923041" y="18611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1FA5B81-2DB1-4577-B2E8-4B6B5F3D7AF6}"/>
                </a:ext>
              </a:extLst>
            </p:cNvPr>
            <p:cNvSpPr/>
            <p:nvPr/>
          </p:nvSpPr>
          <p:spPr>
            <a:xfrm rot="8100000">
              <a:off x="15641926" y="6226970"/>
              <a:ext cx="1861112" cy="2271294"/>
            </a:xfrm>
            <a:custGeom>
              <a:avLst/>
              <a:gdLst>
                <a:gd name="connsiteX0" fmla="*/ 558799 w 1861112"/>
                <a:gd name="connsiteY0" fmla="*/ 2271294 h 2271294"/>
                <a:gd name="connsiteX1" fmla="*/ 554505 w 1861112"/>
                <a:gd name="connsiteY1" fmla="*/ 2181352 h 2271294"/>
                <a:gd name="connsiteX2" fmla="*/ 69855 w 1861112"/>
                <a:gd name="connsiteY2" fmla="*/ 1000327 h 2271294"/>
                <a:gd name="connsiteX3" fmla="*/ 0 w 1861112"/>
                <a:gd name="connsiteY3" fmla="*/ 923041 h 2271294"/>
                <a:gd name="connsiteX4" fmla="*/ 923041 w 1861112"/>
                <a:gd name="connsiteY4" fmla="*/ 0 h 2271294"/>
                <a:gd name="connsiteX5" fmla="*/ 963717 w 1861112"/>
                <a:gd name="connsiteY5" fmla="*/ 42787 h 2271294"/>
                <a:gd name="connsiteX6" fmla="*/ 1850858 w 1861112"/>
                <a:gd name="connsiteY6" fmla="*/ 2056522 h 2271294"/>
                <a:gd name="connsiteX7" fmla="*/ 1861112 w 1861112"/>
                <a:gd name="connsiteY7" fmla="*/ 2271293 h 2271294"/>
                <a:gd name="connsiteX8" fmla="*/ 558799 w 1861112"/>
                <a:gd name="connsiteY8" fmla="*/ 2271294 h 227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2" h="2271294">
                  <a:moveTo>
                    <a:pt x="558799" y="2271294"/>
                  </a:moveTo>
                  <a:lnTo>
                    <a:pt x="554505" y="2181352"/>
                  </a:lnTo>
                  <a:cubicBezTo>
                    <a:pt x="514117" y="1759447"/>
                    <a:pt x="352567" y="1346951"/>
                    <a:pt x="69855" y="1000327"/>
                  </a:cubicBezTo>
                  <a:lnTo>
                    <a:pt x="0" y="923041"/>
                  </a:lnTo>
                  <a:lnTo>
                    <a:pt x="923041" y="0"/>
                  </a:lnTo>
                  <a:lnTo>
                    <a:pt x="963717" y="42787"/>
                  </a:lnTo>
                  <a:cubicBezTo>
                    <a:pt x="1485564" y="620364"/>
                    <a:pt x="1781278" y="1329662"/>
                    <a:pt x="1850858" y="2056522"/>
                  </a:cubicBezTo>
                  <a:lnTo>
                    <a:pt x="1861112" y="2271293"/>
                  </a:lnTo>
                  <a:lnTo>
                    <a:pt x="558799" y="22712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3FAAE51-A823-4315-9140-63F9D3CAED28}"/>
                </a:ext>
              </a:extLst>
            </p:cNvPr>
            <p:cNvSpPr/>
            <p:nvPr/>
          </p:nvSpPr>
          <p:spPr>
            <a:xfrm rot="8100000">
              <a:off x="17296579" y="6432061"/>
              <a:ext cx="2271293" cy="1861112"/>
            </a:xfrm>
            <a:custGeom>
              <a:avLst/>
              <a:gdLst>
                <a:gd name="connsiteX0" fmla="*/ 0 w 2271293"/>
                <a:gd name="connsiteY0" fmla="*/ 1302314 h 1861112"/>
                <a:gd name="connsiteX1" fmla="*/ 0 w 2271293"/>
                <a:gd name="connsiteY1" fmla="*/ 0 h 1861112"/>
                <a:gd name="connsiteX2" fmla="*/ 214771 w 2271293"/>
                <a:gd name="connsiteY2" fmla="*/ 10255 h 1861112"/>
                <a:gd name="connsiteX3" fmla="*/ 2228507 w 2271293"/>
                <a:gd name="connsiteY3" fmla="*/ 897395 h 1861112"/>
                <a:gd name="connsiteX4" fmla="*/ 2271293 w 2271293"/>
                <a:gd name="connsiteY4" fmla="*/ 938071 h 1861112"/>
                <a:gd name="connsiteX5" fmla="*/ 1348252 w 2271293"/>
                <a:gd name="connsiteY5" fmla="*/ 1861112 h 1861112"/>
                <a:gd name="connsiteX6" fmla="*/ 1270967 w 2271293"/>
                <a:gd name="connsiteY6" fmla="*/ 1791257 h 1861112"/>
                <a:gd name="connsiteX7" fmla="*/ 89941 w 2271293"/>
                <a:gd name="connsiteY7" fmla="*/ 1306608 h 1861112"/>
                <a:gd name="connsiteX8" fmla="*/ 0 w 2271293"/>
                <a:gd name="connsiteY8" fmla="*/ 1302314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3" h="1861112">
                  <a:moveTo>
                    <a:pt x="0" y="1302314"/>
                  </a:moveTo>
                  <a:lnTo>
                    <a:pt x="0" y="0"/>
                  </a:lnTo>
                  <a:lnTo>
                    <a:pt x="214771" y="10255"/>
                  </a:lnTo>
                  <a:cubicBezTo>
                    <a:pt x="941631" y="79834"/>
                    <a:pt x="1650929" y="375548"/>
                    <a:pt x="2228507" y="897395"/>
                  </a:cubicBezTo>
                  <a:lnTo>
                    <a:pt x="2271293" y="938071"/>
                  </a:lnTo>
                  <a:lnTo>
                    <a:pt x="1348252" y="1861112"/>
                  </a:lnTo>
                  <a:lnTo>
                    <a:pt x="1270967" y="1791257"/>
                  </a:lnTo>
                  <a:cubicBezTo>
                    <a:pt x="924342" y="1508545"/>
                    <a:pt x="511847" y="1346995"/>
                    <a:pt x="89941" y="1306608"/>
                  </a:cubicBezTo>
                  <a:lnTo>
                    <a:pt x="0" y="13023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</p:grpSp>
      <p:sp>
        <p:nvSpPr>
          <p:cNvPr id="21" name="Block Arc 20">
            <a:extLst>
              <a:ext uri="{FF2B5EF4-FFF2-40B4-BE49-F238E27FC236}">
                <a16:creationId xmlns:a16="http://schemas.microsoft.com/office/drawing/2014/main" id="{C74D487C-5F1B-409A-91B2-4CB53001BB35}"/>
              </a:ext>
            </a:extLst>
          </p:cNvPr>
          <p:cNvSpPr/>
          <p:nvPr/>
        </p:nvSpPr>
        <p:spPr>
          <a:xfrm>
            <a:off x="12481174" y="23413"/>
            <a:ext cx="8832260" cy="8832260"/>
          </a:xfrm>
          <a:prstGeom prst="blockArc">
            <a:avLst>
              <a:gd name="adj1" fmla="val 19168094"/>
              <a:gd name="adj2" fmla="val 13342426"/>
              <a:gd name="adj3" fmla="val 3108"/>
            </a:avLst>
          </a:prstGeom>
          <a:gradFill>
            <a:gsLst>
              <a:gs pos="21120">
                <a:srgbClr val="DDDDDD"/>
              </a:gs>
              <a:gs pos="0">
                <a:srgbClr val="DEDEDE"/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1CCA150-75E0-4D30-9444-FC656EF61380}"/>
              </a:ext>
            </a:extLst>
          </p:cNvPr>
          <p:cNvSpPr/>
          <p:nvPr/>
        </p:nvSpPr>
        <p:spPr>
          <a:xfrm rot="18766952">
            <a:off x="19263121" y="696513"/>
            <a:ext cx="565488" cy="711232"/>
          </a:xfrm>
          <a:prstGeom prst="triangle">
            <a:avLst>
              <a:gd name="adj" fmla="val 28352"/>
            </a:avLst>
          </a:prstGeom>
          <a:gradFill flip="none" rotWithShape="1">
            <a:gsLst>
              <a:gs pos="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3DCD36-AECA-42D3-9015-33BF08EFB555}"/>
              </a:ext>
            </a:extLst>
          </p:cNvPr>
          <p:cNvSpPr/>
          <p:nvPr/>
        </p:nvSpPr>
        <p:spPr>
          <a:xfrm>
            <a:off x="15902753" y="1469786"/>
            <a:ext cx="2017976" cy="201797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673100" dist="419100" dir="5400000" sx="43000" sy="43000" rotWithShape="0">
              <a:prstClr val="black">
                <a:alpha val="85000"/>
              </a:prstClr>
            </a:outerShdw>
          </a:effectLst>
          <a:scene3d>
            <a:camera prst="orthographicFront"/>
            <a:lightRig rig="threePt" dir="t"/>
          </a:scene3d>
          <a:sp3d prstMaterial="clear">
            <a:bevelT w="1371600" h="1371600"/>
            <a:bevelB w="1371600" h="137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6378C-3C35-47AB-8B5E-02A9FACC19A9}"/>
              </a:ext>
            </a:extLst>
          </p:cNvPr>
          <p:cNvSpPr txBox="1"/>
          <p:nvPr/>
        </p:nvSpPr>
        <p:spPr>
          <a:xfrm>
            <a:off x="15908202" y="253185"/>
            <a:ext cx="1548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Text box</a:t>
            </a:r>
          </a:p>
        </p:txBody>
      </p:sp>
      <p:sp>
        <p:nvSpPr>
          <p:cNvPr id="25" name="Shape 5066">
            <a:extLst>
              <a:ext uri="{FF2B5EF4-FFF2-40B4-BE49-F238E27FC236}">
                <a16:creationId xmlns:a16="http://schemas.microsoft.com/office/drawing/2014/main" id="{3DBAF8DE-B962-442D-AF4B-43F99DA55028}"/>
              </a:ext>
            </a:extLst>
          </p:cNvPr>
          <p:cNvSpPr/>
          <p:nvPr/>
        </p:nvSpPr>
        <p:spPr>
          <a:xfrm>
            <a:off x="17697601" y="-611111"/>
            <a:ext cx="605794" cy="6059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2342"/>
                </a:moveTo>
                <a:lnTo>
                  <a:pt x="59740" y="2342"/>
                </a:lnTo>
                <a:cubicBezTo>
                  <a:pt x="25454" y="2342"/>
                  <a:pt x="0" y="27592"/>
                  <a:pt x="0" y="62212"/>
                </a:cubicBezTo>
                <a:cubicBezTo>
                  <a:pt x="0" y="94490"/>
                  <a:pt x="27792" y="119739"/>
                  <a:pt x="59740" y="119739"/>
                </a:cubicBezTo>
                <a:cubicBezTo>
                  <a:pt x="94285" y="119739"/>
                  <a:pt x="119740" y="92147"/>
                  <a:pt x="119740" y="59869"/>
                </a:cubicBezTo>
                <a:cubicBezTo>
                  <a:pt x="119740" y="27592"/>
                  <a:pt x="92207" y="0"/>
                  <a:pt x="59740" y="2342"/>
                </a:cubicBezTo>
                <a:close/>
                <a:moveTo>
                  <a:pt x="64415" y="20563"/>
                </a:moveTo>
                <a:lnTo>
                  <a:pt x="64415" y="20563"/>
                </a:lnTo>
                <a:cubicBezTo>
                  <a:pt x="71428" y="20563"/>
                  <a:pt x="73506" y="25249"/>
                  <a:pt x="73506" y="27592"/>
                </a:cubicBezTo>
                <a:cubicBezTo>
                  <a:pt x="73506" y="34360"/>
                  <a:pt x="69090" y="39045"/>
                  <a:pt x="62077" y="39045"/>
                </a:cubicBezTo>
                <a:cubicBezTo>
                  <a:pt x="57662" y="39045"/>
                  <a:pt x="55324" y="34360"/>
                  <a:pt x="55324" y="29934"/>
                </a:cubicBezTo>
                <a:cubicBezTo>
                  <a:pt x="55324" y="27592"/>
                  <a:pt x="57662" y="20563"/>
                  <a:pt x="64415" y="20563"/>
                </a:cubicBezTo>
                <a:close/>
                <a:moveTo>
                  <a:pt x="50649" y="96832"/>
                </a:moveTo>
                <a:lnTo>
                  <a:pt x="50649" y="96832"/>
                </a:lnTo>
                <a:cubicBezTo>
                  <a:pt x="45974" y="96832"/>
                  <a:pt x="43896" y="94490"/>
                  <a:pt x="45974" y="85119"/>
                </a:cubicBezTo>
                <a:cubicBezTo>
                  <a:pt x="50649" y="64555"/>
                  <a:pt x="50649" y="64555"/>
                  <a:pt x="50649" y="64555"/>
                </a:cubicBezTo>
                <a:cubicBezTo>
                  <a:pt x="50649" y="62212"/>
                  <a:pt x="50649" y="59869"/>
                  <a:pt x="50649" y="59869"/>
                </a:cubicBezTo>
                <a:cubicBezTo>
                  <a:pt x="48311" y="59869"/>
                  <a:pt x="43896" y="62212"/>
                  <a:pt x="41558" y="64555"/>
                </a:cubicBezTo>
                <a:cubicBezTo>
                  <a:pt x="39220" y="62212"/>
                  <a:pt x="39220" y="62212"/>
                  <a:pt x="39220" y="62212"/>
                </a:cubicBezTo>
                <a:cubicBezTo>
                  <a:pt x="48311" y="53101"/>
                  <a:pt x="59740" y="48156"/>
                  <a:pt x="64415" y="48156"/>
                </a:cubicBezTo>
                <a:cubicBezTo>
                  <a:pt x="69090" y="48156"/>
                  <a:pt x="69090" y="53101"/>
                  <a:pt x="69090" y="59869"/>
                </a:cubicBezTo>
                <a:cubicBezTo>
                  <a:pt x="62077" y="80694"/>
                  <a:pt x="62077" y="80694"/>
                  <a:pt x="62077" y="80694"/>
                </a:cubicBezTo>
                <a:cubicBezTo>
                  <a:pt x="62077" y="85119"/>
                  <a:pt x="62077" y="85119"/>
                  <a:pt x="62077" y="85119"/>
                </a:cubicBezTo>
                <a:cubicBezTo>
                  <a:pt x="64415" y="85119"/>
                  <a:pt x="69090" y="85119"/>
                  <a:pt x="71428" y="80694"/>
                </a:cubicBezTo>
                <a:cubicBezTo>
                  <a:pt x="73506" y="85119"/>
                  <a:pt x="73506" y="85119"/>
                  <a:pt x="73506" y="85119"/>
                </a:cubicBezTo>
                <a:cubicBezTo>
                  <a:pt x="64415" y="94490"/>
                  <a:pt x="55324" y="96832"/>
                  <a:pt x="50649" y="968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6" name="Shape 5078">
            <a:extLst>
              <a:ext uri="{FF2B5EF4-FFF2-40B4-BE49-F238E27FC236}">
                <a16:creationId xmlns:a16="http://schemas.microsoft.com/office/drawing/2014/main" id="{7284AD25-6E79-4D17-94B9-24C406B5060B}"/>
              </a:ext>
            </a:extLst>
          </p:cNvPr>
          <p:cNvSpPr/>
          <p:nvPr/>
        </p:nvSpPr>
        <p:spPr>
          <a:xfrm>
            <a:off x="15135578" y="-663148"/>
            <a:ext cx="698293" cy="7100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112" y="73103"/>
                </a:moveTo>
                <a:lnTo>
                  <a:pt x="72112" y="73103"/>
                </a:lnTo>
                <a:cubicBezTo>
                  <a:pt x="52394" y="92689"/>
                  <a:pt x="22535" y="95172"/>
                  <a:pt x="0" y="83034"/>
                </a:cubicBezTo>
                <a:cubicBezTo>
                  <a:pt x="2535" y="88000"/>
                  <a:pt x="4788" y="90482"/>
                  <a:pt x="9859" y="95172"/>
                </a:cubicBezTo>
                <a:cubicBezTo>
                  <a:pt x="34929" y="119724"/>
                  <a:pt x="72112" y="119724"/>
                  <a:pt x="97464" y="95172"/>
                </a:cubicBezTo>
                <a:cubicBezTo>
                  <a:pt x="119718" y="70620"/>
                  <a:pt x="119718" y="34206"/>
                  <a:pt x="97464" y="9655"/>
                </a:cubicBezTo>
                <a:cubicBezTo>
                  <a:pt x="92394" y="7172"/>
                  <a:pt x="87323" y="2482"/>
                  <a:pt x="82253" y="0"/>
                </a:cubicBezTo>
                <a:cubicBezTo>
                  <a:pt x="97464" y="24275"/>
                  <a:pt x="92394" y="53517"/>
                  <a:pt x="72112" y="731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7" name="Shape 5111">
            <a:extLst>
              <a:ext uri="{FF2B5EF4-FFF2-40B4-BE49-F238E27FC236}">
                <a16:creationId xmlns:a16="http://schemas.microsoft.com/office/drawing/2014/main" id="{621CE125-9C66-4379-AF73-92E85A4958AC}"/>
              </a:ext>
            </a:extLst>
          </p:cNvPr>
          <p:cNvSpPr/>
          <p:nvPr/>
        </p:nvSpPr>
        <p:spPr>
          <a:xfrm>
            <a:off x="14386440" y="-607076"/>
            <a:ext cx="671664" cy="5978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5895"/>
                  <a:pt x="0" y="15260"/>
                </a:cubicBezTo>
                <a:cubicBezTo>
                  <a:pt x="0" y="76647"/>
                  <a:pt x="0" y="76647"/>
                  <a:pt x="0" y="76647"/>
                </a:cubicBezTo>
                <a:cubicBezTo>
                  <a:pt x="0" y="85664"/>
                  <a:pt x="5230" y="91907"/>
                  <a:pt x="13538" y="91907"/>
                </a:cubicBezTo>
                <a:cubicBezTo>
                  <a:pt x="43692" y="91907"/>
                  <a:pt x="43692" y="91907"/>
                  <a:pt x="43692" y="91907"/>
                </a:cubicBezTo>
                <a:cubicBezTo>
                  <a:pt x="76307" y="119653"/>
                  <a:pt x="76307" y="119653"/>
                  <a:pt x="76307" y="119653"/>
                </a:cubicBezTo>
                <a:cubicBezTo>
                  <a:pt x="76307" y="91907"/>
                  <a:pt x="76307" y="91907"/>
                  <a:pt x="76307" y="91907"/>
                </a:cubicBezTo>
                <a:cubicBezTo>
                  <a:pt x="106153" y="91907"/>
                  <a:pt x="106153" y="91907"/>
                  <a:pt x="106153" y="91907"/>
                </a:cubicBezTo>
                <a:cubicBezTo>
                  <a:pt x="114461" y="91907"/>
                  <a:pt x="119692" y="85664"/>
                  <a:pt x="119692" y="76647"/>
                </a:cubicBezTo>
                <a:cubicBezTo>
                  <a:pt x="119692" y="15260"/>
                  <a:pt x="119692" y="15260"/>
                  <a:pt x="119692" y="15260"/>
                </a:cubicBezTo>
                <a:cubicBezTo>
                  <a:pt x="119692" y="5895"/>
                  <a:pt x="114461" y="0"/>
                  <a:pt x="10615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8" name="Shape 5137">
            <a:extLst>
              <a:ext uri="{FF2B5EF4-FFF2-40B4-BE49-F238E27FC236}">
                <a16:creationId xmlns:a16="http://schemas.microsoft.com/office/drawing/2014/main" id="{15978828-3B2D-4330-BA2A-624DD50F53D7}"/>
              </a:ext>
            </a:extLst>
          </p:cNvPr>
          <p:cNvSpPr/>
          <p:nvPr/>
        </p:nvSpPr>
        <p:spPr>
          <a:xfrm>
            <a:off x="18476457" y="-640939"/>
            <a:ext cx="698293" cy="687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0"/>
                </a:moveTo>
                <a:lnTo>
                  <a:pt x="59740" y="0"/>
                </a:lnTo>
                <a:cubicBezTo>
                  <a:pt x="27532" y="0"/>
                  <a:pt x="0" y="25960"/>
                  <a:pt x="0" y="58807"/>
                </a:cubicBezTo>
                <a:cubicBezTo>
                  <a:pt x="0" y="91655"/>
                  <a:pt x="27532" y="119735"/>
                  <a:pt x="59740" y="119735"/>
                </a:cubicBezTo>
                <a:cubicBezTo>
                  <a:pt x="91948" y="119735"/>
                  <a:pt x="119740" y="91655"/>
                  <a:pt x="119740" y="58807"/>
                </a:cubicBezTo>
                <a:cubicBezTo>
                  <a:pt x="119740" y="25960"/>
                  <a:pt x="91948" y="0"/>
                  <a:pt x="59740" y="0"/>
                </a:cubicBezTo>
                <a:close/>
                <a:moveTo>
                  <a:pt x="59740" y="79999"/>
                </a:moveTo>
                <a:lnTo>
                  <a:pt x="59740" y="79999"/>
                </a:lnTo>
                <a:cubicBezTo>
                  <a:pt x="48311" y="79999"/>
                  <a:pt x="41298" y="70463"/>
                  <a:pt x="41298" y="58807"/>
                </a:cubicBezTo>
                <a:cubicBezTo>
                  <a:pt x="41298" y="49536"/>
                  <a:pt x="48311" y="39999"/>
                  <a:pt x="59740" y="39999"/>
                </a:cubicBezTo>
                <a:cubicBezTo>
                  <a:pt x="71168" y="39999"/>
                  <a:pt x="78181" y="49536"/>
                  <a:pt x="78181" y="58807"/>
                </a:cubicBezTo>
                <a:cubicBezTo>
                  <a:pt x="78181" y="70463"/>
                  <a:pt x="71168" y="79999"/>
                  <a:pt x="59740" y="799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9" name="Shape 5146">
            <a:extLst>
              <a:ext uri="{FF2B5EF4-FFF2-40B4-BE49-F238E27FC236}">
                <a16:creationId xmlns:a16="http://schemas.microsoft.com/office/drawing/2014/main" id="{6C821907-398D-453F-B9E7-E111E20F257B}"/>
              </a:ext>
            </a:extLst>
          </p:cNvPr>
          <p:cNvSpPr/>
          <p:nvPr/>
        </p:nvSpPr>
        <p:spPr>
          <a:xfrm>
            <a:off x="16660068" y="-587171"/>
            <a:ext cx="864471" cy="5580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807" y="33375"/>
                </a:moveTo>
                <a:lnTo>
                  <a:pt x="91807" y="33375"/>
                </a:lnTo>
                <a:cubicBezTo>
                  <a:pt x="89638" y="33375"/>
                  <a:pt x="87710" y="33375"/>
                  <a:pt x="85542" y="33375"/>
                </a:cubicBezTo>
                <a:cubicBezTo>
                  <a:pt x="81204" y="13500"/>
                  <a:pt x="70602" y="0"/>
                  <a:pt x="55662" y="0"/>
                </a:cubicBezTo>
                <a:cubicBezTo>
                  <a:pt x="38554" y="0"/>
                  <a:pt x="23614" y="23250"/>
                  <a:pt x="23614" y="50250"/>
                </a:cubicBezTo>
                <a:cubicBezTo>
                  <a:pt x="23614" y="50250"/>
                  <a:pt x="23614" y="53250"/>
                  <a:pt x="23614" y="56250"/>
                </a:cubicBezTo>
                <a:cubicBezTo>
                  <a:pt x="23614" y="56250"/>
                  <a:pt x="23614" y="56250"/>
                  <a:pt x="21445" y="56250"/>
                </a:cubicBezTo>
                <a:cubicBezTo>
                  <a:pt x="10843" y="56250"/>
                  <a:pt x="0" y="70125"/>
                  <a:pt x="0" y="90000"/>
                </a:cubicBezTo>
                <a:cubicBezTo>
                  <a:pt x="0" y="106500"/>
                  <a:pt x="10843" y="119625"/>
                  <a:pt x="21445" y="119625"/>
                </a:cubicBezTo>
                <a:cubicBezTo>
                  <a:pt x="91807" y="119625"/>
                  <a:pt x="91807" y="119625"/>
                  <a:pt x="91807" y="119625"/>
                </a:cubicBezTo>
                <a:cubicBezTo>
                  <a:pt x="106746" y="119625"/>
                  <a:pt x="119759" y="103125"/>
                  <a:pt x="119759" y="76500"/>
                </a:cubicBezTo>
                <a:cubicBezTo>
                  <a:pt x="119759" y="53250"/>
                  <a:pt x="106746" y="33375"/>
                  <a:pt x="91807" y="33375"/>
                </a:cubicBezTo>
                <a:close/>
                <a:moveTo>
                  <a:pt x="68433" y="73125"/>
                </a:moveTo>
                <a:lnTo>
                  <a:pt x="68433" y="73125"/>
                </a:lnTo>
                <a:cubicBezTo>
                  <a:pt x="64096" y="79875"/>
                  <a:pt x="53493" y="99750"/>
                  <a:pt x="51325" y="103125"/>
                </a:cubicBezTo>
                <a:cubicBezTo>
                  <a:pt x="51325" y="103125"/>
                  <a:pt x="49156" y="106500"/>
                  <a:pt x="46987" y="103125"/>
                </a:cubicBezTo>
                <a:cubicBezTo>
                  <a:pt x="46987" y="103125"/>
                  <a:pt x="46987" y="103125"/>
                  <a:pt x="46987" y="99750"/>
                </a:cubicBezTo>
                <a:lnTo>
                  <a:pt x="46987" y="96375"/>
                </a:lnTo>
                <a:cubicBezTo>
                  <a:pt x="53493" y="76500"/>
                  <a:pt x="53493" y="76500"/>
                  <a:pt x="53493" y="76500"/>
                </a:cubicBezTo>
                <a:cubicBezTo>
                  <a:pt x="53493" y="73125"/>
                  <a:pt x="51325" y="73125"/>
                  <a:pt x="49156" y="73125"/>
                </a:cubicBezTo>
                <a:lnTo>
                  <a:pt x="49156" y="73125"/>
                </a:lnTo>
                <a:cubicBezTo>
                  <a:pt x="46987" y="70125"/>
                  <a:pt x="44819" y="70125"/>
                  <a:pt x="44819" y="66750"/>
                </a:cubicBezTo>
                <a:cubicBezTo>
                  <a:pt x="44819" y="63375"/>
                  <a:pt x="44819" y="63375"/>
                  <a:pt x="46987" y="60000"/>
                </a:cubicBezTo>
                <a:cubicBezTo>
                  <a:pt x="49156" y="53250"/>
                  <a:pt x="62168" y="33375"/>
                  <a:pt x="62168" y="33375"/>
                </a:cubicBezTo>
                <a:cubicBezTo>
                  <a:pt x="64096" y="30000"/>
                  <a:pt x="64096" y="30000"/>
                  <a:pt x="66265" y="30000"/>
                </a:cubicBezTo>
                <a:cubicBezTo>
                  <a:pt x="66265" y="33375"/>
                  <a:pt x="68433" y="33375"/>
                  <a:pt x="68433" y="33375"/>
                </a:cubicBezTo>
                <a:cubicBezTo>
                  <a:pt x="68433" y="36375"/>
                  <a:pt x="66265" y="36375"/>
                  <a:pt x="66265" y="39750"/>
                </a:cubicBezTo>
                <a:cubicBezTo>
                  <a:pt x="60000" y="60000"/>
                  <a:pt x="60000" y="60000"/>
                  <a:pt x="60000" y="60000"/>
                </a:cubicBezTo>
                <a:cubicBezTo>
                  <a:pt x="62168" y="60000"/>
                  <a:pt x="64096" y="63375"/>
                  <a:pt x="66265" y="63375"/>
                </a:cubicBezTo>
                <a:lnTo>
                  <a:pt x="66265" y="63375"/>
                </a:lnTo>
                <a:cubicBezTo>
                  <a:pt x="68433" y="63375"/>
                  <a:pt x="70602" y="66750"/>
                  <a:pt x="70602" y="70125"/>
                </a:cubicBezTo>
                <a:lnTo>
                  <a:pt x="68433" y="73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0" name="Shape 5166">
            <a:extLst>
              <a:ext uri="{FF2B5EF4-FFF2-40B4-BE49-F238E27FC236}">
                <a16:creationId xmlns:a16="http://schemas.microsoft.com/office/drawing/2014/main" id="{C6908946-978E-403D-9AFA-B7839255245C}"/>
              </a:ext>
            </a:extLst>
          </p:cNvPr>
          <p:cNvSpPr/>
          <p:nvPr/>
        </p:nvSpPr>
        <p:spPr>
          <a:xfrm>
            <a:off x="15908340" y="-579148"/>
            <a:ext cx="644124" cy="5420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97" y="68525"/>
                </a:moveTo>
                <a:lnTo>
                  <a:pt x="117297" y="68525"/>
                </a:lnTo>
                <a:cubicBezTo>
                  <a:pt x="95675" y="8686"/>
                  <a:pt x="95675" y="8686"/>
                  <a:pt x="95675" y="8686"/>
                </a:cubicBezTo>
                <a:cubicBezTo>
                  <a:pt x="95675" y="2895"/>
                  <a:pt x="91081" y="0"/>
                  <a:pt x="86216" y="0"/>
                </a:cubicBezTo>
                <a:cubicBezTo>
                  <a:pt x="33513" y="0"/>
                  <a:pt x="33513" y="0"/>
                  <a:pt x="33513" y="0"/>
                </a:cubicBezTo>
                <a:cubicBezTo>
                  <a:pt x="28648" y="0"/>
                  <a:pt x="24054" y="2895"/>
                  <a:pt x="21621" y="8686"/>
                </a:cubicBezTo>
                <a:cubicBezTo>
                  <a:pt x="2432" y="68525"/>
                  <a:pt x="2432" y="68525"/>
                  <a:pt x="2432" y="68525"/>
                </a:cubicBezTo>
                <a:cubicBezTo>
                  <a:pt x="0" y="71420"/>
                  <a:pt x="0" y="79785"/>
                  <a:pt x="0" y="82680"/>
                </a:cubicBezTo>
                <a:cubicBezTo>
                  <a:pt x="4864" y="110991"/>
                  <a:pt x="4864" y="110991"/>
                  <a:pt x="4864" y="110991"/>
                </a:cubicBezTo>
                <a:cubicBezTo>
                  <a:pt x="4864" y="116782"/>
                  <a:pt x="9459" y="119678"/>
                  <a:pt x="12162" y="119678"/>
                </a:cubicBezTo>
                <a:cubicBezTo>
                  <a:pt x="107837" y="119678"/>
                  <a:pt x="107837" y="119678"/>
                  <a:pt x="107837" y="119678"/>
                </a:cubicBezTo>
                <a:cubicBezTo>
                  <a:pt x="110270" y="119678"/>
                  <a:pt x="114864" y="116782"/>
                  <a:pt x="114864" y="110991"/>
                </a:cubicBezTo>
                <a:cubicBezTo>
                  <a:pt x="119729" y="82680"/>
                  <a:pt x="119729" y="82680"/>
                  <a:pt x="119729" y="82680"/>
                </a:cubicBezTo>
                <a:cubicBezTo>
                  <a:pt x="119729" y="79785"/>
                  <a:pt x="119729" y="71420"/>
                  <a:pt x="117297" y="68525"/>
                </a:cubicBezTo>
                <a:close/>
                <a:moveTo>
                  <a:pt x="107837" y="88471"/>
                </a:moveTo>
                <a:lnTo>
                  <a:pt x="107837" y="88471"/>
                </a:lnTo>
                <a:cubicBezTo>
                  <a:pt x="107837" y="99731"/>
                  <a:pt x="107837" y="99731"/>
                  <a:pt x="107837" y="99731"/>
                </a:cubicBezTo>
                <a:cubicBezTo>
                  <a:pt x="107837" y="105522"/>
                  <a:pt x="102972" y="108418"/>
                  <a:pt x="100540" y="108418"/>
                </a:cubicBezTo>
                <a:cubicBezTo>
                  <a:pt x="19189" y="108418"/>
                  <a:pt x="19189" y="108418"/>
                  <a:pt x="19189" y="108418"/>
                </a:cubicBezTo>
                <a:cubicBezTo>
                  <a:pt x="16756" y="108418"/>
                  <a:pt x="12162" y="105522"/>
                  <a:pt x="12162" y="99731"/>
                </a:cubicBezTo>
                <a:cubicBezTo>
                  <a:pt x="9459" y="88471"/>
                  <a:pt x="9459" y="88471"/>
                  <a:pt x="9459" y="88471"/>
                </a:cubicBezTo>
                <a:cubicBezTo>
                  <a:pt x="9459" y="85576"/>
                  <a:pt x="12162" y="79785"/>
                  <a:pt x="16756" y="79785"/>
                </a:cubicBezTo>
                <a:cubicBezTo>
                  <a:pt x="102972" y="79785"/>
                  <a:pt x="102972" y="79785"/>
                  <a:pt x="102972" y="79785"/>
                </a:cubicBezTo>
                <a:cubicBezTo>
                  <a:pt x="107837" y="79785"/>
                  <a:pt x="110270" y="85576"/>
                  <a:pt x="107837" y="88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5721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Andrew Pach</cp:lastModifiedBy>
  <cp:revision>36</cp:revision>
  <dcterms:created xsi:type="dcterms:W3CDTF">2021-01-19T07:27:59Z</dcterms:created>
  <dcterms:modified xsi:type="dcterms:W3CDTF">2021-10-18T09:23:23Z</dcterms:modified>
</cp:coreProperties>
</file>